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256" r:id="rId2"/>
    <p:sldId id="281" r:id="rId3"/>
    <p:sldId id="297" r:id="rId4"/>
    <p:sldId id="298" r:id="rId5"/>
    <p:sldId id="299" r:id="rId6"/>
    <p:sldId id="300" r:id="rId7"/>
    <p:sldId id="301" r:id="rId8"/>
    <p:sldId id="315" r:id="rId9"/>
    <p:sldId id="302" r:id="rId10"/>
    <p:sldId id="285" r:id="rId11"/>
    <p:sldId id="303" r:id="rId12"/>
    <p:sldId id="308" r:id="rId13"/>
    <p:sldId id="305" r:id="rId14"/>
    <p:sldId id="304" r:id="rId15"/>
    <p:sldId id="306" r:id="rId16"/>
    <p:sldId id="307" r:id="rId17"/>
    <p:sldId id="309" r:id="rId18"/>
    <p:sldId id="310" r:id="rId19"/>
    <p:sldId id="311" r:id="rId20"/>
    <p:sldId id="312" r:id="rId21"/>
    <p:sldId id="313" r:id="rId22"/>
    <p:sldId id="314" r:id="rId23"/>
    <p:sldId id="294" r:id="rId24"/>
  </p:sldIdLst>
  <p:sldSz cx="12192000" cy="6858000"/>
  <p:notesSz cx="6858000" cy="9144000"/>
  <p:embeddedFontLst>
    <p:embeddedFont>
      <p:font typeface="#9Slide03 AllRoundGothic" panose="020B0703020202020104" pitchFamily="34" charset="0"/>
      <p:regular r:id="rId26"/>
    </p:embeddedFont>
    <p:embeddedFont>
      <p:font typeface="#9Slide03 Ample" panose="02000000000000000000" pitchFamily="2" charset="0"/>
      <p:regular r:id="rId27"/>
    </p:embeddedFont>
    <p:embeddedFont>
      <p:font typeface="#9Slide07 SVNA Love Of Thunder" panose="02040603050506020204" pitchFamily="18" charset="0"/>
      <p:regular r:id="rId28"/>
    </p:embeddedFont>
    <p:embeddedFont>
      <p:font typeface="#9Slide07 SVNCinnamoncake" panose="02000000000000000000" pitchFamily="2" charset="0"/>
      <p:regular r:id="rId29"/>
    </p:embeddedFont>
    <p:embeddedFont>
      <p:font typeface="#9Slide07 SVNNexa Rust Slab Bla" panose="020B0606040200020203" pitchFamily="34" charset="0"/>
      <p:bold r:id="rId30"/>
    </p:embeddedFont>
    <p:embeddedFont>
      <p:font typeface="#9Slide07 SVNStick A Round" panose="02000503000000000000" pitchFamily="2" charset="0"/>
      <p:regular r:id="rId31"/>
    </p:embeddedFont>
    <p:embeddedFont>
      <p:font typeface="Abel" panose="02000506030000020004" pitchFamily="2" charset="0"/>
      <p:regular r:id="rId32"/>
    </p:embeddedFon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F6A57"/>
    <a:srgbClr val="AE8976"/>
    <a:srgbClr val="E5F6FE"/>
    <a:srgbClr val="BBE9FF"/>
    <a:srgbClr val="D9F0FE"/>
    <a:srgbClr val="329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65" d="100"/>
          <a:sy n="65" d="100"/>
        </p:scale>
        <p:origin x="948" y="78"/>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9226C-4FC5-438F-BB9A-A306886DC545}"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39AB1-19AE-402F-A132-77C6FF0A804B}" type="slidenum">
              <a:rPr lang="en-US" smtClean="0"/>
              <a:t>‹#›</a:t>
            </a:fld>
            <a:endParaRPr lang="en-US"/>
          </a:p>
        </p:txBody>
      </p:sp>
    </p:spTree>
    <p:extLst>
      <p:ext uri="{BB962C8B-B14F-4D97-AF65-F5344CB8AC3E}">
        <p14:creationId xmlns:p14="http://schemas.microsoft.com/office/powerpoint/2010/main" val="224609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914fe5cc5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914fe5cc5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11</a:t>
            </a:fld>
            <a:endParaRPr lang="en-US"/>
          </a:p>
        </p:txBody>
      </p:sp>
    </p:spTree>
    <p:extLst>
      <p:ext uri="{BB962C8B-B14F-4D97-AF65-F5344CB8AC3E}">
        <p14:creationId xmlns:p14="http://schemas.microsoft.com/office/powerpoint/2010/main" val="121731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12</a:t>
            </a:fld>
            <a:endParaRPr lang="en-US"/>
          </a:p>
        </p:txBody>
      </p:sp>
    </p:spTree>
    <p:extLst>
      <p:ext uri="{BB962C8B-B14F-4D97-AF65-F5344CB8AC3E}">
        <p14:creationId xmlns:p14="http://schemas.microsoft.com/office/powerpoint/2010/main" val="403276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13</a:t>
            </a:fld>
            <a:endParaRPr lang="en-US"/>
          </a:p>
        </p:txBody>
      </p:sp>
    </p:spTree>
    <p:extLst>
      <p:ext uri="{BB962C8B-B14F-4D97-AF65-F5344CB8AC3E}">
        <p14:creationId xmlns:p14="http://schemas.microsoft.com/office/powerpoint/2010/main" val="322218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14</a:t>
            </a:fld>
            <a:endParaRPr lang="en-US"/>
          </a:p>
        </p:txBody>
      </p:sp>
    </p:spTree>
    <p:extLst>
      <p:ext uri="{BB962C8B-B14F-4D97-AF65-F5344CB8AC3E}">
        <p14:creationId xmlns:p14="http://schemas.microsoft.com/office/powerpoint/2010/main" val="68436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Năng</a:t>
            </a:r>
            <a:r>
              <a:rPr lang="en-US" dirty="0"/>
              <a:t> </a:t>
            </a:r>
            <a:r>
              <a:rPr lang="en-US" dirty="0" err="1"/>
              <a:t>lượng</a:t>
            </a:r>
            <a:r>
              <a:rPr lang="en-US" dirty="0"/>
              <a:t> song </a:t>
            </a:r>
            <a:r>
              <a:rPr lang="en-US" dirty="0" err="1"/>
              <a:t>biển</a:t>
            </a:r>
            <a:r>
              <a:rPr lang="en-US" dirty="0"/>
              <a:t> </a:t>
            </a:r>
            <a:r>
              <a:rPr lang="en-US" dirty="0" err="1"/>
              <a:t>người</a:t>
            </a:r>
            <a:r>
              <a:rPr lang="en-US" dirty="0"/>
              <a:t> ta </a:t>
            </a:r>
            <a:r>
              <a:rPr lang="en-US" dirty="0" err="1"/>
              <a:t>sử</a:t>
            </a:r>
            <a:r>
              <a:rPr lang="en-US" dirty="0"/>
              <a:t> </a:t>
            </a:r>
            <a:r>
              <a:rPr lang="en-US" dirty="0" err="1"/>
              <a:t>dụng</a:t>
            </a:r>
            <a:r>
              <a:rPr lang="en-US" dirty="0"/>
              <a:t> </a:t>
            </a:r>
            <a:r>
              <a:rPr lang="en-US" dirty="0" err="1"/>
              <a:t>các</a:t>
            </a:r>
            <a:r>
              <a:rPr lang="en-US" dirty="0"/>
              <a:t> </a:t>
            </a:r>
            <a:r>
              <a:rPr lang="en-US" dirty="0" err="1"/>
              <a:t>trạm</a:t>
            </a:r>
            <a:r>
              <a:rPr lang="en-US" dirty="0"/>
              <a:t> </a:t>
            </a:r>
            <a:r>
              <a:rPr lang="en-US" dirty="0" err="1"/>
              <a:t>điện</a:t>
            </a:r>
            <a:r>
              <a:rPr lang="en-US" dirty="0"/>
              <a:t> </a:t>
            </a:r>
            <a:r>
              <a:rPr lang="en-US" dirty="0" err="1"/>
              <a:t>sóng</a:t>
            </a:r>
            <a:r>
              <a:rPr lang="en-US" dirty="0"/>
              <a:t> </a:t>
            </a:r>
            <a:r>
              <a:rPr lang="en-US" dirty="0" err="1"/>
              <a:t>biển</a:t>
            </a:r>
            <a:r>
              <a:rPr lang="en-US" dirty="0"/>
              <a:t> </a:t>
            </a:r>
            <a:r>
              <a:rPr lang="en-US" dirty="0" err="1"/>
              <a:t>mỗi</a:t>
            </a:r>
            <a:r>
              <a:rPr lang="en-US" dirty="0"/>
              <a:t> </a:t>
            </a:r>
            <a:r>
              <a:rPr lang="en-US" dirty="0" err="1"/>
              <a:t>trạm</a:t>
            </a:r>
            <a:r>
              <a:rPr lang="en-US" dirty="0"/>
              <a:t> </a:t>
            </a:r>
            <a:r>
              <a:rPr lang="en-US" dirty="0" err="1"/>
              <a:t>điẹn</a:t>
            </a:r>
            <a:r>
              <a:rPr lang="en-US" dirty="0"/>
              <a:t> </a:t>
            </a:r>
            <a:r>
              <a:rPr lang="en-US" dirty="0" err="1"/>
              <a:t>này</a:t>
            </a:r>
            <a:r>
              <a:rPr lang="en-US" dirty="0"/>
              <a:t> </a:t>
            </a:r>
            <a:r>
              <a:rPr lang="en-US" dirty="0" err="1"/>
              <a:t>có</a:t>
            </a:r>
            <a:r>
              <a:rPr lang="en-US" dirty="0"/>
              <a:t> </a:t>
            </a:r>
            <a:r>
              <a:rPr lang="en-US" dirty="0" err="1"/>
              <a:t>các</a:t>
            </a:r>
            <a:r>
              <a:rPr lang="en-US" dirty="0"/>
              <a:t> </a:t>
            </a:r>
            <a:r>
              <a:rPr lang="en-US" dirty="0" err="1"/>
              <a:t>phao</a:t>
            </a:r>
            <a:r>
              <a:rPr lang="en-US" dirty="0"/>
              <a:t> </a:t>
            </a:r>
            <a:r>
              <a:rPr lang="en-US" dirty="0" err="1"/>
              <a:t>nổi</a:t>
            </a:r>
            <a:r>
              <a:rPr lang="en-US" dirty="0"/>
              <a:t> di </a:t>
            </a:r>
            <a:r>
              <a:rPr lang="en-US" dirty="0" err="1"/>
              <a:t>chuyển</a:t>
            </a:r>
            <a:r>
              <a:rPr lang="en-US" dirty="0"/>
              <a:t> </a:t>
            </a:r>
            <a:r>
              <a:rPr lang="en-US" dirty="0" err="1"/>
              <a:t>theo</a:t>
            </a:r>
            <a:r>
              <a:rPr lang="en-US" dirty="0"/>
              <a:t> </a:t>
            </a:r>
            <a:r>
              <a:rPr lang="en-US" dirty="0" err="1"/>
              <a:t>tác</a:t>
            </a:r>
            <a:r>
              <a:rPr lang="en-US" dirty="0"/>
              <a:t> </a:t>
            </a:r>
            <a:r>
              <a:rPr lang="en-US" dirty="0" err="1"/>
              <a:t>động</a:t>
            </a:r>
            <a:r>
              <a:rPr lang="en-US" dirty="0"/>
              <a:t> </a:t>
            </a:r>
            <a:r>
              <a:rPr lang="en-US" dirty="0" err="1"/>
              <a:t>của</a:t>
            </a:r>
            <a:r>
              <a:rPr lang="en-US" dirty="0"/>
              <a:t> song </a:t>
            </a:r>
            <a:r>
              <a:rPr lang="en-US" dirty="0" err="1"/>
              <a:t>biển</a:t>
            </a:r>
            <a:r>
              <a:rPr lang="en-US" dirty="0"/>
              <a:t> </a:t>
            </a:r>
            <a:r>
              <a:rPr lang="en-US" dirty="0" err="1"/>
              <a:t>chuyển</a:t>
            </a:r>
            <a:r>
              <a:rPr lang="en-US" dirty="0"/>
              <a:t> </a:t>
            </a:r>
            <a:r>
              <a:rPr lang="en-US" dirty="0" err="1"/>
              <a:t>động</a:t>
            </a:r>
            <a:r>
              <a:rPr lang="en-US" dirty="0"/>
              <a:t> </a:t>
            </a:r>
            <a:r>
              <a:rPr lang="en-US" dirty="0" err="1"/>
              <a:t>lên</a:t>
            </a:r>
            <a:r>
              <a:rPr lang="en-US" dirty="0"/>
              <a:t> </a:t>
            </a:r>
            <a:r>
              <a:rPr lang="en-US" dirty="0" err="1"/>
              <a:t>xuống</a:t>
            </a:r>
            <a:r>
              <a:rPr lang="en-US" dirty="0"/>
              <a:t> </a:t>
            </a:r>
            <a:r>
              <a:rPr lang="en-US" dirty="0" err="1"/>
              <a:t>của</a:t>
            </a:r>
            <a:r>
              <a:rPr lang="en-US" dirty="0"/>
              <a:t> </a:t>
            </a:r>
            <a:r>
              <a:rPr lang="en-US" dirty="0" err="1"/>
              <a:t>chúng</a:t>
            </a:r>
            <a:r>
              <a:rPr lang="en-US" dirty="0"/>
              <a:t> </a:t>
            </a:r>
            <a:r>
              <a:rPr lang="en-US" dirty="0" err="1"/>
              <a:t>sẽ</a:t>
            </a:r>
            <a:r>
              <a:rPr lang="en-US" dirty="0"/>
              <a:t> </a:t>
            </a:r>
            <a:r>
              <a:rPr lang="en-US" dirty="0" err="1"/>
              <a:t>được</a:t>
            </a:r>
            <a:r>
              <a:rPr lang="en-US" dirty="0"/>
              <a:t> dung </a:t>
            </a:r>
            <a:r>
              <a:rPr lang="en-US" dirty="0" err="1"/>
              <a:t>để</a:t>
            </a:r>
            <a:r>
              <a:rPr lang="en-US" dirty="0"/>
              <a:t> </a:t>
            </a:r>
            <a:r>
              <a:rPr lang="en-US" dirty="0" err="1"/>
              <a:t>chạy</a:t>
            </a:r>
            <a:r>
              <a:rPr lang="en-US" dirty="0"/>
              <a:t> </a:t>
            </a:r>
            <a:r>
              <a:rPr lang="en-US" dirty="0" err="1"/>
              <a:t>máy</a:t>
            </a:r>
            <a:r>
              <a:rPr lang="en-US" dirty="0"/>
              <a:t> </a:t>
            </a:r>
            <a:r>
              <a:rPr lang="en-US" dirty="0" err="1"/>
              <a:t>phát</a:t>
            </a:r>
            <a:r>
              <a:rPr lang="en-US" dirty="0"/>
              <a:t> </a:t>
            </a:r>
            <a:r>
              <a:rPr lang="en-US" dirty="0" err="1"/>
              <a:t>điện</a:t>
            </a:r>
            <a:br>
              <a:rPr lang="en-US" dirty="0"/>
            </a:br>
            <a:r>
              <a:rPr lang="en-US" dirty="0"/>
              <a:t>- </a:t>
            </a:r>
            <a:r>
              <a:rPr lang="en-US" dirty="0" err="1"/>
              <a:t>Năng</a:t>
            </a:r>
            <a:r>
              <a:rPr lang="en-US" dirty="0"/>
              <a:t> </a:t>
            </a:r>
            <a:r>
              <a:rPr lang="en-US" dirty="0" err="1"/>
              <a:t>lươngj</a:t>
            </a:r>
            <a:r>
              <a:rPr lang="en-US" dirty="0"/>
              <a:t> </a:t>
            </a:r>
            <a:r>
              <a:rPr lang="en-US" dirty="0" err="1"/>
              <a:t>sinh</a:t>
            </a:r>
            <a:r>
              <a:rPr lang="en-US" dirty="0"/>
              <a:t> </a:t>
            </a:r>
            <a:r>
              <a:rPr lang="en-US" dirty="0" err="1"/>
              <a:t>nhiệt</a:t>
            </a:r>
            <a:r>
              <a:rPr lang="en-US" dirty="0"/>
              <a:t>: Theo </a:t>
            </a:r>
            <a:r>
              <a:rPr lang="en-US" dirty="0" err="1"/>
              <a:t>các</a:t>
            </a:r>
            <a:r>
              <a:rPr lang="en-US" dirty="0"/>
              <a:t> </a:t>
            </a:r>
            <a:r>
              <a:rPr lang="en-US" dirty="0" err="1"/>
              <a:t>nhà</a:t>
            </a:r>
            <a:r>
              <a:rPr lang="en-US" dirty="0"/>
              <a:t> khoa </a:t>
            </a:r>
            <a:r>
              <a:rPr lang="en-US" dirty="0" err="1"/>
              <a:t>học</a:t>
            </a:r>
            <a:r>
              <a:rPr lang="en-US" dirty="0"/>
              <a:t> </a:t>
            </a:r>
            <a:r>
              <a:rPr lang="en-US" dirty="0" err="1"/>
              <a:t>thì</a:t>
            </a:r>
            <a:r>
              <a:rPr lang="en-US" dirty="0"/>
              <a:t> </a:t>
            </a:r>
            <a:r>
              <a:rPr lang="en-US" dirty="0" err="1"/>
              <a:t>trái</a:t>
            </a:r>
            <a:r>
              <a:rPr lang="en-US" dirty="0"/>
              <a:t> </a:t>
            </a:r>
            <a:r>
              <a:rPr lang="en-US" dirty="0" err="1"/>
              <a:t>đất</a:t>
            </a:r>
            <a:r>
              <a:rPr lang="en-US" dirty="0"/>
              <a:t> </a:t>
            </a:r>
            <a:r>
              <a:rPr lang="en-US" dirty="0" err="1"/>
              <a:t>của</a:t>
            </a:r>
            <a:r>
              <a:rPr lang="en-US" dirty="0"/>
              <a:t> </a:t>
            </a:r>
            <a:r>
              <a:rPr lang="en-US" dirty="0" err="1"/>
              <a:t>chúng</a:t>
            </a:r>
            <a:r>
              <a:rPr lang="en-US" dirty="0"/>
              <a:t> ta </a:t>
            </a:r>
            <a:r>
              <a:rPr lang="en-US" dirty="0" err="1"/>
              <a:t>là</a:t>
            </a:r>
            <a:r>
              <a:rPr lang="en-US" dirty="0"/>
              <a:t> </a:t>
            </a:r>
            <a:r>
              <a:rPr lang="en-US" dirty="0" err="1"/>
              <a:t>một</a:t>
            </a:r>
            <a:r>
              <a:rPr lang="en-US" dirty="0"/>
              <a:t> </a:t>
            </a:r>
            <a:r>
              <a:rPr lang="en-US" dirty="0" err="1"/>
              <a:t>cỗ</a:t>
            </a:r>
            <a:r>
              <a:rPr lang="en-US" dirty="0"/>
              <a:t> </a:t>
            </a:r>
            <a:r>
              <a:rPr lang="en-US" dirty="0" err="1"/>
              <a:t>máy</a:t>
            </a:r>
            <a:r>
              <a:rPr lang="en-US" dirty="0"/>
              <a:t> </a:t>
            </a:r>
            <a:r>
              <a:rPr lang="en-US" dirty="0" err="1"/>
              <a:t>sinh</a:t>
            </a:r>
            <a:r>
              <a:rPr lang="en-US" dirty="0"/>
              <a:t> </a:t>
            </a:r>
            <a:r>
              <a:rPr lang="en-US" dirty="0" err="1"/>
              <a:t>nhiệt</a:t>
            </a:r>
            <a:r>
              <a:rPr lang="en-US" dirty="0"/>
              <a:t>, </a:t>
            </a:r>
            <a:r>
              <a:rPr lang="en-US" dirty="0" err="1"/>
              <a:t>cứ</a:t>
            </a:r>
            <a:r>
              <a:rPr lang="en-US" dirty="0"/>
              <a:t> </a:t>
            </a:r>
            <a:r>
              <a:rPr lang="en-US" dirty="0" err="1"/>
              <a:t>xuống</a:t>
            </a:r>
            <a:r>
              <a:rPr lang="en-US" dirty="0"/>
              <a:t> </a:t>
            </a:r>
            <a:r>
              <a:rPr lang="en-US" dirty="0" err="1"/>
              <a:t>sâu</a:t>
            </a:r>
            <a:r>
              <a:rPr lang="en-US" dirty="0"/>
              <a:t> 33 </a:t>
            </a:r>
            <a:r>
              <a:rPr lang="en-US" dirty="0" err="1"/>
              <a:t>mét</a:t>
            </a:r>
            <a:r>
              <a:rPr lang="en-US" dirty="0"/>
              <a:t> </a:t>
            </a:r>
            <a:r>
              <a:rPr lang="en-US" dirty="0" err="1"/>
              <a:t>thì</a:t>
            </a:r>
            <a:r>
              <a:rPr lang="en-US" dirty="0"/>
              <a:t> </a:t>
            </a:r>
            <a:r>
              <a:rPr lang="en-US" dirty="0" err="1"/>
              <a:t>nhiệt</a:t>
            </a:r>
            <a:r>
              <a:rPr lang="en-US" dirty="0"/>
              <a:t> </a:t>
            </a:r>
            <a:r>
              <a:rPr lang="en-US" dirty="0" err="1"/>
              <a:t>độ</a:t>
            </a:r>
            <a:r>
              <a:rPr lang="en-US" dirty="0"/>
              <a:t> long </a:t>
            </a:r>
            <a:r>
              <a:rPr lang="en-US" dirty="0" err="1"/>
              <a:t>đất</a:t>
            </a:r>
            <a:r>
              <a:rPr lang="en-US" dirty="0"/>
              <a:t> </a:t>
            </a:r>
            <a:r>
              <a:rPr lang="en-US" dirty="0" err="1"/>
              <a:t>sẽ</a:t>
            </a:r>
            <a:r>
              <a:rPr lang="en-US" dirty="0"/>
              <a:t> tang 1 </a:t>
            </a:r>
            <a:r>
              <a:rPr lang="en-US" dirty="0" err="1"/>
              <a:t>độ</a:t>
            </a:r>
            <a:r>
              <a:rPr lang="en-US" dirty="0"/>
              <a:t> C, ở </a:t>
            </a:r>
            <a:r>
              <a:rPr lang="en-US" dirty="0" err="1"/>
              <a:t>độ</a:t>
            </a:r>
            <a:r>
              <a:rPr lang="en-US" dirty="0"/>
              <a:t> </a:t>
            </a:r>
            <a:r>
              <a:rPr lang="en-US" dirty="0" err="1"/>
              <a:t>sâu</a:t>
            </a:r>
            <a:r>
              <a:rPr lang="en-US" dirty="0"/>
              <a:t> 60km </a:t>
            </a:r>
            <a:r>
              <a:rPr lang="en-US" dirty="0" err="1"/>
              <a:t>thì</a:t>
            </a:r>
            <a:r>
              <a:rPr lang="en-US" dirty="0"/>
              <a:t> </a:t>
            </a:r>
            <a:r>
              <a:rPr lang="en-US" dirty="0" err="1"/>
              <a:t>nhiệt</a:t>
            </a:r>
            <a:r>
              <a:rPr lang="en-US" dirty="0"/>
              <a:t> </a:t>
            </a:r>
            <a:r>
              <a:rPr lang="en-US" dirty="0" err="1"/>
              <a:t>độ</a:t>
            </a:r>
            <a:r>
              <a:rPr lang="en-US" dirty="0"/>
              <a:t> </a:t>
            </a:r>
            <a:r>
              <a:rPr lang="en-US" dirty="0" err="1"/>
              <a:t>có</a:t>
            </a:r>
            <a:r>
              <a:rPr lang="en-US" dirty="0"/>
              <a:t> </a:t>
            </a:r>
            <a:r>
              <a:rPr lang="en-US" dirty="0" err="1"/>
              <a:t>thể</a:t>
            </a:r>
            <a:r>
              <a:rPr lang="en-US" dirty="0"/>
              <a:t> </a:t>
            </a:r>
            <a:r>
              <a:rPr lang="en-US" dirty="0" err="1"/>
              <a:t>đạt</a:t>
            </a:r>
            <a:r>
              <a:rPr lang="en-US" dirty="0"/>
              <a:t> ở </a:t>
            </a:r>
            <a:r>
              <a:rPr lang="en-US" dirty="0" err="1"/>
              <a:t>mức</a:t>
            </a:r>
            <a:r>
              <a:rPr lang="en-US" dirty="0"/>
              <a:t> 1800 </a:t>
            </a:r>
            <a:r>
              <a:rPr lang="en-US" dirty="0" err="1"/>
              <a:t>độ</a:t>
            </a:r>
            <a:r>
              <a:rPr lang="en-US" dirty="0"/>
              <a:t> C , </a:t>
            </a:r>
            <a:r>
              <a:rPr lang="en-US" dirty="0" err="1"/>
              <a:t>từ</a:t>
            </a:r>
            <a:r>
              <a:rPr lang="en-US" dirty="0"/>
              <a:t> </a:t>
            </a:r>
            <a:r>
              <a:rPr lang="en-US" dirty="0" err="1"/>
              <a:t>khoảng</a:t>
            </a:r>
            <a:r>
              <a:rPr lang="en-US" dirty="0"/>
              <a:t> 30km </a:t>
            </a:r>
            <a:r>
              <a:rPr lang="en-US" dirty="0" err="1"/>
              <a:t>trở</a:t>
            </a:r>
            <a:r>
              <a:rPr lang="en-US" dirty="0"/>
              <a:t> </a:t>
            </a:r>
            <a:r>
              <a:rPr lang="en-US" dirty="0" err="1"/>
              <a:t>xuống</a:t>
            </a:r>
            <a:r>
              <a:rPr lang="en-US" dirty="0"/>
              <a:t> </a:t>
            </a:r>
            <a:r>
              <a:rPr lang="en-US" dirty="0" err="1"/>
              <a:t>sẽ</a:t>
            </a:r>
            <a:r>
              <a:rPr lang="en-US" dirty="0"/>
              <a:t> </a:t>
            </a:r>
            <a:r>
              <a:rPr lang="en-US" dirty="0" err="1"/>
              <a:t>có</a:t>
            </a:r>
            <a:r>
              <a:rPr lang="en-US" dirty="0"/>
              <a:t> </a:t>
            </a:r>
            <a:r>
              <a:rPr lang="en-US" dirty="0" err="1"/>
              <a:t>thể</a:t>
            </a:r>
            <a:r>
              <a:rPr lang="en-US" dirty="0"/>
              <a:t> </a:t>
            </a:r>
            <a:r>
              <a:rPr lang="en-US" dirty="0" err="1"/>
              <a:t>sản</a:t>
            </a:r>
            <a:r>
              <a:rPr lang="en-US" dirty="0"/>
              <a:t> </a:t>
            </a:r>
            <a:r>
              <a:rPr lang="en-US" dirty="0" err="1"/>
              <a:t>xuấtra</a:t>
            </a:r>
            <a:r>
              <a:rPr lang="en-US" dirty="0"/>
              <a:t> </a:t>
            </a:r>
            <a:r>
              <a:rPr lang="en-US" dirty="0" err="1"/>
              <a:t>điện</a:t>
            </a:r>
            <a:r>
              <a:rPr lang="en-US" dirty="0"/>
              <a:t> </a:t>
            </a:r>
            <a:r>
              <a:rPr lang="en-US" dirty="0" err="1"/>
              <a:t>để</a:t>
            </a:r>
            <a:r>
              <a:rPr lang="en-US" dirty="0"/>
              <a:t> </a:t>
            </a:r>
            <a:r>
              <a:rPr lang="en-US" dirty="0" err="1"/>
              <a:t>đủ</a:t>
            </a:r>
            <a:r>
              <a:rPr lang="en-US" dirty="0"/>
              <a:t> dung </a:t>
            </a:r>
            <a:r>
              <a:rPr lang="en-US" dirty="0" err="1"/>
              <a:t>cho</a:t>
            </a:r>
            <a:r>
              <a:rPr lang="en-US" dirty="0"/>
              <a:t> </a:t>
            </a:r>
            <a:r>
              <a:rPr lang="en-US" dirty="0" err="1"/>
              <a:t>cả</a:t>
            </a:r>
            <a:r>
              <a:rPr lang="en-US" dirty="0"/>
              <a:t> </a:t>
            </a:r>
            <a:r>
              <a:rPr lang="en-US" dirty="0" err="1"/>
              <a:t>thế</a:t>
            </a:r>
            <a:r>
              <a:rPr lang="en-US" dirty="0"/>
              <a:t> </a:t>
            </a:r>
            <a:r>
              <a:rPr lang="en-US" dirty="0" err="1"/>
              <a:t>giới</a:t>
            </a:r>
            <a:r>
              <a:rPr lang="en-US" dirty="0"/>
              <a:t> </a:t>
            </a:r>
          </a:p>
        </p:txBody>
      </p:sp>
      <p:sp>
        <p:nvSpPr>
          <p:cNvPr id="4" name="Slide Number Placeholder 3"/>
          <p:cNvSpPr>
            <a:spLocks noGrp="1"/>
          </p:cNvSpPr>
          <p:nvPr>
            <p:ph type="sldNum" sz="quarter" idx="5"/>
          </p:nvPr>
        </p:nvSpPr>
        <p:spPr/>
        <p:txBody>
          <a:bodyPr/>
          <a:lstStyle/>
          <a:p>
            <a:fld id="{48F39AB1-19AE-402F-A132-77C6FF0A804B}" type="slidenum">
              <a:rPr lang="en-US" smtClean="0"/>
              <a:t>15</a:t>
            </a:fld>
            <a:endParaRPr lang="en-US"/>
          </a:p>
        </p:txBody>
      </p:sp>
    </p:spTree>
    <p:extLst>
      <p:ext uri="{BB962C8B-B14F-4D97-AF65-F5344CB8AC3E}">
        <p14:creationId xmlns:p14="http://schemas.microsoft.com/office/powerpoint/2010/main" val="216219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16</a:t>
            </a:fld>
            <a:endParaRPr lang="en-US"/>
          </a:p>
        </p:txBody>
      </p:sp>
    </p:spTree>
    <p:extLst>
      <p:ext uri="{BB962C8B-B14F-4D97-AF65-F5344CB8AC3E}">
        <p14:creationId xmlns:p14="http://schemas.microsoft.com/office/powerpoint/2010/main" val="287573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17</a:t>
            </a:fld>
            <a:endParaRPr lang="en-US"/>
          </a:p>
        </p:txBody>
      </p:sp>
    </p:spTree>
    <p:extLst>
      <p:ext uri="{BB962C8B-B14F-4D97-AF65-F5344CB8AC3E}">
        <p14:creationId xmlns:p14="http://schemas.microsoft.com/office/powerpoint/2010/main" val="218963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18</a:t>
            </a:fld>
            <a:endParaRPr lang="en-US"/>
          </a:p>
        </p:txBody>
      </p:sp>
    </p:spTree>
    <p:extLst>
      <p:ext uri="{BB962C8B-B14F-4D97-AF65-F5344CB8AC3E}">
        <p14:creationId xmlns:p14="http://schemas.microsoft.com/office/powerpoint/2010/main" val="146025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19</a:t>
            </a:fld>
            <a:endParaRPr lang="en-US"/>
          </a:p>
        </p:txBody>
      </p:sp>
    </p:spTree>
    <p:extLst>
      <p:ext uri="{BB962C8B-B14F-4D97-AF65-F5344CB8AC3E}">
        <p14:creationId xmlns:p14="http://schemas.microsoft.com/office/powerpoint/2010/main" val="340670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20</a:t>
            </a:fld>
            <a:endParaRPr lang="en-US"/>
          </a:p>
        </p:txBody>
      </p:sp>
    </p:spTree>
    <p:extLst>
      <p:ext uri="{BB962C8B-B14F-4D97-AF65-F5344CB8AC3E}">
        <p14:creationId xmlns:p14="http://schemas.microsoft.com/office/powerpoint/2010/main" val="401123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914fe5cc52_0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914fe5cc52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85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21</a:t>
            </a:fld>
            <a:endParaRPr lang="en-US"/>
          </a:p>
        </p:txBody>
      </p:sp>
    </p:spTree>
    <p:extLst>
      <p:ext uri="{BB962C8B-B14F-4D97-AF65-F5344CB8AC3E}">
        <p14:creationId xmlns:p14="http://schemas.microsoft.com/office/powerpoint/2010/main" val="344362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22</a:t>
            </a:fld>
            <a:endParaRPr lang="en-US"/>
          </a:p>
        </p:txBody>
      </p:sp>
    </p:spTree>
    <p:extLst>
      <p:ext uri="{BB962C8B-B14F-4D97-AF65-F5344CB8AC3E}">
        <p14:creationId xmlns:p14="http://schemas.microsoft.com/office/powerpoint/2010/main" val="1776548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23</a:t>
            </a:fld>
            <a:endParaRPr lang="en-US"/>
          </a:p>
        </p:txBody>
      </p:sp>
    </p:spTree>
    <p:extLst>
      <p:ext uri="{BB962C8B-B14F-4D97-AF65-F5344CB8AC3E}">
        <p14:creationId xmlns:p14="http://schemas.microsoft.com/office/powerpoint/2010/main" val="408658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3</a:t>
            </a:fld>
            <a:endParaRPr lang="en-US"/>
          </a:p>
        </p:txBody>
      </p:sp>
    </p:spTree>
    <p:extLst>
      <p:ext uri="{BB962C8B-B14F-4D97-AF65-F5344CB8AC3E}">
        <p14:creationId xmlns:p14="http://schemas.microsoft.com/office/powerpoint/2010/main" val="312451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4</a:t>
            </a:fld>
            <a:endParaRPr lang="en-US"/>
          </a:p>
        </p:txBody>
      </p:sp>
    </p:spTree>
    <p:extLst>
      <p:ext uri="{BB962C8B-B14F-4D97-AF65-F5344CB8AC3E}">
        <p14:creationId xmlns:p14="http://schemas.microsoft.com/office/powerpoint/2010/main" val="243182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5</a:t>
            </a:fld>
            <a:endParaRPr lang="en-US"/>
          </a:p>
        </p:txBody>
      </p:sp>
    </p:spTree>
    <p:extLst>
      <p:ext uri="{BB962C8B-B14F-4D97-AF65-F5344CB8AC3E}">
        <p14:creationId xmlns:p14="http://schemas.microsoft.com/office/powerpoint/2010/main" val="155589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6</a:t>
            </a:fld>
            <a:endParaRPr lang="en-US"/>
          </a:p>
        </p:txBody>
      </p:sp>
    </p:spTree>
    <p:extLst>
      <p:ext uri="{BB962C8B-B14F-4D97-AF65-F5344CB8AC3E}">
        <p14:creationId xmlns:p14="http://schemas.microsoft.com/office/powerpoint/2010/main" val="13452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7</a:t>
            </a:fld>
            <a:endParaRPr lang="en-US"/>
          </a:p>
        </p:txBody>
      </p:sp>
    </p:spTree>
    <p:extLst>
      <p:ext uri="{BB962C8B-B14F-4D97-AF65-F5344CB8AC3E}">
        <p14:creationId xmlns:p14="http://schemas.microsoft.com/office/powerpoint/2010/main" val="296807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39AB1-19AE-402F-A132-77C6FF0A804B}" type="slidenum">
              <a:rPr lang="en-US" smtClean="0"/>
              <a:t>9</a:t>
            </a:fld>
            <a:endParaRPr lang="en-US"/>
          </a:p>
        </p:txBody>
      </p:sp>
    </p:spTree>
    <p:extLst>
      <p:ext uri="{BB962C8B-B14F-4D97-AF65-F5344CB8AC3E}">
        <p14:creationId xmlns:p14="http://schemas.microsoft.com/office/powerpoint/2010/main" val="12245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914fe5cc52_0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914fe5cc52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91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68718" y="644543"/>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177577" y="1083413"/>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352049" y="1083388"/>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241697" y="3573004"/>
            <a:ext cx="736520" cy="352400"/>
          </a:xfrm>
          <a:custGeom>
            <a:avLst/>
            <a:gdLst/>
            <a:ahLst/>
            <a:cxnLst/>
            <a:rect l="l" t="t" r="r" b="b"/>
            <a:pathLst>
              <a:path w="20457" h="9788" extrusionOk="0">
                <a:moveTo>
                  <a:pt x="0" y="1"/>
                </a:moveTo>
                <a:lnTo>
                  <a:pt x="0" y="9788"/>
                </a:lnTo>
                <a:lnTo>
                  <a:pt x="20457" y="9788"/>
                </a:lnTo>
                <a:lnTo>
                  <a:pt x="20457" y="1"/>
                </a:lnTo>
                <a:close/>
              </a:path>
            </a:pathLst>
          </a:custGeom>
          <a:solidFill>
            <a:srgbClr val="A7D3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96236" y="3576348"/>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825777" y="2708984"/>
            <a:ext cx="755131" cy="352400"/>
          </a:xfrm>
          <a:custGeom>
            <a:avLst/>
            <a:gdLst/>
            <a:ahLst/>
            <a:cxnLst/>
            <a:rect l="l" t="t" r="r" b="b"/>
            <a:pathLst>
              <a:path w="8360" h="9788" extrusionOk="0">
                <a:moveTo>
                  <a:pt x="1" y="0"/>
                </a:moveTo>
                <a:lnTo>
                  <a:pt x="1" y="9787"/>
                </a:lnTo>
                <a:lnTo>
                  <a:pt x="8360" y="9787"/>
                </a:lnTo>
                <a:lnTo>
                  <a:pt x="8360"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990497" y="3153872"/>
            <a:ext cx="736520" cy="353517"/>
          </a:xfrm>
          <a:custGeom>
            <a:avLst/>
            <a:gdLst/>
            <a:ahLst/>
            <a:cxnLst/>
            <a:rect l="l" t="t" r="r" b="b"/>
            <a:pathLst>
              <a:path w="20457" h="9819" extrusionOk="0">
                <a:moveTo>
                  <a:pt x="1" y="1"/>
                </a:moveTo>
                <a:lnTo>
                  <a:pt x="1" y="9819"/>
                </a:lnTo>
                <a:lnTo>
                  <a:pt x="20457" y="9819"/>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585139" y="1060403"/>
            <a:ext cx="735440" cy="352400"/>
          </a:xfrm>
          <a:custGeom>
            <a:avLst/>
            <a:gdLst/>
            <a:ahLst/>
            <a:cxnLst/>
            <a:rect l="l" t="t" r="r" b="b"/>
            <a:pathLst>
              <a:path w="20427" h="9788" extrusionOk="0">
                <a:moveTo>
                  <a:pt x="1" y="0"/>
                </a:moveTo>
                <a:lnTo>
                  <a:pt x="1" y="9788"/>
                </a:lnTo>
                <a:lnTo>
                  <a:pt x="20427" y="9788"/>
                </a:lnTo>
                <a:lnTo>
                  <a:pt x="20427" y="0"/>
                </a:lnTo>
                <a:close/>
              </a:path>
            </a:pathLst>
          </a:custGeom>
          <a:solidFill>
            <a:srgbClr val="A7D3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946987" y="567950"/>
            <a:ext cx="736520" cy="353517"/>
          </a:xfrm>
          <a:custGeom>
            <a:avLst/>
            <a:gdLst/>
            <a:ahLst/>
            <a:cxnLst/>
            <a:rect l="l" t="t" r="r" b="b"/>
            <a:pathLst>
              <a:path w="20457" h="9819" extrusionOk="0">
                <a:moveTo>
                  <a:pt x="1" y="0"/>
                </a:moveTo>
                <a:lnTo>
                  <a:pt x="1" y="9818"/>
                </a:lnTo>
                <a:lnTo>
                  <a:pt x="20457" y="981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9139360" y="810900"/>
            <a:ext cx="736520" cy="352400"/>
          </a:xfrm>
          <a:custGeom>
            <a:avLst/>
            <a:gdLst/>
            <a:ahLst/>
            <a:cxnLst/>
            <a:rect l="l" t="t" r="r" b="b"/>
            <a:pathLst>
              <a:path w="20457" h="9788" extrusionOk="0">
                <a:moveTo>
                  <a:pt x="1" y="0"/>
                </a:moveTo>
                <a:lnTo>
                  <a:pt x="1" y="9787"/>
                </a:lnTo>
                <a:lnTo>
                  <a:pt x="20457" y="9787"/>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9272861" y="5505628"/>
            <a:ext cx="736556" cy="353481"/>
          </a:xfrm>
          <a:custGeom>
            <a:avLst/>
            <a:gdLst/>
            <a:ahLst/>
            <a:cxnLst/>
            <a:rect l="l" t="t" r="r" b="b"/>
            <a:pathLst>
              <a:path w="20458" h="9818" extrusionOk="0">
                <a:moveTo>
                  <a:pt x="1" y="0"/>
                </a:moveTo>
                <a:lnTo>
                  <a:pt x="1" y="9818"/>
                </a:lnTo>
                <a:lnTo>
                  <a:pt x="20457" y="9818"/>
                </a:lnTo>
                <a:lnTo>
                  <a:pt x="20457" y="0"/>
                </a:lnTo>
                <a:close/>
              </a:path>
            </a:pathLst>
          </a:custGeom>
          <a:solidFill>
            <a:srgbClr val="A7D3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882744" y="925787"/>
            <a:ext cx="8568757" cy="4626932"/>
          </a:xfrm>
          <a:custGeom>
            <a:avLst/>
            <a:gdLst/>
            <a:ahLst/>
            <a:cxnLst/>
            <a:rect l="l" t="t" r="r" b="b"/>
            <a:pathLst>
              <a:path w="237999" h="128514" extrusionOk="0">
                <a:moveTo>
                  <a:pt x="234807" y="1"/>
                </a:moveTo>
                <a:lnTo>
                  <a:pt x="122" y="4317"/>
                </a:lnTo>
                <a:lnTo>
                  <a:pt x="1" y="121218"/>
                </a:lnTo>
                <a:lnTo>
                  <a:pt x="237999" y="128513"/>
                </a:lnTo>
                <a:lnTo>
                  <a:pt x="234807" y="1"/>
                </a:lnTo>
                <a:close/>
              </a:path>
            </a:pathLst>
          </a:custGeom>
          <a:solidFill>
            <a:srgbClr val="3534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002023" y="1049459"/>
            <a:ext cx="8302837" cy="4339085"/>
          </a:xfrm>
          <a:custGeom>
            <a:avLst/>
            <a:gdLst/>
            <a:ahLst/>
            <a:cxnLst/>
            <a:rect l="l" t="t" r="r" b="b"/>
            <a:pathLst>
              <a:path w="230613" h="120519" extrusionOk="0">
                <a:moveTo>
                  <a:pt x="227817" y="0"/>
                </a:moveTo>
                <a:lnTo>
                  <a:pt x="487" y="4195"/>
                </a:lnTo>
                <a:lnTo>
                  <a:pt x="1" y="114136"/>
                </a:lnTo>
                <a:lnTo>
                  <a:pt x="230613" y="120519"/>
                </a:lnTo>
                <a:lnTo>
                  <a:pt x="230613" y="120519"/>
                </a:lnTo>
                <a:lnTo>
                  <a:pt x="227817" y="0"/>
                </a:lnTo>
                <a:close/>
              </a:path>
            </a:pathLst>
          </a:custGeom>
          <a:solidFill>
            <a:srgbClr val="C69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002023" y="1049459"/>
            <a:ext cx="8203252" cy="4110392"/>
          </a:xfrm>
          <a:custGeom>
            <a:avLst/>
            <a:gdLst/>
            <a:ahLst/>
            <a:cxnLst/>
            <a:rect l="l" t="t" r="r" b="b"/>
            <a:pathLst>
              <a:path w="227847" h="114167" extrusionOk="0">
                <a:moveTo>
                  <a:pt x="227817" y="0"/>
                </a:moveTo>
                <a:lnTo>
                  <a:pt x="487" y="4195"/>
                </a:lnTo>
                <a:lnTo>
                  <a:pt x="1" y="114136"/>
                </a:lnTo>
                <a:lnTo>
                  <a:pt x="1156" y="114166"/>
                </a:lnTo>
                <a:lnTo>
                  <a:pt x="1612" y="5715"/>
                </a:lnTo>
                <a:lnTo>
                  <a:pt x="227847" y="1520"/>
                </a:lnTo>
                <a:lnTo>
                  <a:pt x="227817" y="0"/>
                </a:lnTo>
                <a:close/>
              </a:path>
            </a:pathLst>
          </a:custGeom>
          <a:solidFill>
            <a:srgbClr val="BF89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376767" y="2617475"/>
            <a:ext cx="48172" cy="43348"/>
          </a:xfrm>
          <a:custGeom>
            <a:avLst/>
            <a:gdLst/>
            <a:ahLst/>
            <a:cxnLst/>
            <a:rect l="l" t="t" r="r" b="b"/>
            <a:pathLst>
              <a:path w="1338" h="1204" extrusionOk="0">
                <a:moveTo>
                  <a:pt x="739" y="1"/>
                </a:moveTo>
                <a:cubicBezTo>
                  <a:pt x="589" y="1"/>
                  <a:pt x="434" y="58"/>
                  <a:pt x="304" y="188"/>
                </a:cubicBezTo>
                <a:lnTo>
                  <a:pt x="213" y="248"/>
                </a:lnTo>
                <a:cubicBezTo>
                  <a:pt x="0" y="461"/>
                  <a:pt x="0" y="765"/>
                  <a:pt x="213" y="947"/>
                </a:cubicBezTo>
                <a:lnTo>
                  <a:pt x="304" y="1039"/>
                </a:lnTo>
                <a:cubicBezTo>
                  <a:pt x="428" y="1142"/>
                  <a:pt x="580" y="1203"/>
                  <a:pt x="741" y="1203"/>
                </a:cubicBezTo>
                <a:cubicBezTo>
                  <a:pt x="817" y="1203"/>
                  <a:pt x="895" y="1189"/>
                  <a:pt x="973" y="1160"/>
                </a:cubicBezTo>
                <a:cubicBezTo>
                  <a:pt x="1186" y="1069"/>
                  <a:pt x="1338" y="856"/>
                  <a:pt x="1338" y="613"/>
                </a:cubicBezTo>
                <a:cubicBezTo>
                  <a:pt x="1338" y="245"/>
                  <a:pt x="1049" y="1"/>
                  <a:pt x="73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651437" y="2431266"/>
            <a:ext cx="46156" cy="32439"/>
          </a:xfrm>
          <a:custGeom>
            <a:avLst/>
            <a:gdLst/>
            <a:ahLst/>
            <a:cxnLst/>
            <a:rect l="l" t="t" r="r" b="b"/>
            <a:pathLst>
              <a:path w="1282" h="901" extrusionOk="0">
                <a:moveTo>
                  <a:pt x="841" y="1"/>
                </a:moveTo>
                <a:cubicBezTo>
                  <a:pt x="815" y="1"/>
                  <a:pt x="789" y="4"/>
                  <a:pt x="761" y="10"/>
                </a:cubicBezTo>
                <a:lnTo>
                  <a:pt x="305" y="101"/>
                </a:lnTo>
                <a:cubicBezTo>
                  <a:pt x="1" y="253"/>
                  <a:pt x="1" y="648"/>
                  <a:pt x="305" y="800"/>
                </a:cubicBezTo>
                <a:lnTo>
                  <a:pt x="761" y="891"/>
                </a:lnTo>
                <a:cubicBezTo>
                  <a:pt x="789" y="898"/>
                  <a:pt x="815" y="901"/>
                  <a:pt x="841" y="901"/>
                </a:cubicBezTo>
                <a:cubicBezTo>
                  <a:pt x="1281" y="901"/>
                  <a:pt x="1281" y="1"/>
                  <a:pt x="84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612049" y="2861686"/>
            <a:ext cx="37228" cy="27399"/>
          </a:xfrm>
          <a:custGeom>
            <a:avLst/>
            <a:gdLst/>
            <a:ahLst/>
            <a:cxnLst/>
            <a:rect l="l" t="t" r="r" b="b"/>
            <a:pathLst>
              <a:path w="1034" h="761" extrusionOk="0">
                <a:moveTo>
                  <a:pt x="517" y="0"/>
                </a:moveTo>
                <a:cubicBezTo>
                  <a:pt x="1" y="0"/>
                  <a:pt x="1" y="760"/>
                  <a:pt x="517" y="760"/>
                </a:cubicBezTo>
                <a:cubicBezTo>
                  <a:pt x="1034" y="760"/>
                  <a:pt x="1034" y="0"/>
                  <a:pt x="51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754298" y="3318028"/>
            <a:ext cx="32871" cy="25203"/>
          </a:xfrm>
          <a:custGeom>
            <a:avLst/>
            <a:gdLst/>
            <a:ahLst/>
            <a:cxnLst/>
            <a:rect l="l" t="t" r="r" b="b"/>
            <a:pathLst>
              <a:path w="913" h="700" extrusionOk="0">
                <a:moveTo>
                  <a:pt x="457" y="0"/>
                </a:moveTo>
                <a:cubicBezTo>
                  <a:pt x="1" y="0"/>
                  <a:pt x="1" y="699"/>
                  <a:pt x="457" y="699"/>
                </a:cubicBezTo>
                <a:cubicBezTo>
                  <a:pt x="913" y="699"/>
                  <a:pt x="913" y="0"/>
                  <a:pt x="45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014782" y="3319109"/>
            <a:ext cx="54725" cy="40540"/>
          </a:xfrm>
          <a:custGeom>
            <a:avLst/>
            <a:gdLst/>
            <a:ahLst/>
            <a:cxnLst/>
            <a:rect l="l" t="t" r="r" b="b"/>
            <a:pathLst>
              <a:path w="1520" h="1126" extrusionOk="0">
                <a:moveTo>
                  <a:pt x="760" y="1"/>
                </a:moveTo>
                <a:cubicBezTo>
                  <a:pt x="0" y="1"/>
                  <a:pt x="0" y="1125"/>
                  <a:pt x="760" y="1125"/>
                </a:cubicBezTo>
                <a:cubicBezTo>
                  <a:pt x="1520" y="1125"/>
                  <a:pt x="1520" y="1"/>
                  <a:pt x="76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5174528" y="3077274"/>
            <a:ext cx="43816" cy="15337"/>
          </a:xfrm>
          <a:custGeom>
            <a:avLst/>
            <a:gdLst/>
            <a:ahLst/>
            <a:cxnLst/>
            <a:rect l="l" t="t" r="r" b="b"/>
            <a:pathLst>
              <a:path w="1217" h="426" extrusionOk="0">
                <a:moveTo>
                  <a:pt x="943" y="0"/>
                </a:moveTo>
                <a:lnTo>
                  <a:pt x="943" y="31"/>
                </a:lnTo>
                <a:lnTo>
                  <a:pt x="214" y="31"/>
                </a:lnTo>
                <a:cubicBezTo>
                  <a:pt x="1" y="92"/>
                  <a:pt x="1" y="365"/>
                  <a:pt x="214" y="426"/>
                </a:cubicBezTo>
                <a:lnTo>
                  <a:pt x="943" y="426"/>
                </a:lnTo>
                <a:cubicBezTo>
                  <a:pt x="1217" y="426"/>
                  <a:pt x="1217" y="0"/>
                  <a:pt x="94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063999" y="2829679"/>
            <a:ext cx="25239" cy="27651"/>
          </a:xfrm>
          <a:custGeom>
            <a:avLst/>
            <a:gdLst/>
            <a:ahLst/>
            <a:cxnLst/>
            <a:rect l="l" t="t" r="r" b="b"/>
            <a:pathLst>
              <a:path w="701" h="768" extrusionOk="0">
                <a:moveTo>
                  <a:pt x="350" y="0"/>
                </a:moveTo>
                <a:cubicBezTo>
                  <a:pt x="252" y="0"/>
                  <a:pt x="153" y="54"/>
                  <a:pt x="92" y="160"/>
                </a:cubicBezTo>
                <a:lnTo>
                  <a:pt x="62" y="190"/>
                </a:lnTo>
                <a:cubicBezTo>
                  <a:pt x="1" y="312"/>
                  <a:pt x="1" y="433"/>
                  <a:pt x="62" y="525"/>
                </a:cubicBezTo>
                <a:lnTo>
                  <a:pt x="153" y="677"/>
                </a:lnTo>
                <a:cubicBezTo>
                  <a:pt x="199" y="737"/>
                  <a:pt x="274" y="768"/>
                  <a:pt x="350" y="768"/>
                </a:cubicBezTo>
                <a:cubicBezTo>
                  <a:pt x="426" y="768"/>
                  <a:pt x="502" y="737"/>
                  <a:pt x="548" y="677"/>
                </a:cubicBezTo>
                <a:lnTo>
                  <a:pt x="639" y="525"/>
                </a:lnTo>
                <a:cubicBezTo>
                  <a:pt x="700" y="433"/>
                  <a:pt x="700" y="312"/>
                  <a:pt x="639" y="190"/>
                </a:cubicBezTo>
                <a:lnTo>
                  <a:pt x="609" y="160"/>
                </a:lnTo>
                <a:cubicBezTo>
                  <a:pt x="548" y="54"/>
                  <a:pt x="449" y="0"/>
                  <a:pt x="35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369343" y="2885737"/>
            <a:ext cx="44896" cy="32871"/>
          </a:xfrm>
          <a:custGeom>
            <a:avLst/>
            <a:gdLst/>
            <a:ahLst/>
            <a:cxnLst/>
            <a:rect l="l" t="t" r="r" b="b"/>
            <a:pathLst>
              <a:path w="1247" h="913" extrusionOk="0">
                <a:moveTo>
                  <a:pt x="667" y="0"/>
                </a:moveTo>
                <a:cubicBezTo>
                  <a:pt x="658" y="0"/>
                  <a:pt x="648" y="1"/>
                  <a:pt x="639" y="1"/>
                </a:cubicBezTo>
                <a:cubicBezTo>
                  <a:pt x="0" y="1"/>
                  <a:pt x="0" y="913"/>
                  <a:pt x="639" y="913"/>
                </a:cubicBezTo>
                <a:cubicBezTo>
                  <a:pt x="1237" y="913"/>
                  <a:pt x="1246" y="0"/>
                  <a:pt x="66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254420" y="2502048"/>
            <a:ext cx="33987" cy="29883"/>
          </a:xfrm>
          <a:custGeom>
            <a:avLst/>
            <a:gdLst/>
            <a:ahLst/>
            <a:cxnLst/>
            <a:rect l="l" t="t" r="r" b="b"/>
            <a:pathLst>
              <a:path w="944" h="830" extrusionOk="0">
                <a:moveTo>
                  <a:pt x="429" y="0"/>
                </a:moveTo>
                <a:cubicBezTo>
                  <a:pt x="215" y="0"/>
                  <a:pt x="1" y="165"/>
                  <a:pt x="1" y="415"/>
                </a:cubicBezTo>
                <a:cubicBezTo>
                  <a:pt x="1" y="665"/>
                  <a:pt x="215" y="830"/>
                  <a:pt x="429" y="830"/>
                </a:cubicBezTo>
                <a:cubicBezTo>
                  <a:pt x="526" y="830"/>
                  <a:pt x="624" y="795"/>
                  <a:pt x="700" y="719"/>
                </a:cubicBezTo>
                <a:lnTo>
                  <a:pt x="852" y="597"/>
                </a:lnTo>
                <a:cubicBezTo>
                  <a:pt x="943" y="506"/>
                  <a:pt x="943" y="324"/>
                  <a:pt x="852" y="232"/>
                </a:cubicBezTo>
                <a:lnTo>
                  <a:pt x="700" y="111"/>
                </a:lnTo>
                <a:cubicBezTo>
                  <a:pt x="624" y="35"/>
                  <a:pt x="526" y="0"/>
                  <a:pt x="42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207365" y="2224751"/>
            <a:ext cx="32583" cy="23079"/>
          </a:xfrm>
          <a:custGeom>
            <a:avLst/>
            <a:gdLst/>
            <a:ahLst/>
            <a:cxnLst/>
            <a:rect l="l" t="t" r="r" b="b"/>
            <a:pathLst>
              <a:path w="905" h="641" extrusionOk="0">
                <a:moveTo>
                  <a:pt x="542" y="0"/>
                </a:moveTo>
                <a:cubicBezTo>
                  <a:pt x="534" y="0"/>
                  <a:pt x="526" y="1"/>
                  <a:pt x="518" y="1"/>
                </a:cubicBezTo>
                <a:lnTo>
                  <a:pt x="518" y="32"/>
                </a:lnTo>
                <a:lnTo>
                  <a:pt x="335" y="32"/>
                </a:lnTo>
                <a:cubicBezTo>
                  <a:pt x="183" y="32"/>
                  <a:pt x="62" y="123"/>
                  <a:pt x="31" y="244"/>
                </a:cubicBezTo>
                <a:cubicBezTo>
                  <a:pt x="1" y="305"/>
                  <a:pt x="1" y="366"/>
                  <a:pt x="31" y="396"/>
                </a:cubicBezTo>
                <a:cubicBezTo>
                  <a:pt x="62" y="548"/>
                  <a:pt x="183" y="640"/>
                  <a:pt x="335" y="640"/>
                </a:cubicBezTo>
                <a:lnTo>
                  <a:pt x="518" y="640"/>
                </a:lnTo>
                <a:cubicBezTo>
                  <a:pt x="526" y="640"/>
                  <a:pt x="534" y="640"/>
                  <a:pt x="542" y="640"/>
                </a:cubicBezTo>
                <a:cubicBezTo>
                  <a:pt x="904" y="640"/>
                  <a:pt x="904" y="0"/>
                  <a:pt x="542"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908609" y="2280592"/>
            <a:ext cx="21927" cy="17533"/>
          </a:xfrm>
          <a:custGeom>
            <a:avLst/>
            <a:gdLst/>
            <a:ahLst/>
            <a:cxnLst/>
            <a:rect l="l" t="t" r="r" b="b"/>
            <a:pathLst>
              <a:path w="609" h="487" extrusionOk="0">
                <a:moveTo>
                  <a:pt x="305" y="0"/>
                </a:moveTo>
                <a:cubicBezTo>
                  <a:pt x="1" y="31"/>
                  <a:pt x="1" y="456"/>
                  <a:pt x="305" y="487"/>
                </a:cubicBezTo>
                <a:cubicBezTo>
                  <a:pt x="609" y="456"/>
                  <a:pt x="609" y="31"/>
                  <a:pt x="30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746666" y="1940793"/>
            <a:ext cx="63509" cy="58577"/>
          </a:xfrm>
          <a:custGeom>
            <a:avLst/>
            <a:gdLst/>
            <a:ahLst/>
            <a:cxnLst/>
            <a:rect l="l" t="t" r="r" b="b"/>
            <a:pathLst>
              <a:path w="1764" h="1627" extrusionOk="0">
                <a:moveTo>
                  <a:pt x="897" y="1"/>
                </a:moveTo>
                <a:cubicBezTo>
                  <a:pt x="714" y="1"/>
                  <a:pt x="532" y="107"/>
                  <a:pt x="456" y="320"/>
                </a:cubicBezTo>
                <a:cubicBezTo>
                  <a:pt x="456" y="380"/>
                  <a:pt x="426" y="441"/>
                  <a:pt x="426" y="501"/>
                </a:cubicBezTo>
                <a:lnTo>
                  <a:pt x="426" y="501"/>
                </a:lnTo>
                <a:cubicBezTo>
                  <a:pt x="426" y="471"/>
                  <a:pt x="433" y="456"/>
                  <a:pt x="437" y="456"/>
                </a:cubicBezTo>
                <a:lnTo>
                  <a:pt x="437" y="456"/>
                </a:lnTo>
                <a:cubicBezTo>
                  <a:pt x="441" y="456"/>
                  <a:pt x="441" y="472"/>
                  <a:pt x="426" y="502"/>
                </a:cubicBezTo>
                <a:cubicBezTo>
                  <a:pt x="0" y="897"/>
                  <a:pt x="304" y="1627"/>
                  <a:pt x="882" y="1627"/>
                </a:cubicBezTo>
                <a:cubicBezTo>
                  <a:pt x="1459" y="1627"/>
                  <a:pt x="1763" y="897"/>
                  <a:pt x="1338" y="502"/>
                </a:cubicBezTo>
                <a:lnTo>
                  <a:pt x="1348" y="492"/>
                </a:lnTo>
                <a:lnTo>
                  <a:pt x="1348" y="492"/>
                </a:lnTo>
                <a:cubicBezTo>
                  <a:pt x="1357" y="509"/>
                  <a:pt x="1368" y="525"/>
                  <a:pt x="1372" y="525"/>
                </a:cubicBezTo>
                <a:cubicBezTo>
                  <a:pt x="1374" y="525"/>
                  <a:pt x="1374" y="519"/>
                  <a:pt x="1368" y="502"/>
                </a:cubicBezTo>
                <a:cubicBezTo>
                  <a:pt x="1368" y="493"/>
                  <a:pt x="1367" y="483"/>
                  <a:pt x="1366" y="474"/>
                </a:cubicBezTo>
                <a:lnTo>
                  <a:pt x="1366" y="474"/>
                </a:lnTo>
                <a:lnTo>
                  <a:pt x="1368" y="472"/>
                </a:lnTo>
                <a:cubicBezTo>
                  <a:pt x="1367" y="471"/>
                  <a:pt x="1366" y="470"/>
                  <a:pt x="1365" y="469"/>
                </a:cubicBezTo>
                <a:lnTo>
                  <a:pt x="1365" y="469"/>
                </a:lnTo>
                <a:cubicBezTo>
                  <a:pt x="1358" y="419"/>
                  <a:pt x="1338" y="370"/>
                  <a:pt x="1338" y="320"/>
                </a:cubicBezTo>
                <a:cubicBezTo>
                  <a:pt x="1262" y="107"/>
                  <a:pt x="1079" y="1"/>
                  <a:pt x="89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5003837" y="1755305"/>
            <a:ext cx="23007" cy="18649"/>
          </a:xfrm>
          <a:custGeom>
            <a:avLst/>
            <a:gdLst/>
            <a:ahLst/>
            <a:cxnLst/>
            <a:rect l="l" t="t" r="r" b="b"/>
            <a:pathLst>
              <a:path w="639" h="518" extrusionOk="0">
                <a:moveTo>
                  <a:pt x="335" y="1"/>
                </a:moveTo>
                <a:cubicBezTo>
                  <a:pt x="0" y="31"/>
                  <a:pt x="0" y="487"/>
                  <a:pt x="335" y="517"/>
                </a:cubicBezTo>
                <a:cubicBezTo>
                  <a:pt x="638" y="487"/>
                  <a:pt x="638" y="31"/>
                  <a:pt x="33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5043224" y="2000272"/>
            <a:ext cx="32403" cy="17857"/>
          </a:xfrm>
          <a:custGeom>
            <a:avLst/>
            <a:gdLst/>
            <a:ahLst/>
            <a:cxnLst/>
            <a:rect l="l" t="t" r="r" b="b"/>
            <a:pathLst>
              <a:path w="900" h="496" extrusionOk="0">
                <a:moveTo>
                  <a:pt x="676" y="1"/>
                </a:moveTo>
                <a:cubicBezTo>
                  <a:pt x="664" y="1"/>
                  <a:pt x="652" y="2"/>
                  <a:pt x="639" y="5"/>
                </a:cubicBezTo>
                <a:lnTo>
                  <a:pt x="152" y="96"/>
                </a:lnTo>
                <a:cubicBezTo>
                  <a:pt x="0" y="157"/>
                  <a:pt x="0" y="370"/>
                  <a:pt x="152" y="400"/>
                </a:cubicBezTo>
                <a:lnTo>
                  <a:pt x="639" y="491"/>
                </a:lnTo>
                <a:cubicBezTo>
                  <a:pt x="652" y="494"/>
                  <a:pt x="664" y="496"/>
                  <a:pt x="676" y="496"/>
                </a:cubicBezTo>
                <a:cubicBezTo>
                  <a:pt x="900" y="496"/>
                  <a:pt x="900" y="1"/>
                  <a:pt x="67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289207" y="2148784"/>
            <a:ext cx="29847" cy="19405"/>
          </a:xfrm>
          <a:custGeom>
            <a:avLst/>
            <a:gdLst/>
            <a:ahLst/>
            <a:cxnLst/>
            <a:rect l="l" t="t" r="r" b="b"/>
            <a:pathLst>
              <a:path w="829" h="539" extrusionOk="0">
                <a:moveTo>
                  <a:pt x="517" y="0"/>
                </a:moveTo>
                <a:cubicBezTo>
                  <a:pt x="490" y="0"/>
                  <a:pt x="459" y="5"/>
                  <a:pt x="426" y="14"/>
                </a:cubicBezTo>
                <a:lnTo>
                  <a:pt x="183" y="44"/>
                </a:lnTo>
                <a:cubicBezTo>
                  <a:pt x="1" y="135"/>
                  <a:pt x="1" y="409"/>
                  <a:pt x="183" y="470"/>
                </a:cubicBezTo>
                <a:lnTo>
                  <a:pt x="426" y="531"/>
                </a:lnTo>
                <a:cubicBezTo>
                  <a:pt x="451" y="536"/>
                  <a:pt x="475" y="539"/>
                  <a:pt x="497" y="539"/>
                </a:cubicBezTo>
                <a:cubicBezTo>
                  <a:pt x="821" y="539"/>
                  <a:pt x="828" y="0"/>
                  <a:pt x="51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048453" y="1968335"/>
            <a:ext cx="35247" cy="29379"/>
          </a:xfrm>
          <a:custGeom>
            <a:avLst/>
            <a:gdLst/>
            <a:ahLst/>
            <a:cxnLst/>
            <a:rect l="l" t="t" r="r" b="b"/>
            <a:pathLst>
              <a:path w="979" h="816" extrusionOk="0">
                <a:moveTo>
                  <a:pt x="592" y="1"/>
                </a:moveTo>
                <a:cubicBezTo>
                  <a:pt x="569" y="1"/>
                  <a:pt x="544" y="4"/>
                  <a:pt x="517" y="11"/>
                </a:cubicBezTo>
                <a:lnTo>
                  <a:pt x="274" y="71"/>
                </a:lnTo>
                <a:cubicBezTo>
                  <a:pt x="1" y="193"/>
                  <a:pt x="1" y="619"/>
                  <a:pt x="274" y="771"/>
                </a:cubicBezTo>
                <a:lnTo>
                  <a:pt x="517" y="801"/>
                </a:lnTo>
                <a:cubicBezTo>
                  <a:pt x="550" y="811"/>
                  <a:pt x="580" y="816"/>
                  <a:pt x="609" y="816"/>
                </a:cubicBezTo>
                <a:cubicBezTo>
                  <a:pt x="979" y="816"/>
                  <a:pt x="973" y="1"/>
                  <a:pt x="59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930254" y="2573119"/>
            <a:ext cx="30711" cy="27291"/>
          </a:xfrm>
          <a:custGeom>
            <a:avLst/>
            <a:gdLst/>
            <a:ahLst/>
            <a:cxnLst/>
            <a:rect l="l" t="t" r="r" b="b"/>
            <a:pathLst>
              <a:path w="853" h="758" extrusionOk="0">
                <a:moveTo>
                  <a:pt x="474" y="1"/>
                </a:moveTo>
                <a:cubicBezTo>
                  <a:pt x="384" y="1"/>
                  <a:pt x="291" y="35"/>
                  <a:pt x="214" y="113"/>
                </a:cubicBezTo>
                <a:lnTo>
                  <a:pt x="92" y="234"/>
                </a:lnTo>
                <a:cubicBezTo>
                  <a:pt x="1" y="295"/>
                  <a:pt x="1" y="447"/>
                  <a:pt x="92" y="538"/>
                </a:cubicBezTo>
                <a:lnTo>
                  <a:pt x="214" y="660"/>
                </a:lnTo>
                <a:cubicBezTo>
                  <a:pt x="291" y="727"/>
                  <a:pt x="383" y="758"/>
                  <a:pt x="473" y="758"/>
                </a:cubicBezTo>
                <a:cubicBezTo>
                  <a:pt x="668" y="758"/>
                  <a:pt x="852" y="615"/>
                  <a:pt x="852" y="386"/>
                </a:cubicBezTo>
                <a:cubicBezTo>
                  <a:pt x="852" y="158"/>
                  <a:pt x="668" y="1"/>
                  <a:pt x="47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103178" y="2811101"/>
            <a:ext cx="29991" cy="23691"/>
          </a:xfrm>
          <a:custGeom>
            <a:avLst/>
            <a:gdLst/>
            <a:ahLst/>
            <a:cxnLst/>
            <a:rect l="l" t="t" r="r" b="b"/>
            <a:pathLst>
              <a:path w="833" h="658" extrusionOk="0">
                <a:moveTo>
                  <a:pt x="514" y="0"/>
                </a:moveTo>
                <a:cubicBezTo>
                  <a:pt x="496" y="0"/>
                  <a:pt x="477" y="3"/>
                  <a:pt x="456" y="7"/>
                </a:cubicBezTo>
                <a:lnTo>
                  <a:pt x="244" y="98"/>
                </a:lnTo>
                <a:cubicBezTo>
                  <a:pt x="1" y="159"/>
                  <a:pt x="1" y="494"/>
                  <a:pt x="244" y="585"/>
                </a:cubicBezTo>
                <a:lnTo>
                  <a:pt x="456" y="646"/>
                </a:lnTo>
                <a:cubicBezTo>
                  <a:pt x="483" y="654"/>
                  <a:pt x="508" y="657"/>
                  <a:pt x="530" y="657"/>
                </a:cubicBezTo>
                <a:cubicBezTo>
                  <a:pt x="832" y="657"/>
                  <a:pt x="827" y="0"/>
                  <a:pt x="51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4273905" y="3265499"/>
            <a:ext cx="30675" cy="25203"/>
          </a:xfrm>
          <a:custGeom>
            <a:avLst/>
            <a:gdLst/>
            <a:ahLst/>
            <a:cxnLst/>
            <a:rect l="l" t="t" r="r" b="b"/>
            <a:pathLst>
              <a:path w="852" h="700" extrusionOk="0">
                <a:moveTo>
                  <a:pt x="426" y="0"/>
                </a:moveTo>
                <a:cubicBezTo>
                  <a:pt x="0" y="31"/>
                  <a:pt x="0" y="669"/>
                  <a:pt x="426" y="699"/>
                </a:cubicBezTo>
                <a:cubicBezTo>
                  <a:pt x="851" y="669"/>
                  <a:pt x="851" y="31"/>
                  <a:pt x="42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732445" y="2698195"/>
            <a:ext cx="34959" cy="22791"/>
          </a:xfrm>
          <a:custGeom>
            <a:avLst/>
            <a:gdLst/>
            <a:ahLst/>
            <a:cxnLst/>
            <a:rect l="l" t="t" r="r" b="b"/>
            <a:pathLst>
              <a:path w="971" h="633" extrusionOk="0">
                <a:moveTo>
                  <a:pt x="583" y="1"/>
                </a:moveTo>
                <a:cubicBezTo>
                  <a:pt x="553" y="1"/>
                  <a:pt x="521" y="4"/>
                  <a:pt x="486" y="12"/>
                </a:cubicBezTo>
                <a:lnTo>
                  <a:pt x="274" y="43"/>
                </a:lnTo>
                <a:cubicBezTo>
                  <a:pt x="0" y="134"/>
                  <a:pt x="0" y="499"/>
                  <a:pt x="274" y="560"/>
                </a:cubicBezTo>
                <a:lnTo>
                  <a:pt x="486" y="620"/>
                </a:lnTo>
                <a:cubicBezTo>
                  <a:pt x="521" y="629"/>
                  <a:pt x="553" y="632"/>
                  <a:pt x="583" y="632"/>
                </a:cubicBezTo>
                <a:cubicBezTo>
                  <a:pt x="971" y="632"/>
                  <a:pt x="971" y="1"/>
                  <a:pt x="58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874693" y="2522211"/>
            <a:ext cx="42880" cy="24771"/>
          </a:xfrm>
          <a:custGeom>
            <a:avLst/>
            <a:gdLst/>
            <a:ahLst/>
            <a:cxnLst/>
            <a:rect l="l" t="t" r="r" b="b"/>
            <a:pathLst>
              <a:path w="1191" h="688" extrusionOk="0">
                <a:moveTo>
                  <a:pt x="746" y="0"/>
                </a:moveTo>
                <a:cubicBezTo>
                  <a:pt x="722" y="0"/>
                  <a:pt x="696" y="2"/>
                  <a:pt x="669" y="7"/>
                </a:cubicBezTo>
                <a:lnTo>
                  <a:pt x="213" y="128"/>
                </a:lnTo>
                <a:cubicBezTo>
                  <a:pt x="0" y="189"/>
                  <a:pt x="0" y="493"/>
                  <a:pt x="213" y="554"/>
                </a:cubicBezTo>
                <a:lnTo>
                  <a:pt x="669" y="676"/>
                </a:lnTo>
                <a:cubicBezTo>
                  <a:pt x="705" y="683"/>
                  <a:pt x="738" y="687"/>
                  <a:pt x="769" y="687"/>
                </a:cubicBezTo>
                <a:cubicBezTo>
                  <a:pt x="1191" y="687"/>
                  <a:pt x="1183" y="0"/>
                  <a:pt x="74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4810139" y="2987518"/>
            <a:ext cx="26283" cy="21927"/>
          </a:xfrm>
          <a:custGeom>
            <a:avLst/>
            <a:gdLst/>
            <a:ahLst/>
            <a:cxnLst/>
            <a:rect l="l" t="t" r="r" b="b"/>
            <a:pathLst>
              <a:path w="730" h="609" extrusionOk="0">
                <a:moveTo>
                  <a:pt x="365" y="1"/>
                </a:moveTo>
                <a:cubicBezTo>
                  <a:pt x="0" y="31"/>
                  <a:pt x="0" y="578"/>
                  <a:pt x="365" y="609"/>
                </a:cubicBezTo>
                <a:cubicBezTo>
                  <a:pt x="730" y="578"/>
                  <a:pt x="730" y="31"/>
                  <a:pt x="36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4320961" y="2304247"/>
            <a:ext cx="35859" cy="22755"/>
          </a:xfrm>
          <a:custGeom>
            <a:avLst/>
            <a:gdLst/>
            <a:ahLst/>
            <a:cxnLst/>
            <a:rect l="l" t="t" r="r" b="b"/>
            <a:pathLst>
              <a:path w="996" h="632" extrusionOk="0">
                <a:moveTo>
                  <a:pt x="589" y="0"/>
                </a:moveTo>
                <a:cubicBezTo>
                  <a:pt x="557" y="0"/>
                  <a:pt x="523" y="4"/>
                  <a:pt x="487" y="12"/>
                </a:cubicBezTo>
                <a:lnTo>
                  <a:pt x="274" y="73"/>
                </a:lnTo>
                <a:cubicBezTo>
                  <a:pt x="0" y="134"/>
                  <a:pt x="0" y="498"/>
                  <a:pt x="274" y="590"/>
                </a:cubicBezTo>
                <a:lnTo>
                  <a:pt x="487" y="620"/>
                </a:lnTo>
                <a:cubicBezTo>
                  <a:pt x="521" y="628"/>
                  <a:pt x="554" y="632"/>
                  <a:pt x="584" y="632"/>
                </a:cubicBezTo>
                <a:cubicBezTo>
                  <a:pt x="975" y="632"/>
                  <a:pt x="996" y="0"/>
                  <a:pt x="58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4547495" y="1990586"/>
            <a:ext cx="26283" cy="20845"/>
          </a:xfrm>
          <a:custGeom>
            <a:avLst/>
            <a:gdLst/>
            <a:ahLst/>
            <a:cxnLst/>
            <a:rect l="l" t="t" r="r" b="b"/>
            <a:pathLst>
              <a:path w="730" h="579" extrusionOk="0">
                <a:moveTo>
                  <a:pt x="365" y="1"/>
                </a:moveTo>
                <a:cubicBezTo>
                  <a:pt x="0" y="1"/>
                  <a:pt x="0" y="578"/>
                  <a:pt x="365" y="578"/>
                </a:cubicBezTo>
                <a:cubicBezTo>
                  <a:pt x="730" y="578"/>
                  <a:pt x="730" y="1"/>
                  <a:pt x="36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4139288" y="1651326"/>
            <a:ext cx="20845" cy="15373"/>
          </a:xfrm>
          <a:custGeom>
            <a:avLst/>
            <a:gdLst/>
            <a:ahLst/>
            <a:cxnLst/>
            <a:rect l="l" t="t" r="r" b="b"/>
            <a:pathLst>
              <a:path w="579" h="427" extrusionOk="0">
                <a:moveTo>
                  <a:pt x="274" y="1"/>
                </a:moveTo>
                <a:cubicBezTo>
                  <a:pt x="1" y="1"/>
                  <a:pt x="1" y="426"/>
                  <a:pt x="274" y="426"/>
                </a:cubicBezTo>
                <a:cubicBezTo>
                  <a:pt x="578" y="426"/>
                  <a:pt x="578" y="1"/>
                  <a:pt x="27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4433868" y="1499285"/>
            <a:ext cx="51269" cy="30279"/>
          </a:xfrm>
          <a:custGeom>
            <a:avLst/>
            <a:gdLst/>
            <a:ahLst/>
            <a:cxnLst/>
            <a:rect l="l" t="t" r="r" b="b"/>
            <a:pathLst>
              <a:path w="1424" h="841" extrusionOk="0">
                <a:moveTo>
                  <a:pt x="776" y="1"/>
                </a:moveTo>
                <a:cubicBezTo>
                  <a:pt x="453" y="1"/>
                  <a:pt x="1" y="474"/>
                  <a:pt x="360" y="698"/>
                </a:cubicBezTo>
                <a:lnTo>
                  <a:pt x="390" y="698"/>
                </a:lnTo>
                <a:cubicBezTo>
                  <a:pt x="523" y="793"/>
                  <a:pt x="680" y="841"/>
                  <a:pt x="845" y="841"/>
                </a:cubicBezTo>
                <a:cubicBezTo>
                  <a:pt x="945" y="841"/>
                  <a:pt x="1047" y="823"/>
                  <a:pt x="1150" y="789"/>
                </a:cubicBezTo>
                <a:cubicBezTo>
                  <a:pt x="1332" y="728"/>
                  <a:pt x="1424" y="455"/>
                  <a:pt x="1211" y="333"/>
                </a:cubicBezTo>
                <a:cubicBezTo>
                  <a:pt x="1120" y="333"/>
                  <a:pt x="1059" y="272"/>
                  <a:pt x="1028" y="212"/>
                </a:cubicBezTo>
                <a:cubicBezTo>
                  <a:pt x="989" y="60"/>
                  <a:pt x="890" y="1"/>
                  <a:pt x="77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584686" y="1712640"/>
            <a:ext cx="21927" cy="16453"/>
          </a:xfrm>
          <a:custGeom>
            <a:avLst/>
            <a:gdLst/>
            <a:ahLst/>
            <a:cxnLst/>
            <a:rect l="l" t="t" r="r" b="b"/>
            <a:pathLst>
              <a:path w="609" h="457" extrusionOk="0">
                <a:moveTo>
                  <a:pt x="305" y="0"/>
                </a:moveTo>
                <a:cubicBezTo>
                  <a:pt x="1" y="0"/>
                  <a:pt x="1" y="456"/>
                  <a:pt x="305" y="456"/>
                </a:cubicBezTo>
                <a:cubicBezTo>
                  <a:pt x="609" y="456"/>
                  <a:pt x="609" y="0"/>
                  <a:pt x="30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817700" y="1545333"/>
            <a:ext cx="20917" cy="18361"/>
          </a:xfrm>
          <a:custGeom>
            <a:avLst/>
            <a:gdLst/>
            <a:ahLst/>
            <a:cxnLst/>
            <a:rect l="l" t="t" r="r" b="b"/>
            <a:pathLst>
              <a:path w="581" h="510" extrusionOk="0">
                <a:moveTo>
                  <a:pt x="194" y="0"/>
                </a:moveTo>
                <a:cubicBezTo>
                  <a:pt x="0" y="0"/>
                  <a:pt x="0" y="510"/>
                  <a:pt x="194" y="510"/>
                </a:cubicBezTo>
                <a:cubicBezTo>
                  <a:pt x="218" y="510"/>
                  <a:pt x="246" y="501"/>
                  <a:pt x="276" y="483"/>
                </a:cubicBezTo>
                <a:lnTo>
                  <a:pt x="489" y="392"/>
                </a:lnTo>
                <a:cubicBezTo>
                  <a:pt x="580" y="331"/>
                  <a:pt x="580" y="179"/>
                  <a:pt x="489" y="118"/>
                </a:cubicBezTo>
                <a:lnTo>
                  <a:pt x="276" y="27"/>
                </a:lnTo>
                <a:cubicBezTo>
                  <a:pt x="246" y="9"/>
                  <a:pt x="218" y="0"/>
                  <a:pt x="19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838042" y="1317575"/>
            <a:ext cx="20809" cy="26031"/>
          </a:xfrm>
          <a:custGeom>
            <a:avLst/>
            <a:gdLst/>
            <a:ahLst/>
            <a:cxnLst/>
            <a:rect l="l" t="t" r="r" b="b"/>
            <a:pathLst>
              <a:path w="578" h="723" extrusionOk="0">
                <a:moveTo>
                  <a:pt x="289" y="0"/>
                </a:moveTo>
                <a:cubicBezTo>
                  <a:pt x="145" y="0"/>
                  <a:pt x="0" y="91"/>
                  <a:pt x="15" y="274"/>
                </a:cubicBezTo>
                <a:lnTo>
                  <a:pt x="76" y="274"/>
                </a:lnTo>
                <a:lnTo>
                  <a:pt x="76" y="517"/>
                </a:lnTo>
                <a:cubicBezTo>
                  <a:pt x="91" y="654"/>
                  <a:pt x="205" y="722"/>
                  <a:pt x="319" y="722"/>
                </a:cubicBezTo>
                <a:cubicBezTo>
                  <a:pt x="433" y="722"/>
                  <a:pt x="547" y="654"/>
                  <a:pt x="563" y="517"/>
                </a:cubicBezTo>
                <a:lnTo>
                  <a:pt x="563" y="274"/>
                </a:lnTo>
                <a:cubicBezTo>
                  <a:pt x="578" y="91"/>
                  <a:pt x="433" y="0"/>
                  <a:pt x="28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4091692" y="1681173"/>
            <a:ext cx="9325" cy="16993"/>
          </a:xfrm>
          <a:custGeom>
            <a:avLst/>
            <a:gdLst/>
            <a:ahLst/>
            <a:cxnLst/>
            <a:rect l="l" t="t" r="r" b="b"/>
            <a:pathLst>
              <a:path w="259" h="472" extrusionOk="0">
                <a:moveTo>
                  <a:pt x="126" y="0"/>
                </a:moveTo>
                <a:cubicBezTo>
                  <a:pt x="61" y="0"/>
                  <a:pt x="0" y="38"/>
                  <a:pt x="16" y="114"/>
                </a:cubicBezTo>
                <a:lnTo>
                  <a:pt x="16" y="357"/>
                </a:lnTo>
                <a:cubicBezTo>
                  <a:pt x="16" y="433"/>
                  <a:pt x="69" y="471"/>
                  <a:pt x="122" y="471"/>
                </a:cubicBezTo>
                <a:cubicBezTo>
                  <a:pt x="175" y="471"/>
                  <a:pt x="228" y="433"/>
                  <a:pt x="228" y="357"/>
                </a:cubicBezTo>
                <a:lnTo>
                  <a:pt x="259" y="114"/>
                </a:lnTo>
                <a:cubicBezTo>
                  <a:pt x="259" y="38"/>
                  <a:pt x="190" y="0"/>
                  <a:pt x="12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805501" y="1492624"/>
            <a:ext cx="41296" cy="18721"/>
          </a:xfrm>
          <a:custGeom>
            <a:avLst/>
            <a:gdLst/>
            <a:ahLst/>
            <a:cxnLst/>
            <a:rect l="l" t="t" r="r" b="b"/>
            <a:pathLst>
              <a:path w="1147" h="520" extrusionOk="0">
                <a:moveTo>
                  <a:pt x="819" y="0"/>
                </a:moveTo>
                <a:cubicBezTo>
                  <a:pt x="810" y="0"/>
                  <a:pt x="801" y="1"/>
                  <a:pt x="791" y="2"/>
                </a:cubicBezTo>
                <a:lnTo>
                  <a:pt x="305" y="32"/>
                </a:lnTo>
                <a:cubicBezTo>
                  <a:pt x="1" y="32"/>
                  <a:pt x="1" y="488"/>
                  <a:pt x="305" y="488"/>
                </a:cubicBezTo>
                <a:lnTo>
                  <a:pt x="791" y="518"/>
                </a:lnTo>
                <a:cubicBezTo>
                  <a:pt x="801" y="519"/>
                  <a:pt x="810" y="519"/>
                  <a:pt x="819" y="519"/>
                </a:cubicBezTo>
                <a:cubicBezTo>
                  <a:pt x="1147" y="519"/>
                  <a:pt x="1147" y="0"/>
                  <a:pt x="81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330582" y="2225327"/>
            <a:ext cx="27399" cy="30135"/>
          </a:xfrm>
          <a:custGeom>
            <a:avLst/>
            <a:gdLst/>
            <a:ahLst/>
            <a:cxnLst/>
            <a:rect l="l" t="t" r="r" b="b"/>
            <a:pathLst>
              <a:path w="761" h="837" extrusionOk="0">
                <a:moveTo>
                  <a:pt x="395" y="0"/>
                </a:moveTo>
                <a:cubicBezTo>
                  <a:pt x="266" y="0"/>
                  <a:pt x="137" y="76"/>
                  <a:pt x="91" y="228"/>
                </a:cubicBezTo>
                <a:lnTo>
                  <a:pt x="0" y="472"/>
                </a:lnTo>
                <a:cubicBezTo>
                  <a:pt x="0" y="715"/>
                  <a:pt x="190" y="836"/>
                  <a:pt x="380" y="836"/>
                </a:cubicBezTo>
                <a:cubicBezTo>
                  <a:pt x="570" y="836"/>
                  <a:pt x="760" y="715"/>
                  <a:pt x="760" y="472"/>
                </a:cubicBezTo>
                <a:lnTo>
                  <a:pt x="699" y="228"/>
                </a:lnTo>
                <a:cubicBezTo>
                  <a:pt x="654" y="76"/>
                  <a:pt x="524" y="0"/>
                  <a:pt x="39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470634" y="2685162"/>
            <a:ext cx="35283" cy="30423"/>
          </a:xfrm>
          <a:custGeom>
            <a:avLst/>
            <a:gdLst/>
            <a:ahLst/>
            <a:cxnLst/>
            <a:rect l="l" t="t" r="r" b="b"/>
            <a:pathLst>
              <a:path w="980" h="845" extrusionOk="0">
                <a:moveTo>
                  <a:pt x="591" y="0"/>
                </a:moveTo>
                <a:cubicBezTo>
                  <a:pt x="568" y="0"/>
                  <a:pt x="543" y="3"/>
                  <a:pt x="518" y="10"/>
                </a:cubicBezTo>
                <a:lnTo>
                  <a:pt x="305" y="101"/>
                </a:lnTo>
                <a:cubicBezTo>
                  <a:pt x="1" y="223"/>
                  <a:pt x="1" y="648"/>
                  <a:pt x="305" y="770"/>
                </a:cubicBezTo>
                <a:lnTo>
                  <a:pt x="518" y="830"/>
                </a:lnTo>
                <a:cubicBezTo>
                  <a:pt x="549" y="840"/>
                  <a:pt x="579" y="845"/>
                  <a:pt x="606" y="845"/>
                </a:cubicBezTo>
                <a:cubicBezTo>
                  <a:pt x="979" y="845"/>
                  <a:pt x="974" y="0"/>
                  <a:pt x="59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788004" y="2368152"/>
            <a:ext cx="23007" cy="17533"/>
          </a:xfrm>
          <a:custGeom>
            <a:avLst/>
            <a:gdLst/>
            <a:ahLst/>
            <a:cxnLst/>
            <a:rect l="l" t="t" r="r" b="b"/>
            <a:pathLst>
              <a:path w="639" h="487" extrusionOk="0">
                <a:moveTo>
                  <a:pt x="305" y="0"/>
                </a:moveTo>
                <a:cubicBezTo>
                  <a:pt x="1" y="0"/>
                  <a:pt x="1" y="486"/>
                  <a:pt x="305" y="486"/>
                </a:cubicBezTo>
                <a:cubicBezTo>
                  <a:pt x="639" y="486"/>
                  <a:pt x="639" y="0"/>
                  <a:pt x="30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539581" y="2112061"/>
            <a:ext cx="29595" cy="21927"/>
          </a:xfrm>
          <a:custGeom>
            <a:avLst/>
            <a:gdLst/>
            <a:ahLst/>
            <a:cxnLst/>
            <a:rect l="l" t="t" r="r" b="b"/>
            <a:pathLst>
              <a:path w="822" h="609" extrusionOk="0">
                <a:moveTo>
                  <a:pt x="426" y="0"/>
                </a:moveTo>
                <a:cubicBezTo>
                  <a:pt x="1" y="0"/>
                  <a:pt x="1" y="608"/>
                  <a:pt x="426" y="608"/>
                </a:cubicBezTo>
                <a:cubicBezTo>
                  <a:pt x="821" y="608"/>
                  <a:pt x="821" y="0"/>
                  <a:pt x="42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885394" y="2244482"/>
            <a:ext cx="21927" cy="19729"/>
          </a:xfrm>
          <a:custGeom>
            <a:avLst/>
            <a:gdLst/>
            <a:ahLst/>
            <a:cxnLst/>
            <a:rect l="l" t="t" r="r" b="b"/>
            <a:pathLst>
              <a:path w="609" h="548" extrusionOk="0">
                <a:moveTo>
                  <a:pt x="305" y="0"/>
                </a:moveTo>
                <a:cubicBezTo>
                  <a:pt x="1" y="31"/>
                  <a:pt x="1" y="517"/>
                  <a:pt x="305" y="547"/>
                </a:cubicBezTo>
                <a:cubicBezTo>
                  <a:pt x="609" y="517"/>
                  <a:pt x="609" y="31"/>
                  <a:pt x="30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755565" y="1924735"/>
            <a:ext cx="33555" cy="20701"/>
          </a:xfrm>
          <a:custGeom>
            <a:avLst/>
            <a:gdLst/>
            <a:ahLst/>
            <a:cxnLst/>
            <a:rect l="l" t="t" r="r" b="b"/>
            <a:pathLst>
              <a:path w="932" h="575" extrusionOk="0">
                <a:moveTo>
                  <a:pt x="657" y="0"/>
                </a:moveTo>
                <a:cubicBezTo>
                  <a:pt x="446" y="0"/>
                  <a:pt x="244" y="90"/>
                  <a:pt x="111" y="249"/>
                </a:cubicBezTo>
                <a:cubicBezTo>
                  <a:pt x="1" y="404"/>
                  <a:pt x="131" y="574"/>
                  <a:pt x="269" y="574"/>
                </a:cubicBezTo>
                <a:cubicBezTo>
                  <a:pt x="321" y="574"/>
                  <a:pt x="374" y="550"/>
                  <a:pt x="415" y="492"/>
                </a:cubicBezTo>
                <a:cubicBezTo>
                  <a:pt x="476" y="371"/>
                  <a:pt x="598" y="310"/>
                  <a:pt x="750" y="310"/>
                </a:cubicBezTo>
                <a:cubicBezTo>
                  <a:pt x="924" y="310"/>
                  <a:pt x="932" y="4"/>
                  <a:pt x="772" y="4"/>
                </a:cubicBezTo>
                <a:cubicBezTo>
                  <a:pt x="765" y="4"/>
                  <a:pt x="757" y="4"/>
                  <a:pt x="750" y="6"/>
                </a:cubicBezTo>
                <a:cubicBezTo>
                  <a:pt x="719" y="2"/>
                  <a:pt x="688" y="0"/>
                  <a:pt x="65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964204" y="1758580"/>
            <a:ext cx="38344" cy="28479"/>
          </a:xfrm>
          <a:custGeom>
            <a:avLst/>
            <a:gdLst/>
            <a:ahLst/>
            <a:cxnLst/>
            <a:rect l="l" t="t" r="r" b="b"/>
            <a:pathLst>
              <a:path w="1065" h="791" extrusionOk="0">
                <a:moveTo>
                  <a:pt x="517" y="1"/>
                </a:moveTo>
                <a:cubicBezTo>
                  <a:pt x="0" y="1"/>
                  <a:pt x="0" y="791"/>
                  <a:pt x="517" y="791"/>
                </a:cubicBezTo>
                <a:cubicBezTo>
                  <a:pt x="1064" y="791"/>
                  <a:pt x="1064" y="1"/>
                  <a:pt x="51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524281" y="1666663"/>
            <a:ext cx="42700" cy="35067"/>
          </a:xfrm>
          <a:custGeom>
            <a:avLst/>
            <a:gdLst/>
            <a:ahLst/>
            <a:cxnLst/>
            <a:rect l="l" t="t" r="r" b="b"/>
            <a:pathLst>
              <a:path w="1186" h="974" extrusionOk="0">
                <a:moveTo>
                  <a:pt x="604" y="0"/>
                </a:moveTo>
                <a:cubicBezTo>
                  <a:pt x="532" y="0"/>
                  <a:pt x="456" y="31"/>
                  <a:pt x="395" y="92"/>
                </a:cubicBezTo>
                <a:lnTo>
                  <a:pt x="274" y="213"/>
                </a:lnTo>
                <a:cubicBezTo>
                  <a:pt x="0" y="487"/>
                  <a:pt x="213" y="973"/>
                  <a:pt x="608" y="973"/>
                </a:cubicBezTo>
                <a:cubicBezTo>
                  <a:pt x="1003" y="973"/>
                  <a:pt x="1186" y="487"/>
                  <a:pt x="912" y="213"/>
                </a:cubicBezTo>
                <a:lnTo>
                  <a:pt x="790" y="92"/>
                </a:lnTo>
                <a:cubicBezTo>
                  <a:pt x="745" y="31"/>
                  <a:pt x="676" y="0"/>
                  <a:pt x="60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401688" y="1398331"/>
            <a:ext cx="37264" cy="32223"/>
          </a:xfrm>
          <a:custGeom>
            <a:avLst/>
            <a:gdLst/>
            <a:ahLst/>
            <a:cxnLst/>
            <a:rect l="l" t="t" r="r" b="b"/>
            <a:pathLst>
              <a:path w="1035" h="895" extrusionOk="0">
                <a:moveTo>
                  <a:pt x="598" y="1"/>
                </a:moveTo>
                <a:cubicBezTo>
                  <a:pt x="521" y="1"/>
                  <a:pt x="442" y="22"/>
                  <a:pt x="366" y="67"/>
                </a:cubicBezTo>
                <a:lnTo>
                  <a:pt x="214" y="189"/>
                </a:lnTo>
                <a:cubicBezTo>
                  <a:pt x="1" y="311"/>
                  <a:pt x="1" y="584"/>
                  <a:pt x="214" y="706"/>
                </a:cubicBezTo>
                <a:lnTo>
                  <a:pt x="366" y="827"/>
                </a:lnTo>
                <a:cubicBezTo>
                  <a:pt x="442" y="873"/>
                  <a:pt x="523" y="894"/>
                  <a:pt x="601" y="894"/>
                </a:cubicBezTo>
                <a:cubicBezTo>
                  <a:pt x="831" y="894"/>
                  <a:pt x="1034" y="712"/>
                  <a:pt x="1034" y="462"/>
                </a:cubicBezTo>
                <a:cubicBezTo>
                  <a:pt x="1034" y="189"/>
                  <a:pt x="829" y="1"/>
                  <a:pt x="59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069017" y="1746555"/>
            <a:ext cx="43816" cy="36148"/>
          </a:xfrm>
          <a:custGeom>
            <a:avLst/>
            <a:gdLst/>
            <a:ahLst/>
            <a:cxnLst/>
            <a:rect l="l" t="t" r="r" b="b"/>
            <a:pathLst>
              <a:path w="1217" h="1004" extrusionOk="0">
                <a:moveTo>
                  <a:pt x="608" y="0"/>
                </a:moveTo>
                <a:cubicBezTo>
                  <a:pt x="1" y="61"/>
                  <a:pt x="1" y="943"/>
                  <a:pt x="608" y="1003"/>
                </a:cubicBezTo>
                <a:cubicBezTo>
                  <a:pt x="1216" y="943"/>
                  <a:pt x="1216" y="61"/>
                  <a:pt x="60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742029" y="1715377"/>
            <a:ext cx="24519" cy="29847"/>
          </a:xfrm>
          <a:custGeom>
            <a:avLst/>
            <a:gdLst/>
            <a:ahLst/>
            <a:cxnLst/>
            <a:rect l="l" t="t" r="r" b="b"/>
            <a:pathLst>
              <a:path w="681" h="829" extrusionOk="0">
                <a:moveTo>
                  <a:pt x="153" y="0"/>
                </a:moveTo>
                <a:cubicBezTo>
                  <a:pt x="85" y="0"/>
                  <a:pt x="16" y="46"/>
                  <a:pt x="1" y="137"/>
                </a:cubicBezTo>
                <a:cubicBezTo>
                  <a:pt x="1" y="380"/>
                  <a:pt x="92" y="593"/>
                  <a:pt x="274" y="775"/>
                </a:cubicBezTo>
                <a:cubicBezTo>
                  <a:pt x="312" y="813"/>
                  <a:pt x="353" y="828"/>
                  <a:pt x="393" y="828"/>
                </a:cubicBezTo>
                <a:cubicBezTo>
                  <a:pt x="547" y="828"/>
                  <a:pt x="681" y="592"/>
                  <a:pt x="487" y="471"/>
                </a:cubicBezTo>
                <a:cubicBezTo>
                  <a:pt x="396" y="410"/>
                  <a:pt x="305" y="289"/>
                  <a:pt x="305" y="137"/>
                </a:cubicBezTo>
                <a:cubicBezTo>
                  <a:pt x="290" y="46"/>
                  <a:pt x="221" y="0"/>
                  <a:pt x="15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586638" y="1358727"/>
            <a:ext cx="35031" cy="23871"/>
          </a:xfrm>
          <a:custGeom>
            <a:avLst/>
            <a:gdLst/>
            <a:ahLst/>
            <a:cxnLst/>
            <a:rect l="l" t="t" r="r" b="b"/>
            <a:pathLst>
              <a:path w="973" h="663" extrusionOk="0">
                <a:moveTo>
                  <a:pt x="581" y="1"/>
                </a:moveTo>
                <a:cubicBezTo>
                  <a:pt x="552" y="1"/>
                  <a:pt x="521" y="4"/>
                  <a:pt x="487" y="12"/>
                </a:cubicBezTo>
                <a:lnTo>
                  <a:pt x="244" y="73"/>
                </a:lnTo>
                <a:cubicBezTo>
                  <a:pt x="1" y="164"/>
                  <a:pt x="1" y="499"/>
                  <a:pt x="244" y="590"/>
                </a:cubicBezTo>
                <a:lnTo>
                  <a:pt x="487" y="651"/>
                </a:lnTo>
                <a:cubicBezTo>
                  <a:pt x="521" y="658"/>
                  <a:pt x="552" y="662"/>
                  <a:pt x="581" y="662"/>
                </a:cubicBezTo>
                <a:cubicBezTo>
                  <a:pt x="972" y="662"/>
                  <a:pt x="972" y="1"/>
                  <a:pt x="58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296421" y="2208369"/>
            <a:ext cx="49288" cy="39424"/>
          </a:xfrm>
          <a:custGeom>
            <a:avLst/>
            <a:gdLst/>
            <a:ahLst/>
            <a:cxnLst/>
            <a:rect l="l" t="t" r="r" b="b"/>
            <a:pathLst>
              <a:path w="1369" h="1095" extrusionOk="0">
                <a:moveTo>
                  <a:pt x="669" y="0"/>
                </a:moveTo>
                <a:cubicBezTo>
                  <a:pt x="0" y="61"/>
                  <a:pt x="0" y="1034"/>
                  <a:pt x="669" y="1095"/>
                </a:cubicBezTo>
                <a:cubicBezTo>
                  <a:pt x="1368" y="1034"/>
                  <a:pt x="1368" y="61"/>
                  <a:pt x="66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2446341" y="2755188"/>
            <a:ext cx="36292" cy="30459"/>
          </a:xfrm>
          <a:custGeom>
            <a:avLst/>
            <a:gdLst/>
            <a:ahLst/>
            <a:cxnLst/>
            <a:rect l="l" t="t" r="r" b="b"/>
            <a:pathLst>
              <a:path w="1008" h="846" extrusionOk="0">
                <a:moveTo>
                  <a:pt x="595" y="1"/>
                </a:moveTo>
                <a:cubicBezTo>
                  <a:pt x="570" y="1"/>
                  <a:pt x="544" y="4"/>
                  <a:pt x="517" y="10"/>
                </a:cubicBezTo>
                <a:lnTo>
                  <a:pt x="304" y="101"/>
                </a:lnTo>
                <a:cubicBezTo>
                  <a:pt x="0" y="223"/>
                  <a:pt x="0" y="648"/>
                  <a:pt x="304" y="770"/>
                </a:cubicBezTo>
                <a:lnTo>
                  <a:pt x="517" y="831"/>
                </a:lnTo>
                <a:cubicBezTo>
                  <a:pt x="551" y="841"/>
                  <a:pt x="582" y="845"/>
                  <a:pt x="612" y="845"/>
                </a:cubicBezTo>
                <a:cubicBezTo>
                  <a:pt x="1008" y="845"/>
                  <a:pt x="1002" y="1"/>
                  <a:pt x="59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2841405" y="2850705"/>
            <a:ext cx="43780" cy="32907"/>
          </a:xfrm>
          <a:custGeom>
            <a:avLst/>
            <a:gdLst/>
            <a:ahLst/>
            <a:cxnLst/>
            <a:rect l="l" t="t" r="r" b="b"/>
            <a:pathLst>
              <a:path w="1216" h="914" extrusionOk="0">
                <a:moveTo>
                  <a:pt x="637" y="1"/>
                </a:moveTo>
                <a:cubicBezTo>
                  <a:pt x="627" y="1"/>
                  <a:pt x="618" y="1"/>
                  <a:pt x="608" y="1"/>
                </a:cubicBezTo>
                <a:cubicBezTo>
                  <a:pt x="0" y="1"/>
                  <a:pt x="0" y="913"/>
                  <a:pt x="608" y="913"/>
                </a:cubicBezTo>
                <a:cubicBezTo>
                  <a:pt x="1206" y="913"/>
                  <a:pt x="1216" y="1"/>
                  <a:pt x="63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928928" y="3260135"/>
            <a:ext cx="52565" cy="45904"/>
          </a:xfrm>
          <a:custGeom>
            <a:avLst/>
            <a:gdLst/>
            <a:ahLst/>
            <a:cxnLst/>
            <a:rect l="l" t="t" r="r" b="b"/>
            <a:pathLst>
              <a:path w="1460" h="1275" extrusionOk="0">
                <a:moveTo>
                  <a:pt x="639" y="0"/>
                </a:moveTo>
                <a:cubicBezTo>
                  <a:pt x="315" y="0"/>
                  <a:pt x="1" y="261"/>
                  <a:pt x="1" y="636"/>
                </a:cubicBezTo>
                <a:cubicBezTo>
                  <a:pt x="1" y="1000"/>
                  <a:pt x="274" y="1274"/>
                  <a:pt x="609" y="1274"/>
                </a:cubicBezTo>
                <a:cubicBezTo>
                  <a:pt x="1186" y="1274"/>
                  <a:pt x="1460" y="605"/>
                  <a:pt x="1065" y="180"/>
                </a:cubicBezTo>
                <a:cubicBezTo>
                  <a:pt x="940" y="55"/>
                  <a:pt x="789" y="0"/>
                  <a:pt x="63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382139" y="3290450"/>
            <a:ext cx="29199" cy="21241"/>
          </a:xfrm>
          <a:custGeom>
            <a:avLst/>
            <a:gdLst/>
            <a:ahLst/>
            <a:cxnLst/>
            <a:rect l="l" t="t" r="r" b="b"/>
            <a:pathLst>
              <a:path w="811" h="590" extrusionOk="0">
                <a:moveTo>
                  <a:pt x="163" y="1"/>
                </a:moveTo>
                <a:cubicBezTo>
                  <a:pt x="66" y="1"/>
                  <a:pt x="1" y="83"/>
                  <a:pt x="27" y="189"/>
                </a:cubicBezTo>
                <a:cubicBezTo>
                  <a:pt x="58" y="280"/>
                  <a:pt x="88" y="371"/>
                  <a:pt x="118" y="462"/>
                </a:cubicBezTo>
                <a:cubicBezTo>
                  <a:pt x="146" y="554"/>
                  <a:pt x="204" y="590"/>
                  <a:pt x="270" y="590"/>
                </a:cubicBezTo>
                <a:cubicBezTo>
                  <a:pt x="491" y="590"/>
                  <a:pt x="810" y="191"/>
                  <a:pt x="483" y="98"/>
                </a:cubicBezTo>
                <a:lnTo>
                  <a:pt x="210" y="6"/>
                </a:lnTo>
                <a:cubicBezTo>
                  <a:pt x="194" y="3"/>
                  <a:pt x="178" y="1"/>
                  <a:pt x="16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981458" y="2638430"/>
            <a:ext cx="26319" cy="19729"/>
          </a:xfrm>
          <a:custGeom>
            <a:avLst/>
            <a:gdLst/>
            <a:ahLst/>
            <a:cxnLst/>
            <a:rect l="l" t="t" r="r" b="b"/>
            <a:pathLst>
              <a:path w="731" h="548" extrusionOk="0">
                <a:moveTo>
                  <a:pt x="366" y="1"/>
                </a:moveTo>
                <a:cubicBezTo>
                  <a:pt x="1" y="1"/>
                  <a:pt x="1" y="548"/>
                  <a:pt x="366" y="548"/>
                </a:cubicBezTo>
                <a:cubicBezTo>
                  <a:pt x="730" y="548"/>
                  <a:pt x="730" y="1"/>
                  <a:pt x="36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156577" y="2427234"/>
            <a:ext cx="26283" cy="21927"/>
          </a:xfrm>
          <a:custGeom>
            <a:avLst/>
            <a:gdLst/>
            <a:ahLst/>
            <a:cxnLst/>
            <a:rect l="l" t="t" r="r" b="b"/>
            <a:pathLst>
              <a:path w="730" h="609" extrusionOk="0">
                <a:moveTo>
                  <a:pt x="365" y="0"/>
                </a:moveTo>
                <a:cubicBezTo>
                  <a:pt x="0" y="31"/>
                  <a:pt x="0" y="548"/>
                  <a:pt x="365" y="608"/>
                </a:cubicBezTo>
                <a:cubicBezTo>
                  <a:pt x="730" y="548"/>
                  <a:pt x="730" y="31"/>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845761" y="2274292"/>
            <a:ext cx="29235" cy="25995"/>
          </a:xfrm>
          <a:custGeom>
            <a:avLst/>
            <a:gdLst/>
            <a:ahLst/>
            <a:cxnLst/>
            <a:rect l="l" t="t" r="r" b="b"/>
            <a:pathLst>
              <a:path w="812" h="722" extrusionOk="0">
                <a:moveTo>
                  <a:pt x="217" y="1"/>
                </a:moveTo>
                <a:cubicBezTo>
                  <a:pt x="153" y="1"/>
                  <a:pt x="92" y="23"/>
                  <a:pt x="62" y="84"/>
                </a:cubicBezTo>
                <a:cubicBezTo>
                  <a:pt x="31" y="175"/>
                  <a:pt x="1" y="297"/>
                  <a:pt x="31" y="388"/>
                </a:cubicBezTo>
                <a:cubicBezTo>
                  <a:pt x="31" y="479"/>
                  <a:pt x="62" y="571"/>
                  <a:pt x="153" y="631"/>
                </a:cubicBezTo>
                <a:lnTo>
                  <a:pt x="335" y="692"/>
                </a:lnTo>
                <a:cubicBezTo>
                  <a:pt x="369" y="712"/>
                  <a:pt x="402" y="721"/>
                  <a:pt x="432" y="721"/>
                </a:cubicBezTo>
                <a:cubicBezTo>
                  <a:pt x="679" y="721"/>
                  <a:pt x="811" y="145"/>
                  <a:pt x="487" y="145"/>
                </a:cubicBezTo>
                <a:lnTo>
                  <a:pt x="487" y="115"/>
                </a:lnTo>
                <a:lnTo>
                  <a:pt x="447" y="115"/>
                </a:lnTo>
                <a:cubicBezTo>
                  <a:pt x="433" y="94"/>
                  <a:pt x="416" y="74"/>
                  <a:pt x="396" y="54"/>
                </a:cubicBezTo>
                <a:cubicBezTo>
                  <a:pt x="350" y="23"/>
                  <a:pt x="282" y="1"/>
                  <a:pt x="21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799821" y="2464426"/>
            <a:ext cx="21927" cy="17569"/>
          </a:xfrm>
          <a:custGeom>
            <a:avLst/>
            <a:gdLst/>
            <a:ahLst/>
            <a:cxnLst/>
            <a:rect l="l" t="t" r="r" b="b"/>
            <a:pathLst>
              <a:path w="609" h="488" extrusionOk="0">
                <a:moveTo>
                  <a:pt x="304" y="1"/>
                </a:moveTo>
                <a:cubicBezTo>
                  <a:pt x="0" y="1"/>
                  <a:pt x="0" y="487"/>
                  <a:pt x="304" y="487"/>
                </a:cubicBezTo>
                <a:cubicBezTo>
                  <a:pt x="608" y="487"/>
                  <a:pt x="608" y="1"/>
                  <a:pt x="30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951935" y="2425865"/>
            <a:ext cx="14797" cy="25491"/>
          </a:xfrm>
          <a:custGeom>
            <a:avLst/>
            <a:gdLst/>
            <a:ahLst/>
            <a:cxnLst/>
            <a:rect l="l" t="t" r="r" b="b"/>
            <a:pathLst>
              <a:path w="411" h="708" extrusionOk="0">
                <a:moveTo>
                  <a:pt x="198" y="0"/>
                </a:moveTo>
                <a:cubicBezTo>
                  <a:pt x="152" y="0"/>
                  <a:pt x="107" y="23"/>
                  <a:pt x="91" y="69"/>
                </a:cubicBezTo>
                <a:cubicBezTo>
                  <a:pt x="61" y="221"/>
                  <a:pt x="61" y="373"/>
                  <a:pt x="31" y="525"/>
                </a:cubicBezTo>
                <a:cubicBezTo>
                  <a:pt x="0" y="646"/>
                  <a:pt x="99" y="707"/>
                  <a:pt x="202" y="707"/>
                </a:cubicBezTo>
                <a:cubicBezTo>
                  <a:pt x="304" y="707"/>
                  <a:pt x="411" y="646"/>
                  <a:pt x="395" y="525"/>
                </a:cubicBezTo>
                <a:cubicBezTo>
                  <a:pt x="365" y="373"/>
                  <a:pt x="335" y="221"/>
                  <a:pt x="304" y="69"/>
                </a:cubicBezTo>
                <a:cubicBezTo>
                  <a:pt x="289" y="23"/>
                  <a:pt x="243" y="0"/>
                  <a:pt x="19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933321" y="2062593"/>
            <a:ext cx="39424" cy="33303"/>
          </a:xfrm>
          <a:custGeom>
            <a:avLst/>
            <a:gdLst/>
            <a:ahLst/>
            <a:cxnLst/>
            <a:rect l="l" t="t" r="r" b="b"/>
            <a:pathLst>
              <a:path w="1095" h="925" extrusionOk="0">
                <a:moveTo>
                  <a:pt x="462" y="1"/>
                </a:moveTo>
                <a:cubicBezTo>
                  <a:pt x="223" y="1"/>
                  <a:pt x="1" y="189"/>
                  <a:pt x="1" y="463"/>
                </a:cubicBezTo>
                <a:cubicBezTo>
                  <a:pt x="1" y="736"/>
                  <a:pt x="223" y="924"/>
                  <a:pt x="462" y="924"/>
                </a:cubicBezTo>
                <a:cubicBezTo>
                  <a:pt x="542" y="924"/>
                  <a:pt x="624" y="903"/>
                  <a:pt x="700" y="858"/>
                </a:cubicBezTo>
                <a:lnTo>
                  <a:pt x="882" y="736"/>
                </a:lnTo>
                <a:cubicBezTo>
                  <a:pt x="1095" y="615"/>
                  <a:pt x="1095" y="311"/>
                  <a:pt x="882" y="189"/>
                </a:cubicBezTo>
                <a:lnTo>
                  <a:pt x="700" y="67"/>
                </a:lnTo>
                <a:cubicBezTo>
                  <a:pt x="624" y="22"/>
                  <a:pt x="542" y="1"/>
                  <a:pt x="46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67109" y="2002611"/>
            <a:ext cx="14257" cy="14293"/>
          </a:xfrm>
          <a:custGeom>
            <a:avLst/>
            <a:gdLst/>
            <a:ahLst/>
            <a:cxnLst/>
            <a:rect l="l" t="t" r="r" b="b"/>
            <a:pathLst>
              <a:path w="396" h="397" extrusionOk="0">
                <a:moveTo>
                  <a:pt x="213" y="1"/>
                </a:moveTo>
                <a:cubicBezTo>
                  <a:pt x="0" y="62"/>
                  <a:pt x="0" y="335"/>
                  <a:pt x="213" y="396"/>
                </a:cubicBezTo>
                <a:cubicBezTo>
                  <a:pt x="395" y="335"/>
                  <a:pt x="395" y="62"/>
                  <a:pt x="21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327269" y="1843764"/>
            <a:ext cx="23907" cy="16669"/>
          </a:xfrm>
          <a:custGeom>
            <a:avLst/>
            <a:gdLst/>
            <a:ahLst/>
            <a:cxnLst/>
            <a:rect l="l" t="t" r="r" b="b"/>
            <a:pathLst>
              <a:path w="664" h="463" extrusionOk="0">
                <a:moveTo>
                  <a:pt x="463" y="1"/>
                </a:moveTo>
                <a:cubicBezTo>
                  <a:pt x="451" y="1"/>
                  <a:pt x="439" y="2"/>
                  <a:pt x="426" y="6"/>
                </a:cubicBezTo>
                <a:lnTo>
                  <a:pt x="183" y="36"/>
                </a:lnTo>
                <a:cubicBezTo>
                  <a:pt x="1" y="97"/>
                  <a:pt x="1" y="370"/>
                  <a:pt x="183" y="431"/>
                </a:cubicBezTo>
                <a:lnTo>
                  <a:pt x="426" y="461"/>
                </a:lnTo>
                <a:cubicBezTo>
                  <a:pt x="433" y="462"/>
                  <a:pt x="439" y="463"/>
                  <a:pt x="446" y="463"/>
                </a:cubicBezTo>
                <a:cubicBezTo>
                  <a:pt x="657" y="463"/>
                  <a:pt x="663" y="1"/>
                  <a:pt x="46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530589" y="1817014"/>
            <a:ext cx="36148" cy="34671"/>
          </a:xfrm>
          <a:custGeom>
            <a:avLst/>
            <a:gdLst/>
            <a:ahLst/>
            <a:cxnLst/>
            <a:rect l="l" t="t" r="r" b="b"/>
            <a:pathLst>
              <a:path w="1004" h="963" extrusionOk="0">
                <a:moveTo>
                  <a:pt x="478" y="1"/>
                </a:moveTo>
                <a:cubicBezTo>
                  <a:pt x="428" y="1"/>
                  <a:pt x="380" y="8"/>
                  <a:pt x="335" y="19"/>
                </a:cubicBezTo>
                <a:cubicBezTo>
                  <a:pt x="153" y="110"/>
                  <a:pt x="31" y="262"/>
                  <a:pt x="1" y="475"/>
                </a:cubicBezTo>
                <a:cubicBezTo>
                  <a:pt x="1" y="754"/>
                  <a:pt x="215" y="963"/>
                  <a:pt x="466" y="963"/>
                </a:cubicBezTo>
                <a:cubicBezTo>
                  <a:pt x="542" y="963"/>
                  <a:pt x="622" y="943"/>
                  <a:pt x="700" y="901"/>
                </a:cubicBezTo>
                <a:cubicBezTo>
                  <a:pt x="1004" y="749"/>
                  <a:pt x="1004" y="293"/>
                  <a:pt x="700" y="110"/>
                </a:cubicBezTo>
                <a:lnTo>
                  <a:pt x="730" y="80"/>
                </a:lnTo>
                <a:cubicBezTo>
                  <a:pt x="653" y="22"/>
                  <a:pt x="564" y="1"/>
                  <a:pt x="47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367529" y="1487403"/>
            <a:ext cx="54761" cy="46660"/>
          </a:xfrm>
          <a:custGeom>
            <a:avLst/>
            <a:gdLst/>
            <a:ahLst/>
            <a:cxnLst/>
            <a:rect l="l" t="t" r="r" b="b"/>
            <a:pathLst>
              <a:path w="1521" h="1296" extrusionOk="0">
                <a:moveTo>
                  <a:pt x="653" y="0"/>
                </a:moveTo>
                <a:cubicBezTo>
                  <a:pt x="316" y="0"/>
                  <a:pt x="1" y="264"/>
                  <a:pt x="1" y="633"/>
                </a:cubicBezTo>
                <a:cubicBezTo>
                  <a:pt x="1" y="1026"/>
                  <a:pt x="317" y="1296"/>
                  <a:pt x="656" y="1296"/>
                </a:cubicBezTo>
                <a:cubicBezTo>
                  <a:pt x="763" y="1296"/>
                  <a:pt x="872" y="1269"/>
                  <a:pt x="974" y="1210"/>
                </a:cubicBezTo>
                <a:lnTo>
                  <a:pt x="1308" y="967"/>
                </a:lnTo>
                <a:cubicBezTo>
                  <a:pt x="1521" y="815"/>
                  <a:pt x="1521" y="481"/>
                  <a:pt x="1308" y="329"/>
                </a:cubicBezTo>
                <a:lnTo>
                  <a:pt x="974" y="86"/>
                </a:lnTo>
                <a:cubicBezTo>
                  <a:pt x="871" y="27"/>
                  <a:pt x="761" y="0"/>
                  <a:pt x="65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836472" y="1394803"/>
            <a:ext cx="34923" cy="27543"/>
          </a:xfrm>
          <a:custGeom>
            <a:avLst/>
            <a:gdLst/>
            <a:ahLst/>
            <a:cxnLst/>
            <a:rect l="l" t="t" r="r" b="b"/>
            <a:pathLst>
              <a:path w="970" h="765" extrusionOk="0">
                <a:moveTo>
                  <a:pt x="480" y="0"/>
                </a:moveTo>
                <a:cubicBezTo>
                  <a:pt x="391" y="0"/>
                  <a:pt x="299" y="47"/>
                  <a:pt x="228" y="165"/>
                </a:cubicBezTo>
                <a:lnTo>
                  <a:pt x="76" y="439"/>
                </a:lnTo>
                <a:cubicBezTo>
                  <a:pt x="0" y="591"/>
                  <a:pt x="115" y="765"/>
                  <a:pt x="279" y="765"/>
                </a:cubicBezTo>
                <a:cubicBezTo>
                  <a:pt x="311" y="765"/>
                  <a:pt x="345" y="758"/>
                  <a:pt x="380" y="743"/>
                </a:cubicBezTo>
                <a:cubicBezTo>
                  <a:pt x="472" y="682"/>
                  <a:pt x="563" y="621"/>
                  <a:pt x="654" y="560"/>
                </a:cubicBezTo>
                <a:cubicBezTo>
                  <a:pt x="969" y="380"/>
                  <a:pt x="734" y="0"/>
                  <a:pt x="48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735231" y="1764052"/>
            <a:ext cx="27399" cy="29595"/>
          </a:xfrm>
          <a:custGeom>
            <a:avLst/>
            <a:gdLst/>
            <a:ahLst/>
            <a:cxnLst/>
            <a:rect l="l" t="t" r="r" b="b"/>
            <a:pathLst>
              <a:path w="761" h="822" extrusionOk="0">
                <a:moveTo>
                  <a:pt x="385" y="1"/>
                </a:moveTo>
                <a:cubicBezTo>
                  <a:pt x="282" y="1"/>
                  <a:pt x="183" y="61"/>
                  <a:pt x="153" y="183"/>
                </a:cubicBezTo>
                <a:lnTo>
                  <a:pt x="62" y="396"/>
                </a:lnTo>
                <a:cubicBezTo>
                  <a:pt x="1" y="609"/>
                  <a:pt x="153" y="821"/>
                  <a:pt x="396" y="821"/>
                </a:cubicBezTo>
                <a:cubicBezTo>
                  <a:pt x="609" y="821"/>
                  <a:pt x="761" y="609"/>
                  <a:pt x="730" y="396"/>
                </a:cubicBezTo>
                <a:cubicBezTo>
                  <a:pt x="700" y="335"/>
                  <a:pt x="670" y="244"/>
                  <a:pt x="639" y="183"/>
                </a:cubicBezTo>
                <a:cubicBezTo>
                  <a:pt x="594" y="61"/>
                  <a:pt x="487" y="1"/>
                  <a:pt x="38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626465" y="1595268"/>
            <a:ext cx="36580" cy="23547"/>
          </a:xfrm>
          <a:custGeom>
            <a:avLst/>
            <a:gdLst/>
            <a:ahLst/>
            <a:cxnLst/>
            <a:rect l="l" t="t" r="r" b="b"/>
            <a:pathLst>
              <a:path w="1016" h="654" extrusionOk="0">
                <a:moveTo>
                  <a:pt x="292" y="1"/>
                </a:moveTo>
                <a:cubicBezTo>
                  <a:pt x="1" y="1"/>
                  <a:pt x="1" y="653"/>
                  <a:pt x="292" y="653"/>
                </a:cubicBezTo>
                <a:cubicBezTo>
                  <a:pt x="310" y="653"/>
                  <a:pt x="328" y="651"/>
                  <a:pt x="347" y="646"/>
                </a:cubicBezTo>
                <a:lnTo>
                  <a:pt x="803" y="555"/>
                </a:lnTo>
                <a:cubicBezTo>
                  <a:pt x="1016" y="464"/>
                  <a:pt x="1016" y="160"/>
                  <a:pt x="803" y="99"/>
                </a:cubicBezTo>
                <a:lnTo>
                  <a:pt x="347" y="8"/>
                </a:lnTo>
                <a:cubicBezTo>
                  <a:pt x="328" y="3"/>
                  <a:pt x="310" y="1"/>
                  <a:pt x="29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2998991" y="1560525"/>
            <a:ext cx="26283" cy="21891"/>
          </a:xfrm>
          <a:custGeom>
            <a:avLst/>
            <a:gdLst/>
            <a:ahLst/>
            <a:cxnLst/>
            <a:rect l="l" t="t" r="r" b="b"/>
            <a:pathLst>
              <a:path w="730" h="608" extrusionOk="0">
                <a:moveTo>
                  <a:pt x="365" y="0"/>
                </a:moveTo>
                <a:cubicBezTo>
                  <a:pt x="0" y="61"/>
                  <a:pt x="0" y="578"/>
                  <a:pt x="365" y="608"/>
                </a:cubicBezTo>
                <a:cubicBezTo>
                  <a:pt x="730" y="578"/>
                  <a:pt x="730" y="61"/>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152185" y="1329600"/>
            <a:ext cx="17533" cy="12061"/>
          </a:xfrm>
          <a:custGeom>
            <a:avLst/>
            <a:gdLst/>
            <a:ahLst/>
            <a:cxnLst/>
            <a:rect l="l" t="t" r="r" b="b"/>
            <a:pathLst>
              <a:path w="487" h="335" extrusionOk="0">
                <a:moveTo>
                  <a:pt x="244" y="1"/>
                </a:moveTo>
                <a:cubicBezTo>
                  <a:pt x="1" y="1"/>
                  <a:pt x="1" y="335"/>
                  <a:pt x="244" y="335"/>
                </a:cubicBezTo>
                <a:cubicBezTo>
                  <a:pt x="487" y="335"/>
                  <a:pt x="487" y="1"/>
                  <a:pt x="24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574369" y="1336116"/>
            <a:ext cx="24951" cy="16669"/>
          </a:xfrm>
          <a:custGeom>
            <a:avLst/>
            <a:gdLst/>
            <a:ahLst/>
            <a:cxnLst/>
            <a:rect l="l" t="t" r="r" b="b"/>
            <a:pathLst>
              <a:path w="693" h="463" extrusionOk="0">
                <a:moveTo>
                  <a:pt x="448" y="1"/>
                </a:moveTo>
                <a:cubicBezTo>
                  <a:pt x="441" y="1"/>
                  <a:pt x="434" y="1"/>
                  <a:pt x="426" y="2"/>
                </a:cubicBezTo>
                <a:lnTo>
                  <a:pt x="183" y="32"/>
                </a:lnTo>
                <a:cubicBezTo>
                  <a:pt x="1" y="93"/>
                  <a:pt x="1" y="367"/>
                  <a:pt x="183" y="428"/>
                </a:cubicBezTo>
                <a:lnTo>
                  <a:pt x="426" y="458"/>
                </a:lnTo>
                <a:cubicBezTo>
                  <a:pt x="441" y="461"/>
                  <a:pt x="454" y="463"/>
                  <a:pt x="467" y="463"/>
                </a:cubicBezTo>
                <a:cubicBezTo>
                  <a:pt x="692" y="463"/>
                  <a:pt x="686" y="1"/>
                  <a:pt x="44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2149781" y="1831919"/>
            <a:ext cx="27399" cy="23007"/>
          </a:xfrm>
          <a:custGeom>
            <a:avLst/>
            <a:gdLst/>
            <a:ahLst/>
            <a:cxnLst/>
            <a:rect l="l" t="t" r="r" b="b"/>
            <a:pathLst>
              <a:path w="761" h="639" extrusionOk="0">
                <a:moveTo>
                  <a:pt x="365" y="0"/>
                </a:moveTo>
                <a:cubicBezTo>
                  <a:pt x="0" y="31"/>
                  <a:pt x="0" y="578"/>
                  <a:pt x="365" y="639"/>
                </a:cubicBezTo>
                <a:cubicBezTo>
                  <a:pt x="760" y="578"/>
                  <a:pt x="760" y="31"/>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114750" y="1384146"/>
            <a:ext cx="28479" cy="25887"/>
          </a:xfrm>
          <a:custGeom>
            <a:avLst/>
            <a:gdLst/>
            <a:ahLst/>
            <a:cxnLst/>
            <a:rect l="l" t="t" r="r" b="b"/>
            <a:pathLst>
              <a:path w="791" h="719" extrusionOk="0">
                <a:moveTo>
                  <a:pt x="350" y="0"/>
                </a:moveTo>
                <a:cubicBezTo>
                  <a:pt x="301" y="0"/>
                  <a:pt x="254" y="11"/>
                  <a:pt x="213" y="36"/>
                </a:cubicBezTo>
                <a:cubicBezTo>
                  <a:pt x="31" y="157"/>
                  <a:pt x="1" y="340"/>
                  <a:pt x="92" y="522"/>
                </a:cubicBezTo>
                <a:cubicBezTo>
                  <a:pt x="143" y="599"/>
                  <a:pt x="280" y="718"/>
                  <a:pt x="376" y="718"/>
                </a:cubicBezTo>
                <a:cubicBezTo>
                  <a:pt x="395" y="718"/>
                  <a:pt x="412" y="714"/>
                  <a:pt x="426" y="705"/>
                </a:cubicBezTo>
                <a:cubicBezTo>
                  <a:pt x="608" y="583"/>
                  <a:pt x="791" y="431"/>
                  <a:pt x="700" y="218"/>
                </a:cubicBezTo>
                <a:cubicBezTo>
                  <a:pt x="633" y="85"/>
                  <a:pt x="485" y="0"/>
                  <a:pt x="35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258116" y="1835196"/>
            <a:ext cx="20809" cy="15337"/>
          </a:xfrm>
          <a:custGeom>
            <a:avLst/>
            <a:gdLst/>
            <a:ahLst/>
            <a:cxnLst/>
            <a:rect l="l" t="t" r="r" b="b"/>
            <a:pathLst>
              <a:path w="578" h="426" extrusionOk="0">
                <a:moveTo>
                  <a:pt x="304" y="0"/>
                </a:moveTo>
                <a:cubicBezTo>
                  <a:pt x="0" y="0"/>
                  <a:pt x="0" y="426"/>
                  <a:pt x="304" y="426"/>
                </a:cubicBezTo>
                <a:cubicBezTo>
                  <a:pt x="578" y="426"/>
                  <a:pt x="578" y="0"/>
                  <a:pt x="30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115829" y="3270901"/>
            <a:ext cx="35067" cy="32151"/>
          </a:xfrm>
          <a:custGeom>
            <a:avLst/>
            <a:gdLst/>
            <a:ahLst/>
            <a:cxnLst/>
            <a:rect l="l" t="t" r="r" b="b"/>
            <a:pathLst>
              <a:path w="974" h="893" extrusionOk="0">
                <a:moveTo>
                  <a:pt x="510" y="1"/>
                </a:moveTo>
                <a:cubicBezTo>
                  <a:pt x="405" y="1"/>
                  <a:pt x="299" y="39"/>
                  <a:pt x="214" y="124"/>
                </a:cubicBezTo>
                <a:lnTo>
                  <a:pt x="122" y="215"/>
                </a:lnTo>
                <a:cubicBezTo>
                  <a:pt x="1" y="337"/>
                  <a:pt x="1" y="549"/>
                  <a:pt x="122" y="671"/>
                </a:cubicBezTo>
                <a:lnTo>
                  <a:pt x="214" y="762"/>
                </a:lnTo>
                <a:cubicBezTo>
                  <a:pt x="304" y="852"/>
                  <a:pt x="417" y="893"/>
                  <a:pt x="528" y="893"/>
                </a:cubicBezTo>
                <a:cubicBezTo>
                  <a:pt x="755" y="893"/>
                  <a:pt x="974" y="724"/>
                  <a:pt x="974" y="458"/>
                </a:cubicBezTo>
                <a:cubicBezTo>
                  <a:pt x="974" y="186"/>
                  <a:pt x="743" y="1"/>
                  <a:pt x="51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396007" y="3725118"/>
            <a:ext cx="41620" cy="33951"/>
          </a:xfrm>
          <a:custGeom>
            <a:avLst/>
            <a:gdLst/>
            <a:ahLst/>
            <a:cxnLst/>
            <a:rect l="l" t="t" r="r" b="b"/>
            <a:pathLst>
              <a:path w="1156" h="943" extrusionOk="0">
                <a:moveTo>
                  <a:pt x="578" y="1"/>
                </a:moveTo>
                <a:cubicBezTo>
                  <a:pt x="0" y="31"/>
                  <a:pt x="0" y="882"/>
                  <a:pt x="578" y="943"/>
                </a:cubicBezTo>
                <a:cubicBezTo>
                  <a:pt x="1155" y="882"/>
                  <a:pt x="1155" y="31"/>
                  <a:pt x="57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2678346" y="3570773"/>
            <a:ext cx="53357" cy="27471"/>
          </a:xfrm>
          <a:custGeom>
            <a:avLst/>
            <a:gdLst/>
            <a:ahLst/>
            <a:cxnLst/>
            <a:rect l="l" t="t" r="r" b="b"/>
            <a:pathLst>
              <a:path w="1482" h="763" extrusionOk="0">
                <a:moveTo>
                  <a:pt x="1029" y="1"/>
                </a:moveTo>
                <a:cubicBezTo>
                  <a:pt x="1021" y="1"/>
                  <a:pt x="1012" y="1"/>
                  <a:pt x="1003" y="2"/>
                </a:cubicBezTo>
                <a:cubicBezTo>
                  <a:pt x="851" y="2"/>
                  <a:pt x="699" y="2"/>
                  <a:pt x="578" y="32"/>
                </a:cubicBezTo>
                <a:cubicBezTo>
                  <a:pt x="426" y="63"/>
                  <a:pt x="274" y="93"/>
                  <a:pt x="152" y="184"/>
                </a:cubicBezTo>
                <a:cubicBezTo>
                  <a:pt x="0" y="275"/>
                  <a:pt x="0" y="488"/>
                  <a:pt x="152" y="579"/>
                </a:cubicBezTo>
                <a:cubicBezTo>
                  <a:pt x="274" y="640"/>
                  <a:pt x="426" y="701"/>
                  <a:pt x="578" y="731"/>
                </a:cubicBezTo>
                <a:cubicBezTo>
                  <a:pt x="699" y="731"/>
                  <a:pt x="851" y="731"/>
                  <a:pt x="1003" y="762"/>
                </a:cubicBezTo>
                <a:cubicBezTo>
                  <a:pt x="1012" y="762"/>
                  <a:pt x="1021" y="762"/>
                  <a:pt x="1029" y="762"/>
                </a:cubicBezTo>
                <a:cubicBezTo>
                  <a:pt x="1481" y="762"/>
                  <a:pt x="1481" y="1"/>
                  <a:pt x="102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420057" y="4051488"/>
            <a:ext cx="37264" cy="28659"/>
          </a:xfrm>
          <a:custGeom>
            <a:avLst/>
            <a:gdLst/>
            <a:ahLst/>
            <a:cxnLst/>
            <a:rect l="l" t="t" r="r" b="b"/>
            <a:pathLst>
              <a:path w="1035" h="796" extrusionOk="0">
                <a:moveTo>
                  <a:pt x="676" y="0"/>
                </a:moveTo>
                <a:cubicBezTo>
                  <a:pt x="634" y="0"/>
                  <a:pt x="591" y="8"/>
                  <a:pt x="548" y="24"/>
                </a:cubicBezTo>
                <a:lnTo>
                  <a:pt x="305" y="85"/>
                </a:lnTo>
                <a:cubicBezTo>
                  <a:pt x="1" y="176"/>
                  <a:pt x="1" y="601"/>
                  <a:pt x="305" y="693"/>
                </a:cubicBezTo>
                <a:lnTo>
                  <a:pt x="548" y="784"/>
                </a:lnTo>
                <a:cubicBezTo>
                  <a:pt x="580" y="792"/>
                  <a:pt x="611" y="795"/>
                  <a:pt x="643" y="795"/>
                </a:cubicBezTo>
                <a:cubicBezTo>
                  <a:pt x="850" y="795"/>
                  <a:pt x="1034" y="626"/>
                  <a:pt x="1034" y="389"/>
                </a:cubicBezTo>
                <a:cubicBezTo>
                  <a:pt x="1034" y="163"/>
                  <a:pt x="870" y="0"/>
                  <a:pt x="67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115830" y="3970264"/>
            <a:ext cx="25239" cy="26283"/>
          </a:xfrm>
          <a:custGeom>
            <a:avLst/>
            <a:gdLst/>
            <a:ahLst/>
            <a:cxnLst/>
            <a:rect l="l" t="t" r="r" b="b"/>
            <a:pathLst>
              <a:path w="701" h="730" extrusionOk="0">
                <a:moveTo>
                  <a:pt x="350" y="0"/>
                </a:moveTo>
                <a:cubicBezTo>
                  <a:pt x="274" y="0"/>
                  <a:pt x="198" y="31"/>
                  <a:pt x="153" y="91"/>
                </a:cubicBezTo>
                <a:cubicBezTo>
                  <a:pt x="62" y="243"/>
                  <a:pt x="1" y="365"/>
                  <a:pt x="62" y="547"/>
                </a:cubicBezTo>
                <a:cubicBezTo>
                  <a:pt x="107" y="669"/>
                  <a:pt x="229" y="730"/>
                  <a:pt x="347" y="730"/>
                </a:cubicBezTo>
                <a:cubicBezTo>
                  <a:pt x="464" y="730"/>
                  <a:pt x="578" y="669"/>
                  <a:pt x="609" y="547"/>
                </a:cubicBezTo>
                <a:cubicBezTo>
                  <a:pt x="700" y="365"/>
                  <a:pt x="609" y="243"/>
                  <a:pt x="548" y="91"/>
                </a:cubicBezTo>
                <a:cubicBezTo>
                  <a:pt x="502" y="31"/>
                  <a:pt x="426" y="0"/>
                  <a:pt x="35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605007" y="3924288"/>
            <a:ext cx="26319" cy="20845"/>
          </a:xfrm>
          <a:custGeom>
            <a:avLst/>
            <a:gdLst/>
            <a:ahLst/>
            <a:cxnLst/>
            <a:rect l="l" t="t" r="r" b="b"/>
            <a:pathLst>
              <a:path w="731" h="579" extrusionOk="0">
                <a:moveTo>
                  <a:pt x="366" y="1"/>
                </a:moveTo>
                <a:cubicBezTo>
                  <a:pt x="1" y="1"/>
                  <a:pt x="1" y="578"/>
                  <a:pt x="366" y="578"/>
                </a:cubicBezTo>
                <a:cubicBezTo>
                  <a:pt x="730" y="578"/>
                  <a:pt x="730" y="1"/>
                  <a:pt x="36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354425" y="3505246"/>
            <a:ext cx="28479" cy="27759"/>
          </a:xfrm>
          <a:custGeom>
            <a:avLst/>
            <a:gdLst/>
            <a:ahLst/>
            <a:cxnLst/>
            <a:rect l="l" t="t" r="r" b="b"/>
            <a:pathLst>
              <a:path w="791" h="771" extrusionOk="0">
                <a:moveTo>
                  <a:pt x="286" y="0"/>
                </a:moveTo>
                <a:cubicBezTo>
                  <a:pt x="151" y="0"/>
                  <a:pt x="19" y="92"/>
                  <a:pt x="0" y="241"/>
                </a:cubicBezTo>
                <a:lnTo>
                  <a:pt x="0" y="454"/>
                </a:lnTo>
                <a:cubicBezTo>
                  <a:pt x="23" y="638"/>
                  <a:pt x="169" y="770"/>
                  <a:pt x="330" y="770"/>
                </a:cubicBezTo>
                <a:cubicBezTo>
                  <a:pt x="382" y="770"/>
                  <a:pt x="435" y="757"/>
                  <a:pt x="487" y="728"/>
                </a:cubicBezTo>
                <a:lnTo>
                  <a:pt x="578" y="728"/>
                </a:lnTo>
                <a:cubicBezTo>
                  <a:pt x="730" y="667"/>
                  <a:pt x="790" y="484"/>
                  <a:pt x="669" y="363"/>
                </a:cubicBezTo>
                <a:cubicBezTo>
                  <a:pt x="608" y="272"/>
                  <a:pt x="547" y="211"/>
                  <a:pt x="517" y="120"/>
                </a:cubicBezTo>
                <a:cubicBezTo>
                  <a:pt x="458" y="37"/>
                  <a:pt x="372" y="0"/>
                  <a:pt x="28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659733" y="3277525"/>
            <a:ext cx="21927" cy="18649"/>
          </a:xfrm>
          <a:custGeom>
            <a:avLst/>
            <a:gdLst/>
            <a:ahLst/>
            <a:cxnLst/>
            <a:rect l="l" t="t" r="r" b="b"/>
            <a:pathLst>
              <a:path w="609" h="518" extrusionOk="0">
                <a:moveTo>
                  <a:pt x="305" y="1"/>
                </a:moveTo>
                <a:cubicBezTo>
                  <a:pt x="1" y="62"/>
                  <a:pt x="1" y="487"/>
                  <a:pt x="305" y="517"/>
                </a:cubicBezTo>
                <a:cubicBezTo>
                  <a:pt x="608" y="487"/>
                  <a:pt x="608" y="62"/>
                  <a:pt x="30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98583" y="3153889"/>
            <a:ext cx="26319" cy="21891"/>
          </a:xfrm>
          <a:custGeom>
            <a:avLst/>
            <a:gdLst/>
            <a:ahLst/>
            <a:cxnLst/>
            <a:rect l="l" t="t" r="r" b="b"/>
            <a:pathLst>
              <a:path w="731" h="608" extrusionOk="0">
                <a:moveTo>
                  <a:pt x="366" y="0"/>
                </a:moveTo>
                <a:cubicBezTo>
                  <a:pt x="1" y="30"/>
                  <a:pt x="1" y="547"/>
                  <a:pt x="366" y="608"/>
                </a:cubicBezTo>
                <a:cubicBezTo>
                  <a:pt x="730" y="547"/>
                  <a:pt x="730" y="30"/>
                  <a:pt x="36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183696" y="2854018"/>
            <a:ext cx="12061" cy="8785"/>
          </a:xfrm>
          <a:custGeom>
            <a:avLst/>
            <a:gdLst/>
            <a:ahLst/>
            <a:cxnLst/>
            <a:rect l="l" t="t" r="r" b="b"/>
            <a:pathLst>
              <a:path w="335" h="244" extrusionOk="0">
                <a:moveTo>
                  <a:pt x="152" y="1"/>
                </a:moveTo>
                <a:cubicBezTo>
                  <a:pt x="0" y="1"/>
                  <a:pt x="0" y="244"/>
                  <a:pt x="152" y="244"/>
                </a:cubicBezTo>
                <a:cubicBezTo>
                  <a:pt x="335" y="244"/>
                  <a:pt x="335" y="1"/>
                  <a:pt x="15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471508" y="3009409"/>
            <a:ext cx="13177" cy="12097"/>
          </a:xfrm>
          <a:custGeom>
            <a:avLst/>
            <a:gdLst/>
            <a:ahLst/>
            <a:cxnLst/>
            <a:rect l="l" t="t" r="r" b="b"/>
            <a:pathLst>
              <a:path w="366" h="336" extrusionOk="0">
                <a:moveTo>
                  <a:pt x="183" y="1"/>
                </a:moveTo>
                <a:cubicBezTo>
                  <a:pt x="1" y="31"/>
                  <a:pt x="1" y="305"/>
                  <a:pt x="183" y="335"/>
                </a:cubicBezTo>
                <a:cubicBezTo>
                  <a:pt x="365" y="305"/>
                  <a:pt x="365" y="31"/>
                  <a:pt x="18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151940" y="2559654"/>
            <a:ext cx="23043" cy="19729"/>
          </a:xfrm>
          <a:custGeom>
            <a:avLst/>
            <a:gdLst/>
            <a:ahLst/>
            <a:cxnLst/>
            <a:rect l="l" t="t" r="r" b="b"/>
            <a:pathLst>
              <a:path w="640" h="548" extrusionOk="0">
                <a:moveTo>
                  <a:pt x="305" y="0"/>
                </a:moveTo>
                <a:cubicBezTo>
                  <a:pt x="1" y="31"/>
                  <a:pt x="1" y="517"/>
                  <a:pt x="305" y="547"/>
                </a:cubicBezTo>
                <a:cubicBezTo>
                  <a:pt x="639" y="517"/>
                  <a:pt x="639" y="31"/>
                  <a:pt x="30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463838" y="2449953"/>
            <a:ext cx="10981" cy="16993"/>
          </a:xfrm>
          <a:custGeom>
            <a:avLst/>
            <a:gdLst/>
            <a:ahLst/>
            <a:cxnLst/>
            <a:rect l="l" t="t" r="r" b="b"/>
            <a:pathLst>
              <a:path w="305" h="472" extrusionOk="0">
                <a:moveTo>
                  <a:pt x="153" y="0"/>
                </a:moveTo>
                <a:cubicBezTo>
                  <a:pt x="77" y="0"/>
                  <a:pt x="1" y="53"/>
                  <a:pt x="1" y="160"/>
                </a:cubicBezTo>
                <a:lnTo>
                  <a:pt x="1" y="312"/>
                </a:lnTo>
                <a:cubicBezTo>
                  <a:pt x="1" y="418"/>
                  <a:pt x="77" y="471"/>
                  <a:pt x="153" y="471"/>
                </a:cubicBezTo>
                <a:cubicBezTo>
                  <a:pt x="229" y="471"/>
                  <a:pt x="305" y="418"/>
                  <a:pt x="305" y="312"/>
                </a:cubicBezTo>
                <a:lnTo>
                  <a:pt x="305" y="160"/>
                </a:lnTo>
                <a:cubicBezTo>
                  <a:pt x="305" y="53"/>
                  <a:pt x="229" y="0"/>
                  <a:pt x="15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2521840" y="2115086"/>
            <a:ext cx="17569" cy="21349"/>
          </a:xfrm>
          <a:custGeom>
            <a:avLst/>
            <a:gdLst/>
            <a:ahLst/>
            <a:cxnLst/>
            <a:rect l="l" t="t" r="r" b="b"/>
            <a:pathLst>
              <a:path w="488" h="593" extrusionOk="0">
                <a:moveTo>
                  <a:pt x="244" y="0"/>
                </a:moveTo>
                <a:cubicBezTo>
                  <a:pt x="168" y="0"/>
                  <a:pt x="92" y="53"/>
                  <a:pt x="62" y="160"/>
                </a:cubicBezTo>
                <a:cubicBezTo>
                  <a:pt x="1" y="281"/>
                  <a:pt x="62" y="372"/>
                  <a:pt x="122" y="524"/>
                </a:cubicBezTo>
                <a:cubicBezTo>
                  <a:pt x="153" y="570"/>
                  <a:pt x="198" y="593"/>
                  <a:pt x="244" y="593"/>
                </a:cubicBezTo>
                <a:cubicBezTo>
                  <a:pt x="289" y="593"/>
                  <a:pt x="335" y="570"/>
                  <a:pt x="365" y="524"/>
                </a:cubicBezTo>
                <a:cubicBezTo>
                  <a:pt x="426" y="403"/>
                  <a:pt x="487" y="312"/>
                  <a:pt x="426" y="160"/>
                </a:cubicBezTo>
                <a:cubicBezTo>
                  <a:pt x="396" y="53"/>
                  <a:pt x="320" y="0"/>
                  <a:pt x="24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342607" y="3613509"/>
            <a:ext cx="39424" cy="29559"/>
          </a:xfrm>
          <a:custGeom>
            <a:avLst/>
            <a:gdLst/>
            <a:ahLst/>
            <a:cxnLst/>
            <a:rect l="l" t="t" r="r" b="b"/>
            <a:pathLst>
              <a:path w="1095" h="821" extrusionOk="0">
                <a:moveTo>
                  <a:pt x="548" y="0"/>
                </a:moveTo>
                <a:cubicBezTo>
                  <a:pt x="0" y="0"/>
                  <a:pt x="0" y="821"/>
                  <a:pt x="548" y="821"/>
                </a:cubicBezTo>
                <a:cubicBezTo>
                  <a:pt x="1095" y="821"/>
                  <a:pt x="1095" y="0"/>
                  <a:pt x="54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881037" y="3874244"/>
            <a:ext cx="24267" cy="15589"/>
          </a:xfrm>
          <a:custGeom>
            <a:avLst/>
            <a:gdLst/>
            <a:ahLst/>
            <a:cxnLst/>
            <a:rect l="l" t="t" r="r" b="b"/>
            <a:pathLst>
              <a:path w="674" h="433" extrusionOk="0">
                <a:moveTo>
                  <a:pt x="458" y="0"/>
                </a:moveTo>
                <a:cubicBezTo>
                  <a:pt x="430" y="0"/>
                  <a:pt x="399" y="7"/>
                  <a:pt x="365" y="23"/>
                </a:cubicBezTo>
                <a:lnTo>
                  <a:pt x="122" y="84"/>
                </a:lnTo>
                <a:cubicBezTo>
                  <a:pt x="0" y="114"/>
                  <a:pt x="0" y="296"/>
                  <a:pt x="122" y="327"/>
                </a:cubicBezTo>
                <a:lnTo>
                  <a:pt x="365" y="418"/>
                </a:lnTo>
                <a:cubicBezTo>
                  <a:pt x="393" y="428"/>
                  <a:pt x="419" y="433"/>
                  <a:pt x="442" y="433"/>
                </a:cubicBezTo>
                <a:cubicBezTo>
                  <a:pt x="668" y="433"/>
                  <a:pt x="673" y="0"/>
                  <a:pt x="45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4064869" y="4380596"/>
            <a:ext cx="42448" cy="17641"/>
          </a:xfrm>
          <a:custGeom>
            <a:avLst/>
            <a:gdLst/>
            <a:ahLst/>
            <a:cxnLst/>
            <a:rect l="l" t="t" r="r" b="b"/>
            <a:pathLst>
              <a:path w="1179" h="490" extrusionOk="0">
                <a:moveTo>
                  <a:pt x="906" y="0"/>
                </a:moveTo>
                <a:cubicBezTo>
                  <a:pt x="898" y="0"/>
                  <a:pt x="890" y="1"/>
                  <a:pt x="882" y="1"/>
                </a:cubicBezTo>
                <a:lnTo>
                  <a:pt x="153" y="93"/>
                </a:lnTo>
                <a:cubicBezTo>
                  <a:pt x="1" y="123"/>
                  <a:pt x="1" y="366"/>
                  <a:pt x="153" y="397"/>
                </a:cubicBezTo>
                <a:lnTo>
                  <a:pt x="882" y="488"/>
                </a:lnTo>
                <a:cubicBezTo>
                  <a:pt x="890" y="489"/>
                  <a:pt x="898" y="489"/>
                  <a:pt x="906" y="489"/>
                </a:cubicBezTo>
                <a:cubicBezTo>
                  <a:pt x="1178" y="489"/>
                  <a:pt x="1178" y="0"/>
                  <a:pt x="90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3612920" y="4747828"/>
            <a:ext cx="44896" cy="39856"/>
          </a:xfrm>
          <a:custGeom>
            <a:avLst/>
            <a:gdLst/>
            <a:ahLst/>
            <a:cxnLst/>
            <a:rect l="l" t="t" r="r" b="b"/>
            <a:pathLst>
              <a:path w="1247" h="1107" extrusionOk="0">
                <a:moveTo>
                  <a:pt x="312" y="1"/>
                </a:moveTo>
                <a:cubicBezTo>
                  <a:pt x="131" y="1"/>
                  <a:pt x="1" y="209"/>
                  <a:pt x="122" y="379"/>
                </a:cubicBezTo>
                <a:lnTo>
                  <a:pt x="487" y="926"/>
                </a:lnTo>
                <a:cubicBezTo>
                  <a:pt x="554" y="1045"/>
                  <a:pt x="679" y="1107"/>
                  <a:pt x="802" y="1107"/>
                </a:cubicBezTo>
                <a:cubicBezTo>
                  <a:pt x="900" y="1107"/>
                  <a:pt x="997" y="1068"/>
                  <a:pt x="1064" y="987"/>
                </a:cubicBezTo>
                <a:cubicBezTo>
                  <a:pt x="1246" y="835"/>
                  <a:pt x="1216" y="531"/>
                  <a:pt x="1003" y="410"/>
                </a:cubicBezTo>
                <a:lnTo>
                  <a:pt x="456" y="45"/>
                </a:lnTo>
                <a:cubicBezTo>
                  <a:pt x="407" y="14"/>
                  <a:pt x="358" y="1"/>
                  <a:pt x="31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096921" y="4728099"/>
            <a:ext cx="40540" cy="39964"/>
          </a:xfrm>
          <a:custGeom>
            <a:avLst/>
            <a:gdLst/>
            <a:ahLst/>
            <a:cxnLst/>
            <a:rect l="l" t="t" r="r" b="b"/>
            <a:pathLst>
              <a:path w="1126" h="1110" extrusionOk="0">
                <a:moveTo>
                  <a:pt x="563" y="0"/>
                </a:moveTo>
                <a:cubicBezTo>
                  <a:pt x="434" y="0"/>
                  <a:pt x="305" y="76"/>
                  <a:pt x="259" y="228"/>
                </a:cubicBezTo>
                <a:lnTo>
                  <a:pt x="77" y="654"/>
                </a:lnTo>
                <a:cubicBezTo>
                  <a:pt x="1" y="958"/>
                  <a:pt x="282" y="1110"/>
                  <a:pt x="563" y="1110"/>
                </a:cubicBezTo>
                <a:cubicBezTo>
                  <a:pt x="844" y="1110"/>
                  <a:pt x="1125" y="958"/>
                  <a:pt x="1049" y="654"/>
                </a:cubicBezTo>
                <a:lnTo>
                  <a:pt x="867" y="228"/>
                </a:lnTo>
                <a:cubicBezTo>
                  <a:pt x="821" y="76"/>
                  <a:pt x="692" y="0"/>
                  <a:pt x="56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3155462" y="4282125"/>
            <a:ext cx="27399" cy="23043"/>
          </a:xfrm>
          <a:custGeom>
            <a:avLst/>
            <a:gdLst/>
            <a:ahLst/>
            <a:cxnLst/>
            <a:rect l="l" t="t" r="r" b="b"/>
            <a:pathLst>
              <a:path w="761" h="640" extrusionOk="0">
                <a:moveTo>
                  <a:pt x="396" y="1"/>
                </a:moveTo>
                <a:cubicBezTo>
                  <a:pt x="1" y="31"/>
                  <a:pt x="1" y="578"/>
                  <a:pt x="396" y="639"/>
                </a:cubicBezTo>
                <a:cubicBezTo>
                  <a:pt x="761" y="578"/>
                  <a:pt x="761" y="31"/>
                  <a:pt x="39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2704593" y="4875641"/>
            <a:ext cx="27471" cy="24951"/>
          </a:xfrm>
          <a:custGeom>
            <a:avLst/>
            <a:gdLst/>
            <a:ahLst/>
            <a:cxnLst/>
            <a:rect l="l" t="t" r="r" b="b"/>
            <a:pathLst>
              <a:path w="763" h="693" extrusionOk="0">
                <a:moveTo>
                  <a:pt x="436" y="0"/>
                </a:moveTo>
                <a:cubicBezTo>
                  <a:pt x="384" y="0"/>
                  <a:pt x="332" y="13"/>
                  <a:pt x="281" y="39"/>
                </a:cubicBezTo>
                <a:lnTo>
                  <a:pt x="281" y="39"/>
                </a:lnTo>
                <a:cubicBezTo>
                  <a:pt x="234" y="59"/>
                  <a:pt x="191" y="90"/>
                  <a:pt x="154" y="131"/>
                </a:cubicBezTo>
                <a:lnTo>
                  <a:pt x="154" y="131"/>
                </a:lnTo>
                <a:lnTo>
                  <a:pt x="92" y="173"/>
                </a:lnTo>
                <a:cubicBezTo>
                  <a:pt x="1" y="264"/>
                  <a:pt x="1" y="416"/>
                  <a:pt x="92" y="537"/>
                </a:cubicBezTo>
                <a:lnTo>
                  <a:pt x="183" y="598"/>
                </a:lnTo>
                <a:cubicBezTo>
                  <a:pt x="239" y="647"/>
                  <a:pt x="302" y="675"/>
                  <a:pt x="364" y="685"/>
                </a:cubicBezTo>
                <a:lnTo>
                  <a:pt x="364" y="685"/>
                </a:lnTo>
                <a:cubicBezTo>
                  <a:pt x="387" y="690"/>
                  <a:pt x="409" y="692"/>
                  <a:pt x="432" y="692"/>
                </a:cubicBezTo>
                <a:cubicBezTo>
                  <a:pt x="592" y="692"/>
                  <a:pt x="743" y="580"/>
                  <a:pt x="761" y="385"/>
                </a:cubicBezTo>
                <a:cubicBezTo>
                  <a:pt x="762" y="370"/>
                  <a:pt x="763" y="355"/>
                  <a:pt x="762" y="340"/>
                </a:cubicBezTo>
                <a:lnTo>
                  <a:pt x="762" y="340"/>
                </a:lnTo>
                <a:cubicBezTo>
                  <a:pt x="763" y="325"/>
                  <a:pt x="762" y="310"/>
                  <a:pt x="761" y="294"/>
                </a:cubicBezTo>
                <a:cubicBezTo>
                  <a:pt x="754" y="228"/>
                  <a:pt x="729" y="172"/>
                  <a:pt x="692" y="128"/>
                </a:cubicBezTo>
                <a:lnTo>
                  <a:pt x="692" y="128"/>
                </a:lnTo>
                <a:cubicBezTo>
                  <a:pt x="630" y="48"/>
                  <a:pt x="536" y="0"/>
                  <a:pt x="43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215415" y="4909196"/>
            <a:ext cx="36148" cy="29595"/>
          </a:xfrm>
          <a:custGeom>
            <a:avLst/>
            <a:gdLst/>
            <a:ahLst/>
            <a:cxnLst/>
            <a:rect l="l" t="t" r="r" b="b"/>
            <a:pathLst>
              <a:path w="1004" h="822" extrusionOk="0">
                <a:moveTo>
                  <a:pt x="487" y="1"/>
                </a:moveTo>
                <a:cubicBezTo>
                  <a:pt x="1" y="31"/>
                  <a:pt x="1" y="760"/>
                  <a:pt x="487" y="821"/>
                </a:cubicBezTo>
                <a:cubicBezTo>
                  <a:pt x="1004" y="760"/>
                  <a:pt x="1004" y="31"/>
                  <a:pt x="48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623620" y="4572421"/>
            <a:ext cx="25203" cy="28479"/>
          </a:xfrm>
          <a:custGeom>
            <a:avLst/>
            <a:gdLst/>
            <a:ahLst/>
            <a:cxnLst/>
            <a:rect l="l" t="t" r="r" b="b"/>
            <a:pathLst>
              <a:path w="700" h="791" extrusionOk="0">
                <a:moveTo>
                  <a:pt x="339" y="0"/>
                </a:moveTo>
                <a:cubicBezTo>
                  <a:pt x="190" y="0"/>
                  <a:pt x="46" y="99"/>
                  <a:pt x="31" y="297"/>
                </a:cubicBezTo>
                <a:cubicBezTo>
                  <a:pt x="1" y="449"/>
                  <a:pt x="31" y="601"/>
                  <a:pt x="152" y="722"/>
                </a:cubicBezTo>
                <a:cubicBezTo>
                  <a:pt x="198" y="768"/>
                  <a:pt x="266" y="791"/>
                  <a:pt x="335" y="791"/>
                </a:cubicBezTo>
                <a:cubicBezTo>
                  <a:pt x="403" y="791"/>
                  <a:pt x="472" y="768"/>
                  <a:pt x="517" y="722"/>
                </a:cubicBezTo>
                <a:cubicBezTo>
                  <a:pt x="639" y="601"/>
                  <a:pt x="700" y="449"/>
                  <a:pt x="669" y="297"/>
                </a:cubicBezTo>
                <a:cubicBezTo>
                  <a:pt x="639" y="99"/>
                  <a:pt x="487" y="0"/>
                  <a:pt x="33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121302" y="4423295"/>
            <a:ext cx="39460" cy="33663"/>
          </a:xfrm>
          <a:custGeom>
            <a:avLst/>
            <a:gdLst/>
            <a:ahLst/>
            <a:cxnLst/>
            <a:rect l="l" t="t" r="r" b="b"/>
            <a:pathLst>
              <a:path w="1096" h="935" extrusionOk="0">
                <a:moveTo>
                  <a:pt x="487" y="1"/>
                </a:moveTo>
                <a:cubicBezTo>
                  <a:pt x="366" y="1"/>
                  <a:pt x="274" y="62"/>
                  <a:pt x="214" y="183"/>
                </a:cubicBezTo>
                <a:lnTo>
                  <a:pt x="122" y="335"/>
                </a:lnTo>
                <a:cubicBezTo>
                  <a:pt x="1" y="548"/>
                  <a:pt x="92" y="852"/>
                  <a:pt x="366" y="913"/>
                </a:cubicBezTo>
                <a:cubicBezTo>
                  <a:pt x="405" y="928"/>
                  <a:pt x="444" y="934"/>
                  <a:pt x="483" y="934"/>
                </a:cubicBezTo>
                <a:cubicBezTo>
                  <a:pt x="681" y="934"/>
                  <a:pt x="852" y="752"/>
                  <a:pt x="852" y="548"/>
                </a:cubicBezTo>
                <a:lnTo>
                  <a:pt x="834" y="530"/>
                </a:lnTo>
                <a:lnTo>
                  <a:pt x="834" y="530"/>
                </a:lnTo>
                <a:lnTo>
                  <a:pt x="852" y="518"/>
                </a:lnTo>
                <a:cubicBezTo>
                  <a:pt x="1095" y="366"/>
                  <a:pt x="974" y="1"/>
                  <a:pt x="70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745096" y="4204432"/>
            <a:ext cx="26283" cy="19729"/>
          </a:xfrm>
          <a:custGeom>
            <a:avLst/>
            <a:gdLst/>
            <a:ahLst/>
            <a:cxnLst/>
            <a:rect l="l" t="t" r="r" b="b"/>
            <a:pathLst>
              <a:path w="730" h="548" extrusionOk="0">
                <a:moveTo>
                  <a:pt x="365" y="1"/>
                </a:moveTo>
                <a:cubicBezTo>
                  <a:pt x="0" y="1"/>
                  <a:pt x="0" y="548"/>
                  <a:pt x="365" y="548"/>
                </a:cubicBezTo>
                <a:cubicBezTo>
                  <a:pt x="730" y="548"/>
                  <a:pt x="730" y="1"/>
                  <a:pt x="36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419221" y="4494761"/>
            <a:ext cx="39424" cy="34419"/>
          </a:xfrm>
          <a:custGeom>
            <a:avLst/>
            <a:gdLst/>
            <a:ahLst/>
            <a:cxnLst/>
            <a:rect l="l" t="t" r="r" b="b"/>
            <a:pathLst>
              <a:path w="1095" h="956" extrusionOk="0">
                <a:moveTo>
                  <a:pt x="590" y="1"/>
                </a:moveTo>
                <a:cubicBezTo>
                  <a:pt x="467" y="1"/>
                  <a:pt x="342" y="45"/>
                  <a:pt x="243" y="144"/>
                </a:cubicBezTo>
                <a:lnTo>
                  <a:pt x="122" y="265"/>
                </a:lnTo>
                <a:cubicBezTo>
                  <a:pt x="0" y="387"/>
                  <a:pt x="0" y="569"/>
                  <a:pt x="122" y="691"/>
                </a:cubicBezTo>
                <a:lnTo>
                  <a:pt x="243" y="812"/>
                </a:lnTo>
                <a:cubicBezTo>
                  <a:pt x="342" y="911"/>
                  <a:pt x="467" y="955"/>
                  <a:pt x="590" y="955"/>
                </a:cubicBezTo>
                <a:cubicBezTo>
                  <a:pt x="845" y="955"/>
                  <a:pt x="1094" y="765"/>
                  <a:pt x="1094" y="478"/>
                </a:cubicBezTo>
                <a:cubicBezTo>
                  <a:pt x="1094" y="191"/>
                  <a:pt x="845" y="1"/>
                  <a:pt x="59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3436720" y="3812678"/>
            <a:ext cx="43816" cy="33951"/>
          </a:xfrm>
          <a:custGeom>
            <a:avLst/>
            <a:gdLst/>
            <a:ahLst/>
            <a:cxnLst/>
            <a:rect l="l" t="t" r="r" b="b"/>
            <a:pathLst>
              <a:path w="1217" h="943" extrusionOk="0">
                <a:moveTo>
                  <a:pt x="608" y="0"/>
                </a:moveTo>
                <a:cubicBezTo>
                  <a:pt x="1" y="0"/>
                  <a:pt x="1" y="942"/>
                  <a:pt x="608" y="942"/>
                </a:cubicBezTo>
                <a:cubicBezTo>
                  <a:pt x="1216" y="912"/>
                  <a:pt x="1216" y="0"/>
                  <a:pt x="60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847085" y="4196798"/>
            <a:ext cx="43816" cy="35031"/>
          </a:xfrm>
          <a:custGeom>
            <a:avLst/>
            <a:gdLst/>
            <a:ahLst/>
            <a:cxnLst/>
            <a:rect l="l" t="t" r="r" b="b"/>
            <a:pathLst>
              <a:path w="1217" h="973" extrusionOk="0">
                <a:moveTo>
                  <a:pt x="609" y="0"/>
                </a:moveTo>
                <a:cubicBezTo>
                  <a:pt x="1" y="30"/>
                  <a:pt x="1" y="942"/>
                  <a:pt x="609" y="973"/>
                </a:cubicBezTo>
                <a:cubicBezTo>
                  <a:pt x="1217" y="942"/>
                  <a:pt x="1217" y="30"/>
                  <a:pt x="60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3987175" y="3871579"/>
            <a:ext cx="39316" cy="33843"/>
          </a:xfrm>
          <a:custGeom>
            <a:avLst/>
            <a:gdLst/>
            <a:ahLst/>
            <a:cxnLst/>
            <a:rect l="l" t="t" r="r" b="b"/>
            <a:pathLst>
              <a:path w="1092" h="940" extrusionOk="0">
                <a:moveTo>
                  <a:pt x="386" y="0"/>
                </a:moveTo>
                <a:cubicBezTo>
                  <a:pt x="234" y="0"/>
                  <a:pt x="89" y="94"/>
                  <a:pt x="31" y="249"/>
                </a:cubicBezTo>
                <a:cubicBezTo>
                  <a:pt x="1" y="431"/>
                  <a:pt x="31" y="613"/>
                  <a:pt x="122" y="796"/>
                </a:cubicBezTo>
                <a:cubicBezTo>
                  <a:pt x="182" y="897"/>
                  <a:pt x="260" y="939"/>
                  <a:pt x="344" y="939"/>
                </a:cubicBezTo>
                <a:cubicBezTo>
                  <a:pt x="680" y="939"/>
                  <a:pt x="1092" y="261"/>
                  <a:pt x="657" y="103"/>
                </a:cubicBezTo>
                <a:lnTo>
                  <a:pt x="657" y="103"/>
                </a:lnTo>
                <a:cubicBezTo>
                  <a:pt x="669" y="111"/>
                  <a:pt x="677" y="124"/>
                  <a:pt x="673" y="124"/>
                </a:cubicBezTo>
                <a:cubicBezTo>
                  <a:pt x="669" y="124"/>
                  <a:pt x="659" y="117"/>
                  <a:pt x="639" y="97"/>
                </a:cubicBezTo>
                <a:lnTo>
                  <a:pt x="639" y="97"/>
                </a:lnTo>
                <a:cubicBezTo>
                  <a:pt x="645" y="99"/>
                  <a:pt x="651" y="101"/>
                  <a:pt x="657" y="103"/>
                </a:cubicBezTo>
                <a:lnTo>
                  <a:pt x="657" y="103"/>
                </a:lnTo>
                <a:cubicBezTo>
                  <a:pt x="651" y="99"/>
                  <a:pt x="645" y="97"/>
                  <a:pt x="639" y="97"/>
                </a:cubicBezTo>
                <a:cubicBezTo>
                  <a:pt x="562" y="31"/>
                  <a:pt x="473" y="0"/>
                  <a:pt x="38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4005788" y="3537109"/>
            <a:ext cx="45976" cy="42988"/>
          </a:xfrm>
          <a:custGeom>
            <a:avLst/>
            <a:gdLst/>
            <a:ahLst/>
            <a:cxnLst/>
            <a:rect l="l" t="t" r="r" b="b"/>
            <a:pathLst>
              <a:path w="1277" h="1194" extrusionOk="0">
                <a:moveTo>
                  <a:pt x="291" y="832"/>
                </a:moveTo>
                <a:cubicBezTo>
                  <a:pt x="295" y="837"/>
                  <a:pt x="300" y="841"/>
                  <a:pt x="304" y="846"/>
                </a:cubicBezTo>
                <a:cubicBezTo>
                  <a:pt x="299" y="846"/>
                  <a:pt x="295" y="840"/>
                  <a:pt x="291" y="832"/>
                </a:cubicBezTo>
                <a:close/>
                <a:moveTo>
                  <a:pt x="435" y="1"/>
                </a:moveTo>
                <a:cubicBezTo>
                  <a:pt x="341" y="1"/>
                  <a:pt x="245" y="18"/>
                  <a:pt x="152" y="55"/>
                </a:cubicBezTo>
                <a:cubicBezTo>
                  <a:pt x="61" y="116"/>
                  <a:pt x="0" y="238"/>
                  <a:pt x="0" y="359"/>
                </a:cubicBezTo>
                <a:cubicBezTo>
                  <a:pt x="0" y="511"/>
                  <a:pt x="91" y="663"/>
                  <a:pt x="213" y="754"/>
                </a:cubicBezTo>
                <a:cubicBezTo>
                  <a:pt x="226" y="768"/>
                  <a:pt x="240" y="781"/>
                  <a:pt x="253" y="795"/>
                </a:cubicBezTo>
                <a:lnTo>
                  <a:pt x="253" y="795"/>
                </a:lnTo>
                <a:cubicBezTo>
                  <a:pt x="250" y="807"/>
                  <a:pt x="247" y="824"/>
                  <a:pt x="243" y="846"/>
                </a:cubicBezTo>
                <a:cubicBezTo>
                  <a:pt x="243" y="1052"/>
                  <a:pt x="397" y="1193"/>
                  <a:pt x="574" y="1193"/>
                </a:cubicBezTo>
                <a:cubicBezTo>
                  <a:pt x="606" y="1193"/>
                  <a:pt x="637" y="1189"/>
                  <a:pt x="669" y="1180"/>
                </a:cubicBezTo>
                <a:lnTo>
                  <a:pt x="669" y="1150"/>
                </a:lnTo>
                <a:lnTo>
                  <a:pt x="760" y="1150"/>
                </a:lnTo>
                <a:cubicBezTo>
                  <a:pt x="973" y="1150"/>
                  <a:pt x="1155" y="998"/>
                  <a:pt x="1216" y="785"/>
                </a:cubicBezTo>
                <a:cubicBezTo>
                  <a:pt x="1277" y="572"/>
                  <a:pt x="1186" y="359"/>
                  <a:pt x="1003" y="238"/>
                </a:cubicBezTo>
                <a:cubicBezTo>
                  <a:pt x="856" y="90"/>
                  <a:pt x="649" y="1"/>
                  <a:pt x="43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3614001" y="3373402"/>
            <a:ext cx="43780" cy="37012"/>
          </a:xfrm>
          <a:custGeom>
            <a:avLst/>
            <a:gdLst/>
            <a:ahLst/>
            <a:cxnLst/>
            <a:rect l="l" t="t" r="r" b="b"/>
            <a:pathLst>
              <a:path w="1216" h="1028" extrusionOk="0">
                <a:moveTo>
                  <a:pt x="734" y="0"/>
                </a:moveTo>
                <a:cubicBezTo>
                  <a:pt x="704" y="0"/>
                  <a:pt x="672" y="4"/>
                  <a:pt x="639" y="13"/>
                </a:cubicBezTo>
                <a:lnTo>
                  <a:pt x="457" y="73"/>
                </a:lnTo>
                <a:cubicBezTo>
                  <a:pt x="1" y="195"/>
                  <a:pt x="1" y="833"/>
                  <a:pt x="457" y="955"/>
                </a:cubicBezTo>
                <a:lnTo>
                  <a:pt x="639" y="1016"/>
                </a:lnTo>
                <a:cubicBezTo>
                  <a:pt x="672" y="1024"/>
                  <a:pt x="704" y="1028"/>
                  <a:pt x="734" y="1028"/>
                </a:cubicBezTo>
                <a:cubicBezTo>
                  <a:pt x="1215" y="1028"/>
                  <a:pt x="1215" y="0"/>
                  <a:pt x="73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3779255" y="3054809"/>
            <a:ext cx="40540" cy="39172"/>
          </a:xfrm>
          <a:custGeom>
            <a:avLst/>
            <a:gdLst/>
            <a:ahLst/>
            <a:cxnLst/>
            <a:rect l="l" t="t" r="r" b="b"/>
            <a:pathLst>
              <a:path w="1126" h="1088" extrusionOk="0">
                <a:moveTo>
                  <a:pt x="789" y="1"/>
                </a:moveTo>
                <a:cubicBezTo>
                  <a:pt x="762" y="1"/>
                  <a:pt x="732" y="6"/>
                  <a:pt x="699" y="16"/>
                </a:cubicBezTo>
                <a:cubicBezTo>
                  <a:pt x="274" y="77"/>
                  <a:pt x="0" y="503"/>
                  <a:pt x="92" y="928"/>
                </a:cubicBezTo>
                <a:cubicBezTo>
                  <a:pt x="122" y="1035"/>
                  <a:pt x="221" y="1088"/>
                  <a:pt x="320" y="1088"/>
                </a:cubicBezTo>
                <a:cubicBezTo>
                  <a:pt x="418" y="1088"/>
                  <a:pt x="517" y="1035"/>
                  <a:pt x="548" y="928"/>
                </a:cubicBezTo>
                <a:cubicBezTo>
                  <a:pt x="548" y="837"/>
                  <a:pt x="578" y="716"/>
                  <a:pt x="699" y="716"/>
                </a:cubicBezTo>
                <a:cubicBezTo>
                  <a:pt x="732" y="726"/>
                  <a:pt x="762" y="731"/>
                  <a:pt x="789" y="731"/>
                </a:cubicBezTo>
                <a:cubicBezTo>
                  <a:pt x="1125" y="731"/>
                  <a:pt x="1125" y="1"/>
                  <a:pt x="78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3730003" y="3550861"/>
            <a:ext cx="33951" cy="28731"/>
          </a:xfrm>
          <a:custGeom>
            <a:avLst/>
            <a:gdLst/>
            <a:ahLst/>
            <a:cxnLst/>
            <a:rect l="l" t="t" r="r" b="b"/>
            <a:pathLst>
              <a:path w="943" h="798" extrusionOk="0">
                <a:moveTo>
                  <a:pt x="460" y="0"/>
                </a:moveTo>
                <a:cubicBezTo>
                  <a:pt x="411" y="0"/>
                  <a:pt x="365" y="23"/>
                  <a:pt x="335" y="68"/>
                </a:cubicBezTo>
                <a:lnTo>
                  <a:pt x="213" y="190"/>
                </a:lnTo>
                <a:cubicBezTo>
                  <a:pt x="1" y="433"/>
                  <a:pt x="153" y="798"/>
                  <a:pt x="457" y="798"/>
                </a:cubicBezTo>
                <a:cubicBezTo>
                  <a:pt x="791" y="798"/>
                  <a:pt x="943" y="433"/>
                  <a:pt x="730" y="190"/>
                </a:cubicBezTo>
                <a:lnTo>
                  <a:pt x="608" y="68"/>
                </a:lnTo>
                <a:cubicBezTo>
                  <a:pt x="563" y="23"/>
                  <a:pt x="510" y="0"/>
                  <a:pt x="46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013213" y="3532788"/>
            <a:ext cx="32871" cy="29307"/>
          </a:xfrm>
          <a:custGeom>
            <a:avLst/>
            <a:gdLst/>
            <a:ahLst/>
            <a:cxnLst/>
            <a:rect l="l" t="t" r="r" b="b"/>
            <a:pathLst>
              <a:path w="913" h="814" extrusionOk="0">
                <a:moveTo>
                  <a:pt x="441" y="1"/>
                </a:moveTo>
                <a:cubicBezTo>
                  <a:pt x="365" y="1"/>
                  <a:pt x="289" y="39"/>
                  <a:pt x="244" y="115"/>
                </a:cubicBezTo>
                <a:lnTo>
                  <a:pt x="152" y="297"/>
                </a:lnTo>
                <a:cubicBezTo>
                  <a:pt x="0" y="510"/>
                  <a:pt x="183" y="814"/>
                  <a:pt x="456" y="814"/>
                </a:cubicBezTo>
                <a:cubicBezTo>
                  <a:pt x="730" y="814"/>
                  <a:pt x="912" y="510"/>
                  <a:pt x="760" y="297"/>
                </a:cubicBezTo>
                <a:lnTo>
                  <a:pt x="639" y="115"/>
                </a:lnTo>
                <a:cubicBezTo>
                  <a:pt x="593" y="39"/>
                  <a:pt x="517" y="1"/>
                  <a:pt x="44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968352" y="3035690"/>
            <a:ext cx="17533" cy="13177"/>
          </a:xfrm>
          <a:custGeom>
            <a:avLst/>
            <a:gdLst/>
            <a:ahLst/>
            <a:cxnLst/>
            <a:rect l="l" t="t" r="r" b="b"/>
            <a:pathLst>
              <a:path w="487" h="366" extrusionOk="0">
                <a:moveTo>
                  <a:pt x="243" y="0"/>
                </a:moveTo>
                <a:cubicBezTo>
                  <a:pt x="0" y="0"/>
                  <a:pt x="0" y="365"/>
                  <a:pt x="243" y="365"/>
                </a:cubicBezTo>
                <a:cubicBezTo>
                  <a:pt x="486" y="335"/>
                  <a:pt x="486" y="0"/>
                  <a:pt x="24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3295551" y="3003935"/>
            <a:ext cx="27399" cy="23043"/>
          </a:xfrm>
          <a:custGeom>
            <a:avLst/>
            <a:gdLst/>
            <a:ahLst/>
            <a:cxnLst/>
            <a:rect l="l" t="t" r="r" b="b"/>
            <a:pathLst>
              <a:path w="761" h="640" extrusionOk="0">
                <a:moveTo>
                  <a:pt x="396" y="1"/>
                </a:moveTo>
                <a:cubicBezTo>
                  <a:pt x="0" y="62"/>
                  <a:pt x="0" y="609"/>
                  <a:pt x="396" y="639"/>
                </a:cubicBezTo>
                <a:cubicBezTo>
                  <a:pt x="760" y="609"/>
                  <a:pt x="760" y="62"/>
                  <a:pt x="39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3562588" y="3105177"/>
            <a:ext cx="19729" cy="21097"/>
          </a:xfrm>
          <a:custGeom>
            <a:avLst/>
            <a:gdLst/>
            <a:ahLst/>
            <a:cxnLst/>
            <a:rect l="l" t="t" r="r" b="b"/>
            <a:pathLst>
              <a:path w="548" h="586" extrusionOk="0">
                <a:moveTo>
                  <a:pt x="258" y="0"/>
                </a:moveTo>
                <a:cubicBezTo>
                  <a:pt x="175" y="0"/>
                  <a:pt x="91" y="46"/>
                  <a:pt x="61" y="137"/>
                </a:cubicBezTo>
                <a:lnTo>
                  <a:pt x="30" y="380"/>
                </a:lnTo>
                <a:cubicBezTo>
                  <a:pt x="0" y="517"/>
                  <a:pt x="137" y="586"/>
                  <a:pt x="274" y="586"/>
                </a:cubicBezTo>
                <a:cubicBezTo>
                  <a:pt x="410" y="586"/>
                  <a:pt x="547" y="517"/>
                  <a:pt x="517" y="380"/>
                </a:cubicBezTo>
                <a:lnTo>
                  <a:pt x="456" y="137"/>
                </a:lnTo>
                <a:cubicBezTo>
                  <a:pt x="426" y="46"/>
                  <a:pt x="342" y="0"/>
                  <a:pt x="25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3563667" y="2831803"/>
            <a:ext cx="28623" cy="17101"/>
          </a:xfrm>
          <a:custGeom>
            <a:avLst/>
            <a:gdLst/>
            <a:ahLst/>
            <a:cxnLst/>
            <a:rect l="l" t="t" r="r" b="b"/>
            <a:pathLst>
              <a:path w="795" h="475" extrusionOk="0">
                <a:moveTo>
                  <a:pt x="475" y="1"/>
                </a:moveTo>
                <a:cubicBezTo>
                  <a:pt x="451" y="1"/>
                  <a:pt x="424" y="4"/>
                  <a:pt x="396" y="10"/>
                </a:cubicBezTo>
                <a:lnTo>
                  <a:pt x="183" y="40"/>
                </a:lnTo>
                <a:cubicBezTo>
                  <a:pt x="0" y="101"/>
                  <a:pt x="0" y="374"/>
                  <a:pt x="183" y="435"/>
                </a:cubicBezTo>
                <a:lnTo>
                  <a:pt x="396" y="466"/>
                </a:lnTo>
                <a:cubicBezTo>
                  <a:pt x="424" y="472"/>
                  <a:pt x="451" y="475"/>
                  <a:pt x="475" y="475"/>
                </a:cubicBezTo>
                <a:cubicBezTo>
                  <a:pt x="795" y="475"/>
                  <a:pt x="795" y="1"/>
                  <a:pt x="47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3245758" y="2878357"/>
            <a:ext cx="23007" cy="23583"/>
          </a:xfrm>
          <a:custGeom>
            <a:avLst/>
            <a:gdLst/>
            <a:ahLst/>
            <a:cxnLst/>
            <a:rect l="l" t="t" r="r" b="b"/>
            <a:pathLst>
              <a:path w="639" h="655" extrusionOk="0">
                <a:moveTo>
                  <a:pt x="308" y="1"/>
                </a:moveTo>
                <a:cubicBezTo>
                  <a:pt x="244" y="1"/>
                  <a:pt x="183" y="39"/>
                  <a:pt x="168" y="115"/>
                </a:cubicBezTo>
                <a:lnTo>
                  <a:pt x="76" y="358"/>
                </a:lnTo>
                <a:cubicBezTo>
                  <a:pt x="0" y="556"/>
                  <a:pt x="160" y="654"/>
                  <a:pt x="320" y="654"/>
                </a:cubicBezTo>
                <a:cubicBezTo>
                  <a:pt x="479" y="654"/>
                  <a:pt x="639" y="556"/>
                  <a:pt x="563" y="358"/>
                </a:cubicBezTo>
                <a:lnTo>
                  <a:pt x="472" y="115"/>
                </a:lnTo>
                <a:cubicBezTo>
                  <a:pt x="441" y="39"/>
                  <a:pt x="373" y="1"/>
                  <a:pt x="30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3425775" y="2608908"/>
            <a:ext cx="12061" cy="8785"/>
          </a:xfrm>
          <a:custGeom>
            <a:avLst/>
            <a:gdLst/>
            <a:ahLst/>
            <a:cxnLst/>
            <a:rect l="l" t="t" r="r" b="b"/>
            <a:pathLst>
              <a:path w="335" h="244" extrusionOk="0">
                <a:moveTo>
                  <a:pt x="183" y="0"/>
                </a:moveTo>
                <a:cubicBezTo>
                  <a:pt x="1" y="0"/>
                  <a:pt x="1" y="243"/>
                  <a:pt x="183" y="243"/>
                </a:cubicBezTo>
                <a:cubicBezTo>
                  <a:pt x="335" y="243"/>
                  <a:pt x="335" y="0"/>
                  <a:pt x="18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3100485" y="4085763"/>
            <a:ext cx="56633" cy="42484"/>
          </a:xfrm>
          <a:custGeom>
            <a:avLst/>
            <a:gdLst/>
            <a:ahLst/>
            <a:cxnLst/>
            <a:rect l="l" t="t" r="r" b="b"/>
            <a:pathLst>
              <a:path w="1573" h="1180" extrusionOk="0">
                <a:moveTo>
                  <a:pt x="223" y="1"/>
                </a:moveTo>
                <a:cubicBezTo>
                  <a:pt x="103" y="1"/>
                  <a:pt x="0" y="120"/>
                  <a:pt x="69" y="257"/>
                </a:cubicBezTo>
                <a:cubicBezTo>
                  <a:pt x="312" y="622"/>
                  <a:pt x="646" y="926"/>
                  <a:pt x="1042" y="1139"/>
                </a:cubicBezTo>
                <a:cubicBezTo>
                  <a:pt x="1088" y="1167"/>
                  <a:pt x="1135" y="1179"/>
                  <a:pt x="1178" y="1179"/>
                </a:cubicBezTo>
                <a:cubicBezTo>
                  <a:pt x="1416" y="1179"/>
                  <a:pt x="1572" y="811"/>
                  <a:pt x="1315" y="683"/>
                </a:cubicBezTo>
                <a:cubicBezTo>
                  <a:pt x="950" y="500"/>
                  <a:pt x="616" y="318"/>
                  <a:pt x="342" y="44"/>
                </a:cubicBezTo>
                <a:cubicBezTo>
                  <a:pt x="304" y="14"/>
                  <a:pt x="263" y="1"/>
                  <a:pt x="22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809649" y="3964793"/>
            <a:ext cx="37264" cy="27399"/>
          </a:xfrm>
          <a:custGeom>
            <a:avLst/>
            <a:gdLst/>
            <a:ahLst/>
            <a:cxnLst/>
            <a:rect l="l" t="t" r="r" b="b"/>
            <a:pathLst>
              <a:path w="1035" h="761" extrusionOk="0">
                <a:moveTo>
                  <a:pt x="518" y="0"/>
                </a:moveTo>
                <a:cubicBezTo>
                  <a:pt x="1" y="0"/>
                  <a:pt x="1" y="760"/>
                  <a:pt x="518" y="760"/>
                </a:cubicBezTo>
                <a:cubicBezTo>
                  <a:pt x="1034" y="760"/>
                  <a:pt x="1034" y="0"/>
                  <a:pt x="51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2968353" y="4385023"/>
            <a:ext cx="35031" cy="27939"/>
          </a:xfrm>
          <a:custGeom>
            <a:avLst/>
            <a:gdLst/>
            <a:ahLst/>
            <a:cxnLst/>
            <a:rect l="l" t="t" r="r" b="b"/>
            <a:pathLst>
              <a:path w="973" h="776" extrusionOk="0">
                <a:moveTo>
                  <a:pt x="486" y="0"/>
                </a:moveTo>
                <a:cubicBezTo>
                  <a:pt x="152" y="0"/>
                  <a:pt x="0" y="395"/>
                  <a:pt x="243" y="608"/>
                </a:cubicBezTo>
                <a:lnTo>
                  <a:pt x="365" y="730"/>
                </a:lnTo>
                <a:cubicBezTo>
                  <a:pt x="395" y="760"/>
                  <a:pt x="441" y="775"/>
                  <a:pt x="486" y="775"/>
                </a:cubicBezTo>
                <a:cubicBezTo>
                  <a:pt x="532" y="775"/>
                  <a:pt x="578" y="760"/>
                  <a:pt x="608" y="730"/>
                </a:cubicBezTo>
                <a:lnTo>
                  <a:pt x="730" y="608"/>
                </a:lnTo>
                <a:cubicBezTo>
                  <a:pt x="973" y="395"/>
                  <a:pt x="790" y="0"/>
                  <a:pt x="48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3056992" y="4749376"/>
            <a:ext cx="21675" cy="14365"/>
          </a:xfrm>
          <a:custGeom>
            <a:avLst/>
            <a:gdLst/>
            <a:ahLst/>
            <a:cxnLst/>
            <a:rect l="l" t="t" r="r" b="b"/>
            <a:pathLst>
              <a:path w="602" h="399" extrusionOk="0">
                <a:moveTo>
                  <a:pt x="415" y="0"/>
                </a:moveTo>
                <a:cubicBezTo>
                  <a:pt x="409" y="0"/>
                  <a:pt x="402" y="1"/>
                  <a:pt x="395" y="2"/>
                </a:cubicBezTo>
                <a:lnTo>
                  <a:pt x="395" y="32"/>
                </a:lnTo>
                <a:lnTo>
                  <a:pt x="152" y="63"/>
                </a:lnTo>
                <a:cubicBezTo>
                  <a:pt x="0" y="93"/>
                  <a:pt x="0" y="306"/>
                  <a:pt x="152" y="367"/>
                </a:cubicBezTo>
                <a:lnTo>
                  <a:pt x="395" y="397"/>
                </a:lnTo>
                <a:cubicBezTo>
                  <a:pt x="402" y="398"/>
                  <a:pt x="409" y="398"/>
                  <a:pt x="415" y="398"/>
                </a:cubicBezTo>
                <a:cubicBezTo>
                  <a:pt x="601" y="398"/>
                  <a:pt x="601" y="0"/>
                  <a:pt x="41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4322042" y="4762554"/>
            <a:ext cx="67903" cy="58217"/>
          </a:xfrm>
          <a:custGeom>
            <a:avLst/>
            <a:gdLst/>
            <a:ahLst/>
            <a:cxnLst/>
            <a:rect l="l" t="t" r="r" b="b"/>
            <a:pathLst>
              <a:path w="1886" h="1617" extrusionOk="0">
                <a:moveTo>
                  <a:pt x="578" y="1"/>
                </a:moveTo>
                <a:cubicBezTo>
                  <a:pt x="487" y="1"/>
                  <a:pt x="396" y="31"/>
                  <a:pt x="335" y="61"/>
                </a:cubicBezTo>
                <a:cubicBezTo>
                  <a:pt x="1" y="365"/>
                  <a:pt x="305" y="973"/>
                  <a:pt x="457" y="1277"/>
                </a:cubicBezTo>
                <a:cubicBezTo>
                  <a:pt x="585" y="1502"/>
                  <a:pt x="815" y="1616"/>
                  <a:pt x="1048" y="1616"/>
                </a:cubicBezTo>
                <a:cubicBezTo>
                  <a:pt x="1257" y="1616"/>
                  <a:pt x="1468" y="1525"/>
                  <a:pt x="1612" y="1338"/>
                </a:cubicBezTo>
                <a:cubicBezTo>
                  <a:pt x="1885" y="973"/>
                  <a:pt x="1703" y="396"/>
                  <a:pt x="1216" y="274"/>
                </a:cubicBezTo>
                <a:lnTo>
                  <a:pt x="1247" y="274"/>
                </a:lnTo>
                <a:lnTo>
                  <a:pt x="1125" y="244"/>
                </a:lnTo>
                <a:cubicBezTo>
                  <a:pt x="1105" y="244"/>
                  <a:pt x="1044" y="203"/>
                  <a:pt x="1042" y="203"/>
                </a:cubicBezTo>
                <a:lnTo>
                  <a:pt x="1042" y="203"/>
                </a:lnTo>
                <a:cubicBezTo>
                  <a:pt x="1041" y="203"/>
                  <a:pt x="1054" y="213"/>
                  <a:pt x="1095" y="244"/>
                </a:cubicBezTo>
                <a:lnTo>
                  <a:pt x="882" y="122"/>
                </a:lnTo>
                <a:lnTo>
                  <a:pt x="821" y="61"/>
                </a:lnTo>
                <a:cubicBezTo>
                  <a:pt x="730" y="31"/>
                  <a:pt x="669" y="1"/>
                  <a:pt x="57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4803551" y="4511935"/>
            <a:ext cx="90872" cy="71179"/>
          </a:xfrm>
          <a:custGeom>
            <a:avLst/>
            <a:gdLst/>
            <a:ahLst/>
            <a:cxnLst/>
            <a:rect l="l" t="t" r="r" b="b"/>
            <a:pathLst>
              <a:path w="2524" h="1977" extrusionOk="0">
                <a:moveTo>
                  <a:pt x="1277" y="1"/>
                </a:moveTo>
                <a:cubicBezTo>
                  <a:pt x="1" y="1"/>
                  <a:pt x="1" y="1977"/>
                  <a:pt x="1277" y="1977"/>
                </a:cubicBezTo>
                <a:cubicBezTo>
                  <a:pt x="2524" y="1977"/>
                  <a:pt x="2524" y="1"/>
                  <a:pt x="127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5347993" y="4838054"/>
            <a:ext cx="53105" cy="47668"/>
          </a:xfrm>
          <a:custGeom>
            <a:avLst/>
            <a:gdLst/>
            <a:ahLst/>
            <a:cxnLst/>
            <a:rect l="l" t="t" r="r" b="b"/>
            <a:pathLst>
              <a:path w="1475" h="1324" extrusionOk="0">
                <a:moveTo>
                  <a:pt x="745" y="1"/>
                </a:moveTo>
                <a:cubicBezTo>
                  <a:pt x="320" y="1"/>
                  <a:pt x="198" y="426"/>
                  <a:pt x="107" y="730"/>
                </a:cubicBezTo>
                <a:cubicBezTo>
                  <a:pt x="1" y="1125"/>
                  <a:pt x="365" y="1323"/>
                  <a:pt x="734" y="1323"/>
                </a:cubicBezTo>
                <a:cubicBezTo>
                  <a:pt x="1102" y="1323"/>
                  <a:pt x="1475" y="1125"/>
                  <a:pt x="1384" y="730"/>
                </a:cubicBezTo>
                <a:cubicBezTo>
                  <a:pt x="1262" y="426"/>
                  <a:pt x="1140" y="1"/>
                  <a:pt x="74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5473285" y="4277770"/>
            <a:ext cx="64625" cy="48172"/>
          </a:xfrm>
          <a:custGeom>
            <a:avLst/>
            <a:gdLst/>
            <a:ahLst/>
            <a:cxnLst/>
            <a:rect l="l" t="t" r="r" b="b"/>
            <a:pathLst>
              <a:path w="1795" h="1338" extrusionOk="0">
                <a:moveTo>
                  <a:pt x="913" y="0"/>
                </a:moveTo>
                <a:cubicBezTo>
                  <a:pt x="1" y="0"/>
                  <a:pt x="1" y="1338"/>
                  <a:pt x="913" y="1338"/>
                </a:cubicBezTo>
                <a:cubicBezTo>
                  <a:pt x="1794" y="1338"/>
                  <a:pt x="1794" y="0"/>
                  <a:pt x="91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6115692" y="4084071"/>
            <a:ext cx="50368" cy="36544"/>
          </a:xfrm>
          <a:custGeom>
            <a:avLst/>
            <a:gdLst/>
            <a:ahLst/>
            <a:cxnLst/>
            <a:rect l="l" t="t" r="r" b="b"/>
            <a:pathLst>
              <a:path w="1399" h="1015" extrusionOk="0">
                <a:moveTo>
                  <a:pt x="608" y="0"/>
                </a:moveTo>
                <a:cubicBezTo>
                  <a:pt x="152" y="31"/>
                  <a:pt x="0" y="608"/>
                  <a:pt x="395" y="851"/>
                </a:cubicBezTo>
                <a:cubicBezTo>
                  <a:pt x="487" y="912"/>
                  <a:pt x="608" y="973"/>
                  <a:pt x="699" y="1003"/>
                </a:cubicBezTo>
                <a:cubicBezTo>
                  <a:pt x="730" y="1011"/>
                  <a:pt x="760" y="1015"/>
                  <a:pt x="790" y="1015"/>
                </a:cubicBezTo>
                <a:cubicBezTo>
                  <a:pt x="880" y="1015"/>
                  <a:pt x="965" y="981"/>
                  <a:pt x="1034" y="912"/>
                </a:cubicBezTo>
                <a:lnTo>
                  <a:pt x="1034" y="943"/>
                </a:lnTo>
                <a:lnTo>
                  <a:pt x="1094" y="851"/>
                </a:lnTo>
                <a:cubicBezTo>
                  <a:pt x="1398" y="547"/>
                  <a:pt x="1186" y="31"/>
                  <a:pt x="76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6231695" y="4781961"/>
            <a:ext cx="26715" cy="20305"/>
          </a:xfrm>
          <a:custGeom>
            <a:avLst/>
            <a:gdLst/>
            <a:ahLst/>
            <a:cxnLst/>
            <a:rect l="l" t="t" r="r" b="b"/>
            <a:pathLst>
              <a:path w="742" h="564" extrusionOk="0">
                <a:moveTo>
                  <a:pt x="481" y="1"/>
                </a:moveTo>
                <a:cubicBezTo>
                  <a:pt x="464" y="1"/>
                  <a:pt x="445" y="3"/>
                  <a:pt x="426" y="9"/>
                </a:cubicBezTo>
                <a:lnTo>
                  <a:pt x="213" y="100"/>
                </a:lnTo>
                <a:cubicBezTo>
                  <a:pt x="0" y="130"/>
                  <a:pt x="0" y="404"/>
                  <a:pt x="213" y="465"/>
                </a:cubicBezTo>
                <a:lnTo>
                  <a:pt x="426" y="556"/>
                </a:lnTo>
                <a:cubicBezTo>
                  <a:pt x="445" y="561"/>
                  <a:pt x="464" y="564"/>
                  <a:pt x="481" y="564"/>
                </a:cubicBezTo>
                <a:cubicBezTo>
                  <a:pt x="741" y="564"/>
                  <a:pt x="741" y="1"/>
                  <a:pt x="48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5946044" y="4692529"/>
            <a:ext cx="29595" cy="24087"/>
          </a:xfrm>
          <a:custGeom>
            <a:avLst/>
            <a:gdLst/>
            <a:ahLst/>
            <a:cxnLst/>
            <a:rect l="l" t="t" r="r" b="b"/>
            <a:pathLst>
              <a:path w="822" h="669" extrusionOk="0">
                <a:moveTo>
                  <a:pt x="396" y="0"/>
                </a:moveTo>
                <a:cubicBezTo>
                  <a:pt x="1" y="31"/>
                  <a:pt x="1" y="639"/>
                  <a:pt x="396" y="669"/>
                </a:cubicBezTo>
                <a:cubicBezTo>
                  <a:pt x="822" y="639"/>
                  <a:pt x="822" y="31"/>
                  <a:pt x="39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5545543" y="4516327"/>
            <a:ext cx="26859" cy="31575"/>
          </a:xfrm>
          <a:custGeom>
            <a:avLst/>
            <a:gdLst/>
            <a:ahLst/>
            <a:cxnLst/>
            <a:rect l="l" t="t" r="r" b="b"/>
            <a:pathLst>
              <a:path w="746" h="877" extrusionOk="0">
                <a:moveTo>
                  <a:pt x="117" y="1"/>
                </a:moveTo>
                <a:cubicBezTo>
                  <a:pt x="54" y="1"/>
                  <a:pt x="0" y="41"/>
                  <a:pt x="0" y="122"/>
                </a:cubicBezTo>
                <a:cubicBezTo>
                  <a:pt x="0" y="305"/>
                  <a:pt x="61" y="487"/>
                  <a:pt x="91" y="669"/>
                </a:cubicBezTo>
                <a:cubicBezTo>
                  <a:pt x="123" y="817"/>
                  <a:pt x="224" y="877"/>
                  <a:pt x="330" y="877"/>
                </a:cubicBezTo>
                <a:cubicBezTo>
                  <a:pt x="529" y="877"/>
                  <a:pt x="746" y="664"/>
                  <a:pt x="547" y="426"/>
                </a:cubicBezTo>
                <a:cubicBezTo>
                  <a:pt x="456" y="274"/>
                  <a:pt x="334" y="153"/>
                  <a:pt x="213" y="31"/>
                </a:cubicBezTo>
                <a:cubicBezTo>
                  <a:pt x="182" y="11"/>
                  <a:pt x="149" y="1"/>
                  <a:pt x="11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5261008" y="4764318"/>
            <a:ext cx="54725" cy="20161"/>
          </a:xfrm>
          <a:custGeom>
            <a:avLst/>
            <a:gdLst/>
            <a:ahLst/>
            <a:cxnLst/>
            <a:rect l="l" t="t" r="r" b="b"/>
            <a:pathLst>
              <a:path w="1520" h="560" extrusionOk="0">
                <a:moveTo>
                  <a:pt x="948" y="1"/>
                </a:moveTo>
                <a:cubicBezTo>
                  <a:pt x="684" y="1"/>
                  <a:pt x="433" y="35"/>
                  <a:pt x="183" y="104"/>
                </a:cubicBezTo>
                <a:cubicBezTo>
                  <a:pt x="0" y="134"/>
                  <a:pt x="0" y="407"/>
                  <a:pt x="183" y="468"/>
                </a:cubicBezTo>
                <a:cubicBezTo>
                  <a:pt x="517" y="559"/>
                  <a:pt x="851" y="559"/>
                  <a:pt x="1216" y="559"/>
                </a:cubicBezTo>
                <a:cubicBezTo>
                  <a:pt x="1520" y="499"/>
                  <a:pt x="1520" y="43"/>
                  <a:pt x="1216" y="12"/>
                </a:cubicBezTo>
                <a:cubicBezTo>
                  <a:pt x="1125" y="5"/>
                  <a:pt x="1036" y="1"/>
                  <a:pt x="94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4910804" y="4913301"/>
            <a:ext cx="34491" cy="27687"/>
          </a:xfrm>
          <a:custGeom>
            <a:avLst/>
            <a:gdLst/>
            <a:ahLst/>
            <a:cxnLst/>
            <a:rect l="l" t="t" r="r" b="b"/>
            <a:pathLst>
              <a:path w="958" h="769" extrusionOk="0">
                <a:moveTo>
                  <a:pt x="487" y="1"/>
                </a:moveTo>
                <a:cubicBezTo>
                  <a:pt x="335" y="1"/>
                  <a:pt x="183" y="84"/>
                  <a:pt x="122" y="251"/>
                </a:cubicBezTo>
                <a:lnTo>
                  <a:pt x="61" y="403"/>
                </a:lnTo>
                <a:cubicBezTo>
                  <a:pt x="1" y="646"/>
                  <a:pt x="244" y="768"/>
                  <a:pt x="483" y="768"/>
                </a:cubicBezTo>
                <a:cubicBezTo>
                  <a:pt x="722" y="768"/>
                  <a:pt x="958" y="646"/>
                  <a:pt x="882" y="403"/>
                </a:cubicBezTo>
                <a:lnTo>
                  <a:pt x="852" y="251"/>
                </a:lnTo>
                <a:cubicBezTo>
                  <a:pt x="791" y="84"/>
                  <a:pt x="639" y="1"/>
                  <a:pt x="48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4529961" y="4958124"/>
            <a:ext cx="29595" cy="35427"/>
          </a:xfrm>
          <a:custGeom>
            <a:avLst/>
            <a:gdLst/>
            <a:ahLst/>
            <a:cxnLst/>
            <a:rect l="l" t="t" r="r" b="b"/>
            <a:pathLst>
              <a:path w="822" h="984" extrusionOk="0">
                <a:moveTo>
                  <a:pt x="458" y="1"/>
                </a:moveTo>
                <a:cubicBezTo>
                  <a:pt x="354" y="1"/>
                  <a:pt x="250" y="47"/>
                  <a:pt x="183" y="131"/>
                </a:cubicBezTo>
                <a:cubicBezTo>
                  <a:pt x="62" y="313"/>
                  <a:pt x="1" y="526"/>
                  <a:pt x="1" y="739"/>
                </a:cubicBezTo>
                <a:cubicBezTo>
                  <a:pt x="1" y="909"/>
                  <a:pt x="154" y="984"/>
                  <a:pt x="318" y="984"/>
                </a:cubicBezTo>
                <a:cubicBezTo>
                  <a:pt x="534" y="984"/>
                  <a:pt x="769" y="855"/>
                  <a:pt x="700" y="648"/>
                </a:cubicBezTo>
                <a:cubicBezTo>
                  <a:pt x="680" y="586"/>
                  <a:pt x="659" y="525"/>
                  <a:pt x="657" y="464"/>
                </a:cubicBezTo>
                <a:lnTo>
                  <a:pt x="657" y="464"/>
                </a:lnTo>
                <a:cubicBezTo>
                  <a:pt x="698" y="428"/>
                  <a:pt x="733" y="386"/>
                  <a:pt x="761" y="344"/>
                </a:cubicBezTo>
                <a:cubicBezTo>
                  <a:pt x="822" y="253"/>
                  <a:pt x="791" y="131"/>
                  <a:pt x="700" y="101"/>
                </a:cubicBezTo>
                <a:cubicBezTo>
                  <a:pt x="631" y="32"/>
                  <a:pt x="545" y="1"/>
                  <a:pt x="45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4512463" y="4659693"/>
            <a:ext cx="26283" cy="19729"/>
          </a:xfrm>
          <a:custGeom>
            <a:avLst/>
            <a:gdLst/>
            <a:ahLst/>
            <a:cxnLst/>
            <a:rect l="l" t="t" r="r" b="b"/>
            <a:pathLst>
              <a:path w="730" h="548" extrusionOk="0">
                <a:moveTo>
                  <a:pt x="365" y="0"/>
                </a:moveTo>
                <a:cubicBezTo>
                  <a:pt x="1" y="0"/>
                  <a:pt x="1" y="547"/>
                  <a:pt x="365" y="547"/>
                </a:cubicBezTo>
                <a:cubicBezTo>
                  <a:pt x="730" y="547"/>
                  <a:pt x="730" y="0"/>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5141729" y="4373862"/>
            <a:ext cx="22395" cy="13573"/>
          </a:xfrm>
          <a:custGeom>
            <a:avLst/>
            <a:gdLst/>
            <a:ahLst/>
            <a:cxnLst/>
            <a:rect l="l" t="t" r="r" b="b"/>
            <a:pathLst>
              <a:path w="622" h="377" extrusionOk="0">
                <a:moveTo>
                  <a:pt x="385" y="1"/>
                </a:moveTo>
                <a:cubicBezTo>
                  <a:pt x="369" y="1"/>
                  <a:pt x="352" y="3"/>
                  <a:pt x="334" y="6"/>
                </a:cubicBezTo>
                <a:lnTo>
                  <a:pt x="122" y="67"/>
                </a:lnTo>
                <a:cubicBezTo>
                  <a:pt x="0" y="97"/>
                  <a:pt x="0" y="280"/>
                  <a:pt x="122" y="310"/>
                </a:cubicBezTo>
                <a:lnTo>
                  <a:pt x="334" y="371"/>
                </a:lnTo>
                <a:cubicBezTo>
                  <a:pt x="352" y="374"/>
                  <a:pt x="369" y="376"/>
                  <a:pt x="385" y="376"/>
                </a:cubicBezTo>
                <a:cubicBezTo>
                  <a:pt x="621" y="376"/>
                  <a:pt x="621" y="1"/>
                  <a:pt x="38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5019139" y="4702356"/>
            <a:ext cx="27399" cy="20845"/>
          </a:xfrm>
          <a:custGeom>
            <a:avLst/>
            <a:gdLst/>
            <a:ahLst/>
            <a:cxnLst/>
            <a:rect l="l" t="t" r="r" b="b"/>
            <a:pathLst>
              <a:path w="761" h="579" extrusionOk="0">
                <a:moveTo>
                  <a:pt x="396" y="1"/>
                </a:moveTo>
                <a:cubicBezTo>
                  <a:pt x="1" y="1"/>
                  <a:pt x="1" y="578"/>
                  <a:pt x="396" y="578"/>
                </a:cubicBezTo>
                <a:cubicBezTo>
                  <a:pt x="761" y="578"/>
                  <a:pt x="761" y="1"/>
                  <a:pt x="39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5705001" y="4888314"/>
            <a:ext cx="36688" cy="28191"/>
          </a:xfrm>
          <a:custGeom>
            <a:avLst/>
            <a:gdLst/>
            <a:ahLst/>
            <a:cxnLst/>
            <a:rect l="l" t="t" r="r" b="b"/>
            <a:pathLst>
              <a:path w="1019" h="783" extrusionOk="0">
                <a:moveTo>
                  <a:pt x="299" y="1"/>
                </a:moveTo>
                <a:cubicBezTo>
                  <a:pt x="144" y="1"/>
                  <a:pt x="1" y="194"/>
                  <a:pt x="100" y="368"/>
                </a:cubicBezTo>
                <a:lnTo>
                  <a:pt x="222" y="672"/>
                </a:lnTo>
                <a:cubicBezTo>
                  <a:pt x="267" y="750"/>
                  <a:pt x="334" y="782"/>
                  <a:pt x="407" y="782"/>
                </a:cubicBezTo>
                <a:cubicBezTo>
                  <a:pt x="672" y="782"/>
                  <a:pt x="1018" y="353"/>
                  <a:pt x="708" y="185"/>
                </a:cubicBezTo>
                <a:lnTo>
                  <a:pt x="404" y="33"/>
                </a:lnTo>
                <a:cubicBezTo>
                  <a:pt x="370" y="11"/>
                  <a:pt x="334" y="1"/>
                  <a:pt x="29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6144135" y="5018214"/>
            <a:ext cx="41620" cy="37732"/>
          </a:xfrm>
          <a:custGeom>
            <a:avLst/>
            <a:gdLst/>
            <a:ahLst/>
            <a:cxnLst/>
            <a:rect l="l" t="t" r="r" b="b"/>
            <a:pathLst>
              <a:path w="1156" h="1048" extrusionOk="0">
                <a:moveTo>
                  <a:pt x="506" y="0"/>
                </a:moveTo>
                <a:cubicBezTo>
                  <a:pt x="385" y="0"/>
                  <a:pt x="265" y="39"/>
                  <a:pt x="152" y="103"/>
                </a:cubicBezTo>
                <a:cubicBezTo>
                  <a:pt x="1" y="194"/>
                  <a:pt x="61" y="438"/>
                  <a:pt x="244" y="438"/>
                </a:cubicBezTo>
                <a:cubicBezTo>
                  <a:pt x="335" y="438"/>
                  <a:pt x="396" y="468"/>
                  <a:pt x="456" y="498"/>
                </a:cubicBezTo>
                <a:cubicBezTo>
                  <a:pt x="487" y="529"/>
                  <a:pt x="487" y="559"/>
                  <a:pt x="456" y="590"/>
                </a:cubicBezTo>
                <a:cubicBezTo>
                  <a:pt x="320" y="844"/>
                  <a:pt x="547" y="1048"/>
                  <a:pt x="768" y="1048"/>
                </a:cubicBezTo>
                <a:cubicBezTo>
                  <a:pt x="890" y="1048"/>
                  <a:pt x="1010" y="985"/>
                  <a:pt x="1064" y="833"/>
                </a:cubicBezTo>
                <a:lnTo>
                  <a:pt x="1064" y="833"/>
                </a:lnTo>
                <a:lnTo>
                  <a:pt x="1034" y="863"/>
                </a:lnTo>
                <a:cubicBezTo>
                  <a:pt x="1156" y="559"/>
                  <a:pt x="1064" y="255"/>
                  <a:pt x="821" y="103"/>
                </a:cubicBezTo>
                <a:cubicBezTo>
                  <a:pt x="721" y="31"/>
                  <a:pt x="613" y="0"/>
                  <a:pt x="50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5306950" y="5056882"/>
            <a:ext cx="20557" cy="12349"/>
          </a:xfrm>
          <a:custGeom>
            <a:avLst/>
            <a:gdLst/>
            <a:ahLst/>
            <a:cxnLst/>
            <a:rect l="l" t="t" r="r" b="b"/>
            <a:pathLst>
              <a:path w="571" h="343" extrusionOk="0">
                <a:moveTo>
                  <a:pt x="387" y="0"/>
                </a:moveTo>
                <a:cubicBezTo>
                  <a:pt x="380" y="0"/>
                  <a:pt x="373" y="1"/>
                  <a:pt x="366" y="2"/>
                </a:cubicBezTo>
                <a:lnTo>
                  <a:pt x="122" y="32"/>
                </a:lnTo>
                <a:cubicBezTo>
                  <a:pt x="1" y="93"/>
                  <a:pt x="1" y="276"/>
                  <a:pt x="122" y="306"/>
                </a:cubicBezTo>
                <a:lnTo>
                  <a:pt x="366" y="336"/>
                </a:lnTo>
                <a:cubicBezTo>
                  <a:pt x="380" y="340"/>
                  <a:pt x="393" y="342"/>
                  <a:pt x="405" y="342"/>
                </a:cubicBezTo>
                <a:cubicBezTo>
                  <a:pt x="571" y="342"/>
                  <a:pt x="565" y="0"/>
                  <a:pt x="38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930253" y="5055837"/>
            <a:ext cx="29595" cy="35427"/>
          </a:xfrm>
          <a:custGeom>
            <a:avLst/>
            <a:gdLst/>
            <a:ahLst/>
            <a:cxnLst/>
            <a:rect l="l" t="t" r="r" b="b"/>
            <a:pathLst>
              <a:path w="822" h="984" extrusionOk="0">
                <a:moveTo>
                  <a:pt x="244" y="1"/>
                </a:moveTo>
                <a:cubicBezTo>
                  <a:pt x="1" y="1"/>
                  <a:pt x="1" y="335"/>
                  <a:pt x="214" y="396"/>
                </a:cubicBezTo>
                <a:lnTo>
                  <a:pt x="233" y="405"/>
                </a:lnTo>
                <a:lnTo>
                  <a:pt x="233" y="405"/>
                </a:lnTo>
                <a:cubicBezTo>
                  <a:pt x="237" y="475"/>
                  <a:pt x="224" y="548"/>
                  <a:pt x="183" y="608"/>
                </a:cubicBezTo>
                <a:cubicBezTo>
                  <a:pt x="95" y="822"/>
                  <a:pt x="317" y="983"/>
                  <a:pt x="524" y="983"/>
                </a:cubicBezTo>
                <a:cubicBezTo>
                  <a:pt x="671" y="983"/>
                  <a:pt x="809" y="902"/>
                  <a:pt x="822" y="700"/>
                </a:cubicBezTo>
                <a:cubicBezTo>
                  <a:pt x="822" y="517"/>
                  <a:pt x="791" y="335"/>
                  <a:pt x="700" y="183"/>
                </a:cubicBezTo>
                <a:cubicBezTo>
                  <a:pt x="609" y="1"/>
                  <a:pt x="457" y="1"/>
                  <a:pt x="24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841614" y="4812635"/>
            <a:ext cx="54437" cy="28767"/>
          </a:xfrm>
          <a:custGeom>
            <a:avLst/>
            <a:gdLst/>
            <a:ahLst/>
            <a:cxnLst/>
            <a:rect l="l" t="t" r="r" b="b"/>
            <a:pathLst>
              <a:path w="1512" h="799" extrusionOk="0">
                <a:moveTo>
                  <a:pt x="865" y="0"/>
                </a:moveTo>
                <a:cubicBezTo>
                  <a:pt x="630" y="0"/>
                  <a:pt x="381" y="63"/>
                  <a:pt x="153" y="190"/>
                </a:cubicBezTo>
                <a:cubicBezTo>
                  <a:pt x="1" y="281"/>
                  <a:pt x="1" y="524"/>
                  <a:pt x="153" y="616"/>
                </a:cubicBezTo>
                <a:cubicBezTo>
                  <a:pt x="426" y="737"/>
                  <a:pt x="730" y="798"/>
                  <a:pt x="1004" y="798"/>
                </a:cubicBezTo>
                <a:cubicBezTo>
                  <a:pt x="1013" y="799"/>
                  <a:pt x="1022" y="799"/>
                  <a:pt x="1031" y="799"/>
                </a:cubicBezTo>
                <a:cubicBezTo>
                  <a:pt x="1512" y="799"/>
                  <a:pt x="1512" y="7"/>
                  <a:pt x="1031" y="7"/>
                </a:cubicBezTo>
                <a:cubicBezTo>
                  <a:pt x="1022" y="7"/>
                  <a:pt x="1013" y="7"/>
                  <a:pt x="1004" y="8"/>
                </a:cubicBezTo>
                <a:cubicBezTo>
                  <a:pt x="958" y="3"/>
                  <a:pt x="912" y="0"/>
                  <a:pt x="8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502389" y="5032003"/>
            <a:ext cx="31755" cy="26967"/>
          </a:xfrm>
          <a:custGeom>
            <a:avLst/>
            <a:gdLst/>
            <a:ahLst/>
            <a:cxnLst/>
            <a:rect l="l" t="t" r="r" b="b"/>
            <a:pathLst>
              <a:path w="882" h="749" extrusionOk="0">
                <a:moveTo>
                  <a:pt x="494" y="0"/>
                </a:moveTo>
                <a:cubicBezTo>
                  <a:pt x="430" y="0"/>
                  <a:pt x="364" y="17"/>
                  <a:pt x="304" y="55"/>
                </a:cubicBezTo>
                <a:lnTo>
                  <a:pt x="122" y="176"/>
                </a:lnTo>
                <a:cubicBezTo>
                  <a:pt x="0" y="267"/>
                  <a:pt x="0" y="480"/>
                  <a:pt x="122" y="571"/>
                </a:cubicBezTo>
                <a:lnTo>
                  <a:pt x="304" y="693"/>
                </a:lnTo>
                <a:cubicBezTo>
                  <a:pt x="365" y="731"/>
                  <a:pt x="432" y="748"/>
                  <a:pt x="497" y="748"/>
                </a:cubicBezTo>
                <a:cubicBezTo>
                  <a:pt x="694" y="748"/>
                  <a:pt x="882" y="594"/>
                  <a:pt x="882" y="389"/>
                </a:cubicBezTo>
                <a:cubicBezTo>
                  <a:pt x="882" y="160"/>
                  <a:pt x="692" y="0"/>
                  <a:pt x="49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22377" y="5032723"/>
            <a:ext cx="28047" cy="26571"/>
          </a:xfrm>
          <a:custGeom>
            <a:avLst/>
            <a:gdLst/>
            <a:ahLst/>
            <a:cxnLst/>
            <a:rect l="l" t="t" r="r" b="b"/>
            <a:pathLst>
              <a:path w="779" h="738" extrusionOk="0">
                <a:moveTo>
                  <a:pt x="462" y="1"/>
                </a:moveTo>
                <a:cubicBezTo>
                  <a:pt x="424" y="1"/>
                  <a:pt x="382" y="11"/>
                  <a:pt x="335" y="35"/>
                </a:cubicBezTo>
                <a:lnTo>
                  <a:pt x="183" y="156"/>
                </a:lnTo>
                <a:cubicBezTo>
                  <a:pt x="1" y="247"/>
                  <a:pt x="1" y="491"/>
                  <a:pt x="183" y="582"/>
                </a:cubicBezTo>
                <a:lnTo>
                  <a:pt x="335" y="703"/>
                </a:lnTo>
                <a:cubicBezTo>
                  <a:pt x="382" y="727"/>
                  <a:pt x="424" y="737"/>
                  <a:pt x="462" y="737"/>
                </a:cubicBezTo>
                <a:cubicBezTo>
                  <a:pt x="779" y="737"/>
                  <a:pt x="779" y="1"/>
                  <a:pt x="46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3297747" y="4869809"/>
            <a:ext cx="23007" cy="19729"/>
          </a:xfrm>
          <a:custGeom>
            <a:avLst/>
            <a:gdLst/>
            <a:ahLst/>
            <a:cxnLst/>
            <a:rect l="l" t="t" r="r" b="b"/>
            <a:pathLst>
              <a:path w="639" h="548" extrusionOk="0">
                <a:moveTo>
                  <a:pt x="335" y="0"/>
                </a:moveTo>
                <a:cubicBezTo>
                  <a:pt x="0" y="31"/>
                  <a:pt x="0" y="487"/>
                  <a:pt x="335" y="547"/>
                </a:cubicBezTo>
                <a:cubicBezTo>
                  <a:pt x="639" y="487"/>
                  <a:pt x="639" y="31"/>
                  <a:pt x="33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4654712" y="3735703"/>
            <a:ext cx="35067" cy="30279"/>
          </a:xfrm>
          <a:custGeom>
            <a:avLst/>
            <a:gdLst/>
            <a:ahLst/>
            <a:cxnLst/>
            <a:rect l="l" t="t" r="r" b="b"/>
            <a:pathLst>
              <a:path w="974" h="841" extrusionOk="0">
                <a:moveTo>
                  <a:pt x="555" y="0"/>
                </a:moveTo>
                <a:cubicBezTo>
                  <a:pt x="447" y="0"/>
                  <a:pt x="335" y="41"/>
                  <a:pt x="244" y="132"/>
                </a:cubicBezTo>
                <a:lnTo>
                  <a:pt x="244" y="102"/>
                </a:lnTo>
                <a:lnTo>
                  <a:pt x="123" y="223"/>
                </a:lnTo>
                <a:cubicBezTo>
                  <a:pt x="1" y="345"/>
                  <a:pt x="1" y="497"/>
                  <a:pt x="123" y="618"/>
                </a:cubicBezTo>
                <a:lnTo>
                  <a:pt x="244" y="710"/>
                </a:lnTo>
                <a:cubicBezTo>
                  <a:pt x="334" y="800"/>
                  <a:pt x="444" y="840"/>
                  <a:pt x="550" y="840"/>
                </a:cubicBezTo>
                <a:cubicBezTo>
                  <a:pt x="768" y="840"/>
                  <a:pt x="974" y="671"/>
                  <a:pt x="974" y="406"/>
                </a:cubicBezTo>
                <a:cubicBezTo>
                  <a:pt x="974" y="162"/>
                  <a:pt x="771" y="0"/>
                  <a:pt x="55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4795558" y="4048717"/>
            <a:ext cx="41980" cy="30999"/>
          </a:xfrm>
          <a:custGeom>
            <a:avLst/>
            <a:gdLst/>
            <a:ahLst/>
            <a:cxnLst/>
            <a:rect l="l" t="t" r="r" b="b"/>
            <a:pathLst>
              <a:path w="1166" h="861" extrusionOk="0">
                <a:moveTo>
                  <a:pt x="289" y="1"/>
                </a:moveTo>
                <a:cubicBezTo>
                  <a:pt x="148" y="1"/>
                  <a:pt x="0" y="142"/>
                  <a:pt x="71" y="283"/>
                </a:cubicBezTo>
                <a:cubicBezTo>
                  <a:pt x="162" y="557"/>
                  <a:pt x="375" y="770"/>
                  <a:pt x="679" y="861"/>
                </a:cubicBezTo>
                <a:cubicBezTo>
                  <a:pt x="1165" y="861"/>
                  <a:pt x="1165" y="101"/>
                  <a:pt x="679" y="101"/>
                </a:cubicBezTo>
                <a:cubicBezTo>
                  <a:pt x="557" y="101"/>
                  <a:pt x="466" y="101"/>
                  <a:pt x="405" y="40"/>
                </a:cubicBezTo>
                <a:cubicBezTo>
                  <a:pt x="371" y="13"/>
                  <a:pt x="330" y="1"/>
                  <a:pt x="28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4394264" y="4186789"/>
            <a:ext cx="25851" cy="20017"/>
          </a:xfrm>
          <a:custGeom>
            <a:avLst/>
            <a:gdLst/>
            <a:ahLst/>
            <a:cxnLst/>
            <a:rect l="l" t="t" r="r" b="b"/>
            <a:pathLst>
              <a:path w="718" h="556" extrusionOk="0">
                <a:moveTo>
                  <a:pt x="464" y="1"/>
                </a:moveTo>
                <a:cubicBezTo>
                  <a:pt x="452" y="1"/>
                  <a:pt x="440" y="2"/>
                  <a:pt x="426" y="4"/>
                </a:cubicBezTo>
                <a:cubicBezTo>
                  <a:pt x="305" y="4"/>
                  <a:pt x="183" y="35"/>
                  <a:pt x="92" y="126"/>
                </a:cubicBezTo>
                <a:cubicBezTo>
                  <a:pt x="1" y="217"/>
                  <a:pt x="1" y="339"/>
                  <a:pt x="92" y="430"/>
                </a:cubicBezTo>
                <a:cubicBezTo>
                  <a:pt x="183" y="521"/>
                  <a:pt x="305" y="552"/>
                  <a:pt x="426" y="552"/>
                </a:cubicBezTo>
                <a:cubicBezTo>
                  <a:pt x="440" y="554"/>
                  <a:pt x="452" y="556"/>
                  <a:pt x="464" y="556"/>
                </a:cubicBezTo>
                <a:cubicBezTo>
                  <a:pt x="718" y="556"/>
                  <a:pt x="718" y="1"/>
                  <a:pt x="46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5036673" y="3921013"/>
            <a:ext cx="37228" cy="27399"/>
          </a:xfrm>
          <a:custGeom>
            <a:avLst/>
            <a:gdLst/>
            <a:ahLst/>
            <a:cxnLst/>
            <a:rect l="l" t="t" r="r" b="b"/>
            <a:pathLst>
              <a:path w="1034" h="761" extrusionOk="0">
                <a:moveTo>
                  <a:pt x="486" y="0"/>
                </a:moveTo>
                <a:cubicBezTo>
                  <a:pt x="0" y="0"/>
                  <a:pt x="0" y="760"/>
                  <a:pt x="486" y="760"/>
                </a:cubicBezTo>
                <a:lnTo>
                  <a:pt x="730" y="669"/>
                </a:lnTo>
                <a:cubicBezTo>
                  <a:pt x="1033" y="578"/>
                  <a:pt x="1033" y="152"/>
                  <a:pt x="730" y="61"/>
                </a:cubicBezTo>
                <a:lnTo>
                  <a:pt x="486" y="0"/>
                </a:ln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5343385" y="3582833"/>
            <a:ext cx="30351" cy="21999"/>
          </a:xfrm>
          <a:custGeom>
            <a:avLst/>
            <a:gdLst/>
            <a:ahLst/>
            <a:cxnLst/>
            <a:rect l="l" t="t" r="r" b="b"/>
            <a:pathLst>
              <a:path w="843" h="611" extrusionOk="0">
                <a:moveTo>
                  <a:pt x="361" y="0"/>
                </a:moveTo>
                <a:cubicBezTo>
                  <a:pt x="0" y="0"/>
                  <a:pt x="0" y="610"/>
                  <a:pt x="361" y="610"/>
                </a:cubicBezTo>
                <a:cubicBezTo>
                  <a:pt x="370" y="610"/>
                  <a:pt x="378" y="610"/>
                  <a:pt x="387" y="609"/>
                </a:cubicBezTo>
                <a:lnTo>
                  <a:pt x="387" y="579"/>
                </a:lnTo>
                <a:lnTo>
                  <a:pt x="569" y="579"/>
                </a:lnTo>
                <a:cubicBezTo>
                  <a:pt x="691" y="579"/>
                  <a:pt x="782" y="487"/>
                  <a:pt x="843" y="366"/>
                </a:cubicBezTo>
                <a:cubicBezTo>
                  <a:pt x="843" y="335"/>
                  <a:pt x="843" y="275"/>
                  <a:pt x="843" y="214"/>
                </a:cubicBezTo>
                <a:cubicBezTo>
                  <a:pt x="782" y="92"/>
                  <a:pt x="691" y="32"/>
                  <a:pt x="569" y="1"/>
                </a:cubicBezTo>
                <a:lnTo>
                  <a:pt x="387" y="1"/>
                </a:lnTo>
                <a:cubicBezTo>
                  <a:pt x="378" y="0"/>
                  <a:pt x="370" y="0"/>
                  <a:pt x="36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5746874" y="3422978"/>
            <a:ext cx="110567" cy="95337"/>
          </a:xfrm>
          <a:custGeom>
            <a:avLst/>
            <a:gdLst/>
            <a:ahLst/>
            <a:cxnLst/>
            <a:rect l="l" t="t" r="r" b="b"/>
            <a:pathLst>
              <a:path w="3071" h="2648" extrusionOk="0">
                <a:moveTo>
                  <a:pt x="1333" y="1"/>
                </a:moveTo>
                <a:cubicBezTo>
                  <a:pt x="655" y="1"/>
                  <a:pt x="1" y="539"/>
                  <a:pt x="1" y="1341"/>
                </a:cubicBezTo>
                <a:cubicBezTo>
                  <a:pt x="31" y="2040"/>
                  <a:pt x="609" y="2617"/>
                  <a:pt x="1308" y="2648"/>
                </a:cubicBezTo>
                <a:cubicBezTo>
                  <a:pt x="2493" y="2648"/>
                  <a:pt x="3071" y="1219"/>
                  <a:pt x="2250" y="399"/>
                </a:cubicBezTo>
                <a:cubicBezTo>
                  <a:pt x="1985" y="123"/>
                  <a:pt x="1656" y="1"/>
                  <a:pt x="133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5926352" y="2770922"/>
            <a:ext cx="60233" cy="51413"/>
          </a:xfrm>
          <a:custGeom>
            <a:avLst/>
            <a:gdLst/>
            <a:ahLst/>
            <a:cxnLst/>
            <a:rect l="l" t="t" r="r" b="b"/>
            <a:pathLst>
              <a:path w="1673" h="1428" extrusionOk="0">
                <a:moveTo>
                  <a:pt x="720" y="1"/>
                </a:moveTo>
                <a:cubicBezTo>
                  <a:pt x="352" y="1"/>
                  <a:pt x="1" y="294"/>
                  <a:pt x="1" y="728"/>
                </a:cubicBezTo>
                <a:cubicBezTo>
                  <a:pt x="1" y="1123"/>
                  <a:pt x="335" y="1427"/>
                  <a:pt x="700" y="1427"/>
                </a:cubicBezTo>
                <a:cubicBezTo>
                  <a:pt x="1338" y="1427"/>
                  <a:pt x="1673" y="667"/>
                  <a:pt x="1217" y="211"/>
                </a:cubicBezTo>
                <a:cubicBezTo>
                  <a:pt x="1071" y="65"/>
                  <a:pt x="894" y="1"/>
                  <a:pt x="72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6675977" y="3057473"/>
            <a:ext cx="46012" cy="38452"/>
          </a:xfrm>
          <a:custGeom>
            <a:avLst/>
            <a:gdLst/>
            <a:ahLst/>
            <a:cxnLst/>
            <a:rect l="l" t="t" r="r" b="b"/>
            <a:pathLst>
              <a:path w="1278" h="1068" extrusionOk="0">
                <a:moveTo>
                  <a:pt x="545" y="1"/>
                </a:moveTo>
                <a:cubicBezTo>
                  <a:pt x="269" y="1"/>
                  <a:pt x="1" y="219"/>
                  <a:pt x="1" y="550"/>
                </a:cubicBezTo>
                <a:cubicBezTo>
                  <a:pt x="31" y="824"/>
                  <a:pt x="244" y="1067"/>
                  <a:pt x="548" y="1067"/>
                </a:cubicBezTo>
                <a:cubicBezTo>
                  <a:pt x="1034" y="1067"/>
                  <a:pt x="1277" y="490"/>
                  <a:pt x="913" y="155"/>
                </a:cubicBezTo>
                <a:cubicBezTo>
                  <a:pt x="806" y="49"/>
                  <a:pt x="675" y="1"/>
                  <a:pt x="54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6798567" y="3437847"/>
            <a:ext cx="55445" cy="46480"/>
          </a:xfrm>
          <a:custGeom>
            <a:avLst/>
            <a:gdLst/>
            <a:ahLst/>
            <a:cxnLst/>
            <a:rect l="l" t="t" r="r" b="b"/>
            <a:pathLst>
              <a:path w="1540" h="1291" extrusionOk="0">
                <a:moveTo>
                  <a:pt x="974" y="1"/>
                </a:moveTo>
                <a:cubicBezTo>
                  <a:pt x="934" y="1"/>
                  <a:pt x="893" y="6"/>
                  <a:pt x="851" y="16"/>
                </a:cubicBezTo>
                <a:lnTo>
                  <a:pt x="608" y="77"/>
                </a:lnTo>
                <a:cubicBezTo>
                  <a:pt x="152" y="198"/>
                  <a:pt x="0" y="776"/>
                  <a:pt x="334" y="1110"/>
                </a:cubicBezTo>
                <a:cubicBezTo>
                  <a:pt x="458" y="1234"/>
                  <a:pt x="615" y="1291"/>
                  <a:pt x="769" y="1291"/>
                </a:cubicBezTo>
                <a:cubicBezTo>
                  <a:pt x="1033" y="1291"/>
                  <a:pt x="1291" y="1124"/>
                  <a:pt x="1368" y="837"/>
                </a:cubicBezTo>
                <a:lnTo>
                  <a:pt x="1398" y="837"/>
                </a:lnTo>
                <a:lnTo>
                  <a:pt x="1459" y="593"/>
                </a:lnTo>
                <a:cubicBezTo>
                  <a:pt x="1540" y="297"/>
                  <a:pt x="1286" y="1"/>
                  <a:pt x="97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6271082" y="3408577"/>
            <a:ext cx="42700" cy="34239"/>
          </a:xfrm>
          <a:custGeom>
            <a:avLst/>
            <a:gdLst/>
            <a:ahLst/>
            <a:cxnLst/>
            <a:rect l="l" t="t" r="r" b="b"/>
            <a:pathLst>
              <a:path w="1186" h="951" extrusionOk="0">
                <a:moveTo>
                  <a:pt x="593" y="1"/>
                </a:moveTo>
                <a:cubicBezTo>
                  <a:pt x="525" y="1"/>
                  <a:pt x="456" y="23"/>
                  <a:pt x="396" y="69"/>
                </a:cubicBezTo>
                <a:lnTo>
                  <a:pt x="274" y="191"/>
                </a:lnTo>
                <a:cubicBezTo>
                  <a:pt x="0" y="464"/>
                  <a:pt x="183" y="950"/>
                  <a:pt x="608" y="950"/>
                </a:cubicBezTo>
                <a:cubicBezTo>
                  <a:pt x="1003" y="950"/>
                  <a:pt x="1186" y="464"/>
                  <a:pt x="912" y="191"/>
                </a:cubicBezTo>
                <a:lnTo>
                  <a:pt x="791" y="69"/>
                </a:lnTo>
                <a:cubicBezTo>
                  <a:pt x="730" y="23"/>
                  <a:pt x="662" y="1"/>
                  <a:pt x="59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6418804" y="3818151"/>
            <a:ext cx="28515" cy="21927"/>
          </a:xfrm>
          <a:custGeom>
            <a:avLst/>
            <a:gdLst/>
            <a:ahLst/>
            <a:cxnLst/>
            <a:rect l="l" t="t" r="r" b="b"/>
            <a:pathLst>
              <a:path w="792" h="609" extrusionOk="0">
                <a:moveTo>
                  <a:pt x="396" y="0"/>
                </a:moveTo>
                <a:cubicBezTo>
                  <a:pt x="1" y="0"/>
                  <a:pt x="1" y="608"/>
                  <a:pt x="396" y="608"/>
                </a:cubicBezTo>
                <a:cubicBezTo>
                  <a:pt x="791" y="608"/>
                  <a:pt x="791" y="0"/>
                  <a:pt x="39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5896827" y="3129515"/>
            <a:ext cx="22467" cy="23583"/>
          </a:xfrm>
          <a:custGeom>
            <a:avLst/>
            <a:gdLst/>
            <a:ahLst/>
            <a:cxnLst/>
            <a:rect l="l" t="t" r="r" b="b"/>
            <a:pathLst>
              <a:path w="624" h="655" extrusionOk="0">
                <a:moveTo>
                  <a:pt x="319" y="1"/>
                </a:moveTo>
                <a:cubicBezTo>
                  <a:pt x="220" y="1"/>
                  <a:pt x="122" y="54"/>
                  <a:pt x="91" y="160"/>
                </a:cubicBezTo>
                <a:lnTo>
                  <a:pt x="30" y="403"/>
                </a:lnTo>
                <a:cubicBezTo>
                  <a:pt x="0" y="571"/>
                  <a:pt x="160" y="654"/>
                  <a:pt x="315" y="654"/>
                </a:cubicBezTo>
                <a:cubicBezTo>
                  <a:pt x="471" y="654"/>
                  <a:pt x="623" y="571"/>
                  <a:pt x="578" y="403"/>
                </a:cubicBezTo>
                <a:lnTo>
                  <a:pt x="547" y="160"/>
                </a:lnTo>
                <a:cubicBezTo>
                  <a:pt x="517" y="54"/>
                  <a:pt x="418" y="1"/>
                  <a:pt x="31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6238247" y="3041127"/>
            <a:ext cx="41620" cy="19765"/>
          </a:xfrm>
          <a:custGeom>
            <a:avLst/>
            <a:gdLst/>
            <a:ahLst/>
            <a:cxnLst/>
            <a:rect l="l" t="t" r="r" b="b"/>
            <a:pathLst>
              <a:path w="1156" h="549" extrusionOk="0">
                <a:moveTo>
                  <a:pt x="818" y="0"/>
                </a:moveTo>
                <a:cubicBezTo>
                  <a:pt x="809" y="0"/>
                  <a:pt x="800" y="1"/>
                  <a:pt x="791" y="1"/>
                </a:cubicBezTo>
                <a:lnTo>
                  <a:pt x="304" y="32"/>
                </a:lnTo>
                <a:cubicBezTo>
                  <a:pt x="1" y="32"/>
                  <a:pt x="1" y="488"/>
                  <a:pt x="304" y="488"/>
                </a:cubicBezTo>
                <a:lnTo>
                  <a:pt x="791" y="548"/>
                </a:lnTo>
                <a:cubicBezTo>
                  <a:pt x="1146" y="548"/>
                  <a:pt x="1155" y="0"/>
                  <a:pt x="81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5976683" y="3555003"/>
            <a:ext cx="30711" cy="23655"/>
          </a:xfrm>
          <a:custGeom>
            <a:avLst/>
            <a:gdLst/>
            <a:ahLst/>
            <a:cxnLst/>
            <a:rect l="l" t="t" r="r" b="b"/>
            <a:pathLst>
              <a:path w="853" h="657" extrusionOk="0">
                <a:moveTo>
                  <a:pt x="541" y="1"/>
                </a:moveTo>
                <a:cubicBezTo>
                  <a:pt x="513" y="1"/>
                  <a:pt x="484" y="5"/>
                  <a:pt x="457" y="14"/>
                </a:cubicBezTo>
                <a:lnTo>
                  <a:pt x="214" y="105"/>
                </a:lnTo>
                <a:cubicBezTo>
                  <a:pt x="1" y="166"/>
                  <a:pt x="1" y="470"/>
                  <a:pt x="214" y="561"/>
                </a:cubicBezTo>
                <a:lnTo>
                  <a:pt x="457" y="653"/>
                </a:lnTo>
                <a:cubicBezTo>
                  <a:pt x="473" y="655"/>
                  <a:pt x="488" y="656"/>
                  <a:pt x="504" y="656"/>
                </a:cubicBezTo>
                <a:cubicBezTo>
                  <a:pt x="674" y="656"/>
                  <a:pt x="852" y="513"/>
                  <a:pt x="852" y="318"/>
                </a:cubicBezTo>
                <a:cubicBezTo>
                  <a:pt x="852" y="138"/>
                  <a:pt x="699" y="1"/>
                  <a:pt x="54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5932939" y="3811130"/>
            <a:ext cx="39424" cy="18793"/>
          </a:xfrm>
          <a:custGeom>
            <a:avLst/>
            <a:gdLst/>
            <a:ahLst/>
            <a:cxnLst/>
            <a:rect l="l" t="t" r="r" b="b"/>
            <a:pathLst>
              <a:path w="1095" h="522" extrusionOk="0">
                <a:moveTo>
                  <a:pt x="600" y="0"/>
                </a:moveTo>
                <a:cubicBezTo>
                  <a:pt x="471" y="0"/>
                  <a:pt x="342" y="22"/>
                  <a:pt x="213" y="43"/>
                </a:cubicBezTo>
                <a:cubicBezTo>
                  <a:pt x="0" y="104"/>
                  <a:pt x="0" y="408"/>
                  <a:pt x="213" y="499"/>
                </a:cubicBezTo>
                <a:cubicBezTo>
                  <a:pt x="304" y="514"/>
                  <a:pt x="395" y="522"/>
                  <a:pt x="486" y="522"/>
                </a:cubicBezTo>
                <a:cubicBezTo>
                  <a:pt x="578" y="522"/>
                  <a:pt x="669" y="514"/>
                  <a:pt x="760" y="499"/>
                </a:cubicBezTo>
                <a:cubicBezTo>
                  <a:pt x="1094" y="499"/>
                  <a:pt x="1094" y="13"/>
                  <a:pt x="760" y="13"/>
                </a:cubicBezTo>
                <a:cubicBezTo>
                  <a:pt x="707" y="4"/>
                  <a:pt x="653" y="0"/>
                  <a:pt x="60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5511593" y="3791617"/>
            <a:ext cx="41620" cy="43780"/>
          </a:xfrm>
          <a:custGeom>
            <a:avLst/>
            <a:gdLst/>
            <a:ahLst/>
            <a:cxnLst/>
            <a:rect l="l" t="t" r="r" b="b"/>
            <a:pathLst>
              <a:path w="1156" h="1216" extrusionOk="0">
                <a:moveTo>
                  <a:pt x="578" y="0"/>
                </a:moveTo>
                <a:cubicBezTo>
                  <a:pt x="472" y="0"/>
                  <a:pt x="366" y="53"/>
                  <a:pt x="305" y="160"/>
                </a:cubicBezTo>
                <a:cubicBezTo>
                  <a:pt x="122" y="464"/>
                  <a:pt x="1" y="707"/>
                  <a:pt x="214" y="1011"/>
                </a:cubicBezTo>
                <a:cubicBezTo>
                  <a:pt x="290" y="1148"/>
                  <a:pt x="426" y="1216"/>
                  <a:pt x="563" y="1216"/>
                </a:cubicBezTo>
                <a:cubicBezTo>
                  <a:pt x="700" y="1216"/>
                  <a:pt x="837" y="1148"/>
                  <a:pt x="913" y="1011"/>
                </a:cubicBezTo>
                <a:cubicBezTo>
                  <a:pt x="1156" y="707"/>
                  <a:pt x="1004" y="464"/>
                  <a:pt x="852" y="160"/>
                </a:cubicBezTo>
                <a:cubicBezTo>
                  <a:pt x="791" y="53"/>
                  <a:pt x="685" y="0"/>
                  <a:pt x="57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5627703" y="3505678"/>
            <a:ext cx="30819" cy="24231"/>
          </a:xfrm>
          <a:custGeom>
            <a:avLst/>
            <a:gdLst/>
            <a:ahLst/>
            <a:cxnLst/>
            <a:rect l="l" t="t" r="r" b="b"/>
            <a:pathLst>
              <a:path w="856" h="673" extrusionOk="0">
                <a:moveTo>
                  <a:pt x="477" y="0"/>
                </a:moveTo>
                <a:cubicBezTo>
                  <a:pt x="424" y="0"/>
                  <a:pt x="373" y="23"/>
                  <a:pt x="332" y="77"/>
                </a:cubicBezTo>
                <a:lnTo>
                  <a:pt x="119" y="351"/>
                </a:lnTo>
                <a:cubicBezTo>
                  <a:pt x="1" y="493"/>
                  <a:pt x="123" y="672"/>
                  <a:pt x="268" y="672"/>
                </a:cubicBezTo>
                <a:cubicBezTo>
                  <a:pt x="310" y="672"/>
                  <a:pt x="353" y="658"/>
                  <a:pt x="393" y="624"/>
                </a:cubicBezTo>
                <a:lnTo>
                  <a:pt x="666" y="412"/>
                </a:lnTo>
                <a:cubicBezTo>
                  <a:pt x="855" y="270"/>
                  <a:pt x="659" y="0"/>
                  <a:pt x="47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5708602" y="4112082"/>
            <a:ext cx="29631" cy="24807"/>
          </a:xfrm>
          <a:custGeom>
            <a:avLst/>
            <a:gdLst/>
            <a:ahLst/>
            <a:cxnLst/>
            <a:rect l="l" t="t" r="r" b="b"/>
            <a:pathLst>
              <a:path w="823" h="689" extrusionOk="0">
                <a:moveTo>
                  <a:pt x="196" y="1"/>
                </a:moveTo>
                <a:cubicBezTo>
                  <a:pt x="146" y="1"/>
                  <a:pt x="94" y="23"/>
                  <a:pt x="61" y="73"/>
                </a:cubicBezTo>
                <a:cubicBezTo>
                  <a:pt x="30" y="165"/>
                  <a:pt x="0" y="256"/>
                  <a:pt x="0" y="377"/>
                </a:cubicBezTo>
                <a:cubicBezTo>
                  <a:pt x="0" y="438"/>
                  <a:pt x="61" y="529"/>
                  <a:pt x="122" y="560"/>
                </a:cubicBezTo>
                <a:lnTo>
                  <a:pt x="304" y="651"/>
                </a:lnTo>
                <a:cubicBezTo>
                  <a:pt x="356" y="677"/>
                  <a:pt x="405" y="689"/>
                  <a:pt x="448" y="689"/>
                </a:cubicBezTo>
                <a:cubicBezTo>
                  <a:pt x="751" y="689"/>
                  <a:pt x="822" y="133"/>
                  <a:pt x="452" y="133"/>
                </a:cubicBezTo>
                <a:cubicBezTo>
                  <a:pt x="443" y="133"/>
                  <a:pt x="435" y="134"/>
                  <a:pt x="426" y="134"/>
                </a:cubicBezTo>
                <a:lnTo>
                  <a:pt x="388" y="134"/>
                </a:lnTo>
                <a:cubicBezTo>
                  <a:pt x="362" y="102"/>
                  <a:pt x="333" y="72"/>
                  <a:pt x="304" y="43"/>
                </a:cubicBezTo>
                <a:cubicBezTo>
                  <a:pt x="277" y="16"/>
                  <a:pt x="237" y="1"/>
                  <a:pt x="19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5553176" y="3309279"/>
            <a:ext cx="9901" cy="7669"/>
          </a:xfrm>
          <a:custGeom>
            <a:avLst/>
            <a:gdLst/>
            <a:ahLst/>
            <a:cxnLst/>
            <a:rect l="l" t="t" r="r" b="b"/>
            <a:pathLst>
              <a:path w="275" h="213" extrusionOk="0">
                <a:moveTo>
                  <a:pt x="153" y="0"/>
                </a:moveTo>
                <a:cubicBezTo>
                  <a:pt x="1" y="0"/>
                  <a:pt x="1" y="213"/>
                  <a:pt x="153" y="213"/>
                </a:cubicBezTo>
                <a:cubicBezTo>
                  <a:pt x="274" y="213"/>
                  <a:pt x="274" y="0"/>
                  <a:pt x="15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6400226" y="1888804"/>
            <a:ext cx="65671" cy="48208"/>
          </a:xfrm>
          <a:custGeom>
            <a:avLst/>
            <a:gdLst/>
            <a:ahLst/>
            <a:cxnLst/>
            <a:rect l="l" t="t" r="r" b="b"/>
            <a:pathLst>
              <a:path w="1824" h="1339" extrusionOk="0">
                <a:moveTo>
                  <a:pt x="912" y="1"/>
                </a:moveTo>
                <a:cubicBezTo>
                  <a:pt x="0" y="1"/>
                  <a:pt x="0" y="1338"/>
                  <a:pt x="912" y="1338"/>
                </a:cubicBezTo>
                <a:cubicBezTo>
                  <a:pt x="1824" y="1338"/>
                  <a:pt x="1824" y="1"/>
                  <a:pt x="91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6762456" y="2257873"/>
            <a:ext cx="52565" cy="35355"/>
          </a:xfrm>
          <a:custGeom>
            <a:avLst/>
            <a:gdLst/>
            <a:ahLst/>
            <a:cxnLst/>
            <a:rect l="l" t="t" r="r" b="b"/>
            <a:pathLst>
              <a:path w="1460" h="982" extrusionOk="0">
                <a:moveTo>
                  <a:pt x="658" y="0"/>
                </a:moveTo>
                <a:cubicBezTo>
                  <a:pt x="471" y="0"/>
                  <a:pt x="279" y="63"/>
                  <a:pt x="122" y="175"/>
                </a:cubicBezTo>
                <a:cubicBezTo>
                  <a:pt x="0" y="327"/>
                  <a:pt x="30" y="540"/>
                  <a:pt x="182" y="631"/>
                </a:cubicBezTo>
                <a:cubicBezTo>
                  <a:pt x="304" y="692"/>
                  <a:pt x="456" y="723"/>
                  <a:pt x="608" y="723"/>
                </a:cubicBezTo>
                <a:lnTo>
                  <a:pt x="669" y="723"/>
                </a:lnTo>
                <a:cubicBezTo>
                  <a:pt x="719" y="873"/>
                  <a:pt x="872" y="982"/>
                  <a:pt x="1043" y="982"/>
                </a:cubicBezTo>
                <a:cubicBezTo>
                  <a:pt x="1080" y="982"/>
                  <a:pt x="1117" y="977"/>
                  <a:pt x="1155" y="966"/>
                </a:cubicBezTo>
                <a:cubicBezTo>
                  <a:pt x="1337" y="905"/>
                  <a:pt x="1459" y="723"/>
                  <a:pt x="1398" y="510"/>
                </a:cubicBezTo>
                <a:lnTo>
                  <a:pt x="1398" y="510"/>
                </a:lnTo>
                <a:lnTo>
                  <a:pt x="1429" y="540"/>
                </a:lnTo>
                <a:cubicBezTo>
                  <a:pt x="1337" y="267"/>
                  <a:pt x="1125" y="84"/>
                  <a:pt x="851" y="23"/>
                </a:cubicBezTo>
                <a:cubicBezTo>
                  <a:pt x="788" y="8"/>
                  <a:pt x="723" y="0"/>
                  <a:pt x="65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5838970" y="2468925"/>
            <a:ext cx="44788" cy="34059"/>
          </a:xfrm>
          <a:custGeom>
            <a:avLst/>
            <a:gdLst/>
            <a:ahLst/>
            <a:cxnLst/>
            <a:rect l="l" t="t" r="r" b="b"/>
            <a:pathLst>
              <a:path w="1244" h="946" extrusionOk="0">
                <a:moveTo>
                  <a:pt x="471" y="1"/>
                </a:moveTo>
                <a:cubicBezTo>
                  <a:pt x="232" y="1"/>
                  <a:pt x="0" y="323"/>
                  <a:pt x="148" y="545"/>
                </a:cubicBezTo>
                <a:lnTo>
                  <a:pt x="361" y="818"/>
                </a:lnTo>
                <a:cubicBezTo>
                  <a:pt x="412" y="908"/>
                  <a:pt x="486" y="945"/>
                  <a:pt x="565" y="945"/>
                </a:cubicBezTo>
                <a:cubicBezTo>
                  <a:pt x="861" y="945"/>
                  <a:pt x="1243" y="432"/>
                  <a:pt x="908" y="241"/>
                </a:cubicBezTo>
                <a:lnTo>
                  <a:pt x="634" y="58"/>
                </a:lnTo>
                <a:cubicBezTo>
                  <a:pt x="583" y="18"/>
                  <a:pt x="527" y="1"/>
                  <a:pt x="47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5665901" y="2195984"/>
            <a:ext cx="36328" cy="29379"/>
          </a:xfrm>
          <a:custGeom>
            <a:avLst/>
            <a:gdLst/>
            <a:ahLst/>
            <a:cxnLst/>
            <a:rect l="l" t="t" r="r" b="b"/>
            <a:pathLst>
              <a:path w="1009" h="816" extrusionOk="0">
                <a:moveTo>
                  <a:pt x="623" y="0"/>
                </a:moveTo>
                <a:cubicBezTo>
                  <a:pt x="599" y="0"/>
                  <a:pt x="574" y="3"/>
                  <a:pt x="548" y="10"/>
                </a:cubicBezTo>
                <a:lnTo>
                  <a:pt x="335" y="71"/>
                </a:lnTo>
                <a:cubicBezTo>
                  <a:pt x="1" y="192"/>
                  <a:pt x="1" y="648"/>
                  <a:pt x="335" y="739"/>
                </a:cubicBezTo>
                <a:lnTo>
                  <a:pt x="548" y="800"/>
                </a:lnTo>
                <a:cubicBezTo>
                  <a:pt x="580" y="810"/>
                  <a:pt x="611" y="815"/>
                  <a:pt x="639" y="815"/>
                </a:cubicBezTo>
                <a:cubicBezTo>
                  <a:pt x="1009" y="815"/>
                  <a:pt x="1004" y="0"/>
                  <a:pt x="62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5537875" y="2489592"/>
            <a:ext cx="23007" cy="19765"/>
          </a:xfrm>
          <a:custGeom>
            <a:avLst/>
            <a:gdLst/>
            <a:ahLst/>
            <a:cxnLst/>
            <a:rect l="l" t="t" r="r" b="b"/>
            <a:pathLst>
              <a:path w="639" h="549" extrusionOk="0">
                <a:moveTo>
                  <a:pt x="335" y="1"/>
                </a:moveTo>
                <a:cubicBezTo>
                  <a:pt x="0" y="31"/>
                  <a:pt x="0" y="518"/>
                  <a:pt x="335" y="548"/>
                </a:cubicBezTo>
                <a:cubicBezTo>
                  <a:pt x="639" y="518"/>
                  <a:pt x="639" y="31"/>
                  <a:pt x="33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5685596" y="2689878"/>
            <a:ext cx="25203" cy="21927"/>
          </a:xfrm>
          <a:custGeom>
            <a:avLst/>
            <a:gdLst/>
            <a:ahLst/>
            <a:cxnLst/>
            <a:rect l="l" t="t" r="r" b="b"/>
            <a:pathLst>
              <a:path w="700" h="609" extrusionOk="0">
                <a:moveTo>
                  <a:pt x="365" y="0"/>
                </a:moveTo>
                <a:cubicBezTo>
                  <a:pt x="1" y="31"/>
                  <a:pt x="1" y="547"/>
                  <a:pt x="365" y="608"/>
                </a:cubicBezTo>
                <a:cubicBezTo>
                  <a:pt x="700" y="547"/>
                  <a:pt x="700" y="31"/>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6219381" y="2462985"/>
            <a:ext cx="35211" cy="28803"/>
          </a:xfrm>
          <a:custGeom>
            <a:avLst/>
            <a:gdLst/>
            <a:ahLst/>
            <a:cxnLst/>
            <a:rect l="l" t="t" r="r" b="b"/>
            <a:pathLst>
              <a:path w="978" h="800" extrusionOk="0">
                <a:moveTo>
                  <a:pt x="369" y="0"/>
                </a:moveTo>
                <a:cubicBezTo>
                  <a:pt x="183" y="0"/>
                  <a:pt x="0" y="238"/>
                  <a:pt x="99" y="436"/>
                </a:cubicBezTo>
                <a:lnTo>
                  <a:pt x="312" y="710"/>
                </a:lnTo>
                <a:cubicBezTo>
                  <a:pt x="350" y="773"/>
                  <a:pt x="404" y="799"/>
                  <a:pt x="463" y="799"/>
                </a:cubicBezTo>
                <a:cubicBezTo>
                  <a:pt x="686" y="799"/>
                  <a:pt x="978" y="422"/>
                  <a:pt x="737" y="254"/>
                </a:cubicBezTo>
                <a:lnTo>
                  <a:pt x="768" y="254"/>
                </a:lnTo>
                <a:lnTo>
                  <a:pt x="494" y="41"/>
                </a:lnTo>
                <a:cubicBezTo>
                  <a:pt x="454" y="13"/>
                  <a:pt x="412" y="0"/>
                  <a:pt x="36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5945432" y="1886537"/>
            <a:ext cx="45256" cy="23439"/>
          </a:xfrm>
          <a:custGeom>
            <a:avLst/>
            <a:gdLst/>
            <a:ahLst/>
            <a:cxnLst/>
            <a:rect l="l" t="t" r="r" b="b"/>
            <a:pathLst>
              <a:path w="1257" h="651" extrusionOk="0">
                <a:moveTo>
                  <a:pt x="836" y="0"/>
                </a:moveTo>
                <a:cubicBezTo>
                  <a:pt x="541" y="0"/>
                  <a:pt x="365" y="197"/>
                  <a:pt x="109" y="368"/>
                </a:cubicBezTo>
                <a:cubicBezTo>
                  <a:pt x="1" y="449"/>
                  <a:pt x="37" y="651"/>
                  <a:pt x="175" y="651"/>
                </a:cubicBezTo>
                <a:cubicBezTo>
                  <a:pt x="192" y="651"/>
                  <a:pt x="211" y="648"/>
                  <a:pt x="231" y="641"/>
                </a:cubicBezTo>
                <a:cubicBezTo>
                  <a:pt x="358" y="590"/>
                  <a:pt x="550" y="475"/>
                  <a:pt x="734" y="475"/>
                </a:cubicBezTo>
                <a:cubicBezTo>
                  <a:pt x="769" y="475"/>
                  <a:pt x="804" y="479"/>
                  <a:pt x="839" y="489"/>
                </a:cubicBezTo>
                <a:cubicBezTo>
                  <a:pt x="870" y="501"/>
                  <a:pt x="900" y="506"/>
                  <a:pt x="928" y="506"/>
                </a:cubicBezTo>
                <a:cubicBezTo>
                  <a:pt x="1191" y="506"/>
                  <a:pt x="1257" y="30"/>
                  <a:pt x="899" y="3"/>
                </a:cubicBezTo>
                <a:cubicBezTo>
                  <a:pt x="878" y="1"/>
                  <a:pt x="857" y="0"/>
                  <a:pt x="83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5531286" y="2112709"/>
            <a:ext cx="27831" cy="21529"/>
          </a:xfrm>
          <a:custGeom>
            <a:avLst/>
            <a:gdLst/>
            <a:ahLst/>
            <a:cxnLst/>
            <a:rect l="l" t="t" r="r" b="b"/>
            <a:pathLst>
              <a:path w="773" h="598" extrusionOk="0">
                <a:moveTo>
                  <a:pt x="499" y="0"/>
                </a:moveTo>
                <a:cubicBezTo>
                  <a:pt x="477" y="0"/>
                  <a:pt x="453" y="4"/>
                  <a:pt x="426" y="13"/>
                </a:cubicBezTo>
                <a:lnTo>
                  <a:pt x="214" y="74"/>
                </a:lnTo>
                <a:cubicBezTo>
                  <a:pt x="1" y="165"/>
                  <a:pt x="1" y="438"/>
                  <a:pt x="214" y="499"/>
                </a:cubicBezTo>
                <a:lnTo>
                  <a:pt x="426" y="590"/>
                </a:lnTo>
                <a:cubicBezTo>
                  <a:pt x="446" y="595"/>
                  <a:pt x="465" y="598"/>
                  <a:pt x="483" y="598"/>
                </a:cubicBezTo>
                <a:cubicBezTo>
                  <a:pt x="767" y="598"/>
                  <a:pt x="772" y="0"/>
                  <a:pt x="49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5357281" y="2204374"/>
            <a:ext cx="26859" cy="59009"/>
          </a:xfrm>
          <a:custGeom>
            <a:avLst/>
            <a:gdLst/>
            <a:ahLst/>
            <a:cxnLst/>
            <a:rect l="l" t="t" r="r" b="b"/>
            <a:pathLst>
              <a:path w="746" h="1639" extrusionOk="0">
                <a:moveTo>
                  <a:pt x="264" y="1"/>
                </a:moveTo>
                <a:cubicBezTo>
                  <a:pt x="174" y="1"/>
                  <a:pt x="77" y="62"/>
                  <a:pt x="62" y="172"/>
                </a:cubicBezTo>
                <a:cubicBezTo>
                  <a:pt x="1" y="598"/>
                  <a:pt x="244" y="962"/>
                  <a:pt x="214" y="1388"/>
                </a:cubicBezTo>
                <a:cubicBezTo>
                  <a:pt x="214" y="1555"/>
                  <a:pt x="351" y="1639"/>
                  <a:pt x="484" y="1639"/>
                </a:cubicBezTo>
                <a:cubicBezTo>
                  <a:pt x="616" y="1639"/>
                  <a:pt x="746" y="1555"/>
                  <a:pt x="730" y="1388"/>
                </a:cubicBezTo>
                <a:cubicBezTo>
                  <a:pt x="700" y="962"/>
                  <a:pt x="427" y="598"/>
                  <a:pt x="427" y="172"/>
                </a:cubicBezTo>
                <a:cubicBezTo>
                  <a:pt x="427" y="55"/>
                  <a:pt x="348" y="1"/>
                  <a:pt x="26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5108787" y="1703854"/>
            <a:ext cx="37912" cy="23331"/>
          </a:xfrm>
          <a:custGeom>
            <a:avLst/>
            <a:gdLst/>
            <a:ahLst/>
            <a:cxnLst/>
            <a:rect l="l" t="t" r="r" b="b"/>
            <a:pathLst>
              <a:path w="1053" h="648" extrusionOk="0">
                <a:moveTo>
                  <a:pt x="393" y="1"/>
                </a:moveTo>
                <a:cubicBezTo>
                  <a:pt x="307" y="1"/>
                  <a:pt x="226" y="41"/>
                  <a:pt x="186" y="122"/>
                </a:cubicBezTo>
                <a:lnTo>
                  <a:pt x="94" y="335"/>
                </a:lnTo>
                <a:cubicBezTo>
                  <a:pt x="1" y="504"/>
                  <a:pt x="218" y="638"/>
                  <a:pt x="406" y="638"/>
                </a:cubicBezTo>
                <a:cubicBezTo>
                  <a:pt x="476" y="638"/>
                  <a:pt x="541" y="619"/>
                  <a:pt x="585" y="578"/>
                </a:cubicBezTo>
                <a:lnTo>
                  <a:pt x="585" y="578"/>
                </a:lnTo>
                <a:cubicBezTo>
                  <a:pt x="644" y="596"/>
                  <a:pt x="704" y="615"/>
                  <a:pt x="763" y="639"/>
                </a:cubicBezTo>
                <a:cubicBezTo>
                  <a:pt x="778" y="645"/>
                  <a:pt x="793" y="648"/>
                  <a:pt x="807" y="648"/>
                </a:cubicBezTo>
                <a:cubicBezTo>
                  <a:pt x="942" y="648"/>
                  <a:pt x="1052" y="415"/>
                  <a:pt x="915" y="305"/>
                </a:cubicBezTo>
                <a:cubicBezTo>
                  <a:pt x="763" y="214"/>
                  <a:pt x="641" y="122"/>
                  <a:pt x="520" y="31"/>
                </a:cubicBezTo>
                <a:cubicBezTo>
                  <a:pt x="479" y="11"/>
                  <a:pt x="435" y="1"/>
                  <a:pt x="39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5513789" y="1652153"/>
            <a:ext cx="19729" cy="21675"/>
          </a:xfrm>
          <a:custGeom>
            <a:avLst/>
            <a:gdLst/>
            <a:ahLst/>
            <a:cxnLst/>
            <a:rect l="l" t="t" r="r" b="b"/>
            <a:pathLst>
              <a:path w="548" h="602" extrusionOk="0">
                <a:moveTo>
                  <a:pt x="259" y="1"/>
                </a:moveTo>
                <a:cubicBezTo>
                  <a:pt x="175" y="1"/>
                  <a:pt x="92" y="54"/>
                  <a:pt x="61" y="160"/>
                </a:cubicBezTo>
                <a:lnTo>
                  <a:pt x="31" y="373"/>
                </a:lnTo>
                <a:cubicBezTo>
                  <a:pt x="1" y="525"/>
                  <a:pt x="137" y="601"/>
                  <a:pt x="274" y="601"/>
                </a:cubicBezTo>
                <a:cubicBezTo>
                  <a:pt x="411" y="601"/>
                  <a:pt x="548" y="525"/>
                  <a:pt x="517" y="373"/>
                </a:cubicBezTo>
                <a:lnTo>
                  <a:pt x="457" y="160"/>
                </a:lnTo>
                <a:cubicBezTo>
                  <a:pt x="426" y="54"/>
                  <a:pt x="343" y="1"/>
                  <a:pt x="25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5518720" y="1912889"/>
            <a:ext cx="26283" cy="33699"/>
          </a:xfrm>
          <a:custGeom>
            <a:avLst/>
            <a:gdLst/>
            <a:ahLst/>
            <a:cxnLst/>
            <a:rect l="l" t="t" r="r" b="b"/>
            <a:pathLst>
              <a:path w="730" h="936" extrusionOk="0">
                <a:moveTo>
                  <a:pt x="369" y="0"/>
                </a:moveTo>
                <a:cubicBezTo>
                  <a:pt x="266" y="0"/>
                  <a:pt x="168" y="61"/>
                  <a:pt x="137" y="183"/>
                </a:cubicBezTo>
                <a:lnTo>
                  <a:pt x="46" y="639"/>
                </a:lnTo>
                <a:cubicBezTo>
                  <a:pt x="0" y="836"/>
                  <a:pt x="183" y="935"/>
                  <a:pt x="365" y="935"/>
                </a:cubicBezTo>
                <a:cubicBezTo>
                  <a:pt x="547" y="935"/>
                  <a:pt x="730" y="836"/>
                  <a:pt x="684" y="639"/>
                </a:cubicBezTo>
                <a:lnTo>
                  <a:pt x="623" y="183"/>
                </a:lnTo>
                <a:cubicBezTo>
                  <a:pt x="578" y="61"/>
                  <a:pt x="471" y="0"/>
                  <a:pt x="36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5326643" y="1491580"/>
            <a:ext cx="25203" cy="20809"/>
          </a:xfrm>
          <a:custGeom>
            <a:avLst/>
            <a:gdLst/>
            <a:ahLst/>
            <a:cxnLst/>
            <a:rect l="l" t="t" r="r" b="b"/>
            <a:pathLst>
              <a:path w="700" h="578" extrusionOk="0">
                <a:moveTo>
                  <a:pt x="366" y="0"/>
                </a:moveTo>
                <a:cubicBezTo>
                  <a:pt x="1" y="31"/>
                  <a:pt x="1" y="547"/>
                  <a:pt x="366" y="578"/>
                </a:cubicBezTo>
                <a:cubicBezTo>
                  <a:pt x="700" y="547"/>
                  <a:pt x="700" y="31"/>
                  <a:pt x="36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6184638" y="1507997"/>
            <a:ext cx="6588" cy="5508"/>
          </a:xfrm>
          <a:custGeom>
            <a:avLst/>
            <a:gdLst/>
            <a:ahLst/>
            <a:cxnLst/>
            <a:rect l="l" t="t" r="r" b="b"/>
            <a:pathLst>
              <a:path w="183" h="153" extrusionOk="0">
                <a:moveTo>
                  <a:pt x="91" y="0"/>
                </a:moveTo>
                <a:cubicBezTo>
                  <a:pt x="0" y="0"/>
                  <a:pt x="0" y="152"/>
                  <a:pt x="91" y="152"/>
                </a:cubicBezTo>
                <a:cubicBezTo>
                  <a:pt x="183" y="152"/>
                  <a:pt x="183" y="0"/>
                  <a:pt x="9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514415" y="2266696"/>
            <a:ext cx="62429" cy="62825"/>
          </a:xfrm>
          <a:custGeom>
            <a:avLst/>
            <a:gdLst/>
            <a:ahLst/>
            <a:cxnLst/>
            <a:rect l="l" t="t" r="r" b="b"/>
            <a:pathLst>
              <a:path w="1734" h="1745" extrusionOk="0">
                <a:moveTo>
                  <a:pt x="850" y="0"/>
                </a:moveTo>
                <a:cubicBezTo>
                  <a:pt x="500" y="0"/>
                  <a:pt x="152" y="199"/>
                  <a:pt x="31" y="630"/>
                </a:cubicBezTo>
                <a:cubicBezTo>
                  <a:pt x="1" y="782"/>
                  <a:pt x="1" y="964"/>
                  <a:pt x="31" y="1116"/>
                </a:cubicBezTo>
                <a:cubicBezTo>
                  <a:pt x="152" y="1547"/>
                  <a:pt x="500" y="1745"/>
                  <a:pt x="850" y="1745"/>
                </a:cubicBezTo>
                <a:cubicBezTo>
                  <a:pt x="1290" y="1745"/>
                  <a:pt x="1733" y="1431"/>
                  <a:pt x="1733" y="873"/>
                </a:cubicBezTo>
                <a:cubicBezTo>
                  <a:pt x="1733" y="314"/>
                  <a:pt x="1290" y="0"/>
                  <a:pt x="85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3090369" y="2953603"/>
            <a:ext cx="36148" cy="36976"/>
          </a:xfrm>
          <a:custGeom>
            <a:avLst/>
            <a:gdLst/>
            <a:ahLst/>
            <a:cxnLst/>
            <a:rect l="l" t="t" r="r" b="b"/>
            <a:pathLst>
              <a:path w="1004" h="1027" extrusionOk="0">
                <a:moveTo>
                  <a:pt x="498" y="1"/>
                </a:moveTo>
                <a:cubicBezTo>
                  <a:pt x="388" y="1"/>
                  <a:pt x="274" y="61"/>
                  <a:pt x="228" y="183"/>
                </a:cubicBezTo>
                <a:lnTo>
                  <a:pt x="76" y="639"/>
                </a:lnTo>
                <a:cubicBezTo>
                  <a:pt x="0" y="897"/>
                  <a:pt x="251" y="1027"/>
                  <a:pt x="502" y="1027"/>
                </a:cubicBezTo>
                <a:cubicBezTo>
                  <a:pt x="753" y="1027"/>
                  <a:pt x="1003" y="897"/>
                  <a:pt x="927" y="639"/>
                </a:cubicBezTo>
                <a:lnTo>
                  <a:pt x="745" y="183"/>
                </a:lnTo>
                <a:cubicBezTo>
                  <a:pt x="715" y="61"/>
                  <a:pt x="608" y="1"/>
                  <a:pt x="49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3185021" y="3631834"/>
            <a:ext cx="73375" cy="84572"/>
          </a:xfrm>
          <a:custGeom>
            <a:avLst/>
            <a:gdLst/>
            <a:ahLst/>
            <a:cxnLst/>
            <a:rect l="l" t="t" r="r" b="b"/>
            <a:pathLst>
              <a:path w="2038" h="2349" extrusionOk="0">
                <a:moveTo>
                  <a:pt x="1034" y="0"/>
                </a:moveTo>
                <a:cubicBezTo>
                  <a:pt x="798" y="0"/>
                  <a:pt x="563" y="114"/>
                  <a:pt x="426" y="342"/>
                </a:cubicBezTo>
                <a:lnTo>
                  <a:pt x="183" y="859"/>
                </a:lnTo>
                <a:cubicBezTo>
                  <a:pt x="1" y="1163"/>
                  <a:pt x="1" y="1558"/>
                  <a:pt x="183" y="1862"/>
                </a:cubicBezTo>
                <a:cubicBezTo>
                  <a:pt x="365" y="2136"/>
                  <a:pt x="669" y="2318"/>
                  <a:pt x="1034" y="2348"/>
                </a:cubicBezTo>
                <a:cubicBezTo>
                  <a:pt x="1368" y="2318"/>
                  <a:pt x="1703" y="2136"/>
                  <a:pt x="1855" y="1862"/>
                </a:cubicBezTo>
                <a:cubicBezTo>
                  <a:pt x="2037" y="1558"/>
                  <a:pt x="2037" y="1163"/>
                  <a:pt x="1855" y="859"/>
                </a:cubicBezTo>
                <a:lnTo>
                  <a:pt x="1642" y="342"/>
                </a:lnTo>
                <a:cubicBezTo>
                  <a:pt x="1505" y="114"/>
                  <a:pt x="1270" y="0"/>
                  <a:pt x="103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3955457" y="2387845"/>
            <a:ext cx="37228" cy="30675"/>
          </a:xfrm>
          <a:custGeom>
            <a:avLst/>
            <a:gdLst/>
            <a:ahLst/>
            <a:cxnLst/>
            <a:rect l="l" t="t" r="r" b="b"/>
            <a:pathLst>
              <a:path w="1034" h="852" extrusionOk="0">
                <a:moveTo>
                  <a:pt x="517" y="0"/>
                </a:moveTo>
                <a:cubicBezTo>
                  <a:pt x="0" y="31"/>
                  <a:pt x="0" y="790"/>
                  <a:pt x="517" y="851"/>
                </a:cubicBezTo>
                <a:cubicBezTo>
                  <a:pt x="1034" y="790"/>
                  <a:pt x="1034" y="31"/>
                  <a:pt x="51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6996621" y="1642541"/>
            <a:ext cx="39424" cy="34059"/>
          </a:xfrm>
          <a:custGeom>
            <a:avLst/>
            <a:gdLst/>
            <a:ahLst/>
            <a:cxnLst/>
            <a:rect l="l" t="t" r="r" b="b"/>
            <a:pathLst>
              <a:path w="1095" h="946" extrusionOk="0">
                <a:moveTo>
                  <a:pt x="620" y="0"/>
                </a:moveTo>
                <a:cubicBezTo>
                  <a:pt x="545" y="0"/>
                  <a:pt x="468" y="19"/>
                  <a:pt x="396" y="63"/>
                </a:cubicBezTo>
                <a:lnTo>
                  <a:pt x="214" y="184"/>
                </a:lnTo>
                <a:cubicBezTo>
                  <a:pt x="1" y="306"/>
                  <a:pt x="1" y="640"/>
                  <a:pt x="214" y="762"/>
                </a:cubicBezTo>
                <a:lnTo>
                  <a:pt x="396" y="883"/>
                </a:lnTo>
                <a:cubicBezTo>
                  <a:pt x="467" y="926"/>
                  <a:pt x="543" y="945"/>
                  <a:pt x="618" y="945"/>
                </a:cubicBezTo>
                <a:cubicBezTo>
                  <a:pt x="863" y="945"/>
                  <a:pt x="1095" y="737"/>
                  <a:pt x="1095" y="458"/>
                </a:cubicBezTo>
                <a:cubicBezTo>
                  <a:pt x="1095" y="202"/>
                  <a:pt x="864" y="0"/>
                  <a:pt x="62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7583189" y="1850245"/>
            <a:ext cx="46012" cy="41332"/>
          </a:xfrm>
          <a:custGeom>
            <a:avLst/>
            <a:gdLst/>
            <a:ahLst/>
            <a:cxnLst/>
            <a:rect l="l" t="t" r="r" b="b"/>
            <a:pathLst>
              <a:path w="1278" h="1148" extrusionOk="0">
                <a:moveTo>
                  <a:pt x="495" y="0"/>
                </a:moveTo>
                <a:cubicBezTo>
                  <a:pt x="462" y="0"/>
                  <a:pt x="428" y="3"/>
                  <a:pt x="396" y="8"/>
                </a:cubicBezTo>
                <a:cubicBezTo>
                  <a:pt x="92" y="8"/>
                  <a:pt x="1" y="373"/>
                  <a:pt x="244" y="525"/>
                </a:cubicBezTo>
                <a:lnTo>
                  <a:pt x="326" y="579"/>
                </a:lnTo>
                <a:lnTo>
                  <a:pt x="326" y="579"/>
                </a:lnTo>
                <a:cubicBezTo>
                  <a:pt x="339" y="669"/>
                  <a:pt x="384" y="756"/>
                  <a:pt x="457" y="829"/>
                </a:cubicBezTo>
                <a:cubicBezTo>
                  <a:pt x="487" y="859"/>
                  <a:pt x="518" y="889"/>
                  <a:pt x="518" y="950"/>
                </a:cubicBezTo>
                <a:cubicBezTo>
                  <a:pt x="586" y="1088"/>
                  <a:pt x="711" y="1147"/>
                  <a:pt x="840" y="1147"/>
                </a:cubicBezTo>
                <a:cubicBezTo>
                  <a:pt x="1049" y="1147"/>
                  <a:pt x="1270" y="989"/>
                  <a:pt x="1277" y="750"/>
                </a:cubicBezTo>
                <a:lnTo>
                  <a:pt x="1277" y="750"/>
                </a:lnTo>
                <a:cubicBezTo>
                  <a:pt x="1277" y="756"/>
                  <a:pt x="1277" y="762"/>
                  <a:pt x="1277" y="768"/>
                </a:cubicBezTo>
                <a:lnTo>
                  <a:pt x="1277" y="737"/>
                </a:lnTo>
                <a:cubicBezTo>
                  <a:pt x="1277" y="742"/>
                  <a:pt x="1277" y="746"/>
                  <a:pt x="1277" y="750"/>
                </a:cubicBezTo>
                <a:lnTo>
                  <a:pt x="1277" y="750"/>
                </a:lnTo>
                <a:cubicBezTo>
                  <a:pt x="1275" y="635"/>
                  <a:pt x="1246" y="520"/>
                  <a:pt x="1217" y="433"/>
                </a:cubicBezTo>
                <a:cubicBezTo>
                  <a:pt x="1182" y="295"/>
                  <a:pt x="1088" y="186"/>
                  <a:pt x="969" y="129"/>
                </a:cubicBezTo>
                <a:lnTo>
                  <a:pt x="969" y="129"/>
                </a:lnTo>
                <a:lnTo>
                  <a:pt x="974" y="130"/>
                </a:lnTo>
                <a:cubicBezTo>
                  <a:pt x="823" y="54"/>
                  <a:pt x="653" y="0"/>
                  <a:pt x="49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7984841" y="1460112"/>
            <a:ext cx="59945" cy="49144"/>
          </a:xfrm>
          <a:custGeom>
            <a:avLst/>
            <a:gdLst/>
            <a:ahLst/>
            <a:cxnLst/>
            <a:rect l="l" t="t" r="r" b="b"/>
            <a:pathLst>
              <a:path w="1665" h="1365" extrusionOk="0">
                <a:moveTo>
                  <a:pt x="929" y="1"/>
                </a:moveTo>
                <a:cubicBezTo>
                  <a:pt x="873" y="1"/>
                  <a:pt x="816" y="8"/>
                  <a:pt x="760" y="23"/>
                </a:cubicBezTo>
                <a:lnTo>
                  <a:pt x="760" y="24"/>
                </a:lnTo>
                <a:lnTo>
                  <a:pt x="760" y="24"/>
                </a:lnTo>
                <a:cubicBezTo>
                  <a:pt x="750" y="23"/>
                  <a:pt x="740" y="23"/>
                  <a:pt x="730" y="23"/>
                </a:cubicBezTo>
                <a:cubicBezTo>
                  <a:pt x="703" y="19"/>
                  <a:pt x="676" y="17"/>
                  <a:pt x="649" y="17"/>
                </a:cubicBezTo>
                <a:cubicBezTo>
                  <a:pt x="464" y="17"/>
                  <a:pt x="289" y="107"/>
                  <a:pt x="182" y="266"/>
                </a:cubicBezTo>
                <a:cubicBezTo>
                  <a:pt x="0" y="661"/>
                  <a:pt x="182" y="1148"/>
                  <a:pt x="578" y="1269"/>
                </a:cubicBezTo>
                <a:cubicBezTo>
                  <a:pt x="692" y="1334"/>
                  <a:pt x="814" y="1365"/>
                  <a:pt x="934" y="1365"/>
                </a:cubicBezTo>
                <a:cubicBezTo>
                  <a:pt x="1261" y="1365"/>
                  <a:pt x="1567" y="1139"/>
                  <a:pt x="1611" y="783"/>
                </a:cubicBezTo>
                <a:cubicBezTo>
                  <a:pt x="1664" y="357"/>
                  <a:pt x="1321" y="1"/>
                  <a:pt x="92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7930116" y="2181619"/>
            <a:ext cx="45976" cy="40972"/>
          </a:xfrm>
          <a:custGeom>
            <a:avLst/>
            <a:gdLst/>
            <a:ahLst/>
            <a:cxnLst/>
            <a:rect l="l" t="t" r="r" b="b"/>
            <a:pathLst>
              <a:path w="1277" h="1138" extrusionOk="0">
                <a:moveTo>
                  <a:pt x="699" y="1"/>
                </a:moveTo>
                <a:cubicBezTo>
                  <a:pt x="607" y="1"/>
                  <a:pt x="513" y="24"/>
                  <a:pt x="426" y="75"/>
                </a:cubicBezTo>
                <a:lnTo>
                  <a:pt x="304" y="166"/>
                </a:lnTo>
                <a:cubicBezTo>
                  <a:pt x="0" y="348"/>
                  <a:pt x="0" y="774"/>
                  <a:pt x="304" y="986"/>
                </a:cubicBezTo>
                <a:lnTo>
                  <a:pt x="426" y="1047"/>
                </a:lnTo>
                <a:cubicBezTo>
                  <a:pt x="519" y="1110"/>
                  <a:pt x="621" y="1138"/>
                  <a:pt x="720" y="1138"/>
                </a:cubicBezTo>
                <a:cubicBezTo>
                  <a:pt x="1008" y="1138"/>
                  <a:pt x="1277" y="900"/>
                  <a:pt x="1277" y="561"/>
                </a:cubicBezTo>
                <a:cubicBezTo>
                  <a:pt x="1277" y="237"/>
                  <a:pt x="995" y="1"/>
                  <a:pt x="69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7168429" y="2337478"/>
            <a:ext cx="33987" cy="26319"/>
          </a:xfrm>
          <a:custGeom>
            <a:avLst/>
            <a:gdLst/>
            <a:ahLst/>
            <a:cxnLst/>
            <a:rect l="l" t="t" r="r" b="b"/>
            <a:pathLst>
              <a:path w="944" h="731" extrusionOk="0">
                <a:moveTo>
                  <a:pt x="487" y="1"/>
                </a:moveTo>
                <a:cubicBezTo>
                  <a:pt x="1" y="1"/>
                  <a:pt x="1" y="730"/>
                  <a:pt x="487" y="730"/>
                </a:cubicBezTo>
                <a:cubicBezTo>
                  <a:pt x="943" y="730"/>
                  <a:pt x="943" y="1"/>
                  <a:pt x="48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6981321" y="2024320"/>
            <a:ext cx="42700" cy="31971"/>
          </a:xfrm>
          <a:custGeom>
            <a:avLst/>
            <a:gdLst/>
            <a:ahLst/>
            <a:cxnLst/>
            <a:rect l="l" t="t" r="r" b="b"/>
            <a:pathLst>
              <a:path w="1186" h="888" extrusionOk="0">
                <a:moveTo>
                  <a:pt x="464" y="0"/>
                </a:moveTo>
                <a:cubicBezTo>
                  <a:pt x="369" y="0"/>
                  <a:pt x="273" y="21"/>
                  <a:pt x="183" y="67"/>
                </a:cubicBezTo>
                <a:cubicBezTo>
                  <a:pt x="0" y="188"/>
                  <a:pt x="0" y="462"/>
                  <a:pt x="183" y="553"/>
                </a:cubicBezTo>
                <a:cubicBezTo>
                  <a:pt x="335" y="644"/>
                  <a:pt x="456" y="644"/>
                  <a:pt x="578" y="796"/>
                </a:cubicBezTo>
                <a:cubicBezTo>
                  <a:pt x="639" y="857"/>
                  <a:pt x="722" y="887"/>
                  <a:pt x="806" y="887"/>
                </a:cubicBezTo>
                <a:cubicBezTo>
                  <a:pt x="889" y="887"/>
                  <a:pt x="973" y="857"/>
                  <a:pt x="1034" y="796"/>
                </a:cubicBezTo>
                <a:cubicBezTo>
                  <a:pt x="1186" y="675"/>
                  <a:pt x="1186" y="462"/>
                  <a:pt x="1034" y="310"/>
                </a:cubicBezTo>
                <a:lnTo>
                  <a:pt x="1064" y="310"/>
                </a:lnTo>
                <a:cubicBezTo>
                  <a:pt x="915" y="118"/>
                  <a:pt x="690" y="0"/>
                  <a:pt x="46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6463700" y="1421516"/>
            <a:ext cx="27363" cy="20845"/>
          </a:xfrm>
          <a:custGeom>
            <a:avLst/>
            <a:gdLst/>
            <a:ahLst/>
            <a:cxnLst/>
            <a:rect l="l" t="t" r="r" b="b"/>
            <a:pathLst>
              <a:path w="760" h="579" extrusionOk="0">
                <a:moveTo>
                  <a:pt x="365" y="1"/>
                </a:moveTo>
                <a:cubicBezTo>
                  <a:pt x="0" y="1"/>
                  <a:pt x="0" y="578"/>
                  <a:pt x="365" y="578"/>
                </a:cubicBezTo>
                <a:cubicBezTo>
                  <a:pt x="760" y="578"/>
                  <a:pt x="760" y="1"/>
                  <a:pt x="36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7196909" y="1261769"/>
            <a:ext cx="29559" cy="33123"/>
          </a:xfrm>
          <a:custGeom>
            <a:avLst/>
            <a:gdLst/>
            <a:ahLst/>
            <a:cxnLst/>
            <a:rect l="l" t="t" r="r" b="b"/>
            <a:pathLst>
              <a:path w="821" h="920" extrusionOk="0">
                <a:moveTo>
                  <a:pt x="414" y="0"/>
                </a:moveTo>
                <a:cubicBezTo>
                  <a:pt x="327" y="0"/>
                  <a:pt x="243" y="30"/>
                  <a:pt x="183" y="91"/>
                </a:cubicBezTo>
                <a:cubicBezTo>
                  <a:pt x="0" y="274"/>
                  <a:pt x="31" y="456"/>
                  <a:pt x="91" y="669"/>
                </a:cubicBezTo>
                <a:cubicBezTo>
                  <a:pt x="137" y="836"/>
                  <a:pt x="274" y="920"/>
                  <a:pt x="411" y="920"/>
                </a:cubicBezTo>
                <a:cubicBezTo>
                  <a:pt x="547" y="920"/>
                  <a:pt x="684" y="836"/>
                  <a:pt x="730" y="669"/>
                </a:cubicBezTo>
                <a:cubicBezTo>
                  <a:pt x="790" y="456"/>
                  <a:pt x="821" y="304"/>
                  <a:pt x="669" y="91"/>
                </a:cubicBezTo>
                <a:cubicBezTo>
                  <a:pt x="593" y="30"/>
                  <a:pt x="502" y="0"/>
                  <a:pt x="41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7275683" y="1578563"/>
            <a:ext cx="28479" cy="32331"/>
          </a:xfrm>
          <a:custGeom>
            <a:avLst/>
            <a:gdLst/>
            <a:ahLst/>
            <a:cxnLst/>
            <a:rect l="l" t="t" r="r" b="b"/>
            <a:pathLst>
              <a:path w="791" h="898" extrusionOk="0">
                <a:moveTo>
                  <a:pt x="411" y="1"/>
                </a:moveTo>
                <a:cubicBezTo>
                  <a:pt x="289" y="1"/>
                  <a:pt x="168" y="77"/>
                  <a:pt x="122" y="229"/>
                </a:cubicBezTo>
                <a:lnTo>
                  <a:pt x="61" y="441"/>
                </a:lnTo>
                <a:cubicBezTo>
                  <a:pt x="1" y="685"/>
                  <a:pt x="183" y="897"/>
                  <a:pt x="396" y="897"/>
                </a:cubicBezTo>
                <a:cubicBezTo>
                  <a:pt x="639" y="897"/>
                  <a:pt x="791" y="685"/>
                  <a:pt x="761" y="441"/>
                </a:cubicBezTo>
                <a:lnTo>
                  <a:pt x="700" y="229"/>
                </a:lnTo>
                <a:cubicBezTo>
                  <a:pt x="654" y="77"/>
                  <a:pt x="533" y="1"/>
                  <a:pt x="41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7578400" y="1300942"/>
            <a:ext cx="57353" cy="25887"/>
          </a:xfrm>
          <a:custGeom>
            <a:avLst/>
            <a:gdLst/>
            <a:ahLst/>
            <a:cxnLst/>
            <a:rect l="l" t="t" r="r" b="b"/>
            <a:pathLst>
              <a:path w="1593" h="719" extrusionOk="0">
                <a:moveTo>
                  <a:pt x="1202" y="1"/>
                </a:moveTo>
                <a:cubicBezTo>
                  <a:pt x="857" y="1"/>
                  <a:pt x="518" y="94"/>
                  <a:pt x="225" y="280"/>
                </a:cubicBezTo>
                <a:cubicBezTo>
                  <a:pt x="0" y="364"/>
                  <a:pt x="61" y="682"/>
                  <a:pt x="287" y="682"/>
                </a:cubicBezTo>
                <a:cubicBezTo>
                  <a:pt x="306" y="682"/>
                  <a:pt x="326" y="680"/>
                  <a:pt x="347" y="675"/>
                </a:cubicBezTo>
                <a:cubicBezTo>
                  <a:pt x="568" y="609"/>
                  <a:pt x="789" y="559"/>
                  <a:pt x="1021" y="548"/>
                </a:cubicBezTo>
                <a:lnTo>
                  <a:pt x="1021" y="548"/>
                </a:lnTo>
                <a:cubicBezTo>
                  <a:pt x="1046" y="660"/>
                  <a:pt x="1148" y="718"/>
                  <a:pt x="1254" y="718"/>
                </a:cubicBezTo>
                <a:cubicBezTo>
                  <a:pt x="1355" y="718"/>
                  <a:pt x="1460" y="664"/>
                  <a:pt x="1502" y="553"/>
                </a:cubicBezTo>
                <a:lnTo>
                  <a:pt x="1471" y="553"/>
                </a:lnTo>
                <a:lnTo>
                  <a:pt x="1562" y="341"/>
                </a:lnTo>
                <a:cubicBezTo>
                  <a:pt x="1593" y="189"/>
                  <a:pt x="1502" y="37"/>
                  <a:pt x="1350" y="6"/>
                </a:cubicBezTo>
                <a:cubicBezTo>
                  <a:pt x="1300" y="3"/>
                  <a:pt x="1251" y="1"/>
                  <a:pt x="120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6789782" y="1449995"/>
            <a:ext cx="21927" cy="16453"/>
          </a:xfrm>
          <a:custGeom>
            <a:avLst/>
            <a:gdLst/>
            <a:ahLst/>
            <a:cxnLst/>
            <a:rect l="l" t="t" r="r" b="b"/>
            <a:pathLst>
              <a:path w="609" h="457" extrusionOk="0">
                <a:moveTo>
                  <a:pt x="305" y="0"/>
                </a:moveTo>
                <a:cubicBezTo>
                  <a:pt x="1" y="0"/>
                  <a:pt x="1" y="456"/>
                  <a:pt x="305" y="456"/>
                </a:cubicBezTo>
                <a:cubicBezTo>
                  <a:pt x="609" y="456"/>
                  <a:pt x="609" y="0"/>
                  <a:pt x="30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6623447" y="1704827"/>
            <a:ext cx="43780" cy="27579"/>
          </a:xfrm>
          <a:custGeom>
            <a:avLst/>
            <a:gdLst/>
            <a:ahLst/>
            <a:cxnLst/>
            <a:rect l="l" t="t" r="r" b="b"/>
            <a:pathLst>
              <a:path w="1216" h="766" extrusionOk="0">
                <a:moveTo>
                  <a:pt x="307" y="0"/>
                </a:moveTo>
                <a:cubicBezTo>
                  <a:pt x="218" y="0"/>
                  <a:pt x="130" y="60"/>
                  <a:pt x="92" y="156"/>
                </a:cubicBezTo>
                <a:cubicBezTo>
                  <a:pt x="1" y="339"/>
                  <a:pt x="62" y="582"/>
                  <a:pt x="274" y="673"/>
                </a:cubicBezTo>
                <a:cubicBezTo>
                  <a:pt x="392" y="732"/>
                  <a:pt x="523" y="765"/>
                  <a:pt x="658" y="765"/>
                </a:cubicBezTo>
                <a:cubicBezTo>
                  <a:pt x="732" y="765"/>
                  <a:pt x="807" y="755"/>
                  <a:pt x="882" y="734"/>
                </a:cubicBezTo>
                <a:cubicBezTo>
                  <a:pt x="1215" y="678"/>
                  <a:pt x="1118" y="141"/>
                  <a:pt x="797" y="141"/>
                </a:cubicBezTo>
                <a:cubicBezTo>
                  <a:pt x="767" y="141"/>
                  <a:pt x="734" y="146"/>
                  <a:pt x="700" y="156"/>
                </a:cubicBezTo>
                <a:cubicBezTo>
                  <a:pt x="654" y="171"/>
                  <a:pt x="609" y="179"/>
                  <a:pt x="563" y="179"/>
                </a:cubicBezTo>
                <a:cubicBezTo>
                  <a:pt x="557" y="179"/>
                  <a:pt x="550" y="179"/>
                  <a:pt x="544" y="179"/>
                </a:cubicBezTo>
                <a:lnTo>
                  <a:pt x="544" y="179"/>
                </a:lnTo>
                <a:cubicBezTo>
                  <a:pt x="517" y="133"/>
                  <a:pt x="487" y="95"/>
                  <a:pt x="457" y="65"/>
                </a:cubicBezTo>
                <a:cubicBezTo>
                  <a:pt x="412" y="20"/>
                  <a:pt x="359" y="0"/>
                  <a:pt x="30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6186799" y="1544901"/>
            <a:ext cx="37264" cy="33159"/>
          </a:xfrm>
          <a:custGeom>
            <a:avLst/>
            <a:gdLst/>
            <a:ahLst/>
            <a:cxnLst/>
            <a:rect l="l" t="t" r="r" b="b"/>
            <a:pathLst>
              <a:path w="1035" h="921" extrusionOk="0">
                <a:moveTo>
                  <a:pt x="521" y="1"/>
                </a:moveTo>
                <a:cubicBezTo>
                  <a:pt x="411" y="1"/>
                  <a:pt x="305" y="54"/>
                  <a:pt x="244" y="161"/>
                </a:cubicBezTo>
                <a:lnTo>
                  <a:pt x="183" y="313"/>
                </a:lnTo>
                <a:cubicBezTo>
                  <a:pt x="1" y="586"/>
                  <a:pt x="214" y="920"/>
                  <a:pt x="518" y="920"/>
                </a:cubicBezTo>
                <a:cubicBezTo>
                  <a:pt x="852" y="920"/>
                  <a:pt x="1034" y="586"/>
                  <a:pt x="882" y="313"/>
                </a:cubicBezTo>
                <a:lnTo>
                  <a:pt x="822" y="161"/>
                </a:lnTo>
                <a:cubicBezTo>
                  <a:pt x="746" y="54"/>
                  <a:pt x="632" y="1"/>
                  <a:pt x="52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5820213" y="1383245"/>
            <a:ext cx="37228" cy="27363"/>
          </a:xfrm>
          <a:custGeom>
            <a:avLst/>
            <a:gdLst/>
            <a:ahLst/>
            <a:cxnLst/>
            <a:rect l="l" t="t" r="r" b="b"/>
            <a:pathLst>
              <a:path w="1034" h="760" extrusionOk="0">
                <a:moveTo>
                  <a:pt x="517" y="0"/>
                </a:moveTo>
                <a:cubicBezTo>
                  <a:pt x="0" y="0"/>
                  <a:pt x="0" y="760"/>
                  <a:pt x="517" y="760"/>
                </a:cubicBezTo>
                <a:cubicBezTo>
                  <a:pt x="1034" y="760"/>
                  <a:pt x="1034" y="0"/>
                  <a:pt x="51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6585139" y="1215794"/>
            <a:ext cx="29595" cy="10981"/>
          </a:xfrm>
          <a:custGeom>
            <a:avLst/>
            <a:gdLst/>
            <a:ahLst/>
            <a:cxnLst/>
            <a:rect l="l" t="t" r="r" b="b"/>
            <a:pathLst>
              <a:path w="822" h="305" extrusionOk="0">
                <a:moveTo>
                  <a:pt x="670" y="0"/>
                </a:moveTo>
                <a:lnTo>
                  <a:pt x="639" y="61"/>
                </a:lnTo>
                <a:lnTo>
                  <a:pt x="183" y="61"/>
                </a:lnTo>
                <a:cubicBezTo>
                  <a:pt x="1" y="61"/>
                  <a:pt x="1" y="304"/>
                  <a:pt x="183" y="304"/>
                </a:cubicBezTo>
                <a:lnTo>
                  <a:pt x="670" y="304"/>
                </a:lnTo>
                <a:cubicBezTo>
                  <a:pt x="822" y="274"/>
                  <a:pt x="822" y="31"/>
                  <a:pt x="67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5570962" y="2881020"/>
            <a:ext cx="64589" cy="38704"/>
          </a:xfrm>
          <a:custGeom>
            <a:avLst/>
            <a:gdLst/>
            <a:ahLst/>
            <a:cxnLst/>
            <a:rect l="l" t="t" r="r" b="b"/>
            <a:pathLst>
              <a:path w="1794" h="1075" extrusionOk="0">
                <a:moveTo>
                  <a:pt x="395" y="0"/>
                </a:moveTo>
                <a:cubicBezTo>
                  <a:pt x="184" y="0"/>
                  <a:pt x="0" y="194"/>
                  <a:pt x="54" y="436"/>
                </a:cubicBezTo>
                <a:cubicBezTo>
                  <a:pt x="145" y="892"/>
                  <a:pt x="692" y="1074"/>
                  <a:pt x="1118" y="1074"/>
                </a:cubicBezTo>
                <a:cubicBezTo>
                  <a:pt x="1794" y="1074"/>
                  <a:pt x="1713" y="82"/>
                  <a:pt x="1141" y="82"/>
                </a:cubicBezTo>
                <a:cubicBezTo>
                  <a:pt x="1096" y="82"/>
                  <a:pt x="1047" y="88"/>
                  <a:pt x="996" y="102"/>
                </a:cubicBezTo>
                <a:cubicBezTo>
                  <a:pt x="905" y="132"/>
                  <a:pt x="844" y="132"/>
                  <a:pt x="783" y="132"/>
                </a:cubicBezTo>
                <a:cubicBezTo>
                  <a:pt x="662" y="102"/>
                  <a:pt x="571" y="71"/>
                  <a:pt x="479" y="11"/>
                </a:cubicBezTo>
                <a:cubicBezTo>
                  <a:pt x="451" y="3"/>
                  <a:pt x="423" y="0"/>
                  <a:pt x="39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5443762" y="3234572"/>
            <a:ext cx="36148" cy="30963"/>
          </a:xfrm>
          <a:custGeom>
            <a:avLst/>
            <a:gdLst/>
            <a:ahLst/>
            <a:cxnLst/>
            <a:rect l="l" t="t" r="r" b="b"/>
            <a:pathLst>
              <a:path w="1004" h="860" extrusionOk="0">
                <a:moveTo>
                  <a:pt x="502" y="1"/>
                </a:moveTo>
                <a:cubicBezTo>
                  <a:pt x="441" y="1"/>
                  <a:pt x="380" y="24"/>
                  <a:pt x="335" y="69"/>
                </a:cubicBezTo>
                <a:lnTo>
                  <a:pt x="213" y="221"/>
                </a:lnTo>
                <a:cubicBezTo>
                  <a:pt x="0" y="434"/>
                  <a:pt x="183" y="859"/>
                  <a:pt x="517" y="859"/>
                </a:cubicBezTo>
                <a:cubicBezTo>
                  <a:pt x="851" y="859"/>
                  <a:pt x="1003" y="434"/>
                  <a:pt x="791" y="221"/>
                </a:cubicBezTo>
                <a:lnTo>
                  <a:pt x="669" y="69"/>
                </a:lnTo>
                <a:cubicBezTo>
                  <a:pt x="623" y="24"/>
                  <a:pt x="563" y="1"/>
                  <a:pt x="50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6828090" y="2820101"/>
            <a:ext cx="32871" cy="24123"/>
          </a:xfrm>
          <a:custGeom>
            <a:avLst/>
            <a:gdLst/>
            <a:ahLst/>
            <a:cxnLst/>
            <a:rect l="l" t="t" r="r" b="b"/>
            <a:pathLst>
              <a:path w="913" h="670" extrusionOk="0">
                <a:moveTo>
                  <a:pt x="457" y="0"/>
                </a:moveTo>
                <a:cubicBezTo>
                  <a:pt x="1" y="0"/>
                  <a:pt x="1" y="669"/>
                  <a:pt x="457" y="669"/>
                </a:cubicBezTo>
                <a:cubicBezTo>
                  <a:pt x="913" y="669"/>
                  <a:pt x="913" y="0"/>
                  <a:pt x="45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7449687" y="3440584"/>
            <a:ext cx="31791" cy="25203"/>
          </a:xfrm>
          <a:custGeom>
            <a:avLst/>
            <a:gdLst/>
            <a:ahLst/>
            <a:cxnLst/>
            <a:rect l="l" t="t" r="r" b="b"/>
            <a:pathLst>
              <a:path w="883" h="700" extrusionOk="0">
                <a:moveTo>
                  <a:pt x="457" y="1"/>
                </a:moveTo>
                <a:cubicBezTo>
                  <a:pt x="1" y="31"/>
                  <a:pt x="1" y="669"/>
                  <a:pt x="457" y="700"/>
                </a:cubicBezTo>
                <a:cubicBezTo>
                  <a:pt x="882" y="669"/>
                  <a:pt x="882" y="31"/>
                  <a:pt x="45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8222283" y="3349747"/>
            <a:ext cx="44356" cy="36976"/>
          </a:xfrm>
          <a:custGeom>
            <a:avLst/>
            <a:gdLst/>
            <a:ahLst/>
            <a:cxnLst/>
            <a:rect l="l" t="t" r="r" b="b"/>
            <a:pathLst>
              <a:path w="1232" h="1027" extrusionOk="0">
                <a:moveTo>
                  <a:pt x="609" y="1"/>
                </a:moveTo>
                <a:cubicBezTo>
                  <a:pt x="404" y="1"/>
                  <a:pt x="199" y="122"/>
                  <a:pt x="123" y="366"/>
                </a:cubicBezTo>
                <a:lnTo>
                  <a:pt x="92" y="548"/>
                </a:lnTo>
                <a:cubicBezTo>
                  <a:pt x="1" y="867"/>
                  <a:pt x="305" y="1027"/>
                  <a:pt x="613" y="1027"/>
                </a:cubicBezTo>
                <a:cubicBezTo>
                  <a:pt x="920" y="1027"/>
                  <a:pt x="1232" y="867"/>
                  <a:pt x="1156" y="548"/>
                </a:cubicBezTo>
                <a:lnTo>
                  <a:pt x="1095" y="366"/>
                </a:lnTo>
                <a:cubicBezTo>
                  <a:pt x="1019" y="122"/>
                  <a:pt x="814" y="1"/>
                  <a:pt x="60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9198441" y="3227732"/>
            <a:ext cx="33987" cy="27939"/>
          </a:xfrm>
          <a:custGeom>
            <a:avLst/>
            <a:gdLst/>
            <a:ahLst/>
            <a:cxnLst/>
            <a:rect l="l" t="t" r="r" b="b"/>
            <a:pathLst>
              <a:path w="944" h="776" extrusionOk="0">
                <a:moveTo>
                  <a:pt x="483" y="1"/>
                </a:moveTo>
                <a:cubicBezTo>
                  <a:pt x="434" y="1"/>
                  <a:pt x="381" y="16"/>
                  <a:pt x="335" y="46"/>
                </a:cubicBezTo>
                <a:lnTo>
                  <a:pt x="214" y="168"/>
                </a:lnTo>
                <a:cubicBezTo>
                  <a:pt x="1" y="411"/>
                  <a:pt x="153" y="776"/>
                  <a:pt x="487" y="776"/>
                </a:cubicBezTo>
                <a:cubicBezTo>
                  <a:pt x="791" y="776"/>
                  <a:pt x="943" y="411"/>
                  <a:pt x="730" y="168"/>
                </a:cubicBezTo>
                <a:lnTo>
                  <a:pt x="609" y="46"/>
                </a:lnTo>
                <a:cubicBezTo>
                  <a:pt x="578" y="16"/>
                  <a:pt x="533" y="1"/>
                  <a:pt x="48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9752209" y="4045765"/>
            <a:ext cx="29559" cy="21927"/>
          </a:xfrm>
          <a:custGeom>
            <a:avLst/>
            <a:gdLst/>
            <a:ahLst/>
            <a:cxnLst/>
            <a:rect l="l" t="t" r="r" b="b"/>
            <a:pathLst>
              <a:path w="821" h="609" extrusionOk="0">
                <a:moveTo>
                  <a:pt x="395" y="0"/>
                </a:moveTo>
                <a:cubicBezTo>
                  <a:pt x="0" y="0"/>
                  <a:pt x="0" y="608"/>
                  <a:pt x="395" y="608"/>
                </a:cubicBezTo>
                <a:cubicBezTo>
                  <a:pt x="821" y="608"/>
                  <a:pt x="821" y="0"/>
                  <a:pt x="39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9594046" y="4799493"/>
            <a:ext cx="30711" cy="27939"/>
          </a:xfrm>
          <a:custGeom>
            <a:avLst/>
            <a:gdLst/>
            <a:ahLst/>
            <a:cxnLst/>
            <a:rect l="l" t="t" r="r" b="b"/>
            <a:pathLst>
              <a:path w="853" h="776" extrusionOk="0">
                <a:moveTo>
                  <a:pt x="430" y="0"/>
                </a:moveTo>
                <a:cubicBezTo>
                  <a:pt x="290" y="0"/>
                  <a:pt x="153" y="84"/>
                  <a:pt x="107" y="251"/>
                </a:cubicBezTo>
                <a:cubicBezTo>
                  <a:pt x="107" y="312"/>
                  <a:pt x="107" y="373"/>
                  <a:pt x="77" y="434"/>
                </a:cubicBezTo>
                <a:cubicBezTo>
                  <a:pt x="1" y="662"/>
                  <a:pt x="214" y="775"/>
                  <a:pt x="426" y="775"/>
                </a:cubicBezTo>
                <a:cubicBezTo>
                  <a:pt x="639" y="775"/>
                  <a:pt x="852" y="662"/>
                  <a:pt x="776" y="434"/>
                </a:cubicBezTo>
                <a:cubicBezTo>
                  <a:pt x="776" y="373"/>
                  <a:pt x="776" y="312"/>
                  <a:pt x="776" y="251"/>
                </a:cubicBezTo>
                <a:cubicBezTo>
                  <a:pt x="715" y="84"/>
                  <a:pt x="571" y="0"/>
                  <a:pt x="43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8775510" y="4511504"/>
            <a:ext cx="60737" cy="52745"/>
          </a:xfrm>
          <a:custGeom>
            <a:avLst/>
            <a:gdLst/>
            <a:ahLst/>
            <a:cxnLst/>
            <a:rect l="l" t="t" r="r" b="b"/>
            <a:pathLst>
              <a:path w="1687" h="1465" extrusionOk="0">
                <a:moveTo>
                  <a:pt x="1023" y="1"/>
                </a:moveTo>
                <a:cubicBezTo>
                  <a:pt x="976" y="1"/>
                  <a:pt x="930" y="6"/>
                  <a:pt x="883" y="18"/>
                </a:cubicBezTo>
                <a:lnTo>
                  <a:pt x="883" y="18"/>
                </a:lnTo>
                <a:cubicBezTo>
                  <a:pt x="860" y="16"/>
                  <a:pt x="837" y="15"/>
                  <a:pt x="815" y="15"/>
                </a:cubicBezTo>
                <a:cubicBezTo>
                  <a:pt x="358" y="15"/>
                  <a:pt x="0" y="447"/>
                  <a:pt x="106" y="925"/>
                </a:cubicBezTo>
                <a:cubicBezTo>
                  <a:pt x="167" y="1168"/>
                  <a:pt x="380" y="1381"/>
                  <a:pt x="623" y="1442"/>
                </a:cubicBezTo>
                <a:cubicBezTo>
                  <a:pt x="684" y="1457"/>
                  <a:pt x="747" y="1464"/>
                  <a:pt x="809" y="1464"/>
                </a:cubicBezTo>
                <a:cubicBezTo>
                  <a:pt x="997" y="1464"/>
                  <a:pt x="1185" y="1396"/>
                  <a:pt x="1322" y="1259"/>
                </a:cubicBezTo>
                <a:lnTo>
                  <a:pt x="1444" y="1138"/>
                </a:lnTo>
                <a:cubicBezTo>
                  <a:pt x="1626" y="986"/>
                  <a:pt x="1687" y="742"/>
                  <a:pt x="1626" y="530"/>
                </a:cubicBezTo>
                <a:cubicBezTo>
                  <a:pt x="1596" y="439"/>
                  <a:pt x="1565" y="347"/>
                  <a:pt x="1505" y="287"/>
                </a:cubicBezTo>
                <a:cubicBezTo>
                  <a:pt x="1402" y="102"/>
                  <a:pt x="1217" y="1"/>
                  <a:pt x="102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9481895" y="4197194"/>
            <a:ext cx="39424" cy="34671"/>
          </a:xfrm>
          <a:custGeom>
            <a:avLst/>
            <a:gdLst/>
            <a:ahLst/>
            <a:cxnLst/>
            <a:rect l="l" t="t" r="r" b="b"/>
            <a:pathLst>
              <a:path w="1095" h="963" extrusionOk="0">
                <a:moveTo>
                  <a:pt x="640" y="1"/>
                </a:moveTo>
                <a:cubicBezTo>
                  <a:pt x="558" y="1"/>
                  <a:pt x="474" y="25"/>
                  <a:pt x="396" y="80"/>
                </a:cubicBezTo>
                <a:cubicBezTo>
                  <a:pt x="335" y="111"/>
                  <a:pt x="304" y="111"/>
                  <a:pt x="244" y="141"/>
                </a:cubicBezTo>
                <a:cubicBezTo>
                  <a:pt x="0" y="293"/>
                  <a:pt x="0" y="658"/>
                  <a:pt x="244" y="810"/>
                </a:cubicBezTo>
                <a:lnTo>
                  <a:pt x="396" y="901"/>
                </a:lnTo>
                <a:cubicBezTo>
                  <a:pt x="467" y="944"/>
                  <a:pt x="543" y="963"/>
                  <a:pt x="617" y="963"/>
                </a:cubicBezTo>
                <a:cubicBezTo>
                  <a:pt x="863" y="963"/>
                  <a:pt x="1095" y="755"/>
                  <a:pt x="1095" y="475"/>
                </a:cubicBezTo>
                <a:cubicBezTo>
                  <a:pt x="1095" y="205"/>
                  <a:pt x="877" y="1"/>
                  <a:pt x="64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9908680" y="4601692"/>
            <a:ext cx="13177" cy="13177"/>
          </a:xfrm>
          <a:custGeom>
            <a:avLst/>
            <a:gdLst/>
            <a:ahLst/>
            <a:cxnLst/>
            <a:rect l="l" t="t" r="r" b="b"/>
            <a:pathLst>
              <a:path w="366" h="366" extrusionOk="0">
                <a:moveTo>
                  <a:pt x="183" y="0"/>
                </a:moveTo>
                <a:cubicBezTo>
                  <a:pt x="1" y="61"/>
                  <a:pt x="1" y="304"/>
                  <a:pt x="183" y="365"/>
                </a:cubicBezTo>
                <a:cubicBezTo>
                  <a:pt x="365" y="304"/>
                  <a:pt x="365" y="61"/>
                  <a:pt x="18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9352211" y="4495265"/>
            <a:ext cx="24123" cy="32043"/>
          </a:xfrm>
          <a:custGeom>
            <a:avLst/>
            <a:gdLst/>
            <a:ahLst/>
            <a:cxnLst/>
            <a:rect l="l" t="t" r="r" b="b"/>
            <a:pathLst>
              <a:path w="670" h="890" extrusionOk="0">
                <a:moveTo>
                  <a:pt x="335" y="0"/>
                </a:moveTo>
                <a:cubicBezTo>
                  <a:pt x="251" y="0"/>
                  <a:pt x="168" y="54"/>
                  <a:pt x="137" y="160"/>
                </a:cubicBezTo>
                <a:cubicBezTo>
                  <a:pt x="76" y="312"/>
                  <a:pt x="46" y="464"/>
                  <a:pt x="46" y="616"/>
                </a:cubicBezTo>
                <a:cubicBezTo>
                  <a:pt x="1" y="798"/>
                  <a:pt x="168" y="890"/>
                  <a:pt x="335" y="890"/>
                </a:cubicBezTo>
                <a:cubicBezTo>
                  <a:pt x="502" y="890"/>
                  <a:pt x="669" y="798"/>
                  <a:pt x="624" y="616"/>
                </a:cubicBezTo>
                <a:cubicBezTo>
                  <a:pt x="624" y="464"/>
                  <a:pt x="593" y="312"/>
                  <a:pt x="532" y="160"/>
                </a:cubicBezTo>
                <a:cubicBezTo>
                  <a:pt x="502" y="54"/>
                  <a:pt x="418" y="0"/>
                  <a:pt x="33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9657161" y="4370586"/>
            <a:ext cx="34887" cy="38668"/>
          </a:xfrm>
          <a:custGeom>
            <a:avLst/>
            <a:gdLst/>
            <a:ahLst/>
            <a:cxnLst/>
            <a:rect l="l" t="t" r="r" b="b"/>
            <a:pathLst>
              <a:path w="969" h="1074" extrusionOk="0">
                <a:moveTo>
                  <a:pt x="390" y="0"/>
                </a:moveTo>
                <a:cubicBezTo>
                  <a:pt x="183" y="0"/>
                  <a:pt x="0" y="284"/>
                  <a:pt x="178" y="462"/>
                </a:cubicBezTo>
                <a:cubicBezTo>
                  <a:pt x="269" y="553"/>
                  <a:pt x="300" y="644"/>
                  <a:pt x="300" y="766"/>
                </a:cubicBezTo>
                <a:cubicBezTo>
                  <a:pt x="285" y="975"/>
                  <a:pt x="453" y="1074"/>
                  <a:pt x="621" y="1074"/>
                </a:cubicBezTo>
                <a:cubicBezTo>
                  <a:pt x="795" y="1074"/>
                  <a:pt x="969" y="967"/>
                  <a:pt x="938" y="766"/>
                </a:cubicBezTo>
                <a:cubicBezTo>
                  <a:pt x="908" y="462"/>
                  <a:pt x="756" y="219"/>
                  <a:pt x="512" y="36"/>
                </a:cubicBezTo>
                <a:cubicBezTo>
                  <a:pt x="472" y="11"/>
                  <a:pt x="431" y="0"/>
                  <a:pt x="39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9258243" y="3389964"/>
            <a:ext cx="27795" cy="21385"/>
          </a:xfrm>
          <a:custGeom>
            <a:avLst/>
            <a:gdLst/>
            <a:ahLst/>
            <a:cxnLst/>
            <a:rect l="l" t="t" r="r" b="b"/>
            <a:pathLst>
              <a:path w="772" h="594" extrusionOk="0">
                <a:moveTo>
                  <a:pt x="287" y="1"/>
                </a:moveTo>
                <a:cubicBezTo>
                  <a:pt x="1" y="1"/>
                  <a:pt x="1" y="594"/>
                  <a:pt x="287" y="594"/>
                </a:cubicBezTo>
                <a:cubicBezTo>
                  <a:pt x="306" y="594"/>
                  <a:pt x="325" y="591"/>
                  <a:pt x="346" y="586"/>
                </a:cubicBezTo>
                <a:lnTo>
                  <a:pt x="589" y="495"/>
                </a:lnTo>
                <a:cubicBezTo>
                  <a:pt x="772" y="434"/>
                  <a:pt x="772" y="160"/>
                  <a:pt x="589" y="100"/>
                </a:cubicBezTo>
                <a:lnTo>
                  <a:pt x="346" y="8"/>
                </a:lnTo>
                <a:cubicBezTo>
                  <a:pt x="325" y="3"/>
                  <a:pt x="306" y="1"/>
                  <a:pt x="28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8867967" y="3493112"/>
            <a:ext cx="30675" cy="25203"/>
          </a:xfrm>
          <a:custGeom>
            <a:avLst/>
            <a:gdLst/>
            <a:ahLst/>
            <a:cxnLst/>
            <a:rect l="l" t="t" r="r" b="b"/>
            <a:pathLst>
              <a:path w="852" h="700" extrusionOk="0">
                <a:moveTo>
                  <a:pt x="426" y="1"/>
                </a:moveTo>
                <a:cubicBezTo>
                  <a:pt x="0" y="31"/>
                  <a:pt x="0" y="669"/>
                  <a:pt x="426" y="700"/>
                </a:cubicBezTo>
                <a:cubicBezTo>
                  <a:pt x="851" y="669"/>
                  <a:pt x="851" y="31"/>
                  <a:pt x="42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8992717" y="2689878"/>
            <a:ext cx="26283" cy="21927"/>
          </a:xfrm>
          <a:custGeom>
            <a:avLst/>
            <a:gdLst/>
            <a:ahLst/>
            <a:cxnLst/>
            <a:rect l="l" t="t" r="r" b="b"/>
            <a:pathLst>
              <a:path w="730" h="609" extrusionOk="0">
                <a:moveTo>
                  <a:pt x="365" y="0"/>
                </a:moveTo>
                <a:cubicBezTo>
                  <a:pt x="1" y="31"/>
                  <a:pt x="1" y="547"/>
                  <a:pt x="365" y="608"/>
                </a:cubicBezTo>
                <a:cubicBezTo>
                  <a:pt x="730" y="547"/>
                  <a:pt x="730" y="31"/>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9802074" y="2876483"/>
            <a:ext cx="33663" cy="36832"/>
          </a:xfrm>
          <a:custGeom>
            <a:avLst/>
            <a:gdLst/>
            <a:ahLst/>
            <a:cxnLst/>
            <a:rect l="l" t="t" r="r" b="b"/>
            <a:pathLst>
              <a:path w="935" h="1023" extrusionOk="0">
                <a:moveTo>
                  <a:pt x="247" y="1"/>
                </a:moveTo>
                <a:cubicBezTo>
                  <a:pt x="127" y="1"/>
                  <a:pt x="0" y="137"/>
                  <a:pt x="44" y="289"/>
                </a:cubicBezTo>
                <a:lnTo>
                  <a:pt x="165" y="805"/>
                </a:lnTo>
                <a:cubicBezTo>
                  <a:pt x="206" y="959"/>
                  <a:pt x="319" y="1023"/>
                  <a:pt x="439" y="1023"/>
                </a:cubicBezTo>
                <a:cubicBezTo>
                  <a:pt x="674" y="1023"/>
                  <a:pt x="934" y="773"/>
                  <a:pt x="712" y="471"/>
                </a:cubicBezTo>
                <a:lnTo>
                  <a:pt x="378" y="76"/>
                </a:lnTo>
                <a:cubicBezTo>
                  <a:pt x="343" y="23"/>
                  <a:pt x="295" y="1"/>
                  <a:pt x="24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9522399" y="3539881"/>
            <a:ext cx="24735" cy="19081"/>
          </a:xfrm>
          <a:custGeom>
            <a:avLst/>
            <a:gdLst/>
            <a:ahLst/>
            <a:cxnLst/>
            <a:rect l="l" t="t" r="r" b="b"/>
            <a:pathLst>
              <a:path w="687" h="530" extrusionOk="0">
                <a:moveTo>
                  <a:pt x="450" y="0"/>
                </a:moveTo>
                <a:cubicBezTo>
                  <a:pt x="433" y="0"/>
                  <a:pt x="415" y="3"/>
                  <a:pt x="395" y="9"/>
                </a:cubicBezTo>
                <a:lnTo>
                  <a:pt x="182" y="100"/>
                </a:lnTo>
                <a:cubicBezTo>
                  <a:pt x="0" y="130"/>
                  <a:pt x="0" y="373"/>
                  <a:pt x="182" y="434"/>
                </a:cubicBezTo>
                <a:lnTo>
                  <a:pt x="395" y="525"/>
                </a:lnTo>
                <a:cubicBezTo>
                  <a:pt x="408" y="528"/>
                  <a:pt x="421" y="529"/>
                  <a:pt x="433" y="529"/>
                </a:cubicBezTo>
                <a:cubicBezTo>
                  <a:pt x="681" y="529"/>
                  <a:pt x="686" y="0"/>
                  <a:pt x="45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8831855" y="3800366"/>
            <a:ext cx="42700" cy="51737"/>
          </a:xfrm>
          <a:custGeom>
            <a:avLst/>
            <a:gdLst/>
            <a:ahLst/>
            <a:cxnLst/>
            <a:rect l="l" t="t" r="r" b="b"/>
            <a:pathLst>
              <a:path w="1186" h="1437" extrusionOk="0">
                <a:moveTo>
                  <a:pt x="452" y="0"/>
                </a:moveTo>
                <a:cubicBezTo>
                  <a:pt x="350" y="0"/>
                  <a:pt x="244" y="53"/>
                  <a:pt x="183" y="160"/>
                </a:cubicBezTo>
                <a:cubicBezTo>
                  <a:pt x="31" y="464"/>
                  <a:pt x="0" y="798"/>
                  <a:pt x="61" y="1102"/>
                </a:cubicBezTo>
                <a:cubicBezTo>
                  <a:pt x="122" y="1315"/>
                  <a:pt x="304" y="1436"/>
                  <a:pt x="487" y="1436"/>
                </a:cubicBezTo>
                <a:lnTo>
                  <a:pt x="699" y="1406"/>
                </a:lnTo>
                <a:cubicBezTo>
                  <a:pt x="1064" y="1376"/>
                  <a:pt x="1186" y="920"/>
                  <a:pt x="882" y="707"/>
                </a:cubicBezTo>
                <a:lnTo>
                  <a:pt x="882" y="707"/>
                </a:lnTo>
                <a:lnTo>
                  <a:pt x="882" y="737"/>
                </a:lnTo>
                <a:lnTo>
                  <a:pt x="873" y="731"/>
                </a:lnTo>
                <a:lnTo>
                  <a:pt x="873" y="731"/>
                </a:lnTo>
                <a:cubicBezTo>
                  <a:pt x="855" y="662"/>
                  <a:pt x="838" y="593"/>
                  <a:pt x="821" y="525"/>
                </a:cubicBezTo>
                <a:cubicBezTo>
                  <a:pt x="821" y="403"/>
                  <a:pt x="791" y="281"/>
                  <a:pt x="699" y="160"/>
                </a:cubicBezTo>
                <a:cubicBezTo>
                  <a:pt x="654" y="53"/>
                  <a:pt x="555" y="0"/>
                  <a:pt x="452"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8514485" y="3038067"/>
            <a:ext cx="76651" cy="41728"/>
          </a:xfrm>
          <a:custGeom>
            <a:avLst/>
            <a:gdLst/>
            <a:ahLst/>
            <a:cxnLst/>
            <a:rect l="l" t="t" r="r" b="b"/>
            <a:pathLst>
              <a:path w="2129" h="1159" extrusionOk="0">
                <a:moveTo>
                  <a:pt x="1749" y="1"/>
                </a:moveTo>
                <a:cubicBezTo>
                  <a:pt x="1683" y="1"/>
                  <a:pt x="1614" y="18"/>
                  <a:pt x="1551" y="56"/>
                </a:cubicBezTo>
                <a:cubicBezTo>
                  <a:pt x="1551" y="56"/>
                  <a:pt x="1429" y="117"/>
                  <a:pt x="1460" y="117"/>
                </a:cubicBezTo>
                <a:lnTo>
                  <a:pt x="1368" y="117"/>
                </a:lnTo>
                <a:cubicBezTo>
                  <a:pt x="1460" y="117"/>
                  <a:pt x="1277" y="86"/>
                  <a:pt x="1277" y="86"/>
                </a:cubicBezTo>
                <a:cubicBezTo>
                  <a:pt x="1095" y="56"/>
                  <a:pt x="943" y="26"/>
                  <a:pt x="760" y="26"/>
                </a:cubicBezTo>
                <a:cubicBezTo>
                  <a:pt x="1" y="26"/>
                  <a:pt x="1" y="1150"/>
                  <a:pt x="760" y="1150"/>
                </a:cubicBezTo>
                <a:cubicBezTo>
                  <a:pt x="809" y="1156"/>
                  <a:pt x="857" y="1158"/>
                  <a:pt x="906" y="1158"/>
                </a:cubicBezTo>
                <a:cubicBezTo>
                  <a:pt x="1130" y="1158"/>
                  <a:pt x="1351" y="1104"/>
                  <a:pt x="1551" y="1029"/>
                </a:cubicBezTo>
                <a:cubicBezTo>
                  <a:pt x="1764" y="937"/>
                  <a:pt x="1946" y="755"/>
                  <a:pt x="2037" y="542"/>
                </a:cubicBezTo>
                <a:cubicBezTo>
                  <a:pt x="2128" y="390"/>
                  <a:pt x="2098" y="208"/>
                  <a:pt x="1976" y="86"/>
                </a:cubicBezTo>
                <a:cubicBezTo>
                  <a:pt x="1923" y="33"/>
                  <a:pt x="1840" y="1"/>
                  <a:pt x="174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8923017" y="2875835"/>
            <a:ext cx="55337" cy="30855"/>
          </a:xfrm>
          <a:custGeom>
            <a:avLst/>
            <a:gdLst/>
            <a:ahLst/>
            <a:cxnLst/>
            <a:rect l="l" t="t" r="r" b="b"/>
            <a:pathLst>
              <a:path w="1537" h="857" extrusionOk="0">
                <a:moveTo>
                  <a:pt x="384" y="0"/>
                </a:moveTo>
                <a:cubicBezTo>
                  <a:pt x="183" y="0"/>
                  <a:pt x="1" y="254"/>
                  <a:pt x="174" y="398"/>
                </a:cubicBezTo>
                <a:cubicBezTo>
                  <a:pt x="460" y="627"/>
                  <a:pt x="639" y="856"/>
                  <a:pt x="1015" y="856"/>
                </a:cubicBezTo>
                <a:cubicBezTo>
                  <a:pt x="1038" y="856"/>
                  <a:pt x="1061" y="855"/>
                  <a:pt x="1085" y="854"/>
                </a:cubicBezTo>
                <a:cubicBezTo>
                  <a:pt x="1100" y="855"/>
                  <a:pt x="1113" y="856"/>
                  <a:pt x="1127" y="856"/>
                </a:cubicBezTo>
                <a:cubicBezTo>
                  <a:pt x="1377" y="856"/>
                  <a:pt x="1537" y="598"/>
                  <a:pt x="1450" y="367"/>
                </a:cubicBezTo>
                <a:cubicBezTo>
                  <a:pt x="1406" y="189"/>
                  <a:pt x="1247" y="76"/>
                  <a:pt x="1070" y="76"/>
                </a:cubicBezTo>
                <a:cubicBezTo>
                  <a:pt x="1005" y="76"/>
                  <a:pt x="938" y="92"/>
                  <a:pt x="873" y="124"/>
                </a:cubicBezTo>
                <a:lnTo>
                  <a:pt x="873" y="155"/>
                </a:lnTo>
                <a:cubicBezTo>
                  <a:pt x="864" y="157"/>
                  <a:pt x="855" y="159"/>
                  <a:pt x="844" y="159"/>
                </a:cubicBezTo>
                <a:cubicBezTo>
                  <a:pt x="734" y="159"/>
                  <a:pt x="500" y="30"/>
                  <a:pt x="417" y="3"/>
                </a:cubicBezTo>
                <a:cubicBezTo>
                  <a:pt x="406" y="1"/>
                  <a:pt x="395" y="0"/>
                  <a:pt x="38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8467430" y="2532293"/>
            <a:ext cx="26319" cy="21927"/>
          </a:xfrm>
          <a:custGeom>
            <a:avLst/>
            <a:gdLst/>
            <a:ahLst/>
            <a:cxnLst/>
            <a:rect l="l" t="t" r="r" b="b"/>
            <a:pathLst>
              <a:path w="731" h="609" extrusionOk="0">
                <a:moveTo>
                  <a:pt x="365" y="0"/>
                </a:moveTo>
                <a:cubicBezTo>
                  <a:pt x="1" y="31"/>
                  <a:pt x="1" y="578"/>
                  <a:pt x="365" y="608"/>
                </a:cubicBezTo>
                <a:cubicBezTo>
                  <a:pt x="730" y="578"/>
                  <a:pt x="730" y="31"/>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8886581" y="2164590"/>
            <a:ext cx="28479" cy="21927"/>
          </a:xfrm>
          <a:custGeom>
            <a:avLst/>
            <a:gdLst/>
            <a:ahLst/>
            <a:cxnLst/>
            <a:rect l="l" t="t" r="r" b="b"/>
            <a:pathLst>
              <a:path w="791" h="609" extrusionOk="0">
                <a:moveTo>
                  <a:pt x="395" y="0"/>
                </a:moveTo>
                <a:cubicBezTo>
                  <a:pt x="0" y="0"/>
                  <a:pt x="0" y="608"/>
                  <a:pt x="395" y="608"/>
                </a:cubicBezTo>
                <a:cubicBezTo>
                  <a:pt x="790" y="608"/>
                  <a:pt x="790" y="0"/>
                  <a:pt x="39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9214860" y="2438647"/>
            <a:ext cx="54401" cy="47128"/>
          </a:xfrm>
          <a:custGeom>
            <a:avLst/>
            <a:gdLst/>
            <a:ahLst/>
            <a:cxnLst/>
            <a:rect l="l" t="t" r="r" b="b"/>
            <a:pathLst>
              <a:path w="1511" h="1309" extrusionOk="0">
                <a:moveTo>
                  <a:pt x="336" y="0"/>
                </a:moveTo>
                <a:cubicBezTo>
                  <a:pt x="296" y="0"/>
                  <a:pt x="255" y="6"/>
                  <a:pt x="214" y="18"/>
                </a:cubicBezTo>
                <a:cubicBezTo>
                  <a:pt x="62" y="48"/>
                  <a:pt x="1" y="200"/>
                  <a:pt x="62" y="352"/>
                </a:cubicBezTo>
                <a:cubicBezTo>
                  <a:pt x="122" y="504"/>
                  <a:pt x="305" y="565"/>
                  <a:pt x="396" y="686"/>
                </a:cubicBezTo>
                <a:cubicBezTo>
                  <a:pt x="487" y="838"/>
                  <a:pt x="578" y="990"/>
                  <a:pt x="700" y="1142"/>
                </a:cubicBezTo>
                <a:cubicBezTo>
                  <a:pt x="776" y="1260"/>
                  <a:pt x="879" y="1308"/>
                  <a:pt x="982" y="1308"/>
                </a:cubicBezTo>
                <a:cubicBezTo>
                  <a:pt x="1250" y="1308"/>
                  <a:pt x="1511" y="981"/>
                  <a:pt x="1247" y="717"/>
                </a:cubicBezTo>
                <a:cubicBezTo>
                  <a:pt x="1028" y="470"/>
                  <a:pt x="709" y="0"/>
                  <a:pt x="33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8545125" y="1908498"/>
            <a:ext cx="30711" cy="18361"/>
          </a:xfrm>
          <a:custGeom>
            <a:avLst/>
            <a:gdLst/>
            <a:ahLst/>
            <a:cxnLst/>
            <a:rect l="l" t="t" r="r" b="b"/>
            <a:pathLst>
              <a:path w="853" h="510" extrusionOk="0">
                <a:moveTo>
                  <a:pt x="153" y="1"/>
                </a:moveTo>
                <a:cubicBezTo>
                  <a:pt x="1" y="1"/>
                  <a:pt x="1" y="244"/>
                  <a:pt x="153" y="244"/>
                </a:cubicBezTo>
                <a:cubicBezTo>
                  <a:pt x="305" y="274"/>
                  <a:pt x="426" y="335"/>
                  <a:pt x="517" y="457"/>
                </a:cubicBezTo>
                <a:cubicBezTo>
                  <a:pt x="540" y="494"/>
                  <a:pt x="572" y="509"/>
                  <a:pt x="608" y="509"/>
                </a:cubicBezTo>
                <a:cubicBezTo>
                  <a:pt x="718" y="509"/>
                  <a:pt x="853" y="359"/>
                  <a:pt x="761" y="244"/>
                </a:cubicBezTo>
                <a:cubicBezTo>
                  <a:pt x="609" y="92"/>
                  <a:pt x="396" y="1"/>
                  <a:pt x="15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8286872" y="2365416"/>
            <a:ext cx="37768" cy="39424"/>
          </a:xfrm>
          <a:custGeom>
            <a:avLst/>
            <a:gdLst/>
            <a:ahLst/>
            <a:cxnLst/>
            <a:rect l="l" t="t" r="r" b="b"/>
            <a:pathLst>
              <a:path w="1049" h="1095" extrusionOk="0">
                <a:moveTo>
                  <a:pt x="521" y="0"/>
                </a:moveTo>
                <a:cubicBezTo>
                  <a:pt x="464" y="0"/>
                  <a:pt x="411" y="15"/>
                  <a:pt x="365" y="46"/>
                </a:cubicBezTo>
                <a:cubicBezTo>
                  <a:pt x="122" y="198"/>
                  <a:pt x="122" y="410"/>
                  <a:pt x="61" y="684"/>
                </a:cubicBezTo>
                <a:cubicBezTo>
                  <a:pt x="0" y="957"/>
                  <a:pt x="266" y="1094"/>
                  <a:pt x="528" y="1094"/>
                </a:cubicBezTo>
                <a:cubicBezTo>
                  <a:pt x="791" y="1094"/>
                  <a:pt x="1049" y="957"/>
                  <a:pt x="973" y="684"/>
                </a:cubicBezTo>
                <a:cubicBezTo>
                  <a:pt x="912" y="441"/>
                  <a:pt x="912" y="198"/>
                  <a:pt x="699" y="46"/>
                </a:cubicBezTo>
                <a:cubicBezTo>
                  <a:pt x="639" y="15"/>
                  <a:pt x="578" y="0"/>
                  <a:pt x="52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8701631" y="2319981"/>
            <a:ext cx="37120" cy="49252"/>
          </a:xfrm>
          <a:custGeom>
            <a:avLst/>
            <a:gdLst/>
            <a:ahLst/>
            <a:cxnLst/>
            <a:rect l="l" t="t" r="r" b="b"/>
            <a:pathLst>
              <a:path w="1031" h="1368" extrusionOk="0">
                <a:moveTo>
                  <a:pt x="183" y="1"/>
                </a:moveTo>
                <a:cubicBezTo>
                  <a:pt x="31" y="1"/>
                  <a:pt x="0" y="244"/>
                  <a:pt x="152" y="274"/>
                </a:cubicBezTo>
                <a:lnTo>
                  <a:pt x="229" y="300"/>
                </a:lnTo>
                <a:lnTo>
                  <a:pt x="229" y="300"/>
                </a:lnTo>
                <a:cubicBezTo>
                  <a:pt x="284" y="601"/>
                  <a:pt x="340" y="881"/>
                  <a:pt x="395" y="1186"/>
                </a:cubicBezTo>
                <a:cubicBezTo>
                  <a:pt x="438" y="1315"/>
                  <a:pt x="538" y="1368"/>
                  <a:pt x="641" y="1368"/>
                </a:cubicBezTo>
                <a:cubicBezTo>
                  <a:pt x="830" y="1368"/>
                  <a:pt x="1030" y="1190"/>
                  <a:pt x="912" y="973"/>
                </a:cubicBezTo>
                <a:cubicBezTo>
                  <a:pt x="760" y="700"/>
                  <a:pt x="639" y="396"/>
                  <a:pt x="547" y="122"/>
                </a:cubicBezTo>
                <a:cubicBezTo>
                  <a:pt x="517" y="31"/>
                  <a:pt x="456" y="1"/>
                  <a:pt x="36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8542749" y="2143600"/>
            <a:ext cx="28047" cy="22395"/>
          </a:xfrm>
          <a:custGeom>
            <a:avLst/>
            <a:gdLst/>
            <a:ahLst/>
            <a:cxnLst/>
            <a:rect l="l" t="t" r="r" b="b"/>
            <a:pathLst>
              <a:path w="779" h="622" extrusionOk="0">
                <a:moveTo>
                  <a:pt x="241" y="0"/>
                </a:moveTo>
                <a:cubicBezTo>
                  <a:pt x="114" y="0"/>
                  <a:pt x="1" y="159"/>
                  <a:pt x="97" y="279"/>
                </a:cubicBezTo>
                <a:lnTo>
                  <a:pt x="310" y="553"/>
                </a:lnTo>
                <a:cubicBezTo>
                  <a:pt x="351" y="601"/>
                  <a:pt x="401" y="622"/>
                  <a:pt x="450" y="622"/>
                </a:cubicBezTo>
                <a:cubicBezTo>
                  <a:pt x="616" y="622"/>
                  <a:pt x="778" y="390"/>
                  <a:pt x="614" y="249"/>
                </a:cubicBezTo>
                <a:lnTo>
                  <a:pt x="340" y="36"/>
                </a:lnTo>
                <a:cubicBezTo>
                  <a:pt x="309" y="11"/>
                  <a:pt x="275" y="0"/>
                  <a:pt x="24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8302175" y="1922467"/>
            <a:ext cx="24123" cy="26571"/>
          </a:xfrm>
          <a:custGeom>
            <a:avLst/>
            <a:gdLst/>
            <a:ahLst/>
            <a:cxnLst/>
            <a:rect l="l" t="t" r="r" b="b"/>
            <a:pathLst>
              <a:path w="670" h="738" extrusionOk="0">
                <a:moveTo>
                  <a:pt x="347" y="0"/>
                </a:moveTo>
                <a:cubicBezTo>
                  <a:pt x="282" y="0"/>
                  <a:pt x="214" y="23"/>
                  <a:pt x="153" y="69"/>
                </a:cubicBezTo>
                <a:cubicBezTo>
                  <a:pt x="1" y="221"/>
                  <a:pt x="62" y="373"/>
                  <a:pt x="92" y="555"/>
                </a:cubicBezTo>
                <a:cubicBezTo>
                  <a:pt x="122" y="677"/>
                  <a:pt x="229" y="738"/>
                  <a:pt x="339" y="738"/>
                </a:cubicBezTo>
                <a:cubicBezTo>
                  <a:pt x="449" y="738"/>
                  <a:pt x="563" y="677"/>
                  <a:pt x="609" y="555"/>
                </a:cubicBezTo>
                <a:cubicBezTo>
                  <a:pt x="639" y="373"/>
                  <a:pt x="670" y="221"/>
                  <a:pt x="518" y="69"/>
                </a:cubicBezTo>
                <a:cubicBezTo>
                  <a:pt x="472" y="23"/>
                  <a:pt x="411" y="0"/>
                  <a:pt x="34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8572487" y="1650210"/>
            <a:ext cx="26283" cy="18685"/>
          </a:xfrm>
          <a:custGeom>
            <a:avLst/>
            <a:gdLst/>
            <a:ahLst/>
            <a:cxnLst/>
            <a:rect l="l" t="t" r="r" b="b"/>
            <a:pathLst>
              <a:path w="730" h="519" extrusionOk="0">
                <a:moveTo>
                  <a:pt x="394" y="0"/>
                </a:moveTo>
                <a:cubicBezTo>
                  <a:pt x="385" y="0"/>
                  <a:pt x="375" y="1"/>
                  <a:pt x="365" y="2"/>
                </a:cubicBezTo>
                <a:cubicBezTo>
                  <a:pt x="1" y="2"/>
                  <a:pt x="1" y="518"/>
                  <a:pt x="365" y="518"/>
                </a:cubicBezTo>
                <a:cubicBezTo>
                  <a:pt x="720" y="518"/>
                  <a:pt x="730" y="0"/>
                  <a:pt x="39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9047443" y="1526431"/>
            <a:ext cx="39100" cy="28731"/>
          </a:xfrm>
          <a:custGeom>
            <a:avLst/>
            <a:gdLst/>
            <a:ahLst/>
            <a:cxnLst/>
            <a:rect l="l" t="t" r="r" b="b"/>
            <a:pathLst>
              <a:path w="1086" h="798" extrusionOk="0">
                <a:moveTo>
                  <a:pt x="699" y="734"/>
                </a:moveTo>
                <a:lnTo>
                  <a:pt x="643" y="744"/>
                </a:lnTo>
                <a:lnTo>
                  <a:pt x="643" y="744"/>
                </a:lnTo>
                <a:cubicBezTo>
                  <a:pt x="652" y="741"/>
                  <a:pt x="660" y="738"/>
                  <a:pt x="669" y="734"/>
                </a:cubicBezTo>
                <a:close/>
                <a:moveTo>
                  <a:pt x="512" y="0"/>
                </a:moveTo>
                <a:cubicBezTo>
                  <a:pt x="494" y="0"/>
                  <a:pt x="475" y="2"/>
                  <a:pt x="456" y="5"/>
                </a:cubicBezTo>
                <a:lnTo>
                  <a:pt x="335" y="5"/>
                </a:lnTo>
                <a:cubicBezTo>
                  <a:pt x="152" y="5"/>
                  <a:pt x="0" y="157"/>
                  <a:pt x="0" y="339"/>
                </a:cubicBezTo>
                <a:cubicBezTo>
                  <a:pt x="0" y="522"/>
                  <a:pt x="31" y="704"/>
                  <a:pt x="243" y="765"/>
                </a:cubicBezTo>
                <a:cubicBezTo>
                  <a:pt x="268" y="773"/>
                  <a:pt x="292" y="777"/>
                  <a:pt x="315" y="777"/>
                </a:cubicBezTo>
                <a:cubicBezTo>
                  <a:pt x="347" y="777"/>
                  <a:pt x="377" y="769"/>
                  <a:pt x="405" y="757"/>
                </a:cubicBezTo>
                <a:lnTo>
                  <a:pt x="405" y="757"/>
                </a:lnTo>
                <a:cubicBezTo>
                  <a:pt x="436" y="763"/>
                  <a:pt x="468" y="766"/>
                  <a:pt x="500" y="766"/>
                </a:cubicBezTo>
                <a:cubicBezTo>
                  <a:pt x="507" y="766"/>
                  <a:pt x="515" y="766"/>
                  <a:pt x="522" y="765"/>
                </a:cubicBezTo>
                <a:lnTo>
                  <a:pt x="522" y="765"/>
                </a:lnTo>
                <a:lnTo>
                  <a:pt x="730" y="795"/>
                </a:lnTo>
                <a:cubicBezTo>
                  <a:pt x="742" y="797"/>
                  <a:pt x="754" y="798"/>
                  <a:pt x="766" y="798"/>
                </a:cubicBezTo>
                <a:cubicBezTo>
                  <a:pt x="959" y="798"/>
                  <a:pt x="1086" y="572"/>
                  <a:pt x="943" y="400"/>
                </a:cubicBezTo>
                <a:lnTo>
                  <a:pt x="943" y="370"/>
                </a:lnTo>
                <a:cubicBezTo>
                  <a:pt x="911" y="338"/>
                  <a:pt x="880" y="307"/>
                  <a:pt x="849" y="272"/>
                </a:cubicBezTo>
                <a:lnTo>
                  <a:pt x="849" y="272"/>
                </a:lnTo>
                <a:cubicBezTo>
                  <a:pt x="794" y="112"/>
                  <a:pt x="667" y="0"/>
                  <a:pt x="512"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8804492" y="1848336"/>
            <a:ext cx="35067" cy="26283"/>
          </a:xfrm>
          <a:custGeom>
            <a:avLst/>
            <a:gdLst/>
            <a:ahLst/>
            <a:cxnLst/>
            <a:rect l="l" t="t" r="r" b="b"/>
            <a:pathLst>
              <a:path w="974" h="730" extrusionOk="0">
                <a:moveTo>
                  <a:pt x="487" y="0"/>
                </a:moveTo>
                <a:cubicBezTo>
                  <a:pt x="0" y="0"/>
                  <a:pt x="0" y="730"/>
                  <a:pt x="487" y="730"/>
                </a:cubicBezTo>
                <a:cubicBezTo>
                  <a:pt x="973" y="699"/>
                  <a:pt x="973" y="0"/>
                  <a:pt x="48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9238946" y="1911738"/>
            <a:ext cx="31503" cy="17641"/>
          </a:xfrm>
          <a:custGeom>
            <a:avLst/>
            <a:gdLst/>
            <a:ahLst/>
            <a:cxnLst/>
            <a:rect l="l" t="t" r="r" b="b"/>
            <a:pathLst>
              <a:path w="875" h="490" extrusionOk="0">
                <a:moveTo>
                  <a:pt x="602" y="1"/>
                </a:moveTo>
                <a:cubicBezTo>
                  <a:pt x="594" y="1"/>
                  <a:pt x="586" y="1"/>
                  <a:pt x="578" y="2"/>
                </a:cubicBezTo>
                <a:lnTo>
                  <a:pt x="578" y="32"/>
                </a:lnTo>
                <a:lnTo>
                  <a:pt x="335" y="32"/>
                </a:lnTo>
                <a:cubicBezTo>
                  <a:pt x="1" y="32"/>
                  <a:pt x="1" y="488"/>
                  <a:pt x="335" y="488"/>
                </a:cubicBezTo>
                <a:lnTo>
                  <a:pt x="578" y="488"/>
                </a:lnTo>
                <a:cubicBezTo>
                  <a:pt x="586" y="489"/>
                  <a:pt x="594" y="490"/>
                  <a:pt x="602" y="490"/>
                </a:cubicBezTo>
                <a:cubicBezTo>
                  <a:pt x="874" y="490"/>
                  <a:pt x="874" y="1"/>
                  <a:pt x="60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9518548" y="2104824"/>
            <a:ext cx="50945" cy="49144"/>
          </a:xfrm>
          <a:custGeom>
            <a:avLst/>
            <a:gdLst/>
            <a:ahLst/>
            <a:cxnLst/>
            <a:rect l="l" t="t" r="r" b="b"/>
            <a:pathLst>
              <a:path w="1415" h="1365" extrusionOk="0">
                <a:moveTo>
                  <a:pt x="916" y="1"/>
                </a:moveTo>
                <a:cubicBezTo>
                  <a:pt x="709" y="1"/>
                  <a:pt x="526" y="93"/>
                  <a:pt x="381" y="262"/>
                </a:cubicBezTo>
                <a:cubicBezTo>
                  <a:pt x="229" y="445"/>
                  <a:pt x="137" y="657"/>
                  <a:pt x="77" y="931"/>
                </a:cubicBezTo>
                <a:cubicBezTo>
                  <a:pt x="1" y="1220"/>
                  <a:pt x="289" y="1364"/>
                  <a:pt x="578" y="1364"/>
                </a:cubicBezTo>
                <a:cubicBezTo>
                  <a:pt x="867" y="1364"/>
                  <a:pt x="1156" y="1220"/>
                  <a:pt x="1080" y="931"/>
                </a:cubicBezTo>
                <a:lnTo>
                  <a:pt x="1080" y="901"/>
                </a:lnTo>
                <a:cubicBezTo>
                  <a:pt x="1080" y="870"/>
                  <a:pt x="1080" y="840"/>
                  <a:pt x="1080" y="809"/>
                </a:cubicBezTo>
                <a:lnTo>
                  <a:pt x="1080" y="718"/>
                </a:lnTo>
                <a:cubicBezTo>
                  <a:pt x="1080" y="705"/>
                  <a:pt x="1077" y="700"/>
                  <a:pt x="1073" y="700"/>
                </a:cubicBezTo>
                <a:cubicBezTo>
                  <a:pt x="1072" y="700"/>
                  <a:pt x="1072" y="700"/>
                  <a:pt x="1071" y="701"/>
                </a:cubicBezTo>
                <a:lnTo>
                  <a:pt x="1071" y="701"/>
                </a:lnTo>
                <a:cubicBezTo>
                  <a:pt x="1074" y="697"/>
                  <a:pt x="1076" y="693"/>
                  <a:pt x="1080" y="688"/>
                </a:cubicBezTo>
                <a:cubicBezTo>
                  <a:pt x="1080" y="627"/>
                  <a:pt x="1140" y="536"/>
                  <a:pt x="1201" y="475"/>
                </a:cubicBezTo>
                <a:cubicBezTo>
                  <a:pt x="1414" y="353"/>
                  <a:pt x="1323" y="19"/>
                  <a:pt x="1080" y="19"/>
                </a:cubicBezTo>
                <a:cubicBezTo>
                  <a:pt x="1024" y="7"/>
                  <a:pt x="969" y="1"/>
                  <a:pt x="91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9553038" y="1768265"/>
            <a:ext cx="52565" cy="45076"/>
          </a:xfrm>
          <a:custGeom>
            <a:avLst/>
            <a:gdLst/>
            <a:ahLst/>
            <a:cxnLst/>
            <a:rect l="l" t="t" r="r" b="b"/>
            <a:pathLst>
              <a:path w="1460" h="1252" extrusionOk="0">
                <a:moveTo>
                  <a:pt x="838" y="1"/>
                </a:moveTo>
                <a:cubicBezTo>
                  <a:pt x="683" y="1"/>
                  <a:pt x="524" y="58"/>
                  <a:pt x="395" y="188"/>
                </a:cubicBezTo>
                <a:cubicBezTo>
                  <a:pt x="0" y="583"/>
                  <a:pt x="274" y="1251"/>
                  <a:pt x="851" y="1251"/>
                </a:cubicBezTo>
                <a:cubicBezTo>
                  <a:pt x="1186" y="1251"/>
                  <a:pt x="1459" y="978"/>
                  <a:pt x="1459" y="613"/>
                </a:cubicBezTo>
                <a:cubicBezTo>
                  <a:pt x="1459" y="245"/>
                  <a:pt x="1156" y="1"/>
                  <a:pt x="83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9916348" y="1554549"/>
            <a:ext cx="44896" cy="34923"/>
          </a:xfrm>
          <a:custGeom>
            <a:avLst/>
            <a:gdLst/>
            <a:ahLst/>
            <a:cxnLst/>
            <a:rect l="l" t="t" r="r" b="b"/>
            <a:pathLst>
              <a:path w="1247" h="970" extrusionOk="0">
                <a:moveTo>
                  <a:pt x="728" y="1"/>
                </a:moveTo>
                <a:cubicBezTo>
                  <a:pt x="689" y="1"/>
                  <a:pt x="649" y="5"/>
                  <a:pt x="608" y="14"/>
                </a:cubicBezTo>
                <a:lnTo>
                  <a:pt x="426" y="45"/>
                </a:lnTo>
                <a:cubicBezTo>
                  <a:pt x="0" y="196"/>
                  <a:pt x="0" y="774"/>
                  <a:pt x="426" y="926"/>
                </a:cubicBezTo>
                <a:lnTo>
                  <a:pt x="608" y="956"/>
                </a:lnTo>
                <a:cubicBezTo>
                  <a:pt x="649" y="965"/>
                  <a:pt x="689" y="970"/>
                  <a:pt x="728" y="970"/>
                </a:cubicBezTo>
                <a:cubicBezTo>
                  <a:pt x="951" y="970"/>
                  <a:pt x="1139" y="829"/>
                  <a:pt x="1216" y="622"/>
                </a:cubicBezTo>
                <a:cubicBezTo>
                  <a:pt x="1247" y="561"/>
                  <a:pt x="1247" y="470"/>
                  <a:pt x="1216" y="409"/>
                </a:cubicBezTo>
                <a:lnTo>
                  <a:pt x="1216" y="348"/>
                </a:lnTo>
                <a:cubicBezTo>
                  <a:pt x="1139" y="142"/>
                  <a:pt x="951" y="1"/>
                  <a:pt x="72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9598979" y="1320851"/>
            <a:ext cx="38344" cy="29595"/>
          </a:xfrm>
          <a:custGeom>
            <a:avLst/>
            <a:gdLst/>
            <a:ahLst/>
            <a:cxnLst/>
            <a:rect l="l" t="t" r="r" b="b"/>
            <a:pathLst>
              <a:path w="1065" h="822" extrusionOk="0">
                <a:moveTo>
                  <a:pt x="548" y="0"/>
                </a:moveTo>
                <a:cubicBezTo>
                  <a:pt x="1" y="0"/>
                  <a:pt x="1" y="821"/>
                  <a:pt x="548" y="821"/>
                </a:cubicBezTo>
                <a:cubicBezTo>
                  <a:pt x="1065" y="821"/>
                  <a:pt x="1065" y="0"/>
                  <a:pt x="54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8628292" y="1497053"/>
            <a:ext cx="37264" cy="58289"/>
          </a:xfrm>
          <a:custGeom>
            <a:avLst/>
            <a:gdLst/>
            <a:ahLst/>
            <a:cxnLst/>
            <a:rect l="l" t="t" r="r" b="b"/>
            <a:pathLst>
              <a:path w="1035" h="1619" extrusionOk="0">
                <a:moveTo>
                  <a:pt x="517" y="0"/>
                </a:moveTo>
                <a:cubicBezTo>
                  <a:pt x="365" y="0"/>
                  <a:pt x="214" y="91"/>
                  <a:pt x="153" y="243"/>
                </a:cubicBezTo>
                <a:cubicBezTo>
                  <a:pt x="62" y="395"/>
                  <a:pt x="1" y="578"/>
                  <a:pt x="31" y="760"/>
                </a:cubicBezTo>
                <a:cubicBezTo>
                  <a:pt x="1" y="1034"/>
                  <a:pt x="122" y="1338"/>
                  <a:pt x="335" y="1550"/>
                </a:cubicBezTo>
                <a:cubicBezTo>
                  <a:pt x="381" y="1596"/>
                  <a:pt x="449" y="1619"/>
                  <a:pt x="517" y="1619"/>
                </a:cubicBezTo>
                <a:cubicBezTo>
                  <a:pt x="586" y="1619"/>
                  <a:pt x="654" y="1596"/>
                  <a:pt x="700" y="1550"/>
                </a:cubicBezTo>
                <a:cubicBezTo>
                  <a:pt x="913" y="1338"/>
                  <a:pt x="1034" y="1034"/>
                  <a:pt x="1034" y="760"/>
                </a:cubicBezTo>
                <a:cubicBezTo>
                  <a:pt x="1034" y="578"/>
                  <a:pt x="1004" y="426"/>
                  <a:pt x="913" y="274"/>
                </a:cubicBezTo>
                <a:cubicBezTo>
                  <a:pt x="821" y="122"/>
                  <a:pt x="700" y="0"/>
                  <a:pt x="51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8247486" y="1305549"/>
            <a:ext cx="75535" cy="27363"/>
          </a:xfrm>
          <a:custGeom>
            <a:avLst/>
            <a:gdLst/>
            <a:ahLst/>
            <a:cxnLst/>
            <a:rect l="l" t="t" r="r" b="b"/>
            <a:pathLst>
              <a:path w="2098" h="760" extrusionOk="0">
                <a:moveTo>
                  <a:pt x="846" y="1"/>
                </a:moveTo>
                <a:cubicBezTo>
                  <a:pt x="678" y="1"/>
                  <a:pt x="508" y="11"/>
                  <a:pt x="334" y="30"/>
                </a:cubicBezTo>
                <a:cubicBezTo>
                  <a:pt x="30" y="122"/>
                  <a:pt x="0" y="547"/>
                  <a:pt x="243" y="699"/>
                </a:cubicBezTo>
                <a:cubicBezTo>
                  <a:pt x="304" y="760"/>
                  <a:pt x="365" y="760"/>
                  <a:pt x="456" y="760"/>
                </a:cubicBezTo>
                <a:cubicBezTo>
                  <a:pt x="942" y="699"/>
                  <a:pt x="1429" y="608"/>
                  <a:pt x="1915" y="547"/>
                </a:cubicBezTo>
                <a:cubicBezTo>
                  <a:pt x="2097" y="486"/>
                  <a:pt x="2097" y="213"/>
                  <a:pt x="1915" y="152"/>
                </a:cubicBezTo>
                <a:cubicBezTo>
                  <a:pt x="1562" y="48"/>
                  <a:pt x="1209" y="1"/>
                  <a:pt x="84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8799597" y="1299934"/>
            <a:ext cx="42124" cy="19981"/>
          </a:xfrm>
          <a:custGeom>
            <a:avLst/>
            <a:gdLst/>
            <a:ahLst/>
            <a:cxnLst/>
            <a:rect l="l" t="t" r="r" b="b"/>
            <a:pathLst>
              <a:path w="1170" h="555" extrusionOk="0">
                <a:moveTo>
                  <a:pt x="330" y="0"/>
                </a:moveTo>
                <a:cubicBezTo>
                  <a:pt x="1" y="0"/>
                  <a:pt x="1" y="555"/>
                  <a:pt x="330" y="555"/>
                </a:cubicBezTo>
                <a:cubicBezTo>
                  <a:pt x="346" y="555"/>
                  <a:pt x="362" y="554"/>
                  <a:pt x="380" y="551"/>
                </a:cubicBezTo>
                <a:lnTo>
                  <a:pt x="866" y="490"/>
                </a:lnTo>
                <a:cubicBezTo>
                  <a:pt x="1170" y="490"/>
                  <a:pt x="1170" y="34"/>
                  <a:pt x="866" y="34"/>
                </a:cubicBezTo>
                <a:lnTo>
                  <a:pt x="380" y="4"/>
                </a:lnTo>
                <a:cubicBezTo>
                  <a:pt x="362" y="1"/>
                  <a:pt x="346" y="0"/>
                  <a:pt x="33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9168451" y="1276783"/>
            <a:ext cx="30027" cy="40216"/>
          </a:xfrm>
          <a:custGeom>
            <a:avLst/>
            <a:gdLst/>
            <a:ahLst/>
            <a:cxnLst/>
            <a:rect l="l" t="t" r="r" b="b"/>
            <a:pathLst>
              <a:path w="834" h="1117" extrusionOk="0">
                <a:moveTo>
                  <a:pt x="365" y="1"/>
                </a:moveTo>
                <a:cubicBezTo>
                  <a:pt x="174" y="1"/>
                  <a:pt x="0" y="187"/>
                  <a:pt x="44" y="404"/>
                </a:cubicBezTo>
                <a:cubicBezTo>
                  <a:pt x="104" y="617"/>
                  <a:pt x="317" y="769"/>
                  <a:pt x="439" y="1012"/>
                </a:cubicBezTo>
                <a:cubicBezTo>
                  <a:pt x="471" y="1087"/>
                  <a:pt x="519" y="1117"/>
                  <a:pt x="568" y="1117"/>
                </a:cubicBezTo>
                <a:cubicBezTo>
                  <a:pt x="658" y="1117"/>
                  <a:pt x="753" y="1019"/>
                  <a:pt x="773" y="921"/>
                </a:cubicBezTo>
                <a:cubicBezTo>
                  <a:pt x="834" y="617"/>
                  <a:pt x="773" y="313"/>
                  <a:pt x="591" y="100"/>
                </a:cubicBezTo>
                <a:cubicBezTo>
                  <a:pt x="521" y="30"/>
                  <a:pt x="442" y="1"/>
                  <a:pt x="36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9232393" y="1492659"/>
            <a:ext cx="1116" cy="1116"/>
          </a:xfrm>
          <a:custGeom>
            <a:avLst/>
            <a:gdLst/>
            <a:ahLst/>
            <a:cxnLst/>
            <a:rect l="l" t="t" r="r" b="b"/>
            <a:pathLst>
              <a:path w="31" h="31" extrusionOk="0">
                <a:moveTo>
                  <a:pt x="31" y="1"/>
                </a:moveTo>
                <a:cubicBezTo>
                  <a:pt x="0" y="1"/>
                  <a:pt x="0" y="31"/>
                  <a:pt x="31" y="31"/>
                </a:cubicBezTo>
                <a:cubicBezTo>
                  <a:pt x="31" y="31"/>
                  <a:pt x="31" y="1"/>
                  <a:pt x="3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9298028" y="1209494"/>
            <a:ext cx="12097" cy="27399"/>
          </a:xfrm>
          <a:custGeom>
            <a:avLst/>
            <a:gdLst/>
            <a:ahLst/>
            <a:cxnLst/>
            <a:rect l="l" t="t" r="r" b="b"/>
            <a:pathLst>
              <a:path w="336" h="761" extrusionOk="0">
                <a:moveTo>
                  <a:pt x="153" y="1"/>
                </a:moveTo>
                <a:cubicBezTo>
                  <a:pt x="85" y="1"/>
                  <a:pt x="16" y="39"/>
                  <a:pt x="1" y="115"/>
                </a:cubicBezTo>
                <a:lnTo>
                  <a:pt x="1" y="601"/>
                </a:lnTo>
                <a:cubicBezTo>
                  <a:pt x="16" y="707"/>
                  <a:pt x="100" y="761"/>
                  <a:pt x="179" y="761"/>
                </a:cubicBezTo>
                <a:cubicBezTo>
                  <a:pt x="259" y="761"/>
                  <a:pt x="335" y="707"/>
                  <a:pt x="335" y="601"/>
                </a:cubicBezTo>
                <a:lnTo>
                  <a:pt x="305" y="601"/>
                </a:lnTo>
                <a:lnTo>
                  <a:pt x="305" y="115"/>
                </a:lnTo>
                <a:cubicBezTo>
                  <a:pt x="290" y="39"/>
                  <a:pt x="221" y="1"/>
                  <a:pt x="15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9893378" y="1943458"/>
            <a:ext cx="19693" cy="8857"/>
          </a:xfrm>
          <a:custGeom>
            <a:avLst/>
            <a:gdLst/>
            <a:ahLst/>
            <a:cxnLst/>
            <a:rect l="l" t="t" r="r" b="b"/>
            <a:pathLst>
              <a:path w="547" h="246" extrusionOk="0">
                <a:moveTo>
                  <a:pt x="392" y="0"/>
                </a:moveTo>
                <a:cubicBezTo>
                  <a:pt x="384" y="0"/>
                  <a:pt x="375" y="1"/>
                  <a:pt x="365" y="3"/>
                </a:cubicBezTo>
                <a:lnTo>
                  <a:pt x="122" y="3"/>
                </a:lnTo>
                <a:cubicBezTo>
                  <a:pt x="0" y="3"/>
                  <a:pt x="0" y="215"/>
                  <a:pt x="122" y="215"/>
                </a:cubicBezTo>
                <a:lnTo>
                  <a:pt x="365" y="246"/>
                </a:lnTo>
                <a:cubicBezTo>
                  <a:pt x="538" y="246"/>
                  <a:pt x="547" y="0"/>
                  <a:pt x="392"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7222075" y="3312520"/>
            <a:ext cx="49252" cy="37264"/>
          </a:xfrm>
          <a:custGeom>
            <a:avLst/>
            <a:gdLst/>
            <a:ahLst/>
            <a:cxnLst/>
            <a:rect l="l" t="t" r="r" b="b"/>
            <a:pathLst>
              <a:path w="1368" h="1035" extrusionOk="0">
                <a:moveTo>
                  <a:pt x="728" y="1"/>
                </a:moveTo>
                <a:cubicBezTo>
                  <a:pt x="719" y="1"/>
                  <a:pt x="709" y="1"/>
                  <a:pt x="699" y="1"/>
                </a:cubicBezTo>
                <a:cubicBezTo>
                  <a:pt x="0" y="1"/>
                  <a:pt x="0" y="1035"/>
                  <a:pt x="699" y="1035"/>
                </a:cubicBezTo>
                <a:cubicBezTo>
                  <a:pt x="1358" y="1005"/>
                  <a:pt x="1368" y="1"/>
                  <a:pt x="72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7478130" y="2909031"/>
            <a:ext cx="27399" cy="30927"/>
          </a:xfrm>
          <a:custGeom>
            <a:avLst/>
            <a:gdLst/>
            <a:ahLst/>
            <a:cxnLst/>
            <a:rect l="l" t="t" r="r" b="b"/>
            <a:pathLst>
              <a:path w="761" h="859" extrusionOk="0">
                <a:moveTo>
                  <a:pt x="385" y="0"/>
                </a:moveTo>
                <a:cubicBezTo>
                  <a:pt x="267" y="0"/>
                  <a:pt x="153" y="68"/>
                  <a:pt x="122" y="205"/>
                </a:cubicBezTo>
                <a:lnTo>
                  <a:pt x="62" y="448"/>
                </a:lnTo>
                <a:cubicBezTo>
                  <a:pt x="1" y="722"/>
                  <a:pt x="191" y="859"/>
                  <a:pt x="381" y="859"/>
                </a:cubicBezTo>
                <a:cubicBezTo>
                  <a:pt x="571" y="859"/>
                  <a:pt x="761" y="722"/>
                  <a:pt x="700" y="448"/>
                </a:cubicBezTo>
                <a:lnTo>
                  <a:pt x="670" y="205"/>
                </a:lnTo>
                <a:cubicBezTo>
                  <a:pt x="624" y="68"/>
                  <a:pt x="502" y="0"/>
                  <a:pt x="38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7729830" y="3161486"/>
            <a:ext cx="31791" cy="24159"/>
          </a:xfrm>
          <a:custGeom>
            <a:avLst/>
            <a:gdLst/>
            <a:ahLst/>
            <a:cxnLst/>
            <a:rect l="l" t="t" r="r" b="b"/>
            <a:pathLst>
              <a:path w="883" h="671" extrusionOk="0">
                <a:moveTo>
                  <a:pt x="455" y="1"/>
                </a:moveTo>
                <a:cubicBezTo>
                  <a:pt x="446" y="1"/>
                  <a:pt x="436" y="1"/>
                  <a:pt x="426" y="2"/>
                </a:cubicBezTo>
                <a:cubicBezTo>
                  <a:pt x="1" y="2"/>
                  <a:pt x="1" y="671"/>
                  <a:pt x="426" y="671"/>
                </a:cubicBezTo>
                <a:cubicBezTo>
                  <a:pt x="873" y="671"/>
                  <a:pt x="882" y="1"/>
                  <a:pt x="45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7848028" y="2816826"/>
            <a:ext cx="56957" cy="29847"/>
          </a:xfrm>
          <a:custGeom>
            <a:avLst/>
            <a:gdLst/>
            <a:ahLst/>
            <a:cxnLst/>
            <a:rect l="l" t="t" r="r" b="b"/>
            <a:pathLst>
              <a:path w="1582" h="829" extrusionOk="0">
                <a:moveTo>
                  <a:pt x="1034" y="0"/>
                </a:moveTo>
                <a:cubicBezTo>
                  <a:pt x="761" y="0"/>
                  <a:pt x="457" y="61"/>
                  <a:pt x="183" y="183"/>
                </a:cubicBezTo>
                <a:cubicBezTo>
                  <a:pt x="1" y="274"/>
                  <a:pt x="1" y="547"/>
                  <a:pt x="183" y="669"/>
                </a:cubicBezTo>
                <a:cubicBezTo>
                  <a:pt x="410" y="770"/>
                  <a:pt x="657" y="829"/>
                  <a:pt x="891" y="829"/>
                </a:cubicBezTo>
                <a:cubicBezTo>
                  <a:pt x="939" y="829"/>
                  <a:pt x="987" y="826"/>
                  <a:pt x="1034" y="821"/>
                </a:cubicBezTo>
                <a:cubicBezTo>
                  <a:pt x="1581" y="821"/>
                  <a:pt x="1581" y="0"/>
                  <a:pt x="103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7409832" y="2593246"/>
            <a:ext cx="37696" cy="54689"/>
          </a:xfrm>
          <a:custGeom>
            <a:avLst/>
            <a:gdLst/>
            <a:ahLst/>
            <a:cxnLst/>
            <a:rect l="l" t="t" r="r" b="b"/>
            <a:pathLst>
              <a:path w="1047" h="1519" extrusionOk="0">
                <a:moveTo>
                  <a:pt x="352" y="1"/>
                </a:moveTo>
                <a:cubicBezTo>
                  <a:pt x="172" y="1"/>
                  <a:pt x="1" y="180"/>
                  <a:pt x="44" y="374"/>
                </a:cubicBezTo>
                <a:cubicBezTo>
                  <a:pt x="74" y="496"/>
                  <a:pt x="105" y="587"/>
                  <a:pt x="135" y="678"/>
                </a:cubicBezTo>
                <a:cubicBezTo>
                  <a:pt x="135" y="678"/>
                  <a:pt x="159" y="774"/>
                  <a:pt x="164" y="774"/>
                </a:cubicBezTo>
                <a:cubicBezTo>
                  <a:pt x="165" y="774"/>
                  <a:pt x="165" y="773"/>
                  <a:pt x="165" y="769"/>
                </a:cubicBezTo>
                <a:lnTo>
                  <a:pt x="165" y="800"/>
                </a:lnTo>
                <a:cubicBezTo>
                  <a:pt x="13" y="1073"/>
                  <a:pt x="135" y="1408"/>
                  <a:pt x="439" y="1499"/>
                </a:cubicBezTo>
                <a:cubicBezTo>
                  <a:pt x="483" y="1512"/>
                  <a:pt x="527" y="1518"/>
                  <a:pt x="570" y="1518"/>
                </a:cubicBezTo>
                <a:cubicBezTo>
                  <a:pt x="825" y="1518"/>
                  <a:pt x="1047" y="1303"/>
                  <a:pt x="1047" y="1043"/>
                </a:cubicBezTo>
                <a:cubicBezTo>
                  <a:pt x="1047" y="830"/>
                  <a:pt x="1016" y="648"/>
                  <a:pt x="895" y="465"/>
                </a:cubicBezTo>
                <a:cubicBezTo>
                  <a:pt x="773" y="344"/>
                  <a:pt x="652" y="222"/>
                  <a:pt x="560" y="101"/>
                </a:cubicBezTo>
                <a:cubicBezTo>
                  <a:pt x="499" y="30"/>
                  <a:pt x="425" y="1"/>
                  <a:pt x="35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7339158" y="2339674"/>
            <a:ext cx="36148" cy="31935"/>
          </a:xfrm>
          <a:custGeom>
            <a:avLst/>
            <a:gdLst/>
            <a:ahLst/>
            <a:cxnLst/>
            <a:rect l="l" t="t" r="r" b="b"/>
            <a:pathLst>
              <a:path w="1004" h="887" extrusionOk="0">
                <a:moveTo>
                  <a:pt x="396" y="1"/>
                </a:moveTo>
                <a:cubicBezTo>
                  <a:pt x="274" y="1"/>
                  <a:pt x="153" y="62"/>
                  <a:pt x="92" y="183"/>
                </a:cubicBezTo>
                <a:cubicBezTo>
                  <a:pt x="1" y="365"/>
                  <a:pt x="1" y="548"/>
                  <a:pt x="92" y="730"/>
                </a:cubicBezTo>
                <a:cubicBezTo>
                  <a:pt x="139" y="842"/>
                  <a:pt x="237" y="886"/>
                  <a:pt x="337" y="886"/>
                </a:cubicBezTo>
                <a:cubicBezTo>
                  <a:pt x="428" y="886"/>
                  <a:pt x="520" y="849"/>
                  <a:pt x="578" y="791"/>
                </a:cubicBezTo>
                <a:cubicBezTo>
                  <a:pt x="637" y="732"/>
                  <a:pt x="688" y="667"/>
                  <a:pt x="723" y="597"/>
                </a:cubicBezTo>
                <a:lnTo>
                  <a:pt x="723" y="597"/>
                </a:lnTo>
                <a:lnTo>
                  <a:pt x="760" y="578"/>
                </a:lnTo>
                <a:cubicBezTo>
                  <a:pt x="1004" y="396"/>
                  <a:pt x="882" y="1"/>
                  <a:pt x="60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7706859" y="2325273"/>
            <a:ext cx="37336" cy="29415"/>
          </a:xfrm>
          <a:custGeom>
            <a:avLst/>
            <a:gdLst/>
            <a:ahLst/>
            <a:cxnLst/>
            <a:rect l="l" t="t" r="r" b="b"/>
            <a:pathLst>
              <a:path w="1037" h="817" extrusionOk="0">
                <a:moveTo>
                  <a:pt x="556" y="1"/>
                </a:moveTo>
                <a:cubicBezTo>
                  <a:pt x="479" y="1"/>
                  <a:pt x="401" y="31"/>
                  <a:pt x="335" y="97"/>
                </a:cubicBezTo>
                <a:cubicBezTo>
                  <a:pt x="183" y="249"/>
                  <a:pt x="1" y="431"/>
                  <a:pt x="153" y="644"/>
                </a:cubicBezTo>
                <a:cubicBezTo>
                  <a:pt x="210" y="713"/>
                  <a:pt x="281" y="738"/>
                  <a:pt x="356" y="738"/>
                </a:cubicBezTo>
                <a:cubicBezTo>
                  <a:pt x="357" y="738"/>
                  <a:pt x="358" y="738"/>
                  <a:pt x="359" y="738"/>
                </a:cubicBezTo>
                <a:lnTo>
                  <a:pt x="359" y="738"/>
                </a:lnTo>
                <a:cubicBezTo>
                  <a:pt x="417" y="793"/>
                  <a:pt x="496" y="817"/>
                  <a:pt x="578" y="817"/>
                </a:cubicBezTo>
                <a:cubicBezTo>
                  <a:pt x="798" y="817"/>
                  <a:pt x="1036" y="643"/>
                  <a:pt x="943" y="401"/>
                </a:cubicBezTo>
                <a:lnTo>
                  <a:pt x="882" y="249"/>
                </a:lnTo>
                <a:cubicBezTo>
                  <a:pt x="824" y="94"/>
                  <a:pt x="692" y="1"/>
                  <a:pt x="55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7732026" y="2550906"/>
            <a:ext cx="27399" cy="19729"/>
          </a:xfrm>
          <a:custGeom>
            <a:avLst/>
            <a:gdLst/>
            <a:ahLst/>
            <a:cxnLst/>
            <a:rect l="l" t="t" r="r" b="b"/>
            <a:pathLst>
              <a:path w="761" h="548" extrusionOk="0">
                <a:moveTo>
                  <a:pt x="365" y="0"/>
                </a:moveTo>
                <a:cubicBezTo>
                  <a:pt x="1" y="0"/>
                  <a:pt x="1" y="547"/>
                  <a:pt x="365" y="547"/>
                </a:cubicBezTo>
                <a:cubicBezTo>
                  <a:pt x="761" y="547"/>
                  <a:pt x="761" y="0"/>
                  <a:pt x="36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7950890" y="2769481"/>
            <a:ext cx="46012" cy="40792"/>
          </a:xfrm>
          <a:custGeom>
            <a:avLst/>
            <a:gdLst/>
            <a:ahLst/>
            <a:cxnLst/>
            <a:rect l="l" t="t" r="r" b="b"/>
            <a:pathLst>
              <a:path w="1278" h="1133" extrusionOk="0">
                <a:moveTo>
                  <a:pt x="369" y="1"/>
                </a:moveTo>
                <a:cubicBezTo>
                  <a:pt x="297" y="1"/>
                  <a:pt x="229" y="23"/>
                  <a:pt x="183" y="69"/>
                </a:cubicBezTo>
                <a:cubicBezTo>
                  <a:pt x="1" y="282"/>
                  <a:pt x="1" y="586"/>
                  <a:pt x="183" y="798"/>
                </a:cubicBezTo>
                <a:cubicBezTo>
                  <a:pt x="335" y="1011"/>
                  <a:pt x="578" y="1133"/>
                  <a:pt x="852" y="1133"/>
                </a:cubicBezTo>
                <a:cubicBezTo>
                  <a:pt x="1277" y="1072"/>
                  <a:pt x="1277" y="464"/>
                  <a:pt x="852" y="403"/>
                </a:cubicBezTo>
                <a:cubicBezTo>
                  <a:pt x="670" y="403"/>
                  <a:pt x="700" y="221"/>
                  <a:pt x="578" y="69"/>
                </a:cubicBezTo>
                <a:cubicBezTo>
                  <a:pt x="518" y="23"/>
                  <a:pt x="442" y="1"/>
                  <a:pt x="36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6959070" y="2826943"/>
            <a:ext cx="41980" cy="27903"/>
          </a:xfrm>
          <a:custGeom>
            <a:avLst/>
            <a:gdLst/>
            <a:ahLst/>
            <a:cxnLst/>
            <a:rect l="l" t="t" r="r" b="b"/>
            <a:pathLst>
              <a:path w="1166" h="775" extrusionOk="0">
                <a:moveTo>
                  <a:pt x="302" y="0"/>
                </a:moveTo>
                <a:cubicBezTo>
                  <a:pt x="269" y="0"/>
                  <a:pt x="239" y="8"/>
                  <a:pt x="211" y="21"/>
                </a:cubicBezTo>
                <a:lnTo>
                  <a:pt x="211" y="21"/>
                </a:lnTo>
                <a:cubicBezTo>
                  <a:pt x="60" y="47"/>
                  <a:pt x="1" y="213"/>
                  <a:pt x="14" y="382"/>
                </a:cubicBezTo>
                <a:lnTo>
                  <a:pt x="14" y="382"/>
                </a:lnTo>
                <a:cubicBezTo>
                  <a:pt x="1" y="544"/>
                  <a:pt x="56" y="704"/>
                  <a:pt x="198" y="745"/>
                </a:cubicBezTo>
                <a:lnTo>
                  <a:pt x="198" y="745"/>
                </a:lnTo>
                <a:cubicBezTo>
                  <a:pt x="230" y="764"/>
                  <a:pt x="266" y="775"/>
                  <a:pt x="305" y="775"/>
                </a:cubicBezTo>
                <a:cubicBezTo>
                  <a:pt x="336" y="775"/>
                  <a:pt x="370" y="768"/>
                  <a:pt x="405" y="753"/>
                </a:cubicBezTo>
                <a:lnTo>
                  <a:pt x="709" y="753"/>
                </a:lnTo>
                <a:cubicBezTo>
                  <a:pt x="1165" y="753"/>
                  <a:pt x="1165" y="54"/>
                  <a:pt x="709" y="54"/>
                </a:cubicBezTo>
                <a:lnTo>
                  <a:pt x="709" y="23"/>
                </a:lnTo>
                <a:lnTo>
                  <a:pt x="405" y="23"/>
                </a:lnTo>
                <a:cubicBezTo>
                  <a:pt x="369" y="7"/>
                  <a:pt x="334" y="0"/>
                  <a:pt x="302"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6903624" y="2557422"/>
            <a:ext cx="50368" cy="23079"/>
          </a:xfrm>
          <a:custGeom>
            <a:avLst/>
            <a:gdLst/>
            <a:ahLst/>
            <a:cxnLst/>
            <a:rect l="l" t="t" r="r" b="b"/>
            <a:pathLst>
              <a:path w="1399" h="641" extrusionOk="0">
                <a:moveTo>
                  <a:pt x="721" y="0"/>
                </a:moveTo>
                <a:cubicBezTo>
                  <a:pt x="536" y="0"/>
                  <a:pt x="359" y="34"/>
                  <a:pt x="182" y="93"/>
                </a:cubicBezTo>
                <a:cubicBezTo>
                  <a:pt x="0" y="214"/>
                  <a:pt x="0" y="427"/>
                  <a:pt x="182" y="549"/>
                </a:cubicBezTo>
                <a:cubicBezTo>
                  <a:pt x="359" y="607"/>
                  <a:pt x="536" y="641"/>
                  <a:pt x="721" y="641"/>
                </a:cubicBezTo>
                <a:cubicBezTo>
                  <a:pt x="822" y="641"/>
                  <a:pt x="926" y="631"/>
                  <a:pt x="1034" y="609"/>
                </a:cubicBezTo>
                <a:cubicBezTo>
                  <a:pt x="1398" y="579"/>
                  <a:pt x="1398" y="62"/>
                  <a:pt x="1034" y="32"/>
                </a:cubicBezTo>
                <a:cubicBezTo>
                  <a:pt x="926" y="10"/>
                  <a:pt x="822" y="0"/>
                  <a:pt x="72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6497615" y="2342157"/>
            <a:ext cx="40504" cy="37336"/>
          </a:xfrm>
          <a:custGeom>
            <a:avLst/>
            <a:gdLst/>
            <a:ahLst/>
            <a:cxnLst/>
            <a:rect l="l" t="t" r="r" b="b"/>
            <a:pathLst>
              <a:path w="1125" h="1037" extrusionOk="0">
                <a:moveTo>
                  <a:pt x="410" y="0"/>
                </a:moveTo>
                <a:cubicBezTo>
                  <a:pt x="331" y="0"/>
                  <a:pt x="250" y="40"/>
                  <a:pt x="213" y="114"/>
                </a:cubicBezTo>
                <a:cubicBezTo>
                  <a:pt x="0" y="357"/>
                  <a:pt x="243" y="752"/>
                  <a:pt x="426" y="935"/>
                </a:cubicBezTo>
                <a:cubicBezTo>
                  <a:pt x="491" y="1007"/>
                  <a:pt x="565" y="1036"/>
                  <a:pt x="636" y="1036"/>
                </a:cubicBezTo>
                <a:cubicBezTo>
                  <a:pt x="897" y="1036"/>
                  <a:pt x="1125" y="639"/>
                  <a:pt x="791" y="448"/>
                </a:cubicBezTo>
                <a:cubicBezTo>
                  <a:pt x="669" y="357"/>
                  <a:pt x="669" y="205"/>
                  <a:pt x="547" y="53"/>
                </a:cubicBezTo>
                <a:cubicBezTo>
                  <a:pt x="511" y="17"/>
                  <a:pt x="461" y="0"/>
                  <a:pt x="41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7688246" y="2163509"/>
            <a:ext cx="9901" cy="32043"/>
          </a:xfrm>
          <a:custGeom>
            <a:avLst/>
            <a:gdLst/>
            <a:ahLst/>
            <a:cxnLst/>
            <a:rect l="l" t="t" r="r" b="b"/>
            <a:pathLst>
              <a:path w="275" h="890" extrusionOk="0">
                <a:moveTo>
                  <a:pt x="138" y="0"/>
                </a:moveTo>
                <a:cubicBezTo>
                  <a:pt x="77" y="0"/>
                  <a:pt x="16" y="30"/>
                  <a:pt x="1" y="91"/>
                </a:cubicBezTo>
                <a:lnTo>
                  <a:pt x="62" y="821"/>
                </a:lnTo>
                <a:cubicBezTo>
                  <a:pt x="62" y="866"/>
                  <a:pt x="100" y="889"/>
                  <a:pt x="138" y="889"/>
                </a:cubicBezTo>
                <a:cubicBezTo>
                  <a:pt x="176" y="889"/>
                  <a:pt x="214" y="866"/>
                  <a:pt x="214" y="821"/>
                </a:cubicBezTo>
                <a:lnTo>
                  <a:pt x="274" y="91"/>
                </a:lnTo>
                <a:cubicBezTo>
                  <a:pt x="259" y="30"/>
                  <a:pt x="198" y="0"/>
                  <a:pt x="13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7817390" y="3499413"/>
            <a:ext cx="14257" cy="30675"/>
          </a:xfrm>
          <a:custGeom>
            <a:avLst/>
            <a:gdLst/>
            <a:ahLst/>
            <a:cxnLst/>
            <a:rect l="l" t="t" r="r" b="b"/>
            <a:pathLst>
              <a:path w="396" h="852" extrusionOk="0">
                <a:moveTo>
                  <a:pt x="198" y="0"/>
                </a:moveTo>
                <a:cubicBezTo>
                  <a:pt x="115" y="0"/>
                  <a:pt x="31" y="54"/>
                  <a:pt x="31" y="160"/>
                </a:cubicBezTo>
                <a:cubicBezTo>
                  <a:pt x="31" y="342"/>
                  <a:pt x="1" y="494"/>
                  <a:pt x="1" y="646"/>
                </a:cubicBezTo>
                <a:cubicBezTo>
                  <a:pt x="1" y="783"/>
                  <a:pt x="99" y="852"/>
                  <a:pt x="194" y="852"/>
                </a:cubicBezTo>
                <a:cubicBezTo>
                  <a:pt x="289" y="852"/>
                  <a:pt x="380" y="783"/>
                  <a:pt x="365" y="646"/>
                </a:cubicBezTo>
                <a:lnTo>
                  <a:pt x="396" y="646"/>
                </a:lnTo>
                <a:cubicBezTo>
                  <a:pt x="396" y="494"/>
                  <a:pt x="365" y="342"/>
                  <a:pt x="365" y="160"/>
                </a:cubicBezTo>
                <a:cubicBezTo>
                  <a:pt x="365" y="54"/>
                  <a:pt x="282" y="0"/>
                  <a:pt x="19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7815193" y="3513923"/>
            <a:ext cx="1152" cy="2196"/>
          </a:xfrm>
          <a:custGeom>
            <a:avLst/>
            <a:gdLst/>
            <a:ahLst/>
            <a:cxnLst/>
            <a:rect l="l" t="t" r="r" b="b"/>
            <a:pathLst>
              <a:path w="32" h="61" extrusionOk="0">
                <a:moveTo>
                  <a:pt x="1" y="0"/>
                </a:moveTo>
                <a:cubicBezTo>
                  <a:pt x="1" y="0"/>
                  <a:pt x="1" y="61"/>
                  <a:pt x="1" y="61"/>
                </a:cubicBezTo>
                <a:cubicBezTo>
                  <a:pt x="31" y="61"/>
                  <a:pt x="31" y="0"/>
                  <a:pt x="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7379661" y="4135341"/>
            <a:ext cx="32367" cy="17857"/>
          </a:xfrm>
          <a:custGeom>
            <a:avLst/>
            <a:gdLst/>
            <a:ahLst/>
            <a:cxnLst/>
            <a:rect l="l" t="t" r="r" b="b"/>
            <a:pathLst>
              <a:path w="899" h="496" extrusionOk="0">
                <a:moveTo>
                  <a:pt x="650" y="1"/>
                </a:moveTo>
                <a:cubicBezTo>
                  <a:pt x="636" y="1"/>
                  <a:pt x="623" y="2"/>
                  <a:pt x="608" y="5"/>
                </a:cubicBezTo>
                <a:lnTo>
                  <a:pt x="152" y="96"/>
                </a:lnTo>
                <a:cubicBezTo>
                  <a:pt x="0" y="96"/>
                  <a:pt x="0" y="400"/>
                  <a:pt x="152" y="430"/>
                </a:cubicBezTo>
                <a:lnTo>
                  <a:pt x="608" y="491"/>
                </a:lnTo>
                <a:cubicBezTo>
                  <a:pt x="623" y="494"/>
                  <a:pt x="636" y="495"/>
                  <a:pt x="650" y="495"/>
                </a:cubicBezTo>
                <a:cubicBezTo>
                  <a:pt x="898" y="495"/>
                  <a:pt x="898" y="1"/>
                  <a:pt x="65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7756437" y="4568532"/>
            <a:ext cx="48964" cy="41512"/>
          </a:xfrm>
          <a:custGeom>
            <a:avLst/>
            <a:gdLst/>
            <a:ahLst/>
            <a:cxnLst/>
            <a:rect l="l" t="t" r="r" b="b"/>
            <a:pathLst>
              <a:path w="1360" h="1153" extrusionOk="0">
                <a:moveTo>
                  <a:pt x="453" y="0"/>
                </a:moveTo>
                <a:cubicBezTo>
                  <a:pt x="212" y="0"/>
                  <a:pt x="1" y="221"/>
                  <a:pt x="83" y="465"/>
                </a:cubicBezTo>
                <a:lnTo>
                  <a:pt x="174" y="769"/>
                </a:lnTo>
                <a:cubicBezTo>
                  <a:pt x="230" y="1013"/>
                  <a:pt x="436" y="1153"/>
                  <a:pt x="658" y="1153"/>
                </a:cubicBezTo>
                <a:cubicBezTo>
                  <a:pt x="795" y="1153"/>
                  <a:pt x="939" y="1099"/>
                  <a:pt x="1055" y="982"/>
                </a:cubicBezTo>
                <a:cubicBezTo>
                  <a:pt x="1359" y="709"/>
                  <a:pt x="1207" y="192"/>
                  <a:pt x="812" y="101"/>
                </a:cubicBezTo>
                <a:lnTo>
                  <a:pt x="538" y="10"/>
                </a:lnTo>
                <a:cubicBezTo>
                  <a:pt x="510" y="3"/>
                  <a:pt x="481" y="0"/>
                  <a:pt x="453"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7200725" y="4138508"/>
            <a:ext cx="40540" cy="34491"/>
          </a:xfrm>
          <a:custGeom>
            <a:avLst/>
            <a:gdLst/>
            <a:ahLst/>
            <a:cxnLst/>
            <a:rect l="l" t="t" r="r" b="b"/>
            <a:pathLst>
              <a:path w="1126" h="958" extrusionOk="0">
                <a:moveTo>
                  <a:pt x="551" y="0"/>
                </a:moveTo>
                <a:cubicBezTo>
                  <a:pt x="358" y="0"/>
                  <a:pt x="168" y="114"/>
                  <a:pt x="107" y="342"/>
                </a:cubicBezTo>
                <a:lnTo>
                  <a:pt x="77" y="525"/>
                </a:lnTo>
                <a:cubicBezTo>
                  <a:pt x="1" y="814"/>
                  <a:pt x="282" y="958"/>
                  <a:pt x="563" y="958"/>
                </a:cubicBezTo>
                <a:cubicBezTo>
                  <a:pt x="844" y="958"/>
                  <a:pt x="1125" y="814"/>
                  <a:pt x="1049" y="525"/>
                </a:cubicBezTo>
                <a:cubicBezTo>
                  <a:pt x="1049" y="464"/>
                  <a:pt x="1049" y="403"/>
                  <a:pt x="1019" y="342"/>
                </a:cubicBezTo>
                <a:cubicBezTo>
                  <a:pt x="943" y="114"/>
                  <a:pt x="745" y="0"/>
                  <a:pt x="55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8008891" y="3893650"/>
            <a:ext cx="15373" cy="12061"/>
          </a:xfrm>
          <a:custGeom>
            <a:avLst/>
            <a:gdLst/>
            <a:ahLst/>
            <a:cxnLst/>
            <a:rect l="l" t="t" r="r" b="b"/>
            <a:pathLst>
              <a:path w="427" h="335" extrusionOk="0">
                <a:moveTo>
                  <a:pt x="214" y="0"/>
                </a:moveTo>
                <a:cubicBezTo>
                  <a:pt x="1" y="0"/>
                  <a:pt x="1" y="335"/>
                  <a:pt x="214" y="335"/>
                </a:cubicBezTo>
                <a:cubicBezTo>
                  <a:pt x="426" y="304"/>
                  <a:pt x="426" y="0"/>
                  <a:pt x="21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8487339" y="4429595"/>
            <a:ext cx="43744" cy="33339"/>
          </a:xfrm>
          <a:custGeom>
            <a:avLst/>
            <a:gdLst/>
            <a:ahLst/>
            <a:cxnLst/>
            <a:rect l="l" t="t" r="r" b="b"/>
            <a:pathLst>
              <a:path w="1215" h="926" extrusionOk="0">
                <a:moveTo>
                  <a:pt x="787" y="1"/>
                </a:moveTo>
                <a:cubicBezTo>
                  <a:pt x="738" y="1"/>
                  <a:pt x="685" y="13"/>
                  <a:pt x="633" y="39"/>
                </a:cubicBezTo>
                <a:lnTo>
                  <a:pt x="359" y="221"/>
                </a:lnTo>
                <a:cubicBezTo>
                  <a:pt x="0" y="413"/>
                  <a:pt x="396" y="926"/>
                  <a:pt x="699" y="926"/>
                </a:cubicBezTo>
                <a:cubicBezTo>
                  <a:pt x="780" y="926"/>
                  <a:pt x="855" y="889"/>
                  <a:pt x="907" y="799"/>
                </a:cubicBezTo>
                <a:lnTo>
                  <a:pt x="1089" y="525"/>
                </a:lnTo>
                <a:cubicBezTo>
                  <a:pt x="1215" y="273"/>
                  <a:pt x="1028" y="1"/>
                  <a:pt x="78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8204318" y="4849429"/>
            <a:ext cx="48100" cy="30531"/>
          </a:xfrm>
          <a:custGeom>
            <a:avLst/>
            <a:gdLst/>
            <a:ahLst/>
            <a:cxnLst/>
            <a:rect l="l" t="t" r="r" b="b"/>
            <a:pathLst>
              <a:path w="1336" h="848" extrusionOk="0">
                <a:moveTo>
                  <a:pt x="755" y="1"/>
                </a:moveTo>
                <a:cubicBezTo>
                  <a:pt x="698" y="1"/>
                  <a:pt x="642" y="24"/>
                  <a:pt x="591" y="80"/>
                </a:cubicBezTo>
                <a:lnTo>
                  <a:pt x="622" y="80"/>
                </a:lnTo>
                <a:lnTo>
                  <a:pt x="196" y="414"/>
                </a:lnTo>
                <a:cubicBezTo>
                  <a:pt x="1" y="554"/>
                  <a:pt x="164" y="847"/>
                  <a:pt x="380" y="847"/>
                </a:cubicBezTo>
                <a:cubicBezTo>
                  <a:pt x="400" y="847"/>
                  <a:pt x="419" y="845"/>
                  <a:pt x="439" y="840"/>
                </a:cubicBezTo>
                <a:lnTo>
                  <a:pt x="956" y="718"/>
                </a:lnTo>
                <a:cubicBezTo>
                  <a:pt x="1336" y="592"/>
                  <a:pt x="1040" y="1"/>
                  <a:pt x="75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7339589" y="4719710"/>
            <a:ext cx="63077" cy="76471"/>
          </a:xfrm>
          <a:custGeom>
            <a:avLst/>
            <a:gdLst/>
            <a:ahLst/>
            <a:cxnLst/>
            <a:rect l="l" t="t" r="r" b="b"/>
            <a:pathLst>
              <a:path w="1752" h="2124" extrusionOk="0">
                <a:moveTo>
                  <a:pt x="360" y="0"/>
                </a:moveTo>
                <a:cubicBezTo>
                  <a:pt x="167" y="0"/>
                  <a:pt x="1" y="181"/>
                  <a:pt x="49" y="400"/>
                </a:cubicBezTo>
                <a:cubicBezTo>
                  <a:pt x="80" y="643"/>
                  <a:pt x="141" y="887"/>
                  <a:pt x="232" y="1160"/>
                </a:cubicBezTo>
                <a:cubicBezTo>
                  <a:pt x="293" y="1221"/>
                  <a:pt x="323" y="1282"/>
                  <a:pt x="353" y="1373"/>
                </a:cubicBezTo>
                <a:cubicBezTo>
                  <a:pt x="353" y="1434"/>
                  <a:pt x="384" y="1495"/>
                  <a:pt x="384" y="1555"/>
                </a:cubicBezTo>
                <a:lnTo>
                  <a:pt x="475" y="1707"/>
                </a:lnTo>
                <a:cubicBezTo>
                  <a:pt x="537" y="1811"/>
                  <a:pt x="571" y="1858"/>
                  <a:pt x="567" y="1858"/>
                </a:cubicBezTo>
                <a:cubicBezTo>
                  <a:pt x="565" y="1858"/>
                  <a:pt x="555" y="1848"/>
                  <a:pt x="536" y="1829"/>
                </a:cubicBezTo>
                <a:lnTo>
                  <a:pt x="536" y="1829"/>
                </a:lnTo>
                <a:cubicBezTo>
                  <a:pt x="656" y="2029"/>
                  <a:pt x="857" y="2123"/>
                  <a:pt x="1058" y="2123"/>
                </a:cubicBezTo>
                <a:cubicBezTo>
                  <a:pt x="1317" y="2123"/>
                  <a:pt x="1575" y="1967"/>
                  <a:pt x="1660" y="1677"/>
                </a:cubicBezTo>
                <a:cubicBezTo>
                  <a:pt x="1752" y="1251"/>
                  <a:pt x="1600" y="826"/>
                  <a:pt x="1296" y="522"/>
                </a:cubicBezTo>
                <a:cubicBezTo>
                  <a:pt x="1083" y="309"/>
                  <a:pt x="809" y="127"/>
                  <a:pt x="505" y="36"/>
                </a:cubicBezTo>
                <a:cubicBezTo>
                  <a:pt x="457" y="11"/>
                  <a:pt x="408" y="0"/>
                  <a:pt x="36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6975847" y="4757226"/>
            <a:ext cx="62861" cy="46948"/>
          </a:xfrm>
          <a:custGeom>
            <a:avLst/>
            <a:gdLst/>
            <a:ahLst/>
            <a:cxnLst/>
            <a:rect l="l" t="t" r="r" b="b"/>
            <a:pathLst>
              <a:path w="1746" h="1304" extrusionOk="0">
                <a:moveTo>
                  <a:pt x="370" y="1"/>
                </a:moveTo>
                <a:cubicBezTo>
                  <a:pt x="310" y="1"/>
                  <a:pt x="247" y="9"/>
                  <a:pt x="183" y="27"/>
                </a:cubicBezTo>
                <a:cubicBezTo>
                  <a:pt x="0" y="88"/>
                  <a:pt x="0" y="361"/>
                  <a:pt x="183" y="422"/>
                </a:cubicBezTo>
                <a:cubicBezTo>
                  <a:pt x="578" y="574"/>
                  <a:pt x="730" y="908"/>
                  <a:pt x="973" y="1182"/>
                </a:cubicBezTo>
                <a:cubicBezTo>
                  <a:pt x="1037" y="1268"/>
                  <a:pt x="1118" y="1303"/>
                  <a:pt x="1200" y="1303"/>
                </a:cubicBezTo>
                <a:cubicBezTo>
                  <a:pt x="1468" y="1303"/>
                  <a:pt x="1745" y="928"/>
                  <a:pt x="1490" y="696"/>
                </a:cubicBezTo>
                <a:lnTo>
                  <a:pt x="1490" y="696"/>
                </a:lnTo>
                <a:lnTo>
                  <a:pt x="1490" y="726"/>
                </a:lnTo>
                <a:cubicBezTo>
                  <a:pt x="1168" y="458"/>
                  <a:pt x="823" y="1"/>
                  <a:pt x="37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6721952" y="4118527"/>
            <a:ext cx="35067" cy="31251"/>
          </a:xfrm>
          <a:custGeom>
            <a:avLst/>
            <a:gdLst/>
            <a:ahLst/>
            <a:cxnLst/>
            <a:rect l="l" t="t" r="r" b="b"/>
            <a:pathLst>
              <a:path w="974" h="868" extrusionOk="0">
                <a:moveTo>
                  <a:pt x="487" y="1"/>
                </a:moveTo>
                <a:cubicBezTo>
                  <a:pt x="380" y="1"/>
                  <a:pt x="274" y="46"/>
                  <a:pt x="213" y="138"/>
                </a:cubicBezTo>
                <a:cubicBezTo>
                  <a:pt x="213" y="198"/>
                  <a:pt x="183" y="229"/>
                  <a:pt x="152" y="290"/>
                </a:cubicBezTo>
                <a:cubicBezTo>
                  <a:pt x="0" y="533"/>
                  <a:pt x="183" y="867"/>
                  <a:pt x="487" y="867"/>
                </a:cubicBezTo>
                <a:cubicBezTo>
                  <a:pt x="791" y="867"/>
                  <a:pt x="973" y="533"/>
                  <a:pt x="821" y="290"/>
                </a:cubicBezTo>
                <a:lnTo>
                  <a:pt x="760" y="138"/>
                </a:lnTo>
                <a:cubicBezTo>
                  <a:pt x="700" y="46"/>
                  <a:pt x="593" y="1"/>
                  <a:pt x="48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7329796" y="4239713"/>
            <a:ext cx="34563" cy="33123"/>
          </a:xfrm>
          <a:custGeom>
            <a:avLst/>
            <a:gdLst/>
            <a:ahLst/>
            <a:cxnLst/>
            <a:rect l="l" t="t" r="r" b="b"/>
            <a:pathLst>
              <a:path w="960" h="920" extrusionOk="0">
                <a:moveTo>
                  <a:pt x="609" y="0"/>
                </a:moveTo>
                <a:cubicBezTo>
                  <a:pt x="545" y="0"/>
                  <a:pt x="480" y="23"/>
                  <a:pt x="425" y="73"/>
                </a:cubicBezTo>
                <a:lnTo>
                  <a:pt x="425" y="73"/>
                </a:lnTo>
                <a:cubicBezTo>
                  <a:pt x="421" y="72"/>
                  <a:pt x="416" y="72"/>
                  <a:pt x="411" y="72"/>
                </a:cubicBezTo>
                <a:cubicBezTo>
                  <a:pt x="0" y="72"/>
                  <a:pt x="181" y="919"/>
                  <a:pt x="513" y="919"/>
                </a:cubicBezTo>
                <a:cubicBezTo>
                  <a:pt x="568" y="919"/>
                  <a:pt x="626" y="897"/>
                  <a:pt x="686" y="845"/>
                </a:cubicBezTo>
                <a:lnTo>
                  <a:pt x="686" y="814"/>
                </a:lnTo>
                <a:lnTo>
                  <a:pt x="808" y="723"/>
                </a:lnTo>
                <a:cubicBezTo>
                  <a:pt x="899" y="632"/>
                  <a:pt x="960" y="480"/>
                  <a:pt x="899" y="358"/>
                </a:cubicBezTo>
                <a:cubicBezTo>
                  <a:pt x="899" y="328"/>
                  <a:pt x="899" y="267"/>
                  <a:pt x="869" y="206"/>
                </a:cubicBezTo>
                <a:cubicBezTo>
                  <a:pt x="831" y="74"/>
                  <a:pt x="722" y="0"/>
                  <a:pt x="60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792223" y="3847422"/>
            <a:ext cx="31215" cy="101529"/>
          </a:xfrm>
          <a:custGeom>
            <a:avLst/>
            <a:gdLst/>
            <a:ahLst/>
            <a:cxnLst/>
            <a:rect l="l" t="t" r="r" b="b"/>
            <a:pathLst>
              <a:path w="867" h="2820" extrusionOk="0">
                <a:moveTo>
                  <a:pt x="426" y="0"/>
                </a:moveTo>
                <a:cubicBezTo>
                  <a:pt x="335" y="0"/>
                  <a:pt x="244" y="53"/>
                  <a:pt x="213" y="160"/>
                </a:cubicBezTo>
                <a:cubicBezTo>
                  <a:pt x="61" y="920"/>
                  <a:pt x="0" y="1649"/>
                  <a:pt x="31" y="2409"/>
                </a:cubicBezTo>
                <a:cubicBezTo>
                  <a:pt x="16" y="2683"/>
                  <a:pt x="228" y="2819"/>
                  <a:pt x="441" y="2819"/>
                </a:cubicBezTo>
                <a:cubicBezTo>
                  <a:pt x="654" y="2819"/>
                  <a:pt x="867" y="2683"/>
                  <a:pt x="852" y="2409"/>
                </a:cubicBezTo>
                <a:cubicBezTo>
                  <a:pt x="852" y="1649"/>
                  <a:pt x="791" y="920"/>
                  <a:pt x="639" y="160"/>
                </a:cubicBezTo>
                <a:cubicBezTo>
                  <a:pt x="608" y="53"/>
                  <a:pt x="517" y="0"/>
                  <a:pt x="42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7759928" y="3671221"/>
            <a:ext cx="24123" cy="26571"/>
          </a:xfrm>
          <a:custGeom>
            <a:avLst/>
            <a:gdLst/>
            <a:ahLst/>
            <a:cxnLst/>
            <a:rect l="l" t="t" r="r" b="b"/>
            <a:pathLst>
              <a:path w="670" h="738" extrusionOk="0">
                <a:moveTo>
                  <a:pt x="335" y="1"/>
                </a:moveTo>
                <a:cubicBezTo>
                  <a:pt x="168" y="1"/>
                  <a:pt x="1" y="115"/>
                  <a:pt x="46" y="343"/>
                </a:cubicBezTo>
                <a:lnTo>
                  <a:pt x="107" y="555"/>
                </a:lnTo>
                <a:cubicBezTo>
                  <a:pt x="138" y="677"/>
                  <a:pt x="229" y="738"/>
                  <a:pt x="324" y="738"/>
                </a:cubicBezTo>
                <a:cubicBezTo>
                  <a:pt x="419" y="738"/>
                  <a:pt x="517" y="677"/>
                  <a:pt x="563" y="555"/>
                </a:cubicBezTo>
                <a:lnTo>
                  <a:pt x="624" y="343"/>
                </a:lnTo>
                <a:cubicBezTo>
                  <a:pt x="669" y="115"/>
                  <a:pt x="502" y="1"/>
                  <a:pt x="33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7872115" y="4265528"/>
            <a:ext cx="35967" cy="40720"/>
          </a:xfrm>
          <a:custGeom>
            <a:avLst/>
            <a:gdLst/>
            <a:ahLst/>
            <a:cxnLst/>
            <a:rect l="l" t="t" r="r" b="b"/>
            <a:pathLst>
              <a:path w="999" h="1131" extrusionOk="0">
                <a:moveTo>
                  <a:pt x="620" y="0"/>
                </a:moveTo>
                <a:cubicBezTo>
                  <a:pt x="577" y="0"/>
                  <a:pt x="532" y="11"/>
                  <a:pt x="487" y="36"/>
                </a:cubicBezTo>
                <a:cubicBezTo>
                  <a:pt x="243" y="188"/>
                  <a:pt x="92" y="401"/>
                  <a:pt x="31" y="675"/>
                </a:cubicBezTo>
                <a:cubicBezTo>
                  <a:pt x="0" y="887"/>
                  <a:pt x="122" y="1070"/>
                  <a:pt x="335" y="1131"/>
                </a:cubicBezTo>
                <a:cubicBezTo>
                  <a:pt x="517" y="1131"/>
                  <a:pt x="760" y="979"/>
                  <a:pt x="730" y="766"/>
                </a:cubicBezTo>
                <a:cubicBezTo>
                  <a:pt x="699" y="675"/>
                  <a:pt x="730" y="553"/>
                  <a:pt x="821" y="462"/>
                </a:cubicBezTo>
                <a:cubicBezTo>
                  <a:pt x="999" y="284"/>
                  <a:pt x="837" y="0"/>
                  <a:pt x="62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8205902" y="4137464"/>
            <a:ext cx="37228" cy="32187"/>
          </a:xfrm>
          <a:custGeom>
            <a:avLst/>
            <a:gdLst/>
            <a:ahLst/>
            <a:cxnLst/>
            <a:rect l="l" t="t" r="r" b="b"/>
            <a:pathLst>
              <a:path w="1034" h="894" extrusionOk="0">
                <a:moveTo>
                  <a:pt x="600" y="0"/>
                </a:moveTo>
                <a:cubicBezTo>
                  <a:pt x="522" y="0"/>
                  <a:pt x="442" y="21"/>
                  <a:pt x="365" y="67"/>
                </a:cubicBezTo>
                <a:lnTo>
                  <a:pt x="182" y="189"/>
                </a:lnTo>
                <a:cubicBezTo>
                  <a:pt x="0" y="280"/>
                  <a:pt x="0" y="584"/>
                  <a:pt x="182" y="706"/>
                </a:cubicBezTo>
                <a:lnTo>
                  <a:pt x="365" y="827"/>
                </a:lnTo>
                <a:cubicBezTo>
                  <a:pt x="441" y="873"/>
                  <a:pt x="521" y="894"/>
                  <a:pt x="597" y="894"/>
                </a:cubicBezTo>
                <a:cubicBezTo>
                  <a:pt x="828" y="894"/>
                  <a:pt x="1033" y="706"/>
                  <a:pt x="1033" y="432"/>
                </a:cubicBezTo>
                <a:cubicBezTo>
                  <a:pt x="1033" y="182"/>
                  <a:pt x="830" y="0"/>
                  <a:pt x="60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8068008" y="3831509"/>
            <a:ext cx="33627" cy="42916"/>
          </a:xfrm>
          <a:custGeom>
            <a:avLst/>
            <a:gdLst/>
            <a:ahLst/>
            <a:cxnLst/>
            <a:rect l="l" t="t" r="r" b="b"/>
            <a:pathLst>
              <a:path w="934" h="1192" extrusionOk="0">
                <a:moveTo>
                  <a:pt x="292" y="1"/>
                </a:moveTo>
                <a:cubicBezTo>
                  <a:pt x="207" y="1"/>
                  <a:pt x="120" y="47"/>
                  <a:pt x="91" y="146"/>
                </a:cubicBezTo>
                <a:cubicBezTo>
                  <a:pt x="0" y="480"/>
                  <a:pt x="91" y="845"/>
                  <a:pt x="334" y="1119"/>
                </a:cubicBezTo>
                <a:cubicBezTo>
                  <a:pt x="392" y="1170"/>
                  <a:pt x="455" y="1191"/>
                  <a:pt x="515" y="1191"/>
                </a:cubicBezTo>
                <a:cubicBezTo>
                  <a:pt x="742" y="1191"/>
                  <a:pt x="933" y="885"/>
                  <a:pt x="669" y="693"/>
                </a:cubicBezTo>
                <a:cubicBezTo>
                  <a:pt x="517" y="571"/>
                  <a:pt x="456" y="359"/>
                  <a:pt x="486" y="176"/>
                </a:cubicBezTo>
                <a:cubicBezTo>
                  <a:pt x="486" y="62"/>
                  <a:pt x="391" y="1"/>
                  <a:pt x="29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8170041" y="3853109"/>
            <a:ext cx="42448" cy="22107"/>
          </a:xfrm>
          <a:custGeom>
            <a:avLst/>
            <a:gdLst/>
            <a:ahLst/>
            <a:cxnLst/>
            <a:rect l="l" t="t" r="r" b="b"/>
            <a:pathLst>
              <a:path w="1179" h="614" extrusionOk="0">
                <a:moveTo>
                  <a:pt x="335" y="1"/>
                </a:moveTo>
                <a:cubicBezTo>
                  <a:pt x="8" y="1"/>
                  <a:pt x="1" y="613"/>
                  <a:pt x="314" y="613"/>
                </a:cubicBezTo>
                <a:cubicBezTo>
                  <a:pt x="328" y="613"/>
                  <a:pt x="342" y="612"/>
                  <a:pt x="358" y="610"/>
                </a:cubicBezTo>
                <a:lnTo>
                  <a:pt x="844" y="579"/>
                </a:lnTo>
                <a:cubicBezTo>
                  <a:pt x="1178" y="579"/>
                  <a:pt x="1178" y="63"/>
                  <a:pt x="844" y="63"/>
                </a:cubicBezTo>
                <a:lnTo>
                  <a:pt x="358" y="2"/>
                </a:lnTo>
                <a:cubicBezTo>
                  <a:pt x="350" y="1"/>
                  <a:pt x="342" y="1"/>
                  <a:pt x="33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8436251" y="3972425"/>
            <a:ext cx="36148" cy="25491"/>
          </a:xfrm>
          <a:custGeom>
            <a:avLst/>
            <a:gdLst/>
            <a:ahLst/>
            <a:cxnLst/>
            <a:rect l="l" t="t" r="r" b="b"/>
            <a:pathLst>
              <a:path w="1004" h="708" extrusionOk="0">
                <a:moveTo>
                  <a:pt x="502" y="1"/>
                </a:moveTo>
                <a:cubicBezTo>
                  <a:pt x="251" y="1"/>
                  <a:pt x="0" y="123"/>
                  <a:pt x="137" y="366"/>
                </a:cubicBezTo>
                <a:cubicBezTo>
                  <a:pt x="167" y="426"/>
                  <a:pt x="198" y="487"/>
                  <a:pt x="259" y="548"/>
                </a:cubicBezTo>
                <a:cubicBezTo>
                  <a:pt x="304" y="654"/>
                  <a:pt x="403" y="708"/>
                  <a:pt x="506" y="708"/>
                </a:cubicBezTo>
                <a:cubicBezTo>
                  <a:pt x="608" y="708"/>
                  <a:pt x="715" y="654"/>
                  <a:pt x="775" y="548"/>
                </a:cubicBezTo>
                <a:cubicBezTo>
                  <a:pt x="806" y="487"/>
                  <a:pt x="836" y="426"/>
                  <a:pt x="867" y="366"/>
                </a:cubicBezTo>
                <a:cubicBezTo>
                  <a:pt x="1003" y="123"/>
                  <a:pt x="753" y="1"/>
                  <a:pt x="50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8580157" y="4235070"/>
            <a:ext cx="20809" cy="10981"/>
          </a:xfrm>
          <a:custGeom>
            <a:avLst/>
            <a:gdLst/>
            <a:ahLst/>
            <a:cxnLst/>
            <a:rect l="l" t="t" r="r" b="b"/>
            <a:pathLst>
              <a:path w="578" h="305" extrusionOk="0">
                <a:moveTo>
                  <a:pt x="395" y="1"/>
                </a:moveTo>
                <a:lnTo>
                  <a:pt x="152" y="31"/>
                </a:lnTo>
                <a:cubicBezTo>
                  <a:pt x="0" y="62"/>
                  <a:pt x="0" y="244"/>
                  <a:pt x="152" y="274"/>
                </a:cubicBezTo>
                <a:lnTo>
                  <a:pt x="395" y="305"/>
                </a:lnTo>
                <a:cubicBezTo>
                  <a:pt x="578" y="305"/>
                  <a:pt x="578" y="1"/>
                  <a:pt x="395"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6547409" y="3962957"/>
            <a:ext cx="25095" cy="31143"/>
          </a:xfrm>
          <a:custGeom>
            <a:avLst/>
            <a:gdLst/>
            <a:ahLst/>
            <a:cxnLst/>
            <a:rect l="l" t="t" r="r" b="b"/>
            <a:pathLst>
              <a:path w="697" h="865" extrusionOk="0">
                <a:moveTo>
                  <a:pt x="479" y="1"/>
                </a:moveTo>
                <a:cubicBezTo>
                  <a:pt x="457" y="1"/>
                  <a:pt x="434" y="7"/>
                  <a:pt x="411" y="21"/>
                </a:cubicBezTo>
                <a:cubicBezTo>
                  <a:pt x="198" y="173"/>
                  <a:pt x="46" y="386"/>
                  <a:pt x="16" y="659"/>
                </a:cubicBezTo>
                <a:cubicBezTo>
                  <a:pt x="0" y="796"/>
                  <a:pt x="114" y="864"/>
                  <a:pt x="228" y="864"/>
                </a:cubicBezTo>
                <a:cubicBezTo>
                  <a:pt x="342" y="864"/>
                  <a:pt x="456" y="796"/>
                  <a:pt x="441" y="659"/>
                </a:cubicBezTo>
                <a:lnTo>
                  <a:pt x="471" y="659"/>
                </a:lnTo>
                <a:cubicBezTo>
                  <a:pt x="441" y="507"/>
                  <a:pt x="502" y="386"/>
                  <a:pt x="593" y="294"/>
                </a:cubicBezTo>
                <a:cubicBezTo>
                  <a:pt x="696" y="191"/>
                  <a:pt x="603" y="1"/>
                  <a:pt x="47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6846811" y="3637882"/>
            <a:ext cx="33303" cy="25959"/>
          </a:xfrm>
          <a:custGeom>
            <a:avLst/>
            <a:gdLst/>
            <a:ahLst/>
            <a:cxnLst/>
            <a:rect l="l" t="t" r="r" b="b"/>
            <a:pathLst>
              <a:path w="925" h="721" extrusionOk="0">
                <a:moveTo>
                  <a:pt x="646" y="0"/>
                </a:moveTo>
                <a:cubicBezTo>
                  <a:pt x="614" y="0"/>
                  <a:pt x="580" y="7"/>
                  <a:pt x="545" y="22"/>
                </a:cubicBezTo>
                <a:lnTo>
                  <a:pt x="241" y="174"/>
                </a:lnTo>
                <a:cubicBezTo>
                  <a:pt x="0" y="343"/>
                  <a:pt x="292" y="720"/>
                  <a:pt x="530" y="720"/>
                </a:cubicBezTo>
                <a:cubicBezTo>
                  <a:pt x="593" y="720"/>
                  <a:pt x="652" y="694"/>
                  <a:pt x="697" y="630"/>
                </a:cubicBezTo>
                <a:lnTo>
                  <a:pt x="849" y="326"/>
                </a:lnTo>
                <a:cubicBezTo>
                  <a:pt x="925" y="174"/>
                  <a:pt x="810" y="0"/>
                  <a:pt x="64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7013039" y="3718566"/>
            <a:ext cx="48208" cy="12061"/>
          </a:xfrm>
          <a:custGeom>
            <a:avLst/>
            <a:gdLst/>
            <a:ahLst/>
            <a:cxnLst/>
            <a:rect l="l" t="t" r="r" b="b"/>
            <a:pathLst>
              <a:path w="1339" h="335" extrusionOk="0">
                <a:moveTo>
                  <a:pt x="1156" y="0"/>
                </a:moveTo>
                <a:lnTo>
                  <a:pt x="183" y="31"/>
                </a:lnTo>
                <a:cubicBezTo>
                  <a:pt x="1" y="31"/>
                  <a:pt x="1" y="274"/>
                  <a:pt x="183" y="304"/>
                </a:cubicBezTo>
                <a:lnTo>
                  <a:pt x="1156" y="335"/>
                </a:lnTo>
                <a:cubicBezTo>
                  <a:pt x="1338" y="304"/>
                  <a:pt x="1338" y="31"/>
                  <a:pt x="115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6453259" y="4495266"/>
            <a:ext cx="30747" cy="34815"/>
          </a:xfrm>
          <a:custGeom>
            <a:avLst/>
            <a:gdLst/>
            <a:ahLst/>
            <a:cxnLst/>
            <a:rect l="l" t="t" r="r" b="b"/>
            <a:pathLst>
              <a:path w="854" h="967" extrusionOk="0">
                <a:moveTo>
                  <a:pt x="427" y="0"/>
                </a:moveTo>
                <a:cubicBezTo>
                  <a:pt x="343" y="0"/>
                  <a:pt x="260" y="54"/>
                  <a:pt x="229" y="160"/>
                </a:cubicBezTo>
                <a:cubicBezTo>
                  <a:pt x="210" y="199"/>
                  <a:pt x="194" y="237"/>
                  <a:pt x="178" y="276"/>
                </a:cubicBezTo>
                <a:lnTo>
                  <a:pt x="178" y="276"/>
                </a:lnTo>
                <a:cubicBezTo>
                  <a:pt x="67" y="334"/>
                  <a:pt x="0" y="437"/>
                  <a:pt x="47" y="586"/>
                </a:cubicBezTo>
                <a:lnTo>
                  <a:pt x="77" y="707"/>
                </a:lnTo>
                <a:cubicBezTo>
                  <a:pt x="127" y="857"/>
                  <a:pt x="260" y="966"/>
                  <a:pt x="424" y="966"/>
                </a:cubicBezTo>
                <a:cubicBezTo>
                  <a:pt x="459" y="966"/>
                  <a:pt x="496" y="961"/>
                  <a:pt x="533" y="950"/>
                </a:cubicBezTo>
                <a:cubicBezTo>
                  <a:pt x="628" y="934"/>
                  <a:pt x="698" y="869"/>
                  <a:pt x="739" y="785"/>
                </a:cubicBezTo>
                <a:lnTo>
                  <a:pt x="739" y="785"/>
                </a:lnTo>
                <a:cubicBezTo>
                  <a:pt x="754" y="762"/>
                  <a:pt x="766" y="736"/>
                  <a:pt x="776" y="707"/>
                </a:cubicBezTo>
                <a:lnTo>
                  <a:pt x="807" y="586"/>
                </a:lnTo>
                <a:cubicBezTo>
                  <a:pt x="853" y="437"/>
                  <a:pt x="786" y="334"/>
                  <a:pt x="675" y="276"/>
                </a:cubicBezTo>
                <a:lnTo>
                  <a:pt x="675" y="276"/>
                </a:lnTo>
                <a:cubicBezTo>
                  <a:pt x="660" y="237"/>
                  <a:pt x="644" y="199"/>
                  <a:pt x="624" y="160"/>
                </a:cubicBezTo>
                <a:cubicBezTo>
                  <a:pt x="594" y="54"/>
                  <a:pt x="510" y="0"/>
                  <a:pt x="427"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6655742" y="4660773"/>
            <a:ext cx="27399" cy="56129"/>
          </a:xfrm>
          <a:custGeom>
            <a:avLst/>
            <a:gdLst/>
            <a:ahLst/>
            <a:cxnLst/>
            <a:rect l="l" t="t" r="r" b="b"/>
            <a:pathLst>
              <a:path w="761" h="1559" extrusionOk="0">
                <a:moveTo>
                  <a:pt x="380" y="1"/>
                </a:moveTo>
                <a:cubicBezTo>
                  <a:pt x="282" y="1"/>
                  <a:pt x="183" y="62"/>
                  <a:pt x="137" y="183"/>
                </a:cubicBezTo>
                <a:cubicBezTo>
                  <a:pt x="76" y="517"/>
                  <a:pt x="46" y="852"/>
                  <a:pt x="16" y="1217"/>
                </a:cubicBezTo>
                <a:cubicBezTo>
                  <a:pt x="0" y="1445"/>
                  <a:pt x="190" y="1559"/>
                  <a:pt x="380" y="1559"/>
                </a:cubicBezTo>
                <a:cubicBezTo>
                  <a:pt x="570" y="1559"/>
                  <a:pt x="760" y="1445"/>
                  <a:pt x="745" y="1217"/>
                </a:cubicBezTo>
                <a:cubicBezTo>
                  <a:pt x="715" y="852"/>
                  <a:pt x="684" y="517"/>
                  <a:pt x="624" y="183"/>
                </a:cubicBezTo>
                <a:cubicBezTo>
                  <a:pt x="578" y="62"/>
                  <a:pt x="479" y="1"/>
                  <a:pt x="38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7119284" y="4379407"/>
            <a:ext cx="67723" cy="49108"/>
          </a:xfrm>
          <a:custGeom>
            <a:avLst/>
            <a:gdLst/>
            <a:ahLst/>
            <a:cxnLst/>
            <a:rect l="l" t="t" r="r" b="b"/>
            <a:pathLst>
              <a:path w="1881" h="1364" extrusionOk="0">
                <a:moveTo>
                  <a:pt x="399" y="0"/>
                </a:moveTo>
                <a:cubicBezTo>
                  <a:pt x="189" y="0"/>
                  <a:pt x="1" y="306"/>
                  <a:pt x="180" y="460"/>
                </a:cubicBezTo>
                <a:cubicBezTo>
                  <a:pt x="484" y="734"/>
                  <a:pt x="819" y="977"/>
                  <a:pt x="1092" y="1250"/>
                </a:cubicBezTo>
                <a:cubicBezTo>
                  <a:pt x="1172" y="1330"/>
                  <a:pt x="1259" y="1363"/>
                  <a:pt x="1342" y="1363"/>
                </a:cubicBezTo>
                <a:cubicBezTo>
                  <a:pt x="1638" y="1363"/>
                  <a:pt x="1881" y="941"/>
                  <a:pt x="1548" y="703"/>
                </a:cubicBezTo>
                <a:cubicBezTo>
                  <a:pt x="1214" y="460"/>
                  <a:pt x="849" y="278"/>
                  <a:pt x="515" y="34"/>
                </a:cubicBezTo>
                <a:cubicBezTo>
                  <a:pt x="477" y="11"/>
                  <a:pt x="438" y="0"/>
                  <a:pt x="39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7151293" y="3781859"/>
            <a:ext cx="27039" cy="24735"/>
          </a:xfrm>
          <a:custGeom>
            <a:avLst/>
            <a:gdLst/>
            <a:ahLst/>
            <a:cxnLst/>
            <a:rect l="l" t="t" r="r" b="b"/>
            <a:pathLst>
              <a:path w="751" h="687" extrusionOk="0">
                <a:moveTo>
                  <a:pt x="294" y="1"/>
                </a:moveTo>
                <a:cubicBezTo>
                  <a:pt x="5" y="1"/>
                  <a:pt x="1" y="687"/>
                  <a:pt x="282" y="687"/>
                </a:cubicBezTo>
                <a:cubicBezTo>
                  <a:pt x="322" y="687"/>
                  <a:pt x="366" y="673"/>
                  <a:pt x="416" y="643"/>
                </a:cubicBezTo>
                <a:lnTo>
                  <a:pt x="598" y="552"/>
                </a:lnTo>
                <a:cubicBezTo>
                  <a:pt x="750" y="461"/>
                  <a:pt x="750" y="218"/>
                  <a:pt x="598" y="127"/>
                </a:cubicBezTo>
                <a:lnTo>
                  <a:pt x="416" y="36"/>
                </a:lnTo>
                <a:cubicBezTo>
                  <a:pt x="371" y="11"/>
                  <a:pt x="330" y="1"/>
                  <a:pt x="294"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7358851" y="3803858"/>
            <a:ext cx="89756" cy="55661"/>
          </a:xfrm>
          <a:custGeom>
            <a:avLst/>
            <a:gdLst/>
            <a:ahLst/>
            <a:cxnLst/>
            <a:rect l="l" t="t" r="r" b="b"/>
            <a:pathLst>
              <a:path w="2493" h="1546" extrusionOk="0">
                <a:moveTo>
                  <a:pt x="353" y="1"/>
                </a:moveTo>
                <a:cubicBezTo>
                  <a:pt x="337" y="1"/>
                  <a:pt x="321" y="1"/>
                  <a:pt x="305" y="2"/>
                </a:cubicBezTo>
                <a:cubicBezTo>
                  <a:pt x="31" y="2"/>
                  <a:pt x="1" y="367"/>
                  <a:pt x="244" y="428"/>
                </a:cubicBezTo>
                <a:cubicBezTo>
                  <a:pt x="852" y="671"/>
                  <a:pt x="1277" y="1127"/>
                  <a:pt x="1824" y="1491"/>
                </a:cubicBezTo>
                <a:cubicBezTo>
                  <a:pt x="1886" y="1529"/>
                  <a:pt x="1947" y="1546"/>
                  <a:pt x="2003" y="1546"/>
                </a:cubicBezTo>
                <a:cubicBezTo>
                  <a:pt x="2306" y="1546"/>
                  <a:pt x="2492" y="1068"/>
                  <a:pt x="2159" y="914"/>
                </a:cubicBezTo>
                <a:cubicBezTo>
                  <a:pt x="1595" y="617"/>
                  <a:pt x="1031" y="1"/>
                  <a:pt x="353"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6591729" y="3241702"/>
            <a:ext cx="32871" cy="70063"/>
          </a:xfrm>
          <a:custGeom>
            <a:avLst/>
            <a:gdLst/>
            <a:ahLst/>
            <a:cxnLst/>
            <a:rect l="l" t="t" r="r" b="b"/>
            <a:pathLst>
              <a:path w="913" h="1946" extrusionOk="0">
                <a:moveTo>
                  <a:pt x="456" y="0"/>
                </a:moveTo>
                <a:cubicBezTo>
                  <a:pt x="327" y="0"/>
                  <a:pt x="198" y="69"/>
                  <a:pt x="152" y="205"/>
                </a:cubicBezTo>
                <a:cubicBezTo>
                  <a:pt x="122" y="418"/>
                  <a:pt x="61" y="601"/>
                  <a:pt x="0" y="813"/>
                </a:cubicBezTo>
                <a:cubicBezTo>
                  <a:pt x="0" y="1026"/>
                  <a:pt x="0" y="1269"/>
                  <a:pt x="0" y="1512"/>
                </a:cubicBezTo>
                <a:cubicBezTo>
                  <a:pt x="0" y="1801"/>
                  <a:pt x="228" y="1946"/>
                  <a:pt x="456" y="1946"/>
                </a:cubicBezTo>
                <a:cubicBezTo>
                  <a:pt x="684" y="1946"/>
                  <a:pt x="912" y="1801"/>
                  <a:pt x="912" y="1512"/>
                </a:cubicBezTo>
                <a:cubicBezTo>
                  <a:pt x="912" y="1269"/>
                  <a:pt x="912" y="1026"/>
                  <a:pt x="912" y="813"/>
                </a:cubicBezTo>
                <a:cubicBezTo>
                  <a:pt x="851" y="601"/>
                  <a:pt x="791" y="418"/>
                  <a:pt x="760" y="205"/>
                </a:cubicBezTo>
                <a:cubicBezTo>
                  <a:pt x="715" y="69"/>
                  <a:pt x="585" y="0"/>
                  <a:pt x="45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6882094" y="3233745"/>
            <a:ext cx="79171" cy="23151"/>
          </a:xfrm>
          <a:custGeom>
            <a:avLst/>
            <a:gdLst/>
            <a:ahLst/>
            <a:cxnLst/>
            <a:rect l="l" t="t" r="r" b="b"/>
            <a:pathLst>
              <a:path w="2199" h="643" extrusionOk="0">
                <a:moveTo>
                  <a:pt x="1875" y="1"/>
                </a:moveTo>
                <a:cubicBezTo>
                  <a:pt x="1267" y="62"/>
                  <a:pt x="689" y="183"/>
                  <a:pt x="142" y="396"/>
                </a:cubicBezTo>
                <a:cubicBezTo>
                  <a:pt x="0" y="453"/>
                  <a:pt x="44" y="642"/>
                  <a:pt x="174" y="642"/>
                </a:cubicBezTo>
                <a:cubicBezTo>
                  <a:pt x="183" y="642"/>
                  <a:pt x="193" y="641"/>
                  <a:pt x="203" y="639"/>
                </a:cubicBezTo>
                <a:cubicBezTo>
                  <a:pt x="621" y="546"/>
                  <a:pt x="1039" y="507"/>
                  <a:pt x="1470" y="507"/>
                </a:cubicBezTo>
                <a:cubicBezTo>
                  <a:pt x="1604" y="507"/>
                  <a:pt x="1738" y="510"/>
                  <a:pt x="1875" y="518"/>
                </a:cubicBezTo>
                <a:cubicBezTo>
                  <a:pt x="1883" y="518"/>
                  <a:pt x="1891" y="519"/>
                  <a:pt x="1899" y="519"/>
                </a:cubicBezTo>
                <a:cubicBezTo>
                  <a:pt x="2172" y="519"/>
                  <a:pt x="2199" y="30"/>
                  <a:pt x="1901" y="30"/>
                </a:cubicBezTo>
                <a:cubicBezTo>
                  <a:pt x="1893" y="30"/>
                  <a:pt x="1884" y="31"/>
                  <a:pt x="1875" y="31"/>
                </a:cubicBezTo>
                <a:lnTo>
                  <a:pt x="1875" y="1"/>
                </a:ln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5952633" y="4433305"/>
            <a:ext cx="101817" cy="87452"/>
          </a:xfrm>
          <a:custGeom>
            <a:avLst/>
            <a:gdLst/>
            <a:ahLst/>
            <a:cxnLst/>
            <a:rect l="l" t="t" r="r" b="b"/>
            <a:pathLst>
              <a:path w="2828" h="2429" extrusionOk="0">
                <a:moveTo>
                  <a:pt x="1211" y="1"/>
                </a:moveTo>
                <a:cubicBezTo>
                  <a:pt x="592" y="1"/>
                  <a:pt x="0" y="476"/>
                  <a:pt x="0" y="1212"/>
                </a:cubicBezTo>
                <a:cubicBezTo>
                  <a:pt x="0" y="1881"/>
                  <a:pt x="517" y="2398"/>
                  <a:pt x="1186" y="2428"/>
                </a:cubicBezTo>
                <a:cubicBezTo>
                  <a:pt x="2280" y="2428"/>
                  <a:pt x="2827" y="1121"/>
                  <a:pt x="2067" y="361"/>
                </a:cubicBezTo>
                <a:cubicBezTo>
                  <a:pt x="1819" y="113"/>
                  <a:pt x="1512" y="1"/>
                  <a:pt x="1211"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6494339" y="4925613"/>
            <a:ext cx="35031" cy="29595"/>
          </a:xfrm>
          <a:custGeom>
            <a:avLst/>
            <a:gdLst/>
            <a:ahLst/>
            <a:cxnLst/>
            <a:rect l="l" t="t" r="r" b="b"/>
            <a:pathLst>
              <a:path w="973" h="822" extrusionOk="0">
                <a:moveTo>
                  <a:pt x="486" y="0"/>
                </a:moveTo>
                <a:cubicBezTo>
                  <a:pt x="0" y="61"/>
                  <a:pt x="0" y="791"/>
                  <a:pt x="486" y="821"/>
                </a:cubicBezTo>
                <a:cubicBezTo>
                  <a:pt x="973" y="791"/>
                  <a:pt x="973" y="61"/>
                  <a:pt x="48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7170950" y="4987179"/>
            <a:ext cx="76111" cy="40972"/>
          </a:xfrm>
          <a:custGeom>
            <a:avLst/>
            <a:gdLst/>
            <a:ahLst/>
            <a:cxnLst/>
            <a:rect l="l" t="t" r="r" b="b"/>
            <a:pathLst>
              <a:path w="2114" h="1138" extrusionOk="0">
                <a:moveTo>
                  <a:pt x="1650" y="1"/>
                </a:moveTo>
                <a:cubicBezTo>
                  <a:pt x="1573" y="1"/>
                  <a:pt x="1493" y="26"/>
                  <a:pt x="1420" y="84"/>
                </a:cubicBezTo>
                <a:cubicBezTo>
                  <a:pt x="1281" y="177"/>
                  <a:pt x="1106" y="216"/>
                  <a:pt x="937" y="216"/>
                </a:cubicBezTo>
                <a:cubicBezTo>
                  <a:pt x="884" y="216"/>
                  <a:pt x="832" y="213"/>
                  <a:pt x="782" y="205"/>
                </a:cubicBezTo>
                <a:cubicBezTo>
                  <a:pt x="742" y="197"/>
                  <a:pt x="704" y="193"/>
                  <a:pt x="668" y="193"/>
                </a:cubicBezTo>
                <a:cubicBezTo>
                  <a:pt x="175" y="193"/>
                  <a:pt x="1" y="917"/>
                  <a:pt x="539" y="1087"/>
                </a:cubicBezTo>
                <a:cubicBezTo>
                  <a:pt x="681" y="1119"/>
                  <a:pt x="834" y="1138"/>
                  <a:pt x="985" y="1138"/>
                </a:cubicBezTo>
                <a:cubicBezTo>
                  <a:pt x="1417" y="1138"/>
                  <a:pt x="1840" y="982"/>
                  <a:pt x="1998" y="509"/>
                </a:cubicBezTo>
                <a:cubicBezTo>
                  <a:pt x="2113" y="255"/>
                  <a:pt x="1895" y="1"/>
                  <a:pt x="165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7709163" y="5034919"/>
            <a:ext cx="39316" cy="48964"/>
          </a:xfrm>
          <a:custGeom>
            <a:avLst/>
            <a:gdLst/>
            <a:ahLst/>
            <a:cxnLst/>
            <a:rect l="l" t="t" r="r" b="b"/>
            <a:pathLst>
              <a:path w="1092" h="1360" extrusionOk="0">
                <a:moveTo>
                  <a:pt x="690" y="0"/>
                </a:moveTo>
                <a:cubicBezTo>
                  <a:pt x="219" y="0"/>
                  <a:pt x="0" y="602"/>
                  <a:pt x="58" y="1037"/>
                </a:cubicBezTo>
                <a:cubicBezTo>
                  <a:pt x="58" y="1261"/>
                  <a:pt x="258" y="1360"/>
                  <a:pt x="472" y="1360"/>
                </a:cubicBezTo>
                <a:cubicBezTo>
                  <a:pt x="752" y="1360"/>
                  <a:pt x="1056" y="1192"/>
                  <a:pt x="970" y="916"/>
                </a:cubicBezTo>
                <a:cubicBezTo>
                  <a:pt x="970" y="855"/>
                  <a:pt x="970" y="794"/>
                  <a:pt x="970" y="734"/>
                </a:cubicBezTo>
                <a:cubicBezTo>
                  <a:pt x="1000" y="673"/>
                  <a:pt x="1031" y="612"/>
                  <a:pt x="1061" y="521"/>
                </a:cubicBezTo>
                <a:cubicBezTo>
                  <a:pt x="1092" y="460"/>
                  <a:pt x="1092" y="369"/>
                  <a:pt x="1061" y="308"/>
                </a:cubicBezTo>
                <a:cubicBezTo>
                  <a:pt x="1061" y="126"/>
                  <a:pt x="940" y="4"/>
                  <a:pt x="757" y="4"/>
                </a:cubicBezTo>
                <a:cubicBezTo>
                  <a:pt x="734" y="1"/>
                  <a:pt x="712" y="0"/>
                  <a:pt x="690"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7937317" y="4847917"/>
            <a:ext cx="62105" cy="47632"/>
          </a:xfrm>
          <a:custGeom>
            <a:avLst/>
            <a:gdLst/>
            <a:ahLst/>
            <a:cxnLst/>
            <a:rect l="l" t="t" r="r" b="b"/>
            <a:pathLst>
              <a:path w="1725" h="1323" extrusionOk="0">
                <a:moveTo>
                  <a:pt x="499" y="0"/>
                </a:moveTo>
                <a:cubicBezTo>
                  <a:pt x="0" y="0"/>
                  <a:pt x="12" y="794"/>
                  <a:pt x="451" y="794"/>
                </a:cubicBezTo>
                <a:cubicBezTo>
                  <a:pt x="466" y="794"/>
                  <a:pt x="483" y="793"/>
                  <a:pt x="499" y="791"/>
                </a:cubicBezTo>
                <a:lnTo>
                  <a:pt x="773" y="791"/>
                </a:lnTo>
                <a:cubicBezTo>
                  <a:pt x="986" y="882"/>
                  <a:pt x="1168" y="1034"/>
                  <a:pt x="1320" y="1247"/>
                </a:cubicBezTo>
                <a:cubicBezTo>
                  <a:pt x="1362" y="1299"/>
                  <a:pt x="1424" y="1322"/>
                  <a:pt x="1487" y="1322"/>
                </a:cubicBezTo>
                <a:cubicBezTo>
                  <a:pt x="1607" y="1322"/>
                  <a:pt x="1725" y="1235"/>
                  <a:pt x="1685" y="1095"/>
                </a:cubicBezTo>
                <a:cubicBezTo>
                  <a:pt x="1577" y="770"/>
                  <a:pt x="1372" y="494"/>
                  <a:pt x="1115" y="287"/>
                </a:cubicBezTo>
                <a:lnTo>
                  <a:pt x="1115" y="287"/>
                </a:lnTo>
                <a:lnTo>
                  <a:pt x="1138" y="304"/>
                </a:lnTo>
                <a:cubicBezTo>
                  <a:pt x="1016" y="92"/>
                  <a:pt x="773" y="0"/>
                  <a:pt x="49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8282481" y="5002229"/>
            <a:ext cx="46012" cy="35607"/>
          </a:xfrm>
          <a:custGeom>
            <a:avLst/>
            <a:gdLst/>
            <a:ahLst/>
            <a:cxnLst/>
            <a:rect l="l" t="t" r="r" b="b"/>
            <a:pathLst>
              <a:path w="1278" h="989" extrusionOk="0">
                <a:moveTo>
                  <a:pt x="639" y="0"/>
                </a:moveTo>
                <a:cubicBezTo>
                  <a:pt x="183" y="31"/>
                  <a:pt x="1" y="638"/>
                  <a:pt x="396" y="882"/>
                </a:cubicBezTo>
                <a:lnTo>
                  <a:pt x="517" y="942"/>
                </a:lnTo>
                <a:cubicBezTo>
                  <a:pt x="548" y="973"/>
                  <a:pt x="593" y="988"/>
                  <a:pt x="639" y="988"/>
                </a:cubicBezTo>
                <a:cubicBezTo>
                  <a:pt x="685" y="988"/>
                  <a:pt x="730" y="973"/>
                  <a:pt x="761" y="942"/>
                </a:cubicBezTo>
                <a:lnTo>
                  <a:pt x="882" y="882"/>
                </a:lnTo>
                <a:cubicBezTo>
                  <a:pt x="1277" y="638"/>
                  <a:pt x="1125" y="0"/>
                  <a:pt x="639"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9306811" y="4745057"/>
            <a:ext cx="27363" cy="23007"/>
          </a:xfrm>
          <a:custGeom>
            <a:avLst/>
            <a:gdLst/>
            <a:ahLst/>
            <a:cxnLst/>
            <a:rect l="l" t="t" r="r" b="b"/>
            <a:pathLst>
              <a:path w="760" h="639" extrusionOk="0">
                <a:moveTo>
                  <a:pt x="395" y="0"/>
                </a:moveTo>
                <a:cubicBezTo>
                  <a:pt x="0" y="61"/>
                  <a:pt x="0" y="608"/>
                  <a:pt x="395" y="639"/>
                </a:cubicBezTo>
                <a:cubicBezTo>
                  <a:pt x="760" y="608"/>
                  <a:pt x="760" y="61"/>
                  <a:pt x="39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9125139" y="5097962"/>
            <a:ext cx="40540" cy="42196"/>
          </a:xfrm>
          <a:custGeom>
            <a:avLst/>
            <a:gdLst/>
            <a:ahLst/>
            <a:cxnLst/>
            <a:rect l="l" t="t" r="r" b="b"/>
            <a:pathLst>
              <a:path w="1126" h="1172" extrusionOk="0">
                <a:moveTo>
                  <a:pt x="578" y="1"/>
                </a:moveTo>
                <a:cubicBezTo>
                  <a:pt x="494" y="1"/>
                  <a:pt x="411" y="46"/>
                  <a:pt x="365" y="138"/>
                </a:cubicBezTo>
                <a:lnTo>
                  <a:pt x="183" y="502"/>
                </a:lnTo>
                <a:cubicBezTo>
                  <a:pt x="0" y="806"/>
                  <a:pt x="213" y="1171"/>
                  <a:pt x="548" y="1171"/>
                </a:cubicBezTo>
                <a:cubicBezTo>
                  <a:pt x="912" y="1171"/>
                  <a:pt x="1125" y="806"/>
                  <a:pt x="943" y="502"/>
                </a:cubicBezTo>
                <a:lnTo>
                  <a:pt x="791" y="138"/>
                </a:lnTo>
                <a:cubicBezTo>
                  <a:pt x="745" y="46"/>
                  <a:pt x="662" y="1"/>
                  <a:pt x="57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8833295" y="4902067"/>
            <a:ext cx="41260" cy="62141"/>
          </a:xfrm>
          <a:custGeom>
            <a:avLst/>
            <a:gdLst/>
            <a:ahLst/>
            <a:cxnLst/>
            <a:rect l="l" t="t" r="r" b="b"/>
            <a:pathLst>
              <a:path w="1146" h="1726" extrusionOk="0">
                <a:moveTo>
                  <a:pt x="578" y="0"/>
                </a:moveTo>
                <a:cubicBezTo>
                  <a:pt x="526" y="0"/>
                  <a:pt x="473" y="7"/>
                  <a:pt x="416" y="16"/>
                </a:cubicBezTo>
                <a:cubicBezTo>
                  <a:pt x="76" y="16"/>
                  <a:pt x="0" y="466"/>
                  <a:pt x="263" y="600"/>
                </a:cubicBezTo>
                <a:lnTo>
                  <a:pt x="263" y="600"/>
                </a:lnTo>
                <a:cubicBezTo>
                  <a:pt x="261" y="679"/>
                  <a:pt x="254" y="758"/>
                  <a:pt x="234" y="837"/>
                </a:cubicBezTo>
                <a:cubicBezTo>
                  <a:pt x="234" y="989"/>
                  <a:pt x="204" y="1141"/>
                  <a:pt x="204" y="1293"/>
                </a:cubicBezTo>
                <a:cubicBezTo>
                  <a:pt x="173" y="1582"/>
                  <a:pt x="409" y="1726"/>
                  <a:pt x="648" y="1726"/>
                </a:cubicBezTo>
                <a:cubicBezTo>
                  <a:pt x="881" y="1726"/>
                  <a:pt x="1117" y="1590"/>
                  <a:pt x="1116" y="1317"/>
                </a:cubicBezTo>
                <a:lnTo>
                  <a:pt x="1116" y="1317"/>
                </a:lnTo>
                <a:cubicBezTo>
                  <a:pt x="1145" y="1046"/>
                  <a:pt x="1115" y="774"/>
                  <a:pt x="1085" y="533"/>
                </a:cubicBezTo>
                <a:cubicBezTo>
                  <a:pt x="1055" y="381"/>
                  <a:pt x="994" y="259"/>
                  <a:pt x="903" y="138"/>
                </a:cubicBezTo>
                <a:cubicBezTo>
                  <a:pt x="798" y="33"/>
                  <a:pt x="693" y="0"/>
                  <a:pt x="57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8838013" y="4884714"/>
            <a:ext cx="57353" cy="58901"/>
          </a:xfrm>
          <a:custGeom>
            <a:avLst/>
            <a:gdLst/>
            <a:ahLst/>
            <a:cxnLst/>
            <a:rect l="l" t="t" r="r" b="b"/>
            <a:pathLst>
              <a:path w="1593" h="1636" extrusionOk="0">
                <a:moveTo>
                  <a:pt x="1228" y="711"/>
                </a:moveTo>
                <a:cubicBezTo>
                  <a:pt x="1220" y="715"/>
                  <a:pt x="1213" y="719"/>
                  <a:pt x="1206" y="723"/>
                </a:cubicBezTo>
                <a:lnTo>
                  <a:pt x="1206" y="723"/>
                </a:lnTo>
                <a:cubicBezTo>
                  <a:pt x="1211" y="721"/>
                  <a:pt x="1218" y="717"/>
                  <a:pt x="1228" y="711"/>
                </a:cubicBezTo>
                <a:close/>
                <a:moveTo>
                  <a:pt x="1012" y="0"/>
                </a:moveTo>
                <a:cubicBezTo>
                  <a:pt x="971" y="0"/>
                  <a:pt x="931" y="4"/>
                  <a:pt x="893" y="12"/>
                </a:cubicBezTo>
                <a:cubicBezTo>
                  <a:pt x="711" y="73"/>
                  <a:pt x="559" y="194"/>
                  <a:pt x="468" y="377"/>
                </a:cubicBezTo>
                <a:cubicBezTo>
                  <a:pt x="376" y="498"/>
                  <a:pt x="316" y="650"/>
                  <a:pt x="255" y="772"/>
                </a:cubicBezTo>
                <a:lnTo>
                  <a:pt x="194" y="985"/>
                </a:lnTo>
                <a:lnTo>
                  <a:pt x="164" y="1076"/>
                </a:lnTo>
                <a:cubicBezTo>
                  <a:pt x="156" y="1098"/>
                  <a:pt x="154" y="1106"/>
                  <a:pt x="155" y="1106"/>
                </a:cubicBezTo>
                <a:cubicBezTo>
                  <a:pt x="157" y="1106"/>
                  <a:pt x="170" y="1076"/>
                  <a:pt x="172" y="1076"/>
                </a:cubicBezTo>
                <a:lnTo>
                  <a:pt x="172" y="1076"/>
                </a:lnTo>
                <a:cubicBezTo>
                  <a:pt x="173" y="1076"/>
                  <a:pt x="171" y="1083"/>
                  <a:pt x="164" y="1106"/>
                </a:cubicBezTo>
                <a:cubicBezTo>
                  <a:pt x="1" y="1371"/>
                  <a:pt x="342" y="1635"/>
                  <a:pt x="631" y="1635"/>
                </a:cubicBezTo>
                <a:cubicBezTo>
                  <a:pt x="774" y="1635"/>
                  <a:pt x="904" y="1571"/>
                  <a:pt x="954" y="1410"/>
                </a:cubicBezTo>
                <a:lnTo>
                  <a:pt x="924" y="1410"/>
                </a:lnTo>
                <a:cubicBezTo>
                  <a:pt x="1015" y="1258"/>
                  <a:pt x="1045" y="1015"/>
                  <a:pt x="1106" y="863"/>
                </a:cubicBezTo>
                <a:cubicBezTo>
                  <a:pt x="1133" y="810"/>
                  <a:pt x="1159" y="756"/>
                  <a:pt x="1206" y="723"/>
                </a:cubicBezTo>
                <a:lnTo>
                  <a:pt x="1206" y="723"/>
                </a:lnTo>
                <a:cubicBezTo>
                  <a:pt x="1204" y="725"/>
                  <a:pt x="1202" y="725"/>
                  <a:pt x="1201" y="725"/>
                </a:cubicBezTo>
                <a:cubicBezTo>
                  <a:pt x="1184" y="725"/>
                  <a:pt x="1293" y="620"/>
                  <a:pt x="1319" y="620"/>
                </a:cubicBezTo>
                <a:cubicBezTo>
                  <a:pt x="1319" y="589"/>
                  <a:pt x="1319" y="589"/>
                  <a:pt x="1380" y="559"/>
                </a:cubicBezTo>
                <a:cubicBezTo>
                  <a:pt x="1592" y="468"/>
                  <a:pt x="1532" y="194"/>
                  <a:pt x="1380" y="103"/>
                </a:cubicBezTo>
                <a:cubicBezTo>
                  <a:pt x="1266" y="35"/>
                  <a:pt x="1134" y="0"/>
                  <a:pt x="1012"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9400925" y="5043812"/>
            <a:ext cx="33951" cy="33267"/>
          </a:xfrm>
          <a:custGeom>
            <a:avLst/>
            <a:gdLst/>
            <a:ahLst/>
            <a:cxnLst/>
            <a:rect l="l" t="t" r="r" b="b"/>
            <a:pathLst>
              <a:path w="943" h="924" extrusionOk="0">
                <a:moveTo>
                  <a:pt x="486" y="0"/>
                </a:moveTo>
                <a:cubicBezTo>
                  <a:pt x="365" y="0"/>
                  <a:pt x="274" y="61"/>
                  <a:pt x="213" y="183"/>
                </a:cubicBezTo>
                <a:lnTo>
                  <a:pt x="122" y="335"/>
                </a:lnTo>
                <a:cubicBezTo>
                  <a:pt x="0" y="547"/>
                  <a:pt x="122" y="821"/>
                  <a:pt x="334" y="912"/>
                </a:cubicBezTo>
                <a:cubicBezTo>
                  <a:pt x="366" y="920"/>
                  <a:pt x="398" y="924"/>
                  <a:pt x="430" y="924"/>
                </a:cubicBezTo>
                <a:cubicBezTo>
                  <a:pt x="637" y="924"/>
                  <a:pt x="821" y="759"/>
                  <a:pt x="821" y="547"/>
                </a:cubicBezTo>
                <a:lnTo>
                  <a:pt x="821" y="507"/>
                </a:lnTo>
                <a:lnTo>
                  <a:pt x="821" y="507"/>
                </a:lnTo>
                <a:cubicBezTo>
                  <a:pt x="842" y="482"/>
                  <a:pt x="862" y="456"/>
                  <a:pt x="882" y="426"/>
                </a:cubicBezTo>
                <a:cubicBezTo>
                  <a:pt x="942" y="335"/>
                  <a:pt x="912" y="213"/>
                  <a:pt x="851" y="122"/>
                </a:cubicBezTo>
                <a:cubicBezTo>
                  <a:pt x="760" y="31"/>
                  <a:pt x="608" y="0"/>
                  <a:pt x="486"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9604667" y="5243776"/>
            <a:ext cx="45796" cy="54185"/>
          </a:xfrm>
          <a:custGeom>
            <a:avLst/>
            <a:gdLst/>
            <a:ahLst/>
            <a:cxnLst/>
            <a:rect l="l" t="t" r="r" b="b"/>
            <a:pathLst>
              <a:path w="1272" h="1505" extrusionOk="0">
                <a:moveTo>
                  <a:pt x="850" y="1"/>
                </a:moveTo>
                <a:cubicBezTo>
                  <a:pt x="828" y="1"/>
                  <a:pt x="806" y="3"/>
                  <a:pt x="785" y="9"/>
                </a:cubicBezTo>
                <a:cubicBezTo>
                  <a:pt x="633" y="69"/>
                  <a:pt x="542" y="191"/>
                  <a:pt x="542" y="343"/>
                </a:cubicBezTo>
                <a:cubicBezTo>
                  <a:pt x="542" y="495"/>
                  <a:pt x="451" y="647"/>
                  <a:pt x="329" y="768"/>
                </a:cubicBezTo>
                <a:cubicBezTo>
                  <a:pt x="1" y="1073"/>
                  <a:pt x="287" y="1505"/>
                  <a:pt x="617" y="1505"/>
                </a:cubicBezTo>
                <a:cubicBezTo>
                  <a:pt x="715" y="1505"/>
                  <a:pt x="816" y="1467"/>
                  <a:pt x="907" y="1376"/>
                </a:cubicBezTo>
                <a:cubicBezTo>
                  <a:pt x="1089" y="1224"/>
                  <a:pt x="1180" y="1012"/>
                  <a:pt x="1241" y="799"/>
                </a:cubicBezTo>
                <a:cubicBezTo>
                  <a:pt x="1271" y="586"/>
                  <a:pt x="1241" y="373"/>
                  <a:pt x="1150" y="161"/>
                </a:cubicBezTo>
                <a:cubicBezTo>
                  <a:pt x="1074" y="60"/>
                  <a:pt x="957" y="1"/>
                  <a:pt x="85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9934421" y="5139294"/>
            <a:ext cx="31755" cy="52817"/>
          </a:xfrm>
          <a:custGeom>
            <a:avLst/>
            <a:gdLst/>
            <a:ahLst/>
            <a:cxnLst/>
            <a:rect l="l" t="t" r="r" b="b"/>
            <a:pathLst>
              <a:path w="882" h="1467" extrusionOk="0">
                <a:moveTo>
                  <a:pt x="445" y="0"/>
                </a:moveTo>
                <a:cubicBezTo>
                  <a:pt x="410" y="0"/>
                  <a:pt x="380" y="8"/>
                  <a:pt x="350" y="23"/>
                </a:cubicBezTo>
                <a:cubicBezTo>
                  <a:pt x="167" y="53"/>
                  <a:pt x="46" y="205"/>
                  <a:pt x="46" y="388"/>
                </a:cubicBezTo>
                <a:lnTo>
                  <a:pt x="15" y="1056"/>
                </a:lnTo>
                <a:cubicBezTo>
                  <a:pt x="0" y="1330"/>
                  <a:pt x="220" y="1467"/>
                  <a:pt x="441" y="1467"/>
                </a:cubicBezTo>
                <a:cubicBezTo>
                  <a:pt x="661" y="1467"/>
                  <a:pt x="881" y="1330"/>
                  <a:pt x="866" y="1056"/>
                </a:cubicBezTo>
                <a:lnTo>
                  <a:pt x="836" y="388"/>
                </a:lnTo>
                <a:cubicBezTo>
                  <a:pt x="836" y="205"/>
                  <a:pt x="714" y="53"/>
                  <a:pt x="562" y="23"/>
                </a:cubicBezTo>
                <a:cubicBezTo>
                  <a:pt x="517" y="8"/>
                  <a:pt x="479" y="0"/>
                  <a:pt x="44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9607800" y="5079096"/>
            <a:ext cx="93681" cy="13033"/>
          </a:xfrm>
          <a:custGeom>
            <a:avLst/>
            <a:gdLst/>
            <a:ahLst/>
            <a:cxnLst/>
            <a:rect l="l" t="t" r="r" b="b"/>
            <a:pathLst>
              <a:path w="2602" h="362" extrusionOk="0">
                <a:moveTo>
                  <a:pt x="675" y="0"/>
                </a:moveTo>
                <a:cubicBezTo>
                  <a:pt x="470" y="0"/>
                  <a:pt x="265" y="8"/>
                  <a:pt x="60" y="23"/>
                </a:cubicBezTo>
                <a:cubicBezTo>
                  <a:pt x="51" y="19"/>
                  <a:pt x="44" y="17"/>
                  <a:pt x="37" y="17"/>
                </a:cubicBezTo>
                <a:cubicBezTo>
                  <a:pt x="0" y="17"/>
                  <a:pt x="8" y="84"/>
                  <a:pt x="60" y="84"/>
                </a:cubicBezTo>
                <a:cubicBezTo>
                  <a:pt x="850" y="84"/>
                  <a:pt x="1671" y="175"/>
                  <a:pt x="2461" y="358"/>
                </a:cubicBezTo>
                <a:cubicBezTo>
                  <a:pt x="2469" y="360"/>
                  <a:pt x="2477" y="362"/>
                  <a:pt x="2485" y="362"/>
                </a:cubicBezTo>
                <a:cubicBezTo>
                  <a:pt x="2562" y="362"/>
                  <a:pt x="2602" y="233"/>
                  <a:pt x="2491" y="206"/>
                </a:cubicBezTo>
                <a:cubicBezTo>
                  <a:pt x="1899" y="69"/>
                  <a:pt x="1289" y="0"/>
                  <a:pt x="67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8830307" y="5214216"/>
            <a:ext cx="48244" cy="43960"/>
          </a:xfrm>
          <a:custGeom>
            <a:avLst/>
            <a:gdLst/>
            <a:ahLst/>
            <a:cxnLst/>
            <a:rect l="l" t="t" r="r" b="b"/>
            <a:pathLst>
              <a:path w="1340" h="1221" extrusionOk="0">
                <a:moveTo>
                  <a:pt x="235" y="0"/>
                </a:moveTo>
                <a:cubicBezTo>
                  <a:pt x="83" y="0"/>
                  <a:pt x="0" y="234"/>
                  <a:pt x="165" y="343"/>
                </a:cubicBezTo>
                <a:cubicBezTo>
                  <a:pt x="378" y="434"/>
                  <a:pt x="682" y="647"/>
                  <a:pt x="651" y="921"/>
                </a:cubicBezTo>
                <a:cubicBezTo>
                  <a:pt x="665" y="1126"/>
                  <a:pt x="814" y="1221"/>
                  <a:pt x="966" y="1221"/>
                </a:cubicBezTo>
                <a:cubicBezTo>
                  <a:pt x="1151" y="1221"/>
                  <a:pt x="1340" y="1080"/>
                  <a:pt x="1290" y="830"/>
                </a:cubicBezTo>
                <a:cubicBezTo>
                  <a:pt x="1229" y="343"/>
                  <a:pt x="712" y="100"/>
                  <a:pt x="287" y="9"/>
                </a:cubicBezTo>
                <a:cubicBezTo>
                  <a:pt x="269" y="3"/>
                  <a:pt x="251" y="0"/>
                  <a:pt x="235"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8359095" y="4727523"/>
            <a:ext cx="32871" cy="24123"/>
          </a:xfrm>
          <a:custGeom>
            <a:avLst/>
            <a:gdLst/>
            <a:ahLst/>
            <a:cxnLst/>
            <a:rect l="l" t="t" r="r" b="b"/>
            <a:pathLst>
              <a:path w="913" h="670" extrusionOk="0">
                <a:moveTo>
                  <a:pt x="456" y="1"/>
                </a:moveTo>
                <a:cubicBezTo>
                  <a:pt x="0" y="1"/>
                  <a:pt x="0" y="670"/>
                  <a:pt x="456" y="670"/>
                </a:cubicBezTo>
                <a:cubicBezTo>
                  <a:pt x="912" y="670"/>
                  <a:pt x="912" y="1"/>
                  <a:pt x="456"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8969749" y="4388299"/>
            <a:ext cx="2196" cy="2232"/>
          </a:xfrm>
          <a:custGeom>
            <a:avLst/>
            <a:gdLst/>
            <a:ahLst/>
            <a:cxnLst/>
            <a:rect l="l" t="t" r="r" b="b"/>
            <a:pathLst>
              <a:path w="61" h="62" extrusionOk="0">
                <a:moveTo>
                  <a:pt x="31" y="0"/>
                </a:moveTo>
                <a:cubicBezTo>
                  <a:pt x="0" y="0"/>
                  <a:pt x="0" y="61"/>
                  <a:pt x="31" y="61"/>
                </a:cubicBezTo>
                <a:cubicBezTo>
                  <a:pt x="61" y="61"/>
                  <a:pt x="61" y="0"/>
                  <a:pt x="3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9027749" y="3741319"/>
            <a:ext cx="47992" cy="47056"/>
          </a:xfrm>
          <a:custGeom>
            <a:avLst/>
            <a:gdLst/>
            <a:ahLst/>
            <a:cxnLst/>
            <a:rect l="l" t="t" r="r" b="b"/>
            <a:pathLst>
              <a:path w="1333" h="1307" extrusionOk="0">
                <a:moveTo>
                  <a:pt x="358" y="0"/>
                </a:moveTo>
                <a:cubicBezTo>
                  <a:pt x="246" y="0"/>
                  <a:pt x="144" y="79"/>
                  <a:pt x="122" y="189"/>
                </a:cubicBezTo>
                <a:cubicBezTo>
                  <a:pt x="0" y="523"/>
                  <a:pt x="395" y="979"/>
                  <a:pt x="638" y="1222"/>
                </a:cubicBezTo>
                <a:cubicBezTo>
                  <a:pt x="698" y="1282"/>
                  <a:pt x="767" y="1307"/>
                  <a:pt x="836" y="1307"/>
                </a:cubicBezTo>
                <a:cubicBezTo>
                  <a:pt x="1086" y="1307"/>
                  <a:pt x="1332" y="981"/>
                  <a:pt x="1094" y="766"/>
                </a:cubicBezTo>
                <a:lnTo>
                  <a:pt x="1064" y="766"/>
                </a:lnTo>
                <a:cubicBezTo>
                  <a:pt x="973" y="645"/>
                  <a:pt x="882" y="523"/>
                  <a:pt x="790" y="402"/>
                </a:cubicBezTo>
                <a:cubicBezTo>
                  <a:pt x="699" y="280"/>
                  <a:pt x="669" y="98"/>
                  <a:pt x="487" y="37"/>
                </a:cubicBezTo>
                <a:cubicBezTo>
                  <a:pt x="445" y="12"/>
                  <a:pt x="401" y="0"/>
                  <a:pt x="358"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9388863" y="4085151"/>
            <a:ext cx="38344" cy="30675"/>
          </a:xfrm>
          <a:custGeom>
            <a:avLst/>
            <a:gdLst/>
            <a:ahLst/>
            <a:cxnLst/>
            <a:rect l="l" t="t" r="r" b="b"/>
            <a:pathLst>
              <a:path w="1065" h="852" extrusionOk="0">
                <a:moveTo>
                  <a:pt x="517" y="1"/>
                </a:moveTo>
                <a:cubicBezTo>
                  <a:pt x="1" y="61"/>
                  <a:pt x="1" y="821"/>
                  <a:pt x="517" y="852"/>
                </a:cubicBezTo>
                <a:cubicBezTo>
                  <a:pt x="1065" y="821"/>
                  <a:pt x="1065" y="61"/>
                  <a:pt x="517"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9924952" y="4152297"/>
            <a:ext cx="37840" cy="29235"/>
          </a:xfrm>
          <a:custGeom>
            <a:avLst/>
            <a:gdLst/>
            <a:ahLst/>
            <a:cxnLst/>
            <a:rect l="l" t="t" r="r" b="b"/>
            <a:pathLst>
              <a:path w="1051" h="812" extrusionOk="0">
                <a:moveTo>
                  <a:pt x="688" y="1"/>
                </a:moveTo>
                <a:cubicBezTo>
                  <a:pt x="654" y="1"/>
                  <a:pt x="618" y="7"/>
                  <a:pt x="582" y="20"/>
                </a:cubicBezTo>
                <a:lnTo>
                  <a:pt x="309" y="203"/>
                </a:lnTo>
                <a:cubicBezTo>
                  <a:pt x="1" y="368"/>
                  <a:pt x="339" y="811"/>
                  <a:pt x="604" y="811"/>
                </a:cubicBezTo>
                <a:cubicBezTo>
                  <a:pt x="679" y="811"/>
                  <a:pt x="748" y="776"/>
                  <a:pt x="795" y="689"/>
                </a:cubicBezTo>
                <a:lnTo>
                  <a:pt x="765" y="689"/>
                </a:lnTo>
                <a:lnTo>
                  <a:pt x="947" y="415"/>
                </a:lnTo>
                <a:cubicBezTo>
                  <a:pt x="1051" y="208"/>
                  <a:pt x="889" y="1"/>
                  <a:pt x="688"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9955160" y="3913739"/>
            <a:ext cx="60161" cy="45868"/>
          </a:xfrm>
          <a:custGeom>
            <a:avLst/>
            <a:gdLst/>
            <a:ahLst/>
            <a:cxnLst/>
            <a:rect l="l" t="t" r="r" b="b"/>
            <a:pathLst>
              <a:path w="1671" h="1274" extrusionOk="0">
                <a:moveTo>
                  <a:pt x="121" y="0"/>
                </a:moveTo>
                <a:cubicBezTo>
                  <a:pt x="62" y="0"/>
                  <a:pt x="0" y="71"/>
                  <a:pt x="47" y="142"/>
                </a:cubicBezTo>
                <a:cubicBezTo>
                  <a:pt x="412" y="537"/>
                  <a:pt x="837" y="810"/>
                  <a:pt x="1202" y="1205"/>
                </a:cubicBezTo>
                <a:cubicBezTo>
                  <a:pt x="1244" y="1254"/>
                  <a:pt x="1293" y="1274"/>
                  <a:pt x="1342" y="1274"/>
                </a:cubicBezTo>
                <a:cubicBezTo>
                  <a:pt x="1508" y="1274"/>
                  <a:pt x="1670" y="1042"/>
                  <a:pt x="1506" y="901"/>
                </a:cubicBezTo>
                <a:lnTo>
                  <a:pt x="1476" y="901"/>
                </a:lnTo>
                <a:cubicBezTo>
                  <a:pt x="1081" y="567"/>
                  <a:pt x="594" y="354"/>
                  <a:pt x="169" y="20"/>
                </a:cubicBezTo>
                <a:cubicBezTo>
                  <a:pt x="155" y="6"/>
                  <a:pt x="138" y="0"/>
                  <a:pt x="121"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9557395" y="3882416"/>
            <a:ext cx="40576" cy="53717"/>
          </a:xfrm>
          <a:custGeom>
            <a:avLst/>
            <a:gdLst/>
            <a:ahLst/>
            <a:cxnLst/>
            <a:rect l="l" t="t" r="r" b="b"/>
            <a:pathLst>
              <a:path w="1127" h="1492" extrusionOk="0">
                <a:moveTo>
                  <a:pt x="229" y="1"/>
                </a:moveTo>
                <a:cubicBezTo>
                  <a:pt x="115" y="1"/>
                  <a:pt x="1" y="84"/>
                  <a:pt x="1" y="252"/>
                </a:cubicBezTo>
                <a:cubicBezTo>
                  <a:pt x="1" y="677"/>
                  <a:pt x="183" y="1103"/>
                  <a:pt x="517" y="1407"/>
                </a:cubicBezTo>
                <a:cubicBezTo>
                  <a:pt x="578" y="1467"/>
                  <a:pt x="643" y="1492"/>
                  <a:pt x="707" y="1492"/>
                </a:cubicBezTo>
                <a:cubicBezTo>
                  <a:pt x="932" y="1492"/>
                  <a:pt x="1126" y="1178"/>
                  <a:pt x="913" y="1012"/>
                </a:cubicBezTo>
                <a:cubicBezTo>
                  <a:pt x="669" y="829"/>
                  <a:pt x="487" y="556"/>
                  <a:pt x="457" y="252"/>
                </a:cubicBezTo>
                <a:cubicBezTo>
                  <a:pt x="457" y="84"/>
                  <a:pt x="343" y="1"/>
                  <a:pt x="22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9859427" y="3629638"/>
            <a:ext cx="24663" cy="25743"/>
          </a:xfrm>
          <a:custGeom>
            <a:avLst/>
            <a:gdLst/>
            <a:ahLst/>
            <a:cxnLst/>
            <a:rect l="l" t="t" r="r" b="b"/>
            <a:pathLst>
              <a:path w="685" h="715" extrusionOk="0">
                <a:moveTo>
                  <a:pt x="350" y="1"/>
                </a:moveTo>
                <a:cubicBezTo>
                  <a:pt x="267" y="1"/>
                  <a:pt x="183" y="54"/>
                  <a:pt x="153" y="160"/>
                </a:cubicBezTo>
                <a:lnTo>
                  <a:pt x="62" y="373"/>
                </a:lnTo>
                <a:cubicBezTo>
                  <a:pt x="1" y="601"/>
                  <a:pt x="176" y="715"/>
                  <a:pt x="347" y="715"/>
                </a:cubicBezTo>
                <a:cubicBezTo>
                  <a:pt x="518" y="715"/>
                  <a:pt x="685" y="601"/>
                  <a:pt x="609" y="373"/>
                </a:cubicBezTo>
                <a:lnTo>
                  <a:pt x="548" y="160"/>
                </a:lnTo>
                <a:cubicBezTo>
                  <a:pt x="518" y="54"/>
                  <a:pt x="434" y="1"/>
                  <a:pt x="350"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0029074" y="3331998"/>
            <a:ext cx="42628" cy="27111"/>
          </a:xfrm>
          <a:custGeom>
            <a:avLst/>
            <a:gdLst/>
            <a:ahLst/>
            <a:cxnLst/>
            <a:rect l="l" t="t" r="r" b="b"/>
            <a:pathLst>
              <a:path w="1184" h="753" extrusionOk="0">
                <a:moveTo>
                  <a:pt x="314" y="0"/>
                </a:moveTo>
                <a:cubicBezTo>
                  <a:pt x="270" y="0"/>
                  <a:pt x="226" y="3"/>
                  <a:pt x="183" y="8"/>
                </a:cubicBezTo>
                <a:cubicBezTo>
                  <a:pt x="0" y="38"/>
                  <a:pt x="0" y="342"/>
                  <a:pt x="183" y="403"/>
                </a:cubicBezTo>
                <a:cubicBezTo>
                  <a:pt x="304" y="403"/>
                  <a:pt x="426" y="494"/>
                  <a:pt x="456" y="585"/>
                </a:cubicBezTo>
                <a:cubicBezTo>
                  <a:pt x="524" y="704"/>
                  <a:pt x="619" y="752"/>
                  <a:pt x="712" y="752"/>
                </a:cubicBezTo>
                <a:cubicBezTo>
                  <a:pt x="952" y="752"/>
                  <a:pt x="1183" y="439"/>
                  <a:pt x="943" y="220"/>
                </a:cubicBezTo>
                <a:lnTo>
                  <a:pt x="943" y="220"/>
                </a:lnTo>
                <a:lnTo>
                  <a:pt x="943" y="251"/>
                </a:lnTo>
                <a:cubicBezTo>
                  <a:pt x="789" y="72"/>
                  <a:pt x="549" y="0"/>
                  <a:pt x="31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9527801" y="3182656"/>
            <a:ext cx="88388" cy="72259"/>
          </a:xfrm>
          <a:custGeom>
            <a:avLst/>
            <a:gdLst/>
            <a:ahLst/>
            <a:cxnLst/>
            <a:rect l="l" t="t" r="r" b="b"/>
            <a:pathLst>
              <a:path w="2455" h="2007" extrusionOk="0">
                <a:moveTo>
                  <a:pt x="342" y="1"/>
                </a:moveTo>
                <a:cubicBezTo>
                  <a:pt x="173" y="1"/>
                  <a:pt x="0" y="163"/>
                  <a:pt x="93" y="326"/>
                </a:cubicBezTo>
                <a:cubicBezTo>
                  <a:pt x="306" y="599"/>
                  <a:pt x="580" y="842"/>
                  <a:pt x="853" y="1025"/>
                </a:cubicBezTo>
                <a:cubicBezTo>
                  <a:pt x="1187" y="1268"/>
                  <a:pt x="1491" y="1572"/>
                  <a:pt x="1765" y="1906"/>
                </a:cubicBezTo>
                <a:cubicBezTo>
                  <a:pt x="1829" y="1977"/>
                  <a:pt x="1904" y="2006"/>
                  <a:pt x="1978" y="2006"/>
                </a:cubicBezTo>
                <a:cubicBezTo>
                  <a:pt x="2222" y="2006"/>
                  <a:pt x="2454" y="1684"/>
                  <a:pt x="2221" y="1450"/>
                </a:cubicBezTo>
                <a:lnTo>
                  <a:pt x="2251" y="1450"/>
                </a:lnTo>
                <a:cubicBezTo>
                  <a:pt x="1978" y="1177"/>
                  <a:pt x="1704" y="903"/>
                  <a:pt x="1400" y="660"/>
                </a:cubicBezTo>
                <a:cubicBezTo>
                  <a:pt x="1127" y="447"/>
                  <a:pt x="762" y="295"/>
                  <a:pt x="488" y="52"/>
                </a:cubicBezTo>
                <a:cubicBezTo>
                  <a:pt x="445" y="16"/>
                  <a:pt x="394" y="1"/>
                  <a:pt x="34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9717501" y="2867447"/>
            <a:ext cx="32547" cy="35499"/>
          </a:xfrm>
          <a:custGeom>
            <a:avLst/>
            <a:gdLst/>
            <a:ahLst/>
            <a:cxnLst/>
            <a:rect l="l" t="t" r="r" b="b"/>
            <a:pathLst>
              <a:path w="904" h="986" extrusionOk="0">
                <a:moveTo>
                  <a:pt x="634" y="0"/>
                </a:moveTo>
                <a:cubicBezTo>
                  <a:pt x="516" y="0"/>
                  <a:pt x="402" y="68"/>
                  <a:pt x="387" y="205"/>
                </a:cubicBezTo>
                <a:cubicBezTo>
                  <a:pt x="387" y="327"/>
                  <a:pt x="326" y="388"/>
                  <a:pt x="265" y="448"/>
                </a:cubicBezTo>
                <a:cubicBezTo>
                  <a:pt x="0" y="641"/>
                  <a:pt x="174" y="985"/>
                  <a:pt x="408" y="985"/>
                </a:cubicBezTo>
                <a:cubicBezTo>
                  <a:pt x="470" y="985"/>
                  <a:pt x="536" y="961"/>
                  <a:pt x="599" y="904"/>
                </a:cubicBezTo>
                <a:cubicBezTo>
                  <a:pt x="782" y="722"/>
                  <a:pt x="903" y="479"/>
                  <a:pt x="903" y="205"/>
                </a:cubicBezTo>
                <a:cubicBezTo>
                  <a:pt x="873" y="68"/>
                  <a:pt x="751" y="0"/>
                  <a:pt x="634" y="0"/>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4398657" y="4078851"/>
            <a:ext cx="9865" cy="87056"/>
          </a:xfrm>
          <a:custGeom>
            <a:avLst/>
            <a:gdLst/>
            <a:ahLst/>
            <a:cxnLst/>
            <a:rect l="l" t="t" r="r" b="b"/>
            <a:pathLst>
              <a:path w="274" h="2418" extrusionOk="0">
                <a:moveTo>
                  <a:pt x="152" y="1"/>
                </a:moveTo>
                <a:cubicBezTo>
                  <a:pt x="92" y="1"/>
                  <a:pt x="31" y="39"/>
                  <a:pt x="31" y="115"/>
                </a:cubicBezTo>
                <a:lnTo>
                  <a:pt x="0" y="2303"/>
                </a:lnTo>
                <a:cubicBezTo>
                  <a:pt x="16" y="2379"/>
                  <a:pt x="76" y="2417"/>
                  <a:pt x="137" y="2417"/>
                </a:cubicBezTo>
                <a:cubicBezTo>
                  <a:pt x="198" y="2417"/>
                  <a:pt x="259" y="2379"/>
                  <a:pt x="274" y="2303"/>
                </a:cubicBezTo>
                <a:lnTo>
                  <a:pt x="274" y="115"/>
                </a:lnTo>
                <a:cubicBezTo>
                  <a:pt x="274" y="39"/>
                  <a:pt x="213" y="1"/>
                  <a:pt x="152"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4351637" y="3595830"/>
            <a:ext cx="24879" cy="20089"/>
          </a:xfrm>
          <a:custGeom>
            <a:avLst/>
            <a:gdLst/>
            <a:ahLst/>
            <a:cxnLst/>
            <a:rect l="l" t="t" r="r" b="b"/>
            <a:pathLst>
              <a:path w="691" h="558" extrusionOk="0">
                <a:moveTo>
                  <a:pt x="459" y="1"/>
                </a:moveTo>
                <a:cubicBezTo>
                  <a:pt x="417" y="1"/>
                  <a:pt x="372" y="19"/>
                  <a:pt x="334" y="66"/>
                </a:cubicBezTo>
                <a:lnTo>
                  <a:pt x="121" y="309"/>
                </a:lnTo>
                <a:cubicBezTo>
                  <a:pt x="1" y="405"/>
                  <a:pt x="108" y="558"/>
                  <a:pt x="234" y="558"/>
                </a:cubicBezTo>
                <a:cubicBezTo>
                  <a:pt x="267" y="558"/>
                  <a:pt x="302" y="547"/>
                  <a:pt x="334" y="522"/>
                </a:cubicBezTo>
                <a:lnTo>
                  <a:pt x="577" y="278"/>
                </a:lnTo>
                <a:cubicBezTo>
                  <a:pt x="690" y="165"/>
                  <a:pt x="583" y="1"/>
                  <a:pt x="459" y="1"/>
                </a:cubicBezTo>
                <a:close/>
              </a:path>
            </a:pathLst>
          </a:custGeom>
          <a:solidFill>
            <a:srgbClr val="BC86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2718814" y="1690749"/>
            <a:ext cx="105093" cy="96309"/>
          </a:xfrm>
          <a:custGeom>
            <a:avLst/>
            <a:gdLst/>
            <a:ahLst/>
            <a:cxnLst/>
            <a:rect l="l" t="t" r="r" b="b"/>
            <a:pathLst>
              <a:path w="2919" h="2675" extrusionOk="0">
                <a:moveTo>
                  <a:pt x="639" y="0"/>
                </a:moveTo>
                <a:lnTo>
                  <a:pt x="1" y="790"/>
                </a:lnTo>
                <a:lnTo>
                  <a:pt x="2281" y="2675"/>
                </a:lnTo>
                <a:cubicBezTo>
                  <a:pt x="2645" y="2675"/>
                  <a:pt x="2919" y="2341"/>
                  <a:pt x="2858" y="2006"/>
                </a:cubicBezTo>
                <a:lnTo>
                  <a:pt x="761" y="91"/>
                </a:lnTo>
                <a:lnTo>
                  <a:pt x="639" y="0"/>
                </a:lnTo>
                <a:close/>
              </a:path>
            </a:pathLst>
          </a:custGeom>
          <a:solidFill>
            <a:srgbClr val="E8EB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358780" y="1370969"/>
            <a:ext cx="471824" cy="433804"/>
          </a:xfrm>
          <a:custGeom>
            <a:avLst/>
            <a:gdLst/>
            <a:ahLst/>
            <a:cxnLst/>
            <a:rect l="l" t="t" r="r" b="b"/>
            <a:pathLst>
              <a:path w="13105" h="12049" extrusionOk="0">
                <a:moveTo>
                  <a:pt x="5697" y="0"/>
                </a:moveTo>
                <a:cubicBezTo>
                  <a:pt x="5083" y="0"/>
                  <a:pt x="2953" y="197"/>
                  <a:pt x="1612" y="2803"/>
                </a:cubicBezTo>
                <a:cubicBezTo>
                  <a:pt x="1" y="5873"/>
                  <a:pt x="1004" y="6906"/>
                  <a:pt x="1004" y="6906"/>
                </a:cubicBezTo>
                <a:lnTo>
                  <a:pt x="5107" y="9247"/>
                </a:lnTo>
                <a:cubicBezTo>
                  <a:pt x="5107" y="9247"/>
                  <a:pt x="4945" y="12049"/>
                  <a:pt x="6822" y="12049"/>
                </a:cubicBezTo>
                <a:cubicBezTo>
                  <a:pt x="7379" y="12049"/>
                  <a:pt x="8115" y="11802"/>
                  <a:pt x="9089" y="11162"/>
                </a:cubicBezTo>
                <a:cubicBezTo>
                  <a:pt x="12578" y="8869"/>
                  <a:pt x="13104" y="4431"/>
                  <a:pt x="11321" y="4431"/>
                </a:cubicBezTo>
                <a:cubicBezTo>
                  <a:pt x="10929" y="4431"/>
                  <a:pt x="10426" y="4645"/>
                  <a:pt x="9819" y="5144"/>
                </a:cubicBezTo>
                <a:lnTo>
                  <a:pt x="5867" y="7"/>
                </a:lnTo>
                <a:cubicBezTo>
                  <a:pt x="5867" y="7"/>
                  <a:pt x="5806" y="0"/>
                  <a:pt x="5697" y="0"/>
                </a:cubicBezTo>
                <a:close/>
              </a:path>
            </a:pathLst>
          </a:custGeom>
          <a:solidFill>
            <a:srgbClr val="3297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414982" y="1393361"/>
            <a:ext cx="163815" cy="219872"/>
          </a:xfrm>
          <a:custGeom>
            <a:avLst/>
            <a:gdLst/>
            <a:ahLst/>
            <a:cxnLst/>
            <a:rect l="l" t="t" r="r" b="b"/>
            <a:pathLst>
              <a:path w="4550" h="6107" extrusionOk="0">
                <a:moveTo>
                  <a:pt x="3941" y="0"/>
                </a:moveTo>
                <a:cubicBezTo>
                  <a:pt x="3926" y="0"/>
                  <a:pt x="3911" y="8"/>
                  <a:pt x="3911" y="23"/>
                </a:cubicBezTo>
                <a:lnTo>
                  <a:pt x="3911" y="53"/>
                </a:lnTo>
                <a:cubicBezTo>
                  <a:pt x="4185" y="1360"/>
                  <a:pt x="3729" y="2576"/>
                  <a:pt x="2999" y="3670"/>
                </a:cubicBezTo>
                <a:cubicBezTo>
                  <a:pt x="2330" y="4765"/>
                  <a:pt x="1297" y="5555"/>
                  <a:pt x="112" y="5950"/>
                </a:cubicBezTo>
                <a:cubicBezTo>
                  <a:pt x="1" y="5978"/>
                  <a:pt x="41" y="6106"/>
                  <a:pt x="118" y="6106"/>
                </a:cubicBezTo>
                <a:cubicBezTo>
                  <a:pt x="126" y="6106"/>
                  <a:pt x="134" y="6105"/>
                  <a:pt x="142" y="6102"/>
                </a:cubicBezTo>
                <a:cubicBezTo>
                  <a:pt x="2665" y="5737"/>
                  <a:pt x="4549" y="2485"/>
                  <a:pt x="3972" y="23"/>
                </a:cubicBezTo>
                <a:cubicBezTo>
                  <a:pt x="3972" y="8"/>
                  <a:pt x="3957" y="0"/>
                  <a:pt x="3941" y="0"/>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603928" y="1498708"/>
            <a:ext cx="12385" cy="22323"/>
          </a:xfrm>
          <a:custGeom>
            <a:avLst/>
            <a:gdLst/>
            <a:ahLst/>
            <a:cxnLst/>
            <a:rect l="l" t="t" r="r" b="b"/>
            <a:pathLst>
              <a:path w="344" h="620" extrusionOk="0">
                <a:moveTo>
                  <a:pt x="245" y="0"/>
                </a:moveTo>
                <a:cubicBezTo>
                  <a:pt x="219" y="0"/>
                  <a:pt x="193" y="14"/>
                  <a:pt x="183" y="45"/>
                </a:cubicBezTo>
                <a:lnTo>
                  <a:pt x="183" y="15"/>
                </a:lnTo>
                <a:cubicBezTo>
                  <a:pt x="61" y="197"/>
                  <a:pt x="0" y="380"/>
                  <a:pt x="31" y="562"/>
                </a:cubicBezTo>
                <a:cubicBezTo>
                  <a:pt x="31" y="603"/>
                  <a:pt x="56" y="620"/>
                  <a:pt x="83" y="620"/>
                </a:cubicBezTo>
                <a:cubicBezTo>
                  <a:pt x="116" y="620"/>
                  <a:pt x="152" y="595"/>
                  <a:pt x="152" y="562"/>
                </a:cubicBezTo>
                <a:cubicBezTo>
                  <a:pt x="183" y="410"/>
                  <a:pt x="244" y="258"/>
                  <a:pt x="304" y="106"/>
                </a:cubicBezTo>
                <a:cubicBezTo>
                  <a:pt x="344" y="47"/>
                  <a:pt x="293" y="0"/>
                  <a:pt x="245" y="0"/>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628014" y="1519626"/>
            <a:ext cx="9361" cy="15193"/>
          </a:xfrm>
          <a:custGeom>
            <a:avLst/>
            <a:gdLst/>
            <a:ahLst/>
            <a:cxnLst/>
            <a:rect l="l" t="t" r="r" b="b"/>
            <a:pathLst>
              <a:path w="260" h="422" extrusionOk="0">
                <a:moveTo>
                  <a:pt x="129" y="1"/>
                </a:moveTo>
                <a:cubicBezTo>
                  <a:pt x="107" y="1"/>
                  <a:pt x="83" y="13"/>
                  <a:pt x="61" y="42"/>
                </a:cubicBezTo>
                <a:cubicBezTo>
                  <a:pt x="0" y="133"/>
                  <a:pt x="0" y="255"/>
                  <a:pt x="30" y="376"/>
                </a:cubicBezTo>
                <a:cubicBezTo>
                  <a:pt x="46" y="407"/>
                  <a:pt x="68" y="422"/>
                  <a:pt x="91" y="422"/>
                </a:cubicBezTo>
                <a:cubicBezTo>
                  <a:pt x="114" y="422"/>
                  <a:pt x="137" y="407"/>
                  <a:pt x="152" y="376"/>
                </a:cubicBezTo>
                <a:cubicBezTo>
                  <a:pt x="182" y="315"/>
                  <a:pt x="152" y="224"/>
                  <a:pt x="213" y="163"/>
                </a:cubicBezTo>
                <a:cubicBezTo>
                  <a:pt x="259" y="117"/>
                  <a:pt x="200" y="1"/>
                  <a:pt x="129"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2647707" y="1539177"/>
            <a:ext cx="4968" cy="6876"/>
          </a:xfrm>
          <a:custGeom>
            <a:avLst/>
            <a:gdLst/>
            <a:ahLst/>
            <a:cxnLst/>
            <a:rect l="l" t="t" r="r" b="b"/>
            <a:pathLst>
              <a:path w="138" h="191" extrusionOk="0">
                <a:moveTo>
                  <a:pt x="72" y="0"/>
                </a:moveTo>
                <a:cubicBezTo>
                  <a:pt x="38" y="0"/>
                  <a:pt x="0" y="16"/>
                  <a:pt x="0" y="46"/>
                </a:cubicBezTo>
                <a:lnTo>
                  <a:pt x="31" y="46"/>
                </a:lnTo>
                <a:lnTo>
                  <a:pt x="31" y="168"/>
                </a:lnTo>
                <a:cubicBezTo>
                  <a:pt x="46" y="183"/>
                  <a:pt x="69" y="190"/>
                  <a:pt x="88" y="190"/>
                </a:cubicBezTo>
                <a:cubicBezTo>
                  <a:pt x="107" y="190"/>
                  <a:pt x="122" y="183"/>
                  <a:pt x="122" y="168"/>
                </a:cubicBezTo>
                <a:lnTo>
                  <a:pt x="122" y="46"/>
                </a:lnTo>
                <a:cubicBezTo>
                  <a:pt x="137" y="16"/>
                  <a:pt x="107" y="0"/>
                  <a:pt x="72" y="0"/>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2657536" y="1555053"/>
            <a:ext cx="3312" cy="3312"/>
          </a:xfrm>
          <a:custGeom>
            <a:avLst/>
            <a:gdLst/>
            <a:ahLst/>
            <a:cxnLst/>
            <a:rect l="l" t="t" r="r" b="b"/>
            <a:pathLst>
              <a:path w="92" h="92" extrusionOk="0">
                <a:moveTo>
                  <a:pt x="62" y="0"/>
                </a:moveTo>
                <a:cubicBezTo>
                  <a:pt x="1" y="0"/>
                  <a:pt x="1" y="91"/>
                  <a:pt x="62" y="91"/>
                </a:cubicBezTo>
                <a:cubicBezTo>
                  <a:pt x="92" y="91"/>
                  <a:pt x="92" y="0"/>
                  <a:pt x="62" y="0"/>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2660056" y="1556998"/>
            <a:ext cx="13645" cy="9433"/>
          </a:xfrm>
          <a:custGeom>
            <a:avLst/>
            <a:gdLst/>
            <a:ahLst/>
            <a:cxnLst/>
            <a:rect l="l" t="t" r="r" b="b"/>
            <a:pathLst>
              <a:path w="379" h="262" extrusionOk="0">
                <a:moveTo>
                  <a:pt x="88" y="1"/>
                </a:moveTo>
                <a:cubicBezTo>
                  <a:pt x="38" y="1"/>
                  <a:pt x="0" y="72"/>
                  <a:pt x="52" y="98"/>
                </a:cubicBezTo>
                <a:cubicBezTo>
                  <a:pt x="144" y="128"/>
                  <a:pt x="204" y="189"/>
                  <a:pt x="265" y="250"/>
                </a:cubicBezTo>
                <a:cubicBezTo>
                  <a:pt x="281" y="258"/>
                  <a:pt x="298" y="262"/>
                  <a:pt x="312" y="262"/>
                </a:cubicBezTo>
                <a:cubicBezTo>
                  <a:pt x="352" y="262"/>
                  <a:pt x="379" y="234"/>
                  <a:pt x="356" y="189"/>
                </a:cubicBezTo>
                <a:cubicBezTo>
                  <a:pt x="265" y="98"/>
                  <a:pt x="204" y="37"/>
                  <a:pt x="113" y="7"/>
                </a:cubicBezTo>
                <a:cubicBezTo>
                  <a:pt x="105" y="3"/>
                  <a:pt x="96" y="1"/>
                  <a:pt x="88"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2568175" y="1574640"/>
            <a:ext cx="131664" cy="97713"/>
          </a:xfrm>
          <a:custGeom>
            <a:avLst/>
            <a:gdLst/>
            <a:ahLst/>
            <a:cxnLst/>
            <a:rect l="l" t="t" r="r" b="b"/>
            <a:pathLst>
              <a:path w="3657" h="2714" extrusionOk="0">
                <a:moveTo>
                  <a:pt x="3598" y="0"/>
                </a:moveTo>
                <a:cubicBezTo>
                  <a:pt x="3579" y="0"/>
                  <a:pt x="3558" y="10"/>
                  <a:pt x="3547" y="34"/>
                </a:cubicBezTo>
                <a:lnTo>
                  <a:pt x="3516" y="34"/>
                </a:lnTo>
                <a:cubicBezTo>
                  <a:pt x="3182" y="702"/>
                  <a:pt x="2665" y="1280"/>
                  <a:pt x="2027" y="1736"/>
                </a:cubicBezTo>
                <a:cubicBezTo>
                  <a:pt x="1753" y="1949"/>
                  <a:pt x="1449" y="2131"/>
                  <a:pt x="1115" y="2283"/>
                </a:cubicBezTo>
                <a:cubicBezTo>
                  <a:pt x="781" y="2435"/>
                  <a:pt x="416" y="2465"/>
                  <a:pt x="82" y="2587"/>
                </a:cubicBezTo>
                <a:cubicBezTo>
                  <a:pt x="0" y="2614"/>
                  <a:pt x="16" y="2713"/>
                  <a:pt x="84" y="2713"/>
                </a:cubicBezTo>
                <a:cubicBezTo>
                  <a:pt x="93" y="2713"/>
                  <a:pt x="102" y="2712"/>
                  <a:pt x="112" y="2708"/>
                </a:cubicBezTo>
                <a:cubicBezTo>
                  <a:pt x="507" y="2708"/>
                  <a:pt x="872" y="2648"/>
                  <a:pt x="1267" y="2526"/>
                </a:cubicBezTo>
                <a:cubicBezTo>
                  <a:pt x="1601" y="2374"/>
                  <a:pt x="1936" y="2161"/>
                  <a:pt x="2209" y="1918"/>
                </a:cubicBezTo>
                <a:cubicBezTo>
                  <a:pt x="2848" y="1432"/>
                  <a:pt x="3334" y="794"/>
                  <a:pt x="3638" y="64"/>
                </a:cubicBezTo>
                <a:cubicBezTo>
                  <a:pt x="3657" y="26"/>
                  <a:pt x="3629" y="0"/>
                  <a:pt x="3598" y="0"/>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2719066" y="1558438"/>
            <a:ext cx="54509" cy="124284"/>
          </a:xfrm>
          <a:custGeom>
            <a:avLst/>
            <a:gdLst/>
            <a:ahLst/>
            <a:cxnLst/>
            <a:rect l="l" t="t" r="r" b="b"/>
            <a:pathLst>
              <a:path w="1514" h="3452" extrusionOk="0">
                <a:moveTo>
                  <a:pt x="924" y="1"/>
                </a:moveTo>
                <a:cubicBezTo>
                  <a:pt x="859" y="1"/>
                  <a:pt x="799" y="39"/>
                  <a:pt x="815" y="119"/>
                </a:cubicBezTo>
                <a:cubicBezTo>
                  <a:pt x="936" y="727"/>
                  <a:pt x="875" y="1365"/>
                  <a:pt x="663" y="1943"/>
                </a:cubicBezTo>
                <a:cubicBezTo>
                  <a:pt x="480" y="2399"/>
                  <a:pt x="207" y="2824"/>
                  <a:pt x="24" y="3280"/>
                </a:cubicBezTo>
                <a:cubicBezTo>
                  <a:pt x="1" y="3375"/>
                  <a:pt x="88" y="3451"/>
                  <a:pt x="171" y="3451"/>
                </a:cubicBezTo>
                <a:cubicBezTo>
                  <a:pt x="194" y="3451"/>
                  <a:pt x="217" y="3445"/>
                  <a:pt x="237" y="3432"/>
                </a:cubicBezTo>
                <a:cubicBezTo>
                  <a:pt x="1362" y="2854"/>
                  <a:pt x="1514" y="1122"/>
                  <a:pt x="1058" y="88"/>
                </a:cubicBezTo>
                <a:cubicBezTo>
                  <a:pt x="1043" y="31"/>
                  <a:pt x="982" y="1"/>
                  <a:pt x="924"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2693864" y="1716925"/>
            <a:ext cx="11305" cy="9145"/>
          </a:xfrm>
          <a:custGeom>
            <a:avLst/>
            <a:gdLst/>
            <a:ahLst/>
            <a:cxnLst/>
            <a:rect l="l" t="t" r="r" b="b"/>
            <a:pathLst>
              <a:path w="314" h="254" extrusionOk="0">
                <a:moveTo>
                  <a:pt x="200" y="1"/>
                </a:moveTo>
                <a:cubicBezTo>
                  <a:pt x="181" y="1"/>
                  <a:pt x="162" y="10"/>
                  <a:pt x="147" y="33"/>
                </a:cubicBezTo>
                <a:cubicBezTo>
                  <a:pt x="116" y="63"/>
                  <a:pt x="56" y="124"/>
                  <a:pt x="25" y="155"/>
                </a:cubicBezTo>
                <a:cubicBezTo>
                  <a:pt x="0" y="204"/>
                  <a:pt x="36" y="254"/>
                  <a:pt x="84" y="254"/>
                </a:cubicBezTo>
                <a:cubicBezTo>
                  <a:pt x="94" y="254"/>
                  <a:pt x="105" y="251"/>
                  <a:pt x="116" y="246"/>
                </a:cubicBezTo>
                <a:cubicBezTo>
                  <a:pt x="177" y="215"/>
                  <a:pt x="208" y="185"/>
                  <a:pt x="268" y="155"/>
                </a:cubicBezTo>
                <a:cubicBezTo>
                  <a:pt x="314" y="86"/>
                  <a:pt x="257" y="1"/>
                  <a:pt x="200"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2645799" y="1753504"/>
            <a:ext cx="28191" cy="10801"/>
          </a:xfrm>
          <a:custGeom>
            <a:avLst/>
            <a:gdLst/>
            <a:ahLst/>
            <a:cxnLst/>
            <a:rect l="l" t="t" r="r" b="b"/>
            <a:pathLst>
              <a:path w="783" h="300" extrusionOk="0">
                <a:moveTo>
                  <a:pt x="518" y="1"/>
                </a:moveTo>
                <a:cubicBezTo>
                  <a:pt x="346" y="1"/>
                  <a:pt x="172" y="77"/>
                  <a:pt x="53" y="172"/>
                </a:cubicBezTo>
                <a:cubicBezTo>
                  <a:pt x="1" y="225"/>
                  <a:pt x="39" y="300"/>
                  <a:pt x="109" y="300"/>
                </a:cubicBezTo>
                <a:cubicBezTo>
                  <a:pt x="120" y="300"/>
                  <a:pt x="132" y="298"/>
                  <a:pt x="144" y="294"/>
                </a:cubicBezTo>
                <a:cubicBezTo>
                  <a:pt x="256" y="249"/>
                  <a:pt x="383" y="221"/>
                  <a:pt x="515" y="221"/>
                </a:cubicBezTo>
                <a:cubicBezTo>
                  <a:pt x="563" y="221"/>
                  <a:pt x="612" y="225"/>
                  <a:pt x="661" y="233"/>
                </a:cubicBezTo>
                <a:cubicBezTo>
                  <a:pt x="783" y="233"/>
                  <a:pt x="783" y="20"/>
                  <a:pt x="661" y="20"/>
                </a:cubicBezTo>
                <a:cubicBezTo>
                  <a:pt x="614" y="7"/>
                  <a:pt x="566" y="1"/>
                  <a:pt x="518"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200" y="5917067"/>
            <a:ext cx="12192488" cy="943684"/>
          </a:xfrm>
          <a:custGeom>
            <a:avLst/>
            <a:gdLst/>
            <a:ahLst/>
            <a:cxnLst/>
            <a:rect l="l" t="t" r="r" b="b"/>
            <a:pathLst>
              <a:path w="284960" h="25625" extrusionOk="0">
                <a:moveTo>
                  <a:pt x="0" y="1"/>
                </a:moveTo>
                <a:lnTo>
                  <a:pt x="0" y="25624"/>
                </a:lnTo>
                <a:lnTo>
                  <a:pt x="284960" y="25624"/>
                </a:lnTo>
                <a:lnTo>
                  <a:pt x="28496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4306740" y="6078836"/>
            <a:ext cx="1299936" cy="53861"/>
          </a:xfrm>
          <a:custGeom>
            <a:avLst/>
            <a:gdLst/>
            <a:ahLst/>
            <a:cxnLst/>
            <a:rect l="l" t="t" r="r" b="b"/>
            <a:pathLst>
              <a:path w="36106" h="1496" extrusionOk="0">
                <a:moveTo>
                  <a:pt x="35726" y="1"/>
                </a:moveTo>
                <a:cubicBezTo>
                  <a:pt x="35683" y="1"/>
                  <a:pt x="35638" y="12"/>
                  <a:pt x="35593" y="37"/>
                </a:cubicBezTo>
                <a:cubicBezTo>
                  <a:pt x="34555" y="496"/>
                  <a:pt x="33503" y="575"/>
                  <a:pt x="32429" y="575"/>
                </a:cubicBezTo>
                <a:cubicBezTo>
                  <a:pt x="31869" y="575"/>
                  <a:pt x="31303" y="554"/>
                  <a:pt x="30730" y="554"/>
                </a:cubicBezTo>
                <a:cubicBezTo>
                  <a:pt x="30129" y="565"/>
                  <a:pt x="29545" y="572"/>
                  <a:pt x="28966" y="572"/>
                </a:cubicBezTo>
                <a:cubicBezTo>
                  <a:pt x="27964" y="572"/>
                  <a:pt x="26979" y="551"/>
                  <a:pt x="25958" y="493"/>
                </a:cubicBezTo>
                <a:cubicBezTo>
                  <a:pt x="23899" y="312"/>
                  <a:pt x="21839" y="215"/>
                  <a:pt x="19780" y="215"/>
                </a:cubicBezTo>
                <a:cubicBezTo>
                  <a:pt x="19073" y="215"/>
                  <a:pt x="18367" y="226"/>
                  <a:pt x="17660" y="250"/>
                </a:cubicBezTo>
                <a:cubicBezTo>
                  <a:pt x="17228" y="271"/>
                  <a:pt x="16800" y="278"/>
                  <a:pt x="16375" y="278"/>
                </a:cubicBezTo>
                <a:cubicBezTo>
                  <a:pt x="15388" y="278"/>
                  <a:pt x="14417" y="238"/>
                  <a:pt x="13442" y="238"/>
                </a:cubicBezTo>
                <a:cubicBezTo>
                  <a:pt x="12418" y="238"/>
                  <a:pt x="11390" y="282"/>
                  <a:pt x="10335" y="462"/>
                </a:cubicBezTo>
                <a:cubicBezTo>
                  <a:pt x="6930" y="1040"/>
                  <a:pt x="3526" y="888"/>
                  <a:pt x="61" y="949"/>
                </a:cubicBezTo>
                <a:cubicBezTo>
                  <a:pt x="0" y="949"/>
                  <a:pt x="0" y="1009"/>
                  <a:pt x="61" y="1009"/>
                </a:cubicBezTo>
                <a:lnTo>
                  <a:pt x="91" y="1009"/>
                </a:lnTo>
                <a:cubicBezTo>
                  <a:pt x="1893" y="1043"/>
                  <a:pt x="3714" y="1154"/>
                  <a:pt x="5528" y="1154"/>
                </a:cubicBezTo>
                <a:cubicBezTo>
                  <a:pt x="6957" y="1154"/>
                  <a:pt x="8381" y="1085"/>
                  <a:pt x="9788" y="858"/>
                </a:cubicBezTo>
                <a:cubicBezTo>
                  <a:pt x="11208" y="628"/>
                  <a:pt x="12604" y="554"/>
                  <a:pt x="13997" y="554"/>
                </a:cubicBezTo>
                <a:cubicBezTo>
                  <a:pt x="15735" y="554"/>
                  <a:pt x="17469" y="668"/>
                  <a:pt x="19241" y="736"/>
                </a:cubicBezTo>
                <a:cubicBezTo>
                  <a:pt x="22250" y="858"/>
                  <a:pt x="25168" y="1313"/>
                  <a:pt x="28177" y="1344"/>
                </a:cubicBezTo>
                <a:cubicBezTo>
                  <a:pt x="29849" y="1344"/>
                  <a:pt x="31490" y="1496"/>
                  <a:pt x="33162" y="1496"/>
                </a:cubicBezTo>
                <a:cubicBezTo>
                  <a:pt x="34286" y="1496"/>
                  <a:pt x="35138" y="1374"/>
                  <a:pt x="35928" y="493"/>
                </a:cubicBezTo>
                <a:cubicBezTo>
                  <a:pt x="36106" y="289"/>
                  <a:pt x="35944" y="1"/>
                  <a:pt x="35726" y="1"/>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5038833" y="6249781"/>
            <a:ext cx="1452231" cy="87308"/>
          </a:xfrm>
          <a:custGeom>
            <a:avLst/>
            <a:gdLst/>
            <a:ahLst/>
            <a:cxnLst/>
            <a:rect l="l" t="t" r="r" b="b"/>
            <a:pathLst>
              <a:path w="40336" h="2425" extrusionOk="0">
                <a:moveTo>
                  <a:pt x="153" y="91"/>
                </a:moveTo>
                <a:cubicBezTo>
                  <a:pt x="1" y="91"/>
                  <a:pt x="1" y="334"/>
                  <a:pt x="153" y="334"/>
                </a:cubicBezTo>
                <a:lnTo>
                  <a:pt x="183" y="334"/>
                </a:lnTo>
                <a:cubicBezTo>
                  <a:pt x="3800" y="578"/>
                  <a:pt x="7448" y="426"/>
                  <a:pt x="11034" y="882"/>
                </a:cubicBezTo>
                <a:cubicBezTo>
                  <a:pt x="14408" y="1338"/>
                  <a:pt x="17813" y="1094"/>
                  <a:pt x="21217" y="1490"/>
                </a:cubicBezTo>
                <a:cubicBezTo>
                  <a:pt x="24226" y="1854"/>
                  <a:pt x="27266" y="1581"/>
                  <a:pt x="30275" y="1976"/>
                </a:cubicBezTo>
                <a:cubicBezTo>
                  <a:pt x="32370" y="2270"/>
                  <a:pt x="34490" y="2424"/>
                  <a:pt x="36619" y="2424"/>
                </a:cubicBezTo>
                <a:cubicBezTo>
                  <a:pt x="37795" y="2424"/>
                  <a:pt x="38974" y="2377"/>
                  <a:pt x="40154" y="2280"/>
                </a:cubicBezTo>
                <a:cubicBezTo>
                  <a:pt x="40336" y="2249"/>
                  <a:pt x="40336" y="1976"/>
                  <a:pt x="40154" y="1945"/>
                </a:cubicBezTo>
                <a:cubicBezTo>
                  <a:pt x="36840" y="1733"/>
                  <a:pt x="33527" y="1733"/>
                  <a:pt x="30275" y="1338"/>
                </a:cubicBezTo>
                <a:cubicBezTo>
                  <a:pt x="27083" y="973"/>
                  <a:pt x="23861" y="1307"/>
                  <a:pt x="20670" y="973"/>
                </a:cubicBezTo>
                <a:cubicBezTo>
                  <a:pt x="17235" y="608"/>
                  <a:pt x="13831" y="760"/>
                  <a:pt x="10427" y="395"/>
                </a:cubicBezTo>
                <a:cubicBezTo>
                  <a:pt x="7022" y="0"/>
                  <a:pt x="3588" y="213"/>
                  <a:pt x="153" y="91"/>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5978123" y="6527329"/>
            <a:ext cx="55517" cy="22395"/>
          </a:xfrm>
          <a:custGeom>
            <a:avLst/>
            <a:gdLst/>
            <a:ahLst/>
            <a:cxnLst/>
            <a:rect l="l" t="t" r="r" b="b"/>
            <a:pathLst>
              <a:path w="1542" h="622" extrusionOk="0">
                <a:moveTo>
                  <a:pt x="1296" y="0"/>
                </a:moveTo>
                <a:cubicBezTo>
                  <a:pt x="1144" y="0"/>
                  <a:pt x="1002" y="34"/>
                  <a:pt x="842" y="103"/>
                </a:cubicBezTo>
                <a:lnTo>
                  <a:pt x="174" y="316"/>
                </a:lnTo>
                <a:cubicBezTo>
                  <a:pt x="1" y="373"/>
                  <a:pt x="46" y="622"/>
                  <a:pt x="233" y="622"/>
                </a:cubicBezTo>
                <a:cubicBezTo>
                  <a:pt x="243" y="622"/>
                  <a:pt x="254" y="621"/>
                  <a:pt x="265" y="620"/>
                </a:cubicBezTo>
                <a:lnTo>
                  <a:pt x="903" y="407"/>
                </a:lnTo>
                <a:cubicBezTo>
                  <a:pt x="1086" y="346"/>
                  <a:pt x="1298" y="285"/>
                  <a:pt x="1481" y="194"/>
                </a:cubicBezTo>
                <a:cubicBezTo>
                  <a:pt x="1542" y="164"/>
                  <a:pt x="1542" y="42"/>
                  <a:pt x="1450" y="12"/>
                </a:cubicBezTo>
                <a:cubicBezTo>
                  <a:pt x="1397" y="4"/>
                  <a:pt x="1346" y="0"/>
                  <a:pt x="1296"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4352680" y="6473684"/>
            <a:ext cx="1039992" cy="57749"/>
          </a:xfrm>
          <a:custGeom>
            <a:avLst/>
            <a:gdLst/>
            <a:ahLst/>
            <a:cxnLst/>
            <a:rect l="l" t="t" r="r" b="b"/>
            <a:pathLst>
              <a:path w="28886" h="1604" extrusionOk="0">
                <a:moveTo>
                  <a:pt x="3002" y="0"/>
                </a:moveTo>
                <a:cubicBezTo>
                  <a:pt x="2060" y="0"/>
                  <a:pt x="1119" y="24"/>
                  <a:pt x="183" y="73"/>
                </a:cubicBezTo>
                <a:cubicBezTo>
                  <a:pt x="1" y="73"/>
                  <a:pt x="1" y="316"/>
                  <a:pt x="183" y="316"/>
                </a:cubicBezTo>
                <a:lnTo>
                  <a:pt x="183" y="347"/>
                </a:lnTo>
                <a:cubicBezTo>
                  <a:pt x="5350" y="499"/>
                  <a:pt x="10548" y="1015"/>
                  <a:pt x="15715" y="1319"/>
                </a:cubicBezTo>
                <a:cubicBezTo>
                  <a:pt x="18147" y="1441"/>
                  <a:pt x="20518" y="1502"/>
                  <a:pt x="22949" y="1532"/>
                </a:cubicBezTo>
                <a:cubicBezTo>
                  <a:pt x="23634" y="1544"/>
                  <a:pt x="24443" y="1604"/>
                  <a:pt x="25262" y="1604"/>
                </a:cubicBezTo>
                <a:cubicBezTo>
                  <a:pt x="26515" y="1604"/>
                  <a:pt x="27794" y="1464"/>
                  <a:pt x="28694" y="803"/>
                </a:cubicBezTo>
                <a:cubicBezTo>
                  <a:pt x="28886" y="639"/>
                  <a:pt x="28807" y="303"/>
                  <a:pt x="28568" y="303"/>
                </a:cubicBezTo>
                <a:cubicBezTo>
                  <a:pt x="28541" y="303"/>
                  <a:pt x="28512" y="307"/>
                  <a:pt x="28482" y="316"/>
                </a:cubicBezTo>
                <a:cubicBezTo>
                  <a:pt x="27539" y="620"/>
                  <a:pt x="26384" y="559"/>
                  <a:pt x="25381" y="620"/>
                </a:cubicBezTo>
                <a:cubicBezTo>
                  <a:pt x="24976" y="651"/>
                  <a:pt x="24567" y="661"/>
                  <a:pt x="24156" y="661"/>
                </a:cubicBezTo>
                <a:cubicBezTo>
                  <a:pt x="23334" y="661"/>
                  <a:pt x="22504" y="620"/>
                  <a:pt x="21673" y="620"/>
                </a:cubicBezTo>
                <a:cubicBezTo>
                  <a:pt x="19363" y="620"/>
                  <a:pt x="16992" y="559"/>
                  <a:pt x="14682" y="407"/>
                </a:cubicBezTo>
                <a:cubicBezTo>
                  <a:pt x="12189" y="286"/>
                  <a:pt x="9727" y="347"/>
                  <a:pt x="7235" y="164"/>
                </a:cubicBezTo>
                <a:cubicBezTo>
                  <a:pt x="5831" y="55"/>
                  <a:pt x="4415" y="0"/>
                  <a:pt x="3002" y="0"/>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5494095" y="6509221"/>
            <a:ext cx="51485" cy="20089"/>
          </a:xfrm>
          <a:custGeom>
            <a:avLst/>
            <a:gdLst/>
            <a:ahLst/>
            <a:cxnLst/>
            <a:rect l="l" t="t" r="r" b="b"/>
            <a:pathLst>
              <a:path w="1430" h="558" extrusionOk="0">
                <a:moveTo>
                  <a:pt x="1188" y="0"/>
                </a:moveTo>
                <a:cubicBezTo>
                  <a:pt x="826" y="0"/>
                  <a:pt x="559" y="337"/>
                  <a:pt x="223" y="337"/>
                </a:cubicBezTo>
                <a:cubicBezTo>
                  <a:pt x="200" y="337"/>
                  <a:pt x="176" y="336"/>
                  <a:pt x="152" y="332"/>
                </a:cubicBezTo>
                <a:cubicBezTo>
                  <a:pt x="31" y="332"/>
                  <a:pt x="0" y="515"/>
                  <a:pt x="122" y="515"/>
                </a:cubicBezTo>
                <a:lnTo>
                  <a:pt x="122" y="545"/>
                </a:lnTo>
                <a:cubicBezTo>
                  <a:pt x="166" y="553"/>
                  <a:pt x="209" y="557"/>
                  <a:pt x="250" y="557"/>
                </a:cubicBezTo>
                <a:cubicBezTo>
                  <a:pt x="665" y="557"/>
                  <a:pt x="954" y="178"/>
                  <a:pt x="1368" y="150"/>
                </a:cubicBezTo>
                <a:cubicBezTo>
                  <a:pt x="1429" y="119"/>
                  <a:pt x="1429" y="28"/>
                  <a:pt x="1368" y="28"/>
                </a:cubicBezTo>
                <a:cubicBezTo>
                  <a:pt x="1305" y="9"/>
                  <a:pt x="1246" y="0"/>
                  <a:pt x="1188"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5663274" y="6516708"/>
            <a:ext cx="73807" cy="27723"/>
          </a:xfrm>
          <a:custGeom>
            <a:avLst/>
            <a:gdLst/>
            <a:ahLst/>
            <a:cxnLst/>
            <a:rect l="l" t="t" r="r" b="b"/>
            <a:pathLst>
              <a:path w="2050" h="770" extrusionOk="0">
                <a:moveTo>
                  <a:pt x="1515" y="0"/>
                </a:moveTo>
                <a:cubicBezTo>
                  <a:pt x="1077" y="0"/>
                  <a:pt x="616" y="260"/>
                  <a:pt x="226" y="398"/>
                </a:cubicBezTo>
                <a:cubicBezTo>
                  <a:pt x="1" y="454"/>
                  <a:pt x="62" y="769"/>
                  <a:pt x="264" y="769"/>
                </a:cubicBezTo>
                <a:cubicBezTo>
                  <a:pt x="280" y="769"/>
                  <a:pt x="298" y="767"/>
                  <a:pt x="317" y="763"/>
                </a:cubicBezTo>
                <a:lnTo>
                  <a:pt x="347" y="763"/>
                </a:lnTo>
                <a:cubicBezTo>
                  <a:pt x="621" y="702"/>
                  <a:pt x="864" y="611"/>
                  <a:pt x="1107" y="550"/>
                </a:cubicBezTo>
                <a:cubicBezTo>
                  <a:pt x="1350" y="489"/>
                  <a:pt x="1654" y="489"/>
                  <a:pt x="1867" y="398"/>
                </a:cubicBezTo>
                <a:cubicBezTo>
                  <a:pt x="2019" y="367"/>
                  <a:pt x="2049" y="155"/>
                  <a:pt x="1928" y="94"/>
                </a:cubicBezTo>
                <a:cubicBezTo>
                  <a:pt x="1794" y="27"/>
                  <a:pt x="1656" y="0"/>
                  <a:pt x="1515"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4306740" y="6278800"/>
            <a:ext cx="264840" cy="19657"/>
          </a:xfrm>
          <a:custGeom>
            <a:avLst/>
            <a:gdLst/>
            <a:ahLst/>
            <a:cxnLst/>
            <a:rect l="l" t="t" r="r" b="b"/>
            <a:pathLst>
              <a:path w="7356" h="546" extrusionOk="0">
                <a:moveTo>
                  <a:pt x="4907" y="0"/>
                </a:moveTo>
                <a:cubicBezTo>
                  <a:pt x="3299" y="0"/>
                  <a:pt x="1681" y="125"/>
                  <a:pt x="91" y="167"/>
                </a:cubicBezTo>
                <a:cubicBezTo>
                  <a:pt x="0" y="197"/>
                  <a:pt x="0" y="319"/>
                  <a:pt x="91" y="349"/>
                </a:cubicBezTo>
                <a:cubicBezTo>
                  <a:pt x="1694" y="412"/>
                  <a:pt x="3325" y="545"/>
                  <a:pt x="4946" y="545"/>
                </a:cubicBezTo>
                <a:cubicBezTo>
                  <a:pt x="5692" y="545"/>
                  <a:pt x="6436" y="517"/>
                  <a:pt x="7173" y="440"/>
                </a:cubicBezTo>
                <a:cubicBezTo>
                  <a:pt x="7356" y="410"/>
                  <a:pt x="7356" y="136"/>
                  <a:pt x="7173" y="106"/>
                </a:cubicBezTo>
                <a:cubicBezTo>
                  <a:pt x="6423" y="28"/>
                  <a:pt x="5666" y="0"/>
                  <a:pt x="4907"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3583362" y="5945589"/>
            <a:ext cx="820804" cy="47452"/>
          </a:xfrm>
          <a:custGeom>
            <a:avLst/>
            <a:gdLst/>
            <a:ahLst/>
            <a:cxnLst/>
            <a:rect l="l" t="t" r="r" b="b"/>
            <a:pathLst>
              <a:path w="22798" h="1318" extrusionOk="0">
                <a:moveTo>
                  <a:pt x="22217" y="0"/>
                </a:moveTo>
                <a:cubicBezTo>
                  <a:pt x="21113" y="0"/>
                  <a:pt x="20309" y="580"/>
                  <a:pt x="19119" y="607"/>
                </a:cubicBezTo>
                <a:cubicBezTo>
                  <a:pt x="17728" y="626"/>
                  <a:pt x="16372" y="801"/>
                  <a:pt x="15007" y="801"/>
                </a:cubicBezTo>
                <a:cubicBezTo>
                  <a:pt x="14196" y="801"/>
                  <a:pt x="13381" y="739"/>
                  <a:pt x="12554" y="546"/>
                </a:cubicBezTo>
                <a:cubicBezTo>
                  <a:pt x="11650" y="338"/>
                  <a:pt x="10759" y="295"/>
                  <a:pt x="9866" y="295"/>
                </a:cubicBezTo>
                <a:cubicBezTo>
                  <a:pt x="9235" y="295"/>
                  <a:pt x="8604" y="316"/>
                  <a:pt x="7966" y="316"/>
                </a:cubicBezTo>
                <a:cubicBezTo>
                  <a:pt x="7533" y="316"/>
                  <a:pt x="7097" y="306"/>
                  <a:pt x="6657" y="273"/>
                </a:cubicBezTo>
                <a:cubicBezTo>
                  <a:pt x="5601" y="204"/>
                  <a:pt x="4626" y="129"/>
                  <a:pt x="3664" y="129"/>
                </a:cubicBezTo>
                <a:cubicBezTo>
                  <a:pt x="2493" y="129"/>
                  <a:pt x="1343" y="240"/>
                  <a:pt x="92" y="607"/>
                </a:cubicBezTo>
                <a:cubicBezTo>
                  <a:pt x="1" y="637"/>
                  <a:pt x="31" y="759"/>
                  <a:pt x="122" y="759"/>
                </a:cubicBezTo>
                <a:cubicBezTo>
                  <a:pt x="1168" y="488"/>
                  <a:pt x="2170" y="398"/>
                  <a:pt x="3168" y="398"/>
                </a:cubicBezTo>
                <a:cubicBezTo>
                  <a:pt x="4519" y="398"/>
                  <a:pt x="5862" y="563"/>
                  <a:pt x="7296" y="668"/>
                </a:cubicBezTo>
                <a:cubicBezTo>
                  <a:pt x="7588" y="687"/>
                  <a:pt x="7877" y="694"/>
                  <a:pt x="8165" y="694"/>
                </a:cubicBezTo>
                <a:cubicBezTo>
                  <a:pt x="8806" y="694"/>
                  <a:pt x="9442" y="658"/>
                  <a:pt x="10092" y="637"/>
                </a:cubicBezTo>
                <a:cubicBezTo>
                  <a:pt x="11217" y="637"/>
                  <a:pt x="12189" y="1002"/>
                  <a:pt x="13283" y="1185"/>
                </a:cubicBezTo>
                <a:cubicBezTo>
                  <a:pt x="13853" y="1283"/>
                  <a:pt x="14423" y="1318"/>
                  <a:pt x="14993" y="1318"/>
                </a:cubicBezTo>
                <a:cubicBezTo>
                  <a:pt x="16189" y="1318"/>
                  <a:pt x="17389" y="1165"/>
                  <a:pt x="18603" y="1124"/>
                </a:cubicBezTo>
                <a:cubicBezTo>
                  <a:pt x="18922" y="1139"/>
                  <a:pt x="19249" y="1147"/>
                  <a:pt x="19579" y="1147"/>
                </a:cubicBezTo>
                <a:cubicBezTo>
                  <a:pt x="19910" y="1147"/>
                  <a:pt x="20244" y="1139"/>
                  <a:pt x="20578" y="1124"/>
                </a:cubicBezTo>
                <a:cubicBezTo>
                  <a:pt x="21430" y="1002"/>
                  <a:pt x="21399" y="394"/>
                  <a:pt x="22615" y="273"/>
                </a:cubicBezTo>
                <a:cubicBezTo>
                  <a:pt x="22737" y="273"/>
                  <a:pt x="22797" y="60"/>
                  <a:pt x="22645" y="30"/>
                </a:cubicBezTo>
                <a:cubicBezTo>
                  <a:pt x="22497" y="9"/>
                  <a:pt x="22355" y="0"/>
                  <a:pt x="22217"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4585802" y="5953760"/>
            <a:ext cx="187145" cy="19189"/>
          </a:xfrm>
          <a:custGeom>
            <a:avLst/>
            <a:gdLst/>
            <a:ahLst/>
            <a:cxnLst/>
            <a:rect l="l" t="t" r="r" b="b"/>
            <a:pathLst>
              <a:path w="5198" h="533" extrusionOk="0">
                <a:moveTo>
                  <a:pt x="1812" y="0"/>
                </a:moveTo>
                <a:cubicBezTo>
                  <a:pt x="1588" y="0"/>
                  <a:pt x="1368" y="15"/>
                  <a:pt x="1155" y="46"/>
                </a:cubicBezTo>
                <a:cubicBezTo>
                  <a:pt x="760" y="107"/>
                  <a:pt x="456" y="319"/>
                  <a:pt x="91" y="380"/>
                </a:cubicBezTo>
                <a:cubicBezTo>
                  <a:pt x="0" y="380"/>
                  <a:pt x="30" y="532"/>
                  <a:pt x="122" y="532"/>
                </a:cubicBezTo>
                <a:lnTo>
                  <a:pt x="152" y="532"/>
                </a:lnTo>
                <a:cubicBezTo>
                  <a:pt x="608" y="471"/>
                  <a:pt x="973" y="258"/>
                  <a:pt x="1459" y="198"/>
                </a:cubicBezTo>
                <a:cubicBezTo>
                  <a:pt x="1626" y="183"/>
                  <a:pt x="1801" y="175"/>
                  <a:pt x="1976" y="175"/>
                </a:cubicBezTo>
                <a:cubicBezTo>
                  <a:pt x="2151" y="175"/>
                  <a:pt x="2325" y="183"/>
                  <a:pt x="2492" y="198"/>
                </a:cubicBezTo>
                <a:cubicBezTo>
                  <a:pt x="2649" y="192"/>
                  <a:pt x="2805" y="190"/>
                  <a:pt x="2961" y="190"/>
                </a:cubicBezTo>
                <a:cubicBezTo>
                  <a:pt x="3686" y="190"/>
                  <a:pt x="4412" y="244"/>
                  <a:pt x="5137" y="319"/>
                </a:cubicBezTo>
                <a:cubicBezTo>
                  <a:pt x="5167" y="319"/>
                  <a:pt x="5198" y="258"/>
                  <a:pt x="5137" y="228"/>
                </a:cubicBezTo>
                <a:cubicBezTo>
                  <a:pt x="4371" y="123"/>
                  <a:pt x="3606" y="40"/>
                  <a:pt x="2840" y="40"/>
                </a:cubicBezTo>
                <a:cubicBezTo>
                  <a:pt x="2724" y="40"/>
                  <a:pt x="2608" y="42"/>
                  <a:pt x="2492" y="46"/>
                </a:cubicBezTo>
                <a:cubicBezTo>
                  <a:pt x="2264" y="15"/>
                  <a:pt x="2037" y="0"/>
                  <a:pt x="1812"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3066821" y="6134570"/>
            <a:ext cx="952144" cy="47380"/>
          </a:xfrm>
          <a:custGeom>
            <a:avLst/>
            <a:gdLst/>
            <a:ahLst/>
            <a:cxnLst/>
            <a:rect l="l" t="t" r="r" b="b"/>
            <a:pathLst>
              <a:path w="26446" h="1316" extrusionOk="0">
                <a:moveTo>
                  <a:pt x="9043" y="1"/>
                </a:moveTo>
                <a:cubicBezTo>
                  <a:pt x="6067" y="1"/>
                  <a:pt x="3113" y="182"/>
                  <a:pt x="92" y="404"/>
                </a:cubicBezTo>
                <a:cubicBezTo>
                  <a:pt x="1" y="404"/>
                  <a:pt x="1" y="556"/>
                  <a:pt x="92" y="556"/>
                </a:cubicBezTo>
                <a:cubicBezTo>
                  <a:pt x="2733" y="501"/>
                  <a:pt x="5330" y="372"/>
                  <a:pt x="7943" y="372"/>
                </a:cubicBezTo>
                <a:cubicBezTo>
                  <a:pt x="9720" y="372"/>
                  <a:pt x="11505" y="432"/>
                  <a:pt x="13314" y="617"/>
                </a:cubicBezTo>
                <a:cubicBezTo>
                  <a:pt x="15259" y="829"/>
                  <a:pt x="17266" y="951"/>
                  <a:pt x="19241" y="1012"/>
                </a:cubicBezTo>
                <a:cubicBezTo>
                  <a:pt x="19919" y="1012"/>
                  <a:pt x="20606" y="992"/>
                  <a:pt x="21292" y="992"/>
                </a:cubicBezTo>
                <a:cubicBezTo>
                  <a:pt x="21806" y="992"/>
                  <a:pt x="22320" y="1003"/>
                  <a:pt x="22828" y="1042"/>
                </a:cubicBezTo>
                <a:cubicBezTo>
                  <a:pt x="23729" y="1117"/>
                  <a:pt x="24568" y="1316"/>
                  <a:pt x="25464" y="1316"/>
                </a:cubicBezTo>
                <a:cubicBezTo>
                  <a:pt x="25656" y="1316"/>
                  <a:pt x="25851" y="1307"/>
                  <a:pt x="26050" y="1285"/>
                </a:cubicBezTo>
                <a:cubicBezTo>
                  <a:pt x="26323" y="1255"/>
                  <a:pt x="26445" y="799"/>
                  <a:pt x="26111" y="738"/>
                </a:cubicBezTo>
                <a:cubicBezTo>
                  <a:pt x="24074" y="313"/>
                  <a:pt x="21984" y="244"/>
                  <a:pt x="19887" y="244"/>
                </a:cubicBezTo>
                <a:cubicBezTo>
                  <a:pt x="18894" y="244"/>
                  <a:pt x="17899" y="260"/>
                  <a:pt x="16907" y="260"/>
                </a:cubicBezTo>
                <a:cubicBezTo>
                  <a:pt x="15804" y="260"/>
                  <a:pt x="14706" y="241"/>
                  <a:pt x="13618" y="161"/>
                </a:cubicBezTo>
                <a:cubicBezTo>
                  <a:pt x="12080" y="48"/>
                  <a:pt x="10559" y="1"/>
                  <a:pt x="9043"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4087841" y="6185190"/>
            <a:ext cx="7705" cy="7705"/>
          </a:xfrm>
          <a:custGeom>
            <a:avLst/>
            <a:gdLst/>
            <a:ahLst/>
            <a:cxnLst/>
            <a:rect l="l" t="t" r="r" b="b"/>
            <a:pathLst>
              <a:path w="214" h="214" extrusionOk="0">
                <a:moveTo>
                  <a:pt x="92" y="1"/>
                </a:moveTo>
                <a:cubicBezTo>
                  <a:pt x="1" y="31"/>
                  <a:pt x="1" y="183"/>
                  <a:pt x="92" y="214"/>
                </a:cubicBezTo>
                <a:cubicBezTo>
                  <a:pt x="214" y="183"/>
                  <a:pt x="214" y="31"/>
                  <a:pt x="92"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3702640" y="6460975"/>
            <a:ext cx="60197" cy="4428"/>
          </a:xfrm>
          <a:custGeom>
            <a:avLst/>
            <a:gdLst/>
            <a:ahLst/>
            <a:cxnLst/>
            <a:rect l="l" t="t" r="r" b="b"/>
            <a:pathLst>
              <a:path w="1672" h="123" extrusionOk="0">
                <a:moveTo>
                  <a:pt x="61" y="0"/>
                </a:moveTo>
                <a:cubicBezTo>
                  <a:pt x="1" y="0"/>
                  <a:pt x="1" y="92"/>
                  <a:pt x="61" y="122"/>
                </a:cubicBezTo>
                <a:cubicBezTo>
                  <a:pt x="578" y="122"/>
                  <a:pt x="1095" y="122"/>
                  <a:pt x="1612" y="92"/>
                </a:cubicBezTo>
                <a:cubicBezTo>
                  <a:pt x="1664" y="92"/>
                  <a:pt x="1671" y="25"/>
                  <a:pt x="1634" y="25"/>
                </a:cubicBezTo>
                <a:cubicBezTo>
                  <a:pt x="1628" y="25"/>
                  <a:pt x="1620" y="27"/>
                  <a:pt x="1612" y="31"/>
                </a:cubicBezTo>
                <a:cubicBezTo>
                  <a:pt x="1353" y="16"/>
                  <a:pt x="1095" y="16"/>
                  <a:pt x="837" y="16"/>
                </a:cubicBezTo>
                <a:cubicBezTo>
                  <a:pt x="578" y="16"/>
                  <a:pt x="320" y="16"/>
                  <a:pt x="61"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3546170" y="6629543"/>
            <a:ext cx="1444561" cy="66859"/>
          </a:xfrm>
          <a:custGeom>
            <a:avLst/>
            <a:gdLst/>
            <a:ahLst/>
            <a:cxnLst/>
            <a:rect l="l" t="t" r="r" b="b"/>
            <a:pathLst>
              <a:path w="40123" h="1857" extrusionOk="0">
                <a:moveTo>
                  <a:pt x="38992" y="1242"/>
                </a:moveTo>
                <a:cubicBezTo>
                  <a:pt x="38534" y="1242"/>
                  <a:pt x="38108" y="1304"/>
                  <a:pt x="37669" y="1377"/>
                </a:cubicBezTo>
                <a:lnTo>
                  <a:pt x="37669" y="1377"/>
                </a:lnTo>
                <a:cubicBezTo>
                  <a:pt x="38024" y="1338"/>
                  <a:pt x="38380" y="1311"/>
                  <a:pt x="38739" y="1311"/>
                </a:cubicBezTo>
                <a:cubicBezTo>
                  <a:pt x="39175" y="1311"/>
                  <a:pt x="39615" y="1351"/>
                  <a:pt x="40062" y="1458"/>
                </a:cubicBezTo>
                <a:cubicBezTo>
                  <a:pt x="40122" y="1458"/>
                  <a:pt x="40122" y="1398"/>
                  <a:pt x="40092" y="1367"/>
                </a:cubicBezTo>
                <a:cubicBezTo>
                  <a:pt x="39696" y="1276"/>
                  <a:pt x="39335" y="1242"/>
                  <a:pt x="38992" y="1242"/>
                </a:cubicBezTo>
                <a:close/>
                <a:moveTo>
                  <a:pt x="37669" y="1377"/>
                </a:moveTo>
                <a:cubicBezTo>
                  <a:pt x="37074" y="1442"/>
                  <a:pt x="36482" y="1540"/>
                  <a:pt x="35889" y="1599"/>
                </a:cubicBezTo>
                <a:lnTo>
                  <a:pt x="35889" y="1599"/>
                </a:lnTo>
                <a:cubicBezTo>
                  <a:pt x="36014" y="1595"/>
                  <a:pt x="36139" y="1589"/>
                  <a:pt x="36262" y="1580"/>
                </a:cubicBezTo>
                <a:cubicBezTo>
                  <a:pt x="36773" y="1536"/>
                  <a:pt x="37227" y="1450"/>
                  <a:pt x="37669" y="1377"/>
                </a:cubicBezTo>
                <a:close/>
                <a:moveTo>
                  <a:pt x="12921" y="0"/>
                </a:moveTo>
                <a:cubicBezTo>
                  <a:pt x="12224" y="0"/>
                  <a:pt x="11524" y="17"/>
                  <a:pt x="10821" y="60"/>
                </a:cubicBezTo>
                <a:cubicBezTo>
                  <a:pt x="7204" y="273"/>
                  <a:pt x="3617" y="759"/>
                  <a:pt x="61" y="1519"/>
                </a:cubicBezTo>
                <a:cubicBezTo>
                  <a:pt x="0" y="1550"/>
                  <a:pt x="30" y="1671"/>
                  <a:pt x="122" y="1671"/>
                </a:cubicBezTo>
                <a:cubicBezTo>
                  <a:pt x="3769" y="1033"/>
                  <a:pt x="7477" y="729"/>
                  <a:pt x="11155" y="729"/>
                </a:cubicBezTo>
                <a:cubicBezTo>
                  <a:pt x="14323" y="729"/>
                  <a:pt x="17436" y="1220"/>
                  <a:pt x="20572" y="1220"/>
                </a:cubicBezTo>
                <a:cubicBezTo>
                  <a:pt x="20746" y="1220"/>
                  <a:pt x="20920" y="1218"/>
                  <a:pt x="21095" y="1215"/>
                </a:cubicBezTo>
                <a:cubicBezTo>
                  <a:pt x="21317" y="1211"/>
                  <a:pt x="21539" y="1209"/>
                  <a:pt x="21761" y="1209"/>
                </a:cubicBezTo>
                <a:cubicBezTo>
                  <a:pt x="24719" y="1209"/>
                  <a:pt x="27607" y="1569"/>
                  <a:pt x="30548" y="1823"/>
                </a:cubicBezTo>
                <a:cubicBezTo>
                  <a:pt x="30862" y="1847"/>
                  <a:pt x="31173" y="1857"/>
                  <a:pt x="31482" y="1857"/>
                </a:cubicBezTo>
                <a:cubicBezTo>
                  <a:pt x="32756" y="1857"/>
                  <a:pt x="33993" y="1690"/>
                  <a:pt x="35290" y="1641"/>
                </a:cubicBezTo>
                <a:cubicBezTo>
                  <a:pt x="35490" y="1633"/>
                  <a:pt x="35689" y="1618"/>
                  <a:pt x="35889" y="1599"/>
                </a:cubicBezTo>
                <a:lnTo>
                  <a:pt x="35889" y="1599"/>
                </a:lnTo>
                <a:cubicBezTo>
                  <a:pt x="35792" y="1601"/>
                  <a:pt x="35695" y="1603"/>
                  <a:pt x="35597" y="1603"/>
                </a:cubicBezTo>
                <a:cubicBezTo>
                  <a:pt x="34073" y="1603"/>
                  <a:pt x="32431" y="1275"/>
                  <a:pt x="30973" y="1063"/>
                </a:cubicBezTo>
                <a:cubicBezTo>
                  <a:pt x="27902" y="608"/>
                  <a:pt x="24857" y="206"/>
                  <a:pt x="21739" y="206"/>
                </a:cubicBezTo>
                <a:cubicBezTo>
                  <a:pt x="21524" y="206"/>
                  <a:pt x="21310" y="208"/>
                  <a:pt x="21095" y="212"/>
                </a:cubicBezTo>
                <a:cubicBezTo>
                  <a:pt x="20862" y="216"/>
                  <a:pt x="20629" y="218"/>
                  <a:pt x="20397" y="218"/>
                </a:cubicBezTo>
                <a:cubicBezTo>
                  <a:pt x="17898" y="218"/>
                  <a:pt x="15425" y="0"/>
                  <a:pt x="12921"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5172369" y="6685312"/>
            <a:ext cx="42700" cy="17389"/>
          </a:xfrm>
          <a:custGeom>
            <a:avLst/>
            <a:gdLst/>
            <a:ahLst/>
            <a:cxnLst/>
            <a:rect l="l" t="t" r="r" b="b"/>
            <a:pathLst>
              <a:path w="1186" h="483" extrusionOk="0">
                <a:moveTo>
                  <a:pt x="122" y="1"/>
                </a:moveTo>
                <a:cubicBezTo>
                  <a:pt x="61" y="1"/>
                  <a:pt x="0" y="92"/>
                  <a:pt x="61" y="122"/>
                </a:cubicBezTo>
                <a:cubicBezTo>
                  <a:pt x="319" y="226"/>
                  <a:pt x="666" y="483"/>
                  <a:pt x="988" y="483"/>
                </a:cubicBezTo>
                <a:cubicBezTo>
                  <a:pt x="1045" y="483"/>
                  <a:pt x="1101" y="475"/>
                  <a:pt x="1155" y="457"/>
                </a:cubicBezTo>
                <a:cubicBezTo>
                  <a:pt x="1186" y="426"/>
                  <a:pt x="1186" y="365"/>
                  <a:pt x="1155" y="365"/>
                </a:cubicBezTo>
                <a:cubicBezTo>
                  <a:pt x="942" y="335"/>
                  <a:pt x="760" y="305"/>
                  <a:pt x="578" y="213"/>
                </a:cubicBezTo>
                <a:cubicBezTo>
                  <a:pt x="426" y="153"/>
                  <a:pt x="274" y="92"/>
                  <a:pt x="122"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4810139" y="6328555"/>
            <a:ext cx="88676" cy="12061"/>
          </a:xfrm>
          <a:custGeom>
            <a:avLst/>
            <a:gdLst/>
            <a:ahLst/>
            <a:cxnLst/>
            <a:rect l="l" t="t" r="r" b="b"/>
            <a:pathLst>
              <a:path w="2463" h="335" extrusionOk="0">
                <a:moveTo>
                  <a:pt x="122" y="1"/>
                </a:moveTo>
                <a:cubicBezTo>
                  <a:pt x="0" y="1"/>
                  <a:pt x="0" y="183"/>
                  <a:pt x="122" y="183"/>
                </a:cubicBezTo>
                <a:cubicBezTo>
                  <a:pt x="851" y="305"/>
                  <a:pt x="1611" y="335"/>
                  <a:pt x="2371" y="335"/>
                </a:cubicBezTo>
                <a:cubicBezTo>
                  <a:pt x="2462" y="335"/>
                  <a:pt x="2462" y="213"/>
                  <a:pt x="2371" y="213"/>
                </a:cubicBezTo>
                <a:cubicBezTo>
                  <a:pt x="1611" y="153"/>
                  <a:pt x="882" y="61"/>
                  <a:pt x="122"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
          <p:cNvSpPr/>
          <p:nvPr/>
        </p:nvSpPr>
        <p:spPr>
          <a:xfrm>
            <a:off x="1164874" y="6070411"/>
            <a:ext cx="1047301" cy="55877"/>
          </a:xfrm>
          <a:custGeom>
            <a:avLst/>
            <a:gdLst/>
            <a:ahLst/>
            <a:cxnLst/>
            <a:rect l="l" t="t" r="r" b="b"/>
            <a:pathLst>
              <a:path w="29089" h="1552" extrusionOk="0">
                <a:moveTo>
                  <a:pt x="19250" y="0"/>
                </a:moveTo>
                <a:cubicBezTo>
                  <a:pt x="17881" y="0"/>
                  <a:pt x="16517" y="206"/>
                  <a:pt x="15168" y="271"/>
                </a:cubicBezTo>
                <a:cubicBezTo>
                  <a:pt x="12660" y="408"/>
                  <a:pt x="10152" y="476"/>
                  <a:pt x="7645" y="476"/>
                </a:cubicBezTo>
                <a:cubicBezTo>
                  <a:pt x="5137" y="476"/>
                  <a:pt x="2629" y="408"/>
                  <a:pt x="122" y="271"/>
                </a:cubicBezTo>
                <a:cubicBezTo>
                  <a:pt x="0" y="271"/>
                  <a:pt x="0" y="423"/>
                  <a:pt x="122" y="453"/>
                </a:cubicBezTo>
                <a:lnTo>
                  <a:pt x="122" y="423"/>
                </a:lnTo>
                <a:cubicBezTo>
                  <a:pt x="3444" y="777"/>
                  <a:pt x="6754" y="851"/>
                  <a:pt x="10075" y="851"/>
                </a:cubicBezTo>
                <a:cubicBezTo>
                  <a:pt x="11889" y="851"/>
                  <a:pt x="13707" y="829"/>
                  <a:pt x="15532" y="818"/>
                </a:cubicBezTo>
                <a:cubicBezTo>
                  <a:pt x="16459" y="806"/>
                  <a:pt x="17331" y="776"/>
                  <a:pt x="18190" y="776"/>
                </a:cubicBezTo>
                <a:cubicBezTo>
                  <a:pt x="19528" y="776"/>
                  <a:pt x="20836" y="850"/>
                  <a:pt x="22280" y="1183"/>
                </a:cubicBezTo>
                <a:cubicBezTo>
                  <a:pt x="23377" y="1430"/>
                  <a:pt x="24504" y="1551"/>
                  <a:pt x="25636" y="1551"/>
                </a:cubicBezTo>
                <a:cubicBezTo>
                  <a:pt x="26731" y="1551"/>
                  <a:pt x="27830" y="1437"/>
                  <a:pt x="28906" y="1213"/>
                </a:cubicBezTo>
                <a:cubicBezTo>
                  <a:pt x="29089" y="1183"/>
                  <a:pt x="29058" y="879"/>
                  <a:pt x="28846" y="879"/>
                </a:cubicBezTo>
                <a:cubicBezTo>
                  <a:pt x="28655" y="883"/>
                  <a:pt x="28466" y="885"/>
                  <a:pt x="28278" y="885"/>
                </a:cubicBezTo>
                <a:cubicBezTo>
                  <a:pt x="25739" y="885"/>
                  <a:pt x="23429" y="515"/>
                  <a:pt x="20882" y="119"/>
                </a:cubicBezTo>
                <a:cubicBezTo>
                  <a:pt x="20338" y="32"/>
                  <a:pt x="19794" y="0"/>
                  <a:pt x="19250" y="0"/>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2"/>
          <p:cNvSpPr/>
          <p:nvPr/>
        </p:nvSpPr>
        <p:spPr>
          <a:xfrm>
            <a:off x="690998" y="6349833"/>
            <a:ext cx="849247" cy="39568"/>
          </a:xfrm>
          <a:custGeom>
            <a:avLst/>
            <a:gdLst/>
            <a:ahLst/>
            <a:cxnLst/>
            <a:rect l="l" t="t" r="r" b="b"/>
            <a:pathLst>
              <a:path w="23588" h="1099" extrusionOk="0">
                <a:moveTo>
                  <a:pt x="18878" y="1"/>
                </a:moveTo>
                <a:cubicBezTo>
                  <a:pt x="16576" y="1"/>
                  <a:pt x="14244" y="171"/>
                  <a:pt x="11980" y="171"/>
                </a:cubicBezTo>
                <a:cubicBezTo>
                  <a:pt x="11867" y="171"/>
                  <a:pt x="11755" y="170"/>
                  <a:pt x="11642" y="170"/>
                </a:cubicBezTo>
                <a:cubicBezTo>
                  <a:pt x="10101" y="157"/>
                  <a:pt x="8541" y="116"/>
                  <a:pt x="6982" y="116"/>
                </a:cubicBezTo>
                <a:cubicBezTo>
                  <a:pt x="4667" y="116"/>
                  <a:pt x="2357" y="208"/>
                  <a:pt x="122" y="625"/>
                </a:cubicBezTo>
                <a:cubicBezTo>
                  <a:pt x="1" y="656"/>
                  <a:pt x="61" y="808"/>
                  <a:pt x="153" y="808"/>
                </a:cubicBezTo>
                <a:cubicBezTo>
                  <a:pt x="1571" y="604"/>
                  <a:pt x="3013" y="532"/>
                  <a:pt x="4461" y="532"/>
                </a:cubicBezTo>
                <a:cubicBezTo>
                  <a:pt x="7108" y="532"/>
                  <a:pt x="9778" y="770"/>
                  <a:pt x="12372" y="869"/>
                </a:cubicBezTo>
                <a:cubicBezTo>
                  <a:pt x="14377" y="954"/>
                  <a:pt x="16509" y="1098"/>
                  <a:pt x="18613" y="1098"/>
                </a:cubicBezTo>
                <a:cubicBezTo>
                  <a:pt x="20240" y="1098"/>
                  <a:pt x="21851" y="1012"/>
                  <a:pt x="23375" y="747"/>
                </a:cubicBezTo>
                <a:cubicBezTo>
                  <a:pt x="23588" y="686"/>
                  <a:pt x="23588" y="382"/>
                  <a:pt x="23375" y="321"/>
                </a:cubicBezTo>
                <a:cubicBezTo>
                  <a:pt x="21908" y="75"/>
                  <a:pt x="20399" y="1"/>
                  <a:pt x="18878" y="1"/>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1713133" y="6379861"/>
            <a:ext cx="132420" cy="24231"/>
          </a:xfrm>
          <a:custGeom>
            <a:avLst/>
            <a:gdLst/>
            <a:ahLst/>
            <a:cxnLst/>
            <a:rect l="l" t="t" r="r" b="b"/>
            <a:pathLst>
              <a:path w="3678" h="673" extrusionOk="0">
                <a:moveTo>
                  <a:pt x="3610" y="0"/>
                </a:moveTo>
                <a:cubicBezTo>
                  <a:pt x="3603" y="0"/>
                  <a:pt x="3595" y="1"/>
                  <a:pt x="3587" y="4"/>
                </a:cubicBezTo>
                <a:cubicBezTo>
                  <a:pt x="2402" y="4"/>
                  <a:pt x="1247" y="187"/>
                  <a:pt x="91" y="491"/>
                </a:cubicBezTo>
                <a:cubicBezTo>
                  <a:pt x="0" y="521"/>
                  <a:pt x="31" y="673"/>
                  <a:pt x="152" y="673"/>
                </a:cubicBezTo>
                <a:cubicBezTo>
                  <a:pt x="1277" y="369"/>
                  <a:pt x="2432" y="187"/>
                  <a:pt x="3587" y="126"/>
                </a:cubicBezTo>
                <a:cubicBezTo>
                  <a:pt x="3670" y="126"/>
                  <a:pt x="3677" y="0"/>
                  <a:pt x="3610"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2006415" y="6377628"/>
            <a:ext cx="200287" cy="8965"/>
          </a:xfrm>
          <a:custGeom>
            <a:avLst/>
            <a:gdLst/>
            <a:ahLst/>
            <a:cxnLst/>
            <a:rect l="l" t="t" r="r" b="b"/>
            <a:pathLst>
              <a:path w="5563" h="249" extrusionOk="0">
                <a:moveTo>
                  <a:pt x="3222" y="1"/>
                </a:moveTo>
                <a:cubicBezTo>
                  <a:pt x="2193" y="1"/>
                  <a:pt x="1157" y="18"/>
                  <a:pt x="122" y="36"/>
                </a:cubicBezTo>
                <a:cubicBezTo>
                  <a:pt x="0" y="66"/>
                  <a:pt x="0" y="218"/>
                  <a:pt x="122" y="249"/>
                </a:cubicBezTo>
                <a:lnTo>
                  <a:pt x="122" y="218"/>
                </a:lnTo>
                <a:cubicBezTo>
                  <a:pt x="1317" y="218"/>
                  <a:pt x="2513" y="245"/>
                  <a:pt x="3700" y="245"/>
                </a:cubicBezTo>
                <a:cubicBezTo>
                  <a:pt x="4293" y="245"/>
                  <a:pt x="4884" y="238"/>
                  <a:pt x="5472" y="218"/>
                </a:cubicBezTo>
                <a:cubicBezTo>
                  <a:pt x="5563" y="188"/>
                  <a:pt x="5563" y="66"/>
                  <a:pt x="5472" y="36"/>
                </a:cubicBezTo>
                <a:cubicBezTo>
                  <a:pt x="4726" y="10"/>
                  <a:pt x="3976" y="1"/>
                  <a:pt x="3222"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1602601" y="6204884"/>
            <a:ext cx="331627" cy="25419"/>
          </a:xfrm>
          <a:custGeom>
            <a:avLst/>
            <a:gdLst/>
            <a:ahLst/>
            <a:cxnLst/>
            <a:rect l="l" t="t" r="r" b="b"/>
            <a:pathLst>
              <a:path w="9211" h="706" extrusionOk="0">
                <a:moveTo>
                  <a:pt x="92" y="1"/>
                </a:moveTo>
                <a:cubicBezTo>
                  <a:pt x="0" y="1"/>
                  <a:pt x="0" y="153"/>
                  <a:pt x="92" y="153"/>
                </a:cubicBezTo>
                <a:cubicBezTo>
                  <a:pt x="2915" y="295"/>
                  <a:pt x="5711" y="706"/>
                  <a:pt x="8531" y="706"/>
                </a:cubicBezTo>
                <a:cubicBezTo>
                  <a:pt x="8716" y="706"/>
                  <a:pt x="8902" y="704"/>
                  <a:pt x="9089" y="700"/>
                </a:cubicBezTo>
                <a:cubicBezTo>
                  <a:pt x="9210" y="700"/>
                  <a:pt x="9210" y="518"/>
                  <a:pt x="9089" y="487"/>
                </a:cubicBezTo>
                <a:cubicBezTo>
                  <a:pt x="6079" y="396"/>
                  <a:pt x="3101" y="122"/>
                  <a:pt x="92"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1616823" y="6545223"/>
            <a:ext cx="468404" cy="29595"/>
          </a:xfrm>
          <a:custGeom>
            <a:avLst/>
            <a:gdLst/>
            <a:ahLst/>
            <a:cxnLst/>
            <a:rect l="l" t="t" r="r" b="b"/>
            <a:pathLst>
              <a:path w="13010" h="822" extrusionOk="0">
                <a:moveTo>
                  <a:pt x="12858" y="1"/>
                </a:moveTo>
                <a:lnTo>
                  <a:pt x="213" y="487"/>
                </a:lnTo>
                <a:cubicBezTo>
                  <a:pt x="0" y="487"/>
                  <a:pt x="0" y="822"/>
                  <a:pt x="213" y="822"/>
                </a:cubicBezTo>
                <a:lnTo>
                  <a:pt x="12858" y="275"/>
                </a:lnTo>
                <a:cubicBezTo>
                  <a:pt x="13010" y="275"/>
                  <a:pt x="13010" y="1"/>
                  <a:pt x="12858"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2741819" y="5997685"/>
            <a:ext cx="263760" cy="26679"/>
          </a:xfrm>
          <a:custGeom>
            <a:avLst/>
            <a:gdLst/>
            <a:ahLst/>
            <a:cxnLst/>
            <a:rect l="l" t="t" r="r" b="b"/>
            <a:pathLst>
              <a:path w="7326" h="741" extrusionOk="0">
                <a:moveTo>
                  <a:pt x="1460" y="1"/>
                </a:moveTo>
                <a:cubicBezTo>
                  <a:pt x="1016" y="1"/>
                  <a:pt x="570" y="5"/>
                  <a:pt x="122" y="11"/>
                </a:cubicBezTo>
                <a:cubicBezTo>
                  <a:pt x="0" y="42"/>
                  <a:pt x="0" y="194"/>
                  <a:pt x="122" y="224"/>
                </a:cubicBezTo>
                <a:cubicBezTo>
                  <a:pt x="2493" y="224"/>
                  <a:pt x="4864" y="406"/>
                  <a:pt x="7204" y="741"/>
                </a:cubicBezTo>
                <a:cubicBezTo>
                  <a:pt x="7326" y="741"/>
                  <a:pt x="7326" y="558"/>
                  <a:pt x="7234" y="558"/>
                </a:cubicBezTo>
                <a:cubicBezTo>
                  <a:pt x="5306" y="89"/>
                  <a:pt x="3398" y="1"/>
                  <a:pt x="1460"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3039459" y="6521172"/>
            <a:ext cx="63509" cy="7669"/>
          </a:xfrm>
          <a:custGeom>
            <a:avLst/>
            <a:gdLst/>
            <a:ahLst/>
            <a:cxnLst/>
            <a:rect l="l" t="t" r="r" b="b"/>
            <a:pathLst>
              <a:path w="1764" h="213" extrusionOk="0">
                <a:moveTo>
                  <a:pt x="153" y="0"/>
                </a:moveTo>
                <a:cubicBezTo>
                  <a:pt x="1" y="0"/>
                  <a:pt x="1" y="213"/>
                  <a:pt x="153" y="213"/>
                </a:cubicBezTo>
                <a:cubicBezTo>
                  <a:pt x="670" y="213"/>
                  <a:pt x="1186" y="213"/>
                  <a:pt x="1703" y="183"/>
                </a:cubicBezTo>
                <a:cubicBezTo>
                  <a:pt x="1764" y="152"/>
                  <a:pt x="1764" y="61"/>
                  <a:pt x="1703" y="61"/>
                </a:cubicBezTo>
                <a:cubicBezTo>
                  <a:pt x="1186" y="0"/>
                  <a:pt x="670" y="31"/>
                  <a:pt x="153"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1851026" y="6734133"/>
            <a:ext cx="1145807" cy="61169"/>
          </a:xfrm>
          <a:custGeom>
            <a:avLst/>
            <a:gdLst/>
            <a:ahLst/>
            <a:cxnLst/>
            <a:rect l="l" t="t" r="r" b="b"/>
            <a:pathLst>
              <a:path w="31825" h="1699" extrusionOk="0">
                <a:moveTo>
                  <a:pt x="28583" y="0"/>
                </a:moveTo>
                <a:cubicBezTo>
                  <a:pt x="24125" y="0"/>
                  <a:pt x="19722" y="599"/>
                  <a:pt x="15259" y="772"/>
                </a:cubicBezTo>
                <a:cubicBezTo>
                  <a:pt x="12888" y="863"/>
                  <a:pt x="10456" y="1228"/>
                  <a:pt x="8085" y="1289"/>
                </a:cubicBezTo>
                <a:cubicBezTo>
                  <a:pt x="7840" y="1292"/>
                  <a:pt x="7595" y="1293"/>
                  <a:pt x="7350" y="1293"/>
                </a:cubicBezTo>
                <a:cubicBezTo>
                  <a:pt x="5170" y="1293"/>
                  <a:pt x="3007" y="1194"/>
                  <a:pt x="827" y="1194"/>
                </a:cubicBezTo>
                <a:cubicBezTo>
                  <a:pt x="582" y="1194"/>
                  <a:pt x="337" y="1195"/>
                  <a:pt x="91" y="1198"/>
                </a:cubicBezTo>
                <a:cubicBezTo>
                  <a:pt x="0" y="1228"/>
                  <a:pt x="0" y="1350"/>
                  <a:pt x="122" y="1380"/>
                </a:cubicBezTo>
                <a:cubicBezTo>
                  <a:pt x="2797" y="1411"/>
                  <a:pt x="5411" y="1593"/>
                  <a:pt x="8085" y="1684"/>
                </a:cubicBezTo>
                <a:cubicBezTo>
                  <a:pt x="8350" y="1694"/>
                  <a:pt x="8615" y="1699"/>
                  <a:pt x="8881" y="1699"/>
                </a:cubicBezTo>
                <a:cubicBezTo>
                  <a:pt x="10903" y="1699"/>
                  <a:pt x="12958" y="1439"/>
                  <a:pt x="14973" y="1439"/>
                </a:cubicBezTo>
                <a:cubicBezTo>
                  <a:pt x="15068" y="1439"/>
                  <a:pt x="15163" y="1440"/>
                  <a:pt x="15259" y="1441"/>
                </a:cubicBezTo>
                <a:cubicBezTo>
                  <a:pt x="15686" y="1450"/>
                  <a:pt x="16112" y="1455"/>
                  <a:pt x="16539" y="1455"/>
                </a:cubicBezTo>
                <a:cubicBezTo>
                  <a:pt x="21579" y="1455"/>
                  <a:pt x="26595" y="828"/>
                  <a:pt x="31612" y="408"/>
                </a:cubicBezTo>
                <a:cubicBezTo>
                  <a:pt x="31824" y="408"/>
                  <a:pt x="31824" y="104"/>
                  <a:pt x="31612" y="104"/>
                </a:cubicBezTo>
                <a:cubicBezTo>
                  <a:pt x="30598" y="31"/>
                  <a:pt x="29589" y="0"/>
                  <a:pt x="28583"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5565236" y="6643188"/>
            <a:ext cx="922549" cy="51053"/>
          </a:xfrm>
          <a:custGeom>
            <a:avLst/>
            <a:gdLst/>
            <a:ahLst/>
            <a:cxnLst/>
            <a:rect l="l" t="t" r="r" b="b"/>
            <a:pathLst>
              <a:path w="25624" h="1418" extrusionOk="0">
                <a:moveTo>
                  <a:pt x="23866" y="0"/>
                </a:moveTo>
                <a:cubicBezTo>
                  <a:pt x="22960" y="0"/>
                  <a:pt x="22087" y="132"/>
                  <a:pt x="21125" y="289"/>
                </a:cubicBezTo>
                <a:cubicBezTo>
                  <a:pt x="19605" y="532"/>
                  <a:pt x="18032" y="546"/>
                  <a:pt x="16467" y="546"/>
                </a:cubicBezTo>
                <a:cubicBezTo>
                  <a:pt x="16271" y="546"/>
                  <a:pt x="16076" y="546"/>
                  <a:pt x="15881" y="546"/>
                </a:cubicBezTo>
                <a:cubicBezTo>
                  <a:pt x="15295" y="546"/>
                  <a:pt x="14712" y="547"/>
                  <a:pt x="14134" y="563"/>
                </a:cubicBezTo>
                <a:cubicBezTo>
                  <a:pt x="9453" y="715"/>
                  <a:pt x="4772" y="745"/>
                  <a:pt x="91" y="806"/>
                </a:cubicBezTo>
                <a:cubicBezTo>
                  <a:pt x="0" y="806"/>
                  <a:pt x="0" y="927"/>
                  <a:pt x="91" y="958"/>
                </a:cubicBezTo>
                <a:cubicBezTo>
                  <a:pt x="4772" y="1019"/>
                  <a:pt x="9453" y="1019"/>
                  <a:pt x="14134" y="1171"/>
                </a:cubicBezTo>
                <a:cubicBezTo>
                  <a:pt x="16017" y="1255"/>
                  <a:pt x="17952" y="1417"/>
                  <a:pt x="19842" y="1417"/>
                </a:cubicBezTo>
                <a:cubicBezTo>
                  <a:pt x="19997" y="1417"/>
                  <a:pt x="20151" y="1416"/>
                  <a:pt x="20305" y="1414"/>
                </a:cubicBezTo>
                <a:cubicBezTo>
                  <a:pt x="22067" y="1353"/>
                  <a:pt x="23709" y="806"/>
                  <a:pt x="25411" y="563"/>
                </a:cubicBezTo>
                <a:cubicBezTo>
                  <a:pt x="25624" y="532"/>
                  <a:pt x="25624" y="198"/>
                  <a:pt x="25411" y="137"/>
                </a:cubicBezTo>
                <a:cubicBezTo>
                  <a:pt x="24872" y="40"/>
                  <a:pt x="24364" y="0"/>
                  <a:pt x="23866" y="0"/>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6747731" y="6714223"/>
            <a:ext cx="137317" cy="26283"/>
          </a:xfrm>
          <a:custGeom>
            <a:avLst/>
            <a:gdLst/>
            <a:ahLst/>
            <a:cxnLst/>
            <a:rect l="l" t="t" r="r" b="b"/>
            <a:pathLst>
              <a:path w="3814" h="730" extrusionOk="0">
                <a:moveTo>
                  <a:pt x="2489" y="0"/>
                </a:moveTo>
                <a:cubicBezTo>
                  <a:pt x="2248" y="0"/>
                  <a:pt x="2011" y="7"/>
                  <a:pt x="1777" y="18"/>
                </a:cubicBezTo>
                <a:cubicBezTo>
                  <a:pt x="1199" y="140"/>
                  <a:pt x="622" y="322"/>
                  <a:pt x="105" y="535"/>
                </a:cubicBezTo>
                <a:cubicBezTo>
                  <a:pt x="1" y="587"/>
                  <a:pt x="31" y="730"/>
                  <a:pt x="100" y="730"/>
                </a:cubicBezTo>
                <a:cubicBezTo>
                  <a:pt x="111" y="730"/>
                  <a:pt x="123" y="726"/>
                  <a:pt x="136" y="717"/>
                </a:cubicBezTo>
                <a:cubicBezTo>
                  <a:pt x="683" y="505"/>
                  <a:pt x="1230" y="322"/>
                  <a:pt x="1807" y="231"/>
                </a:cubicBezTo>
                <a:cubicBezTo>
                  <a:pt x="2212" y="173"/>
                  <a:pt x="2629" y="152"/>
                  <a:pt x="3042" y="152"/>
                </a:cubicBezTo>
                <a:cubicBezTo>
                  <a:pt x="3281" y="152"/>
                  <a:pt x="3519" y="159"/>
                  <a:pt x="3753" y="170"/>
                </a:cubicBezTo>
                <a:cubicBezTo>
                  <a:pt x="3813" y="170"/>
                  <a:pt x="3813" y="79"/>
                  <a:pt x="3753" y="79"/>
                </a:cubicBezTo>
                <a:cubicBezTo>
                  <a:pt x="3329" y="21"/>
                  <a:pt x="2905" y="0"/>
                  <a:pt x="2489"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7009764" y="6713323"/>
            <a:ext cx="139009" cy="20989"/>
          </a:xfrm>
          <a:custGeom>
            <a:avLst/>
            <a:gdLst/>
            <a:ahLst/>
            <a:cxnLst/>
            <a:rect l="l" t="t" r="r" b="b"/>
            <a:pathLst>
              <a:path w="3861" h="583" extrusionOk="0">
                <a:moveTo>
                  <a:pt x="2033" y="0"/>
                </a:moveTo>
                <a:cubicBezTo>
                  <a:pt x="1801" y="0"/>
                  <a:pt x="1569" y="4"/>
                  <a:pt x="1338" y="13"/>
                </a:cubicBezTo>
                <a:cubicBezTo>
                  <a:pt x="1289" y="7"/>
                  <a:pt x="1241" y="5"/>
                  <a:pt x="1193" y="5"/>
                </a:cubicBezTo>
                <a:cubicBezTo>
                  <a:pt x="968" y="5"/>
                  <a:pt x="748" y="59"/>
                  <a:pt x="548" y="134"/>
                </a:cubicBezTo>
                <a:cubicBezTo>
                  <a:pt x="396" y="226"/>
                  <a:pt x="304" y="408"/>
                  <a:pt x="92" y="408"/>
                </a:cubicBezTo>
                <a:cubicBezTo>
                  <a:pt x="31" y="408"/>
                  <a:pt x="1" y="530"/>
                  <a:pt x="92" y="560"/>
                </a:cubicBezTo>
                <a:cubicBezTo>
                  <a:pt x="152" y="575"/>
                  <a:pt x="213" y="583"/>
                  <a:pt x="270" y="583"/>
                </a:cubicBezTo>
                <a:cubicBezTo>
                  <a:pt x="327" y="583"/>
                  <a:pt x="380" y="575"/>
                  <a:pt x="426" y="560"/>
                </a:cubicBezTo>
                <a:cubicBezTo>
                  <a:pt x="517" y="499"/>
                  <a:pt x="608" y="438"/>
                  <a:pt x="700" y="378"/>
                </a:cubicBezTo>
                <a:cubicBezTo>
                  <a:pt x="882" y="309"/>
                  <a:pt x="1064" y="275"/>
                  <a:pt x="1260" y="275"/>
                </a:cubicBezTo>
                <a:cubicBezTo>
                  <a:pt x="1325" y="275"/>
                  <a:pt x="1391" y="279"/>
                  <a:pt x="1459" y="286"/>
                </a:cubicBezTo>
                <a:cubicBezTo>
                  <a:pt x="2219" y="286"/>
                  <a:pt x="2979" y="256"/>
                  <a:pt x="3739" y="226"/>
                </a:cubicBezTo>
                <a:cubicBezTo>
                  <a:pt x="3861" y="226"/>
                  <a:pt x="3861" y="43"/>
                  <a:pt x="3739" y="43"/>
                </a:cubicBezTo>
                <a:cubicBezTo>
                  <a:pt x="3159" y="22"/>
                  <a:pt x="2594" y="0"/>
                  <a:pt x="2033"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7967307" y="6547347"/>
            <a:ext cx="1299036" cy="55949"/>
          </a:xfrm>
          <a:custGeom>
            <a:avLst/>
            <a:gdLst/>
            <a:ahLst/>
            <a:cxnLst/>
            <a:rect l="l" t="t" r="r" b="b"/>
            <a:pathLst>
              <a:path w="36081" h="1554" extrusionOk="0">
                <a:moveTo>
                  <a:pt x="10021" y="0"/>
                </a:moveTo>
                <a:cubicBezTo>
                  <a:pt x="9661" y="0"/>
                  <a:pt x="9300" y="10"/>
                  <a:pt x="8937" y="33"/>
                </a:cubicBezTo>
                <a:cubicBezTo>
                  <a:pt x="6049" y="185"/>
                  <a:pt x="3101" y="732"/>
                  <a:pt x="153" y="975"/>
                </a:cubicBezTo>
                <a:cubicBezTo>
                  <a:pt x="1" y="975"/>
                  <a:pt x="1" y="1219"/>
                  <a:pt x="153" y="1219"/>
                </a:cubicBezTo>
                <a:lnTo>
                  <a:pt x="153" y="1249"/>
                </a:lnTo>
                <a:cubicBezTo>
                  <a:pt x="1551" y="1158"/>
                  <a:pt x="3010" y="1219"/>
                  <a:pt x="4408" y="1067"/>
                </a:cubicBezTo>
                <a:cubicBezTo>
                  <a:pt x="5928" y="884"/>
                  <a:pt x="7417" y="580"/>
                  <a:pt x="8967" y="519"/>
                </a:cubicBezTo>
                <a:cubicBezTo>
                  <a:pt x="9188" y="510"/>
                  <a:pt x="9408" y="506"/>
                  <a:pt x="9628" y="506"/>
                </a:cubicBezTo>
                <a:cubicBezTo>
                  <a:pt x="12287" y="506"/>
                  <a:pt x="14902" y="1139"/>
                  <a:pt x="17569" y="1279"/>
                </a:cubicBezTo>
                <a:cubicBezTo>
                  <a:pt x="21282" y="1486"/>
                  <a:pt x="25064" y="1553"/>
                  <a:pt x="28830" y="1553"/>
                </a:cubicBezTo>
                <a:cubicBezTo>
                  <a:pt x="31169" y="1553"/>
                  <a:pt x="33501" y="1527"/>
                  <a:pt x="35807" y="1492"/>
                </a:cubicBezTo>
                <a:cubicBezTo>
                  <a:pt x="36080" y="1492"/>
                  <a:pt x="36080" y="1067"/>
                  <a:pt x="35807" y="1067"/>
                </a:cubicBezTo>
                <a:cubicBezTo>
                  <a:pt x="34378" y="884"/>
                  <a:pt x="33010" y="489"/>
                  <a:pt x="31582" y="459"/>
                </a:cubicBezTo>
                <a:cubicBezTo>
                  <a:pt x="31266" y="453"/>
                  <a:pt x="30948" y="450"/>
                  <a:pt x="30630" y="450"/>
                </a:cubicBezTo>
                <a:cubicBezTo>
                  <a:pt x="29358" y="450"/>
                  <a:pt x="28074" y="489"/>
                  <a:pt x="26810" y="489"/>
                </a:cubicBezTo>
                <a:cubicBezTo>
                  <a:pt x="24551" y="511"/>
                  <a:pt x="22275" y="583"/>
                  <a:pt x="20007" y="583"/>
                </a:cubicBezTo>
                <a:cubicBezTo>
                  <a:pt x="19193" y="583"/>
                  <a:pt x="18380" y="574"/>
                  <a:pt x="17569" y="550"/>
                </a:cubicBezTo>
                <a:cubicBezTo>
                  <a:pt x="15041" y="497"/>
                  <a:pt x="12559" y="0"/>
                  <a:pt x="10021" y="0"/>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8903609" y="6378600"/>
            <a:ext cx="176704" cy="25491"/>
          </a:xfrm>
          <a:custGeom>
            <a:avLst/>
            <a:gdLst/>
            <a:ahLst/>
            <a:cxnLst/>
            <a:rect l="l" t="t" r="r" b="b"/>
            <a:pathLst>
              <a:path w="4908" h="708" extrusionOk="0">
                <a:moveTo>
                  <a:pt x="4333" y="1"/>
                </a:moveTo>
                <a:cubicBezTo>
                  <a:pt x="3633" y="1"/>
                  <a:pt x="2933" y="55"/>
                  <a:pt x="2232" y="130"/>
                </a:cubicBezTo>
                <a:cubicBezTo>
                  <a:pt x="1503" y="161"/>
                  <a:pt x="773" y="282"/>
                  <a:pt x="105" y="526"/>
                </a:cubicBezTo>
                <a:cubicBezTo>
                  <a:pt x="0" y="552"/>
                  <a:pt x="30" y="690"/>
                  <a:pt x="99" y="690"/>
                </a:cubicBezTo>
                <a:cubicBezTo>
                  <a:pt x="110" y="690"/>
                  <a:pt x="122" y="686"/>
                  <a:pt x="135" y="678"/>
                </a:cubicBezTo>
                <a:lnTo>
                  <a:pt x="135" y="708"/>
                </a:lnTo>
                <a:cubicBezTo>
                  <a:pt x="1624" y="222"/>
                  <a:pt x="3266" y="404"/>
                  <a:pt x="4816" y="161"/>
                </a:cubicBezTo>
                <a:cubicBezTo>
                  <a:pt x="4907" y="161"/>
                  <a:pt x="4877" y="39"/>
                  <a:pt x="4786" y="9"/>
                </a:cubicBezTo>
                <a:cubicBezTo>
                  <a:pt x="4635" y="3"/>
                  <a:pt x="4484" y="1"/>
                  <a:pt x="4333"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8847156" y="6048593"/>
            <a:ext cx="870560" cy="82088"/>
          </a:xfrm>
          <a:custGeom>
            <a:avLst/>
            <a:gdLst/>
            <a:ahLst/>
            <a:cxnLst/>
            <a:rect l="l" t="t" r="r" b="b"/>
            <a:pathLst>
              <a:path w="24180" h="2280" extrusionOk="0">
                <a:moveTo>
                  <a:pt x="22760" y="1"/>
                </a:moveTo>
                <a:cubicBezTo>
                  <a:pt x="22008" y="1"/>
                  <a:pt x="21211" y="217"/>
                  <a:pt x="20518" y="330"/>
                </a:cubicBezTo>
                <a:cubicBezTo>
                  <a:pt x="18603" y="634"/>
                  <a:pt x="16688" y="634"/>
                  <a:pt x="14804" y="1059"/>
                </a:cubicBezTo>
                <a:cubicBezTo>
                  <a:pt x="12281" y="1637"/>
                  <a:pt x="9545" y="1272"/>
                  <a:pt x="6962" y="1576"/>
                </a:cubicBezTo>
                <a:cubicBezTo>
                  <a:pt x="4712" y="1880"/>
                  <a:pt x="2433" y="2032"/>
                  <a:pt x="122" y="2062"/>
                </a:cubicBezTo>
                <a:cubicBezTo>
                  <a:pt x="1" y="2062"/>
                  <a:pt x="1" y="2275"/>
                  <a:pt x="122" y="2275"/>
                </a:cubicBezTo>
                <a:cubicBezTo>
                  <a:pt x="329" y="2278"/>
                  <a:pt x="535" y="2279"/>
                  <a:pt x="742" y="2279"/>
                </a:cubicBezTo>
                <a:cubicBezTo>
                  <a:pt x="4876" y="2279"/>
                  <a:pt x="8960" y="1725"/>
                  <a:pt x="13071" y="1667"/>
                </a:cubicBezTo>
                <a:cubicBezTo>
                  <a:pt x="14013" y="1576"/>
                  <a:pt x="14925" y="1454"/>
                  <a:pt x="15807" y="1242"/>
                </a:cubicBezTo>
                <a:cubicBezTo>
                  <a:pt x="16157" y="1187"/>
                  <a:pt x="16504" y="1172"/>
                  <a:pt x="16848" y="1172"/>
                </a:cubicBezTo>
                <a:cubicBezTo>
                  <a:pt x="17283" y="1172"/>
                  <a:pt x="17714" y="1196"/>
                  <a:pt x="18144" y="1196"/>
                </a:cubicBezTo>
                <a:cubicBezTo>
                  <a:pt x="18317" y="1196"/>
                  <a:pt x="18491" y="1192"/>
                  <a:pt x="18664" y="1181"/>
                </a:cubicBezTo>
                <a:cubicBezTo>
                  <a:pt x="19858" y="1061"/>
                  <a:pt x="21540" y="360"/>
                  <a:pt x="22914" y="360"/>
                </a:cubicBezTo>
                <a:cubicBezTo>
                  <a:pt x="23289" y="360"/>
                  <a:pt x="23640" y="412"/>
                  <a:pt x="23953" y="542"/>
                </a:cubicBezTo>
                <a:cubicBezTo>
                  <a:pt x="23969" y="551"/>
                  <a:pt x="23986" y="555"/>
                  <a:pt x="24002" y="555"/>
                </a:cubicBezTo>
                <a:cubicBezTo>
                  <a:pt x="24103" y="555"/>
                  <a:pt x="24179" y="408"/>
                  <a:pt x="24074" y="330"/>
                </a:cubicBezTo>
                <a:cubicBezTo>
                  <a:pt x="23678" y="85"/>
                  <a:pt x="23228" y="1"/>
                  <a:pt x="22760" y="1"/>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9478619" y="6510300"/>
            <a:ext cx="1341700" cy="88064"/>
          </a:xfrm>
          <a:custGeom>
            <a:avLst/>
            <a:gdLst/>
            <a:ahLst/>
            <a:cxnLst/>
            <a:rect l="l" t="t" r="r" b="b"/>
            <a:pathLst>
              <a:path w="37266" h="2446" extrusionOk="0">
                <a:moveTo>
                  <a:pt x="7315" y="1"/>
                </a:moveTo>
                <a:cubicBezTo>
                  <a:pt x="4905" y="1"/>
                  <a:pt x="2483" y="115"/>
                  <a:pt x="61" y="181"/>
                </a:cubicBezTo>
                <a:cubicBezTo>
                  <a:pt x="0" y="211"/>
                  <a:pt x="0" y="302"/>
                  <a:pt x="61" y="333"/>
                </a:cubicBezTo>
                <a:lnTo>
                  <a:pt x="61" y="302"/>
                </a:lnTo>
                <a:cubicBezTo>
                  <a:pt x="3405" y="393"/>
                  <a:pt x="6748" y="302"/>
                  <a:pt x="10061" y="515"/>
                </a:cubicBezTo>
                <a:cubicBezTo>
                  <a:pt x="13067" y="661"/>
                  <a:pt x="16045" y="1339"/>
                  <a:pt x="19076" y="1339"/>
                </a:cubicBezTo>
                <a:cubicBezTo>
                  <a:pt x="19202" y="1339"/>
                  <a:pt x="19328" y="1338"/>
                  <a:pt x="19453" y="1336"/>
                </a:cubicBezTo>
                <a:cubicBezTo>
                  <a:pt x="19561" y="1334"/>
                  <a:pt x="19668" y="1333"/>
                  <a:pt x="19776" y="1333"/>
                </a:cubicBezTo>
                <a:cubicBezTo>
                  <a:pt x="22775" y="1333"/>
                  <a:pt x="25677" y="2099"/>
                  <a:pt x="28703" y="2099"/>
                </a:cubicBezTo>
                <a:cubicBezTo>
                  <a:pt x="28811" y="2099"/>
                  <a:pt x="28920" y="2098"/>
                  <a:pt x="29028" y="2096"/>
                </a:cubicBezTo>
                <a:cubicBezTo>
                  <a:pt x="29114" y="2094"/>
                  <a:pt x="29201" y="2093"/>
                  <a:pt x="29286" y="2093"/>
                </a:cubicBezTo>
                <a:cubicBezTo>
                  <a:pt x="30680" y="2093"/>
                  <a:pt x="32000" y="2315"/>
                  <a:pt x="33375" y="2430"/>
                </a:cubicBezTo>
                <a:cubicBezTo>
                  <a:pt x="33522" y="2441"/>
                  <a:pt x="33669" y="2446"/>
                  <a:pt x="33816" y="2446"/>
                </a:cubicBezTo>
                <a:cubicBezTo>
                  <a:pt x="34915" y="2446"/>
                  <a:pt x="36011" y="2176"/>
                  <a:pt x="37083" y="2096"/>
                </a:cubicBezTo>
                <a:cubicBezTo>
                  <a:pt x="37265" y="2096"/>
                  <a:pt x="37265" y="1883"/>
                  <a:pt x="37083" y="1883"/>
                </a:cubicBezTo>
                <a:cubicBezTo>
                  <a:pt x="36936" y="1876"/>
                  <a:pt x="36790" y="1874"/>
                  <a:pt x="36644" y="1874"/>
                </a:cubicBezTo>
                <a:cubicBezTo>
                  <a:pt x="35842" y="1874"/>
                  <a:pt x="35048" y="1955"/>
                  <a:pt x="34250" y="1955"/>
                </a:cubicBezTo>
                <a:cubicBezTo>
                  <a:pt x="33808" y="1955"/>
                  <a:pt x="33365" y="1930"/>
                  <a:pt x="32919" y="1852"/>
                </a:cubicBezTo>
                <a:cubicBezTo>
                  <a:pt x="31799" y="1639"/>
                  <a:pt x="30656" y="1543"/>
                  <a:pt x="29511" y="1543"/>
                </a:cubicBezTo>
                <a:cubicBezTo>
                  <a:pt x="29350" y="1543"/>
                  <a:pt x="29189" y="1545"/>
                  <a:pt x="29028" y="1548"/>
                </a:cubicBezTo>
                <a:cubicBezTo>
                  <a:pt x="28868" y="1553"/>
                  <a:pt x="28708" y="1555"/>
                  <a:pt x="28549" y="1555"/>
                </a:cubicBezTo>
                <a:cubicBezTo>
                  <a:pt x="25581" y="1555"/>
                  <a:pt x="22753" y="816"/>
                  <a:pt x="19806" y="816"/>
                </a:cubicBezTo>
                <a:cubicBezTo>
                  <a:pt x="19699" y="816"/>
                  <a:pt x="19591" y="817"/>
                  <a:pt x="19484" y="819"/>
                </a:cubicBezTo>
                <a:cubicBezTo>
                  <a:pt x="19299" y="824"/>
                  <a:pt x="19114" y="827"/>
                  <a:pt x="18929" y="827"/>
                </a:cubicBezTo>
                <a:cubicBezTo>
                  <a:pt x="15960" y="827"/>
                  <a:pt x="13037" y="174"/>
                  <a:pt x="10061" y="59"/>
                </a:cubicBezTo>
                <a:cubicBezTo>
                  <a:pt x="9148" y="17"/>
                  <a:pt x="8233" y="1"/>
                  <a:pt x="7315"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10062989" y="6236747"/>
            <a:ext cx="585523" cy="33843"/>
          </a:xfrm>
          <a:custGeom>
            <a:avLst/>
            <a:gdLst/>
            <a:ahLst/>
            <a:cxnLst/>
            <a:rect l="l" t="t" r="r" b="b"/>
            <a:pathLst>
              <a:path w="16263" h="940" extrusionOk="0">
                <a:moveTo>
                  <a:pt x="15502" y="1"/>
                </a:moveTo>
                <a:cubicBezTo>
                  <a:pt x="14878" y="1"/>
                  <a:pt x="14354" y="193"/>
                  <a:pt x="13648" y="241"/>
                </a:cubicBezTo>
                <a:cubicBezTo>
                  <a:pt x="13132" y="263"/>
                  <a:pt x="12611" y="269"/>
                  <a:pt x="12088" y="269"/>
                </a:cubicBezTo>
                <a:cubicBezTo>
                  <a:pt x="11515" y="269"/>
                  <a:pt x="10940" y="262"/>
                  <a:pt x="10363" y="262"/>
                </a:cubicBezTo>
                <a:cubicBezTo>
                  <a:pt x="10040" y="262"/>
                  <a:pt x="9716" y="264"/>
                  <a:pt x="9393" y="271"/>
                </a:cubicBezTo>
                <a:cubicBezTo>
                  <a:pt x="6292" y="362"/>
                  <a:pt x="3192" y="423"/>
                  <a:pt x="92" y="484"/>
                </a:cubicBezTo>
                <a:cubicBezTo>
                  <a:pt x="1" y="514"/>
                  <a:pt x="1" y="636"/>
                  <a:pt x="92" y="666"/>
                </a:cubicBezTo>
                <a:cubicBezTo>
                  <a:pt x="3192" y="727"/>
                  <a:pt x="6292" y="788"/>
                  <a:pt x="9393" y="879"/>
                </a:cubicBezTo>
                <a:cubicBezTo>
                  <a:pt x="10730" y="909"/>
                  <a:pt x="12068" y="940"/>
                  <a:pt x="13375" y="940"/>
                </a:cubicBezTo>
                <a:cubicBezTo>
                  <a:pt x="14408" y="940"/>
                  <a:pt x="15077" y="545"/>
                  <a:pt x="16080" y="393"/>
                </a:cubicBezTo>
                <a:cubicBezTo>
                  <a:pt x="16262" y="393"/>
                  <a:pt x="16262" y="89"/>
                  <a:pt x="16080" y="58"/>
                </a:cubicBezTo>
                <a:cubicBezTo>
                  <a:pt x="15874" y="17"/>
                  <a:pt x="15684" y="1"/>
                  <a:pt x="15502"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10690059" y="6359121"/>
            <a:ext cx="810939" cy="48496"/>
          </a:xfrm>
          <a:custGeom>
            <a:avLst/>
            <a:gdLst/>
            <a:ahLst/>
            <a:cxnLst/>
            <a:rect l="l" t="t" r="r" b="b"/>
            <a:pathLst>
              <a:path w="22524" h="1347" extrusionOk="0">
                <a:moveTo>
                  <a:pt x="5959" y="1"/>
                </a:moveTo>
                <a:cubicBezTo>
                  <a:pt x="5878" y="1"/>
                  <a:pt x="5796" y="1"/>
                  <a:pt x="5715" y="3"/>
                </a:cubicBezTo>
                <a:cubicBezTo>
                  <a:pt x="3830" y="3"/>
                  <a:pt x="2037" y="428"/>
                  <a:pt x="183" y="519"/>
                </a:cubicBezTo>
                <a:cubicBezTo>
                  <a:pt x="0" y="519"/>
                  <a:pt x="0" y="763"/>
                  <a:pt x="183" y="763"/>
                </a:cubicBezTo>
                <a:lnTo>
                  <a:pt x="152" y="763"/>
                </a:lnTo>
                <a:cubicBezTo>
                  <a:pt x="347" y="769"/>
                  <a:pt x="541" y="772"/>
                  <a:pt x="735" y="772"/>
                </a:cubicBezTo>
                <a:cubicBezTo>
                  <a:pt x="2298" y="772"/>
                  <a:pt x="3842" y="577"/>
                  <a:pt x="5411" y="550"/>
                </a:cubicBezTo>
                <a:cubicBezTo>
                  <a:pt x="5480" y="549"/>
                  <a:pt x="5549" y="548"/>
                  <a:pt x="5619" y="548"/>
                </a:cubicBezTo>
                <a:cubicBezTo>
                  <a:pt x="7438" y="548"/>
                  <a:pt x="9311" y="920"/>
                  <a:pt x="11155" y="1067"/>
                </a:cubicBezTo>
                <a:cubicBezTo>
                  <a:pt x="11770" y="1115"/>
                  <a:pt x="12391" y="1130"/>
                  <a:pt x="13015" y="1130"/>
                </a:cubicBezTo>
                <a:cubicBezTo>
                  <a:pt x="13906" y="1130"/>
                  <a:pt x="14803" y="1100"/>
                  <a:pt x="15699" y="1100"/>
                </a:cubicBezTo>
                <a:cubicBezTo>
                  <a:pt x="16131" y="1100"/>
                  <a:pt x="16562" y="1107"/>
                  <a:pt x="16991" y="1127"/>
                </a:cubicBezTo>
                <a:cubicBezTo>
                  <a:pt x="18380" y="1199"/>
                  <a:pt x="19805" y="1346"/>
                  <a:pt x="21195" y="1346"/>
                </a:cubicBezTo>
                <a:cubicBezTo>
                  <a:pt x="21570" y="1346"/>
                  <a:pt x="21942" y="1336"/>
                  <a:pt x="22311" y="1310"/>
                </a:cubicBezTo>
                <a:cubicBezTo>
                  <a:pt x="22523" y="1310"/>
                  <a:pt x="22523" y="1006"/>
                  <a:pt x="22311" y="1006"/>
                </a:cubicBezTo>
                <a:cubicBezTo>
                  <a:pt x="18511" y="489"/>
                  <a:pt x="14681" y="763"/>
                  <a:pt x="10882" y="428"/>
                </a:cubicBezTo>
                <a:cubicBezTo>
                  <a:pt x="9231" y="283"/>
                  <a:pt x="7607" y="1"/>
                  <a:pt x="5959"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10554363" y="6049206"/>
            <a:ext cx="295480" cy="16093"/>
          </a:xfrm>
          <a:custGeom>
            <a:avLst/>
            <a:gdLst/>
            <a:ahLst/>
            <a:cxnLst/>
            <a:rect l="l" t="t" r="r" b="b"/>
            <a:pathLst>
              <a:path w="8207" h="447" extrusionOk="0">
                <a:moveTo>
                  <a:pt x="1752" y="0"/>
                </a:moveTo>
                <a:cubicBezTo>
                  <a:pt x="1198" y="0"/>
                  <a:pt x="645" y="39"/>
                  <a:pt x="91" y="191"/>
                </a:cubicBezTo>
                <a:cubicBezTo>
                  <a:pt x="0" y="191"/>
                  <a:pt x="31" y="313"/>
                  <a:pt x="122" y="313"/>
                </a:cubicBezTo>
                <a:lnTo>
                  <a:pt x="152" y="313"/>
                </a:lnTo>
                <a:cubicBezTo>
                  <a:pt x="521" y="239"/>
                  <a:pt x="894" y="212"/>
                  <a:pt x="1270" y="212"/>
                </a:cubicBezTo>
                <a:cubicBezTo>
                  <a:pt x="2286" y="212"/>
                  <a:pt x="3317" y="412"/>
                  <a:pt x="4316" y="434"/>
                </a:cubicBezTo>
                <a:cubicBezTo>
                  <a:pt x="4650" y="442"/>
                  <a:pt x="4984" y="446"/>
                  <a:pt x="5318" y="446"/>
                </a:cubicBezTo>
                <a:cubicBezTo>
                  <a:pt x="6230" y="446"/>
                  <a:pt x="7143" y="418"/>
                  <a:pt x="8055" y="373"/>
                </a:cubicBezTo>
                <a:cubicBezTo>
                  <a:pt x="8207" y="343"/>
                  <a:pt x="8207" y="130"/>
                  <a:pt x="8055" y="130"/>
                </a:cubicBezTo>
                <a:cubicBezTo>
                  <a:pt x="6984" y="62"/>
                  <a:pt x="5912" y="28"/>
                  <a:pt x="4828" y="28"/>
                </a:cubicBezTo>
                <a:cubicBezTo>
                  <a:pt x="4466" y="28"/>
                  <a:pt x="4104" y="32"/>
                  <a:pt x="3739" y="39"/>
                </a:cubicBezTo>
                <a:cubicBezTo>
                  <a:pt x="3653" y="41"/>
                  <a:pt x="3567" y="42"/>
                  <a:pt x="3481" y="42"/>
                </a:cubicBezTo>
                <a:cubicBezTo>
                  <a:pt x="2905" y="42"/>
                  <a:pt x="2328" y="0"/>
                  <a:pt x="1752"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11055566" y="6062419"/>
            <a:ext cx="281295" cy="26607"/>
          </a:xfrm>
          <a:custGeom>
            <a:avLst/>
            <a:gdLst/>
            <a:ahLst/>
            <a:cxnLst/>
            <a:rect l="l" t="t" r="r" b="b"/>
            <a:pathLst>
              <a:path w="7813" h="739" extrusionOk="0">
                <a:moveTo>
                  <a:pt x="307" y="1"/>
                </a:moveTo>
                <a:cubicBezTo>
                  <a:pt x="226" y="1"/>
                  <a:pt x="144" y="3"/>
                  <a:pt x="61" y="6"/>
                </a:cubicBezTo>
                <a:cubicBezTo>
                  <a:pt x="0" y="6"/>
                  <a:pt x="0" y="98"/>
                  <a:pt x="61" y="98"/>
                </a:cubicBezTo>
                <a:cubicBezTo>
                  <a:pt x="109" y="97"/>
                  <a:pt x="157" y="96"/>
                  <a:pt x="204" y="96"/>
                </a:cubicBezTo>
                <a:cubicBezTo>
                  <a:pt x="1447" y="96"/>
                  <a:pt x="2478" y="470"/>
                  <a:pt x="3678" y="675"/>
                </a:cubicBezTo>
                <a:cubicBezTo>
                  <a:pt x="4061" y="720"/>
                  <a:pt x="4449" y="738"/>
                  <a:pt x="4839" y="738"/>
                </a:cubicBezTo>
                <a:cubicBezTo>
                  <a:pt x="5781" y="738"/>
                  <a:pt x="6736" y="631"/>
                  <a:pt x="7660" y="523"/>
                </a:cubicBezTo>
                <a:cubicBezTo>
                  <a:pt x="7812" y="493"/>
                  <a:pt x="7812" y="280"/>
                  <a:pt x="7660" y="250"/>
                </a:cubicBezTo>
                <a:cubicBezTo>
                  <a:pt x="7487" y="234"/>
                  <a:pt x="7315" y="228"/>
                  <a:pt x="7144" y="228"/>
                </a:cubicBezTo>
                <a:cubicBezTo>
                  <a:pt x="6100" y="228"/>
                  <a:pt x="5099" y="475"/>
                  <a:pt x="4070" y="475"/>
                </a:cubicBezTo>
                <a:cubicBezTo>
                  <a:pt x="3940" y="475"/>
                  <a:pt x="3810" y="471"/>
                  <a:pt x="3678" y="462"/>
                </a:cubicBezTo>
                <a:cubicBezTo>
                  <a:pt x="2453" y="405"/>
                  <a:pt x="1521" y="1"/>
                  <a:pt x="307"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10865143" y="6158763"/>
            <a:ext cx="212024" cy="29847"/>
          </a:xfrm>
          <a:custGeom>
            <a:avLst/>
            <a:gdLst/>
            <a:ahLst/>
            <a:cxnLst/>
            <a:rect l="l" t="t" r="r" b="b"/>
            <a:pathLst>
              <a:path w="5889" h="829" extrusionOk="0">
                <a:moveTo>
                  <a:pt x="2232" y="1"/>
                </a:moveTo>
                <a:cubicBezTo>
                  <a:pt x="1525" y="1"/>
                  <a:pt x="819" y="62"/>
                  <a:pt x="122" y="188"/>
                </a:cubicBezTo>
                <a:cubicBezTo>
                  <a:pt x="1" y="218"/>
                  <a:pt x="1" y="400"/>
                  <a:pt x="122" y="431"/>
                </a:cubicBezTo>
                <a:cubicBezTo>
                  <a:pt x="819" y="524"/>
                  <a:pt x="1515" y="563"/>
                  <a:pt x="2212" y="563"/>
                </a:cubicBezTo>
                <a:cubicBezTo>
                  <a:pt x="2427" y="563"/>
                  <a:pt x="2643" y="560"/>
                  <a:pt x="2858" y="552"/>
                </a:cubicBezTo>
                <a:cubicBezTo>
                  <a:pt x="3800" y="583"/>
                  <a:pt x="4742" y="674"/>
                  <a:pt x="5685" y="826"/>
                </a:cubicBezTo>
                <a:cubicBezTo>
                  <a:pt x="5693" y="827"/>
                  <a:pt x="5702" y="828"/>
                  <a:pt x="5709" y="828"/>
                </a:cubicBezTo>
                <a:cubicBezTo>
                  <a:pt x="5869" y="828"/>
                  <a:pt x="5889" y="550"/>
                  <a:pt x="5715" y="492"/>
                </a:cubicBezTo>
                <a:cubicBezTo>
                  <a:pt x="4577" y="169"/>
                  <a:pt x="3404" y="1"/>
                  <a:pt x="2232" y="1"/>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11053369" y="6640452"/>
            <a:ext cx="326947" cy="43960"/>
          </a:xfrm>
          <a:custGeom>
            <a:avLst/>
            <a:gdLst/>
            <a:ahLst/>
            <a:cxnLst/>
            <a:rect l="l" t="t" r="r" b="b"/>
            <a:pathLst>
              <a:path w="9081" h="1221" extrusionOk="0">
                <a:moveTo>
                  <a:pt x="122" y="0"/>
                </a:moveTo>
                <a:cubicBezTo>
                  <a:pt x="1" y="0"/>
                  <a:pt x="1" y="152"/>
                  <a:pt x="122" y="183"/>
                </a:cubicBezTo>
                <a:cubicBezTo>
                  <a:pt x="1703" y="365"/>
                  <a:pt x="3283" y="547"/>
                  <a:pt x="4864" y="730"/>
                </a:cubicBezTo>
                <a:cubicBezTo>
                  <a:pt x="6201" y="912"/>
                  <a:pt x="7660" y="791"/>
                  <a:pt x="8907" y="1216"/>
                </a:cubicBezTo>
                <a:cubicBezTo>
                  <a:pt x="8915" y="1219"/>
                  <a:pt x="8923" y="1220"/>
                  <a:pt x="8931" y="1220"/>
                </a:cubicBezTo>
                <a:cubicBezTo>
                  <a:pt x="9013" y="1220"/>
                  <a:pt x="9081" y="1089"/>
                  <a:pt x="8998" y="1034"/>
                </a:cubicBezTo>
                <a:cubicBezTo>
                  <a:pt x="7934" y="578"/>
                  <a:pt x="6779" y="669"/>
                  <a:pt x="5685" y="578"/>
                </a:cubicBezTo>
                <a:cubicBezTo>
                  <a:pt x="3830" y="395"/>
                  <a:pt x="1976" y="183"/>
                  <a:pt x="122" y="0"/>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9380113" y="6711595"/>
            <a:ext cx="823000" cy="49432"/>
          </a:xfrm>
          <a:custGeom>
            <a:avLst/>
            <a:gdLst/>
            <a:ahLst/>
            <a:cxnLst/>
            <a:rect l="l" t="t" r="r" b="b"/>
            <a:pathLst>
              <a:path w="22859" h="1373" extrusionOk="0">
                <a:moveTo>
                  <a:pt x="213" y="0"/>
                </a:moveTo>
                <a:cubicBezTo>
                  <a:pt x="1" y="30"/>
                  <a:pt x="1" y="334"/>
                  <a:pt x="213" y="365"/>
                </a:cubicBezTo>
                <a:cubicBezTo>
                  <a:pt x="4134" y="395"/>
                  <a:pt x="7995" y="638"/>
                  <a:pt x="11916" y="973"/>
                </a:cubicBezTo>
                <a:cubicBezTo>
                  <a:pt x="13915" y="1144"/>
                  <a:pt x="15971" y="1372"/>
                  <a:pt x="18015" y="1372"/>
                </a:cubicBezTo>
                <a:cubicBezTo>
                  <a:pt x="19608" y="1372"/>
                  <a:pt x="21193" y="1233"/>
                  <a:pt x="22737" y="821"/>
                </a:cubicBezTo>
                <a:cubicBezTo>
                  <a:pt x="22858" y="790"/>
                  <a:pt x="22828" y="578"/>
                  <a:pt x="22706" y="578"/>
                </a:cubicBezTo>
                <a:cubicBezTo>
                  <a:pt x="21495" y="727"/>
                  <a:pt x="20283" y="781"/>
                  <a:pt x="19073" y="781"/>
                </a:cubicBezTo>
                <a:cubicBezTo>
                  <a:pt x="16578" y="781"/>
                  <a:pt x="14088" y="548"/>
                  <a:pt x="11612" y="426"/>
                </a:cubicBezTo>
                <a:cubicBezTo>
                  <a:pt x="7812" y="213"/>
                  <a:pt x="4043" y="0"/>
                  <a:pt x="213"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5848656" y="6040744"/>
            <a:ext cx="398377" cy="42376"/>
          </a:xfrm>
          <a:custGeom>
            <a:avLst/>
            <a:gdLst/>
            <a:ahLst/>
            <a:cxnLst/>
            <a:rect l="l" t="t" r="r" b="b"/>
            <a:pathLst>
              <a:path w="11065" h="1177" extrusionOk="0">
                <a:moveTo>
                  <a:pt x="183" y="1"/>
                </a:moveTo>
                <a:cubicBezTo>
                  <a:pt x="1" y="1"/>
                  <a:pt x="1" y="244"/>
                  <a:pt x="183" y="274"/>
                </a:cubicBezTo>
                <a:cubicBezTo>
                  <a:pt x="3371" y="576"/>
                  <a:pt x="6633" y="1177"/>
                  <a:pt x="9881" y="1177"/>
                </a:cubicBezTo>
                <a:cubicBezTo>
                  <a:pt x="10225" y="1177"/>
                  <a:pt x="10569" y="1170"/>
                  <a:pt x="10913" y="1156"/>
                </a:cubicBezTo>
                <a:cubicBezTo>
                  <a:pt x="11065" y="1125"/>
                  <a:pt x="11065" y="882"/>
                  <a:pt x="10913" y="852"/>
                </a:cubicBezTo>
                <a:cubicBezTo>
                  <a:pt x="7326" y="669"/>
                  <a:pt x="3770" y="183"/>
                  <a:pt x="183"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8564819" y="5995884"/>
            <a:ext cx="553803" cy="54437"/>
          </a:xfrm>
          <a:custGeom>
            <a:avLst/>
            <a:gdLst/>
            <a:ahLst/>
            <a:cxnLst/>
            <a:rect l="l" t="t" r="r" b="b"/>
            <a:pathLst>
              <a:path w="15382" h="1512" extrusionOk="0">
                <a:moveTo>
                  <a:pt x="183" y="0"/>
                </a:moveTo>
                <a:cubicBezTo>
                  <a:pt x="1" y="31"/>
                  <a:pt x="1" y="274"/>
                  <a:pt x="183" y="304"/>
                </a:cubicBezTo>
                <a:cubicBezTo>
                  <a:pt x="2736" y="304"/>
                  <a:pt x="5107" y="912"/>
                  <a:pt x="7630" y="1186"/>
                </a:cubicBezTo>
                <a:cubicBezTo>
                  <a:pt x="9432" y="1403"/>
                  <a:pt x="11250" y="1511"/>
                  <a:pt x="13061" y="1511"/>
                </a:cubicBezTo>
                <a:cubicBezTo>
                  <a:pt x="13785" y="1511"/>
                  <a:pt x="14508" y="1494"/>
                  <a:pt x="15229" y="1459"/>
                </a:cubicBezTo>
                <a:cubicBezTo>
                  <a:pt x="15381" y="1459"/>
                  <a:pt x="15381" y="1277"/>
                  <a:pt x="15229" y="1277"/>
                </a:cubicBezTo>
                <a:cubicBezTo>
                  <a:pt x="12706" y="1155"/>
                  <a:pt x="10183" y="1125"/>
                  <a:pt x="7630" y="821"/>
                </a:cubicBezTo>
                <a:cubicBezTo>
                  <a:pt x="5107" y="517"/>
                  <a:pt x="2767" y="0"/>
                  <a:pt x="183"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8112868" y="6693196"/>
            <a:ext cx="745269" cy="25923"/>
          </a:xfrm>
          <a:custGeom>
            <a:avLst/>
            <a:gdLst/>
            <a:ahLst/>
            <a:cxnLst/>
            <a:rect l="l" t="t" r="r" b="b"/>
            <a:pathLst>
              <a:path w="20700" h="720" extrusionOk="0">
                <a:moveTo>
                  <a:pt x="10978" y="0"/>
                </a:moveTo>
                <a:cubicBezTo>
                  <a:pt x="7335" y="0"/>
                  <a:pt x="3683" y="138"/>
                  <a:pt x="92" y="268"/>
                </a:cubicBezTo>
                <a:cubicBezTo>
                  <a:pt x="0" y="268"/>
                  <a:pt x="0" y="420"/>
                  <a:pt x="92" y="420"/>
                </a:cubicBezTo>
                <a:cubicBezTo>
                  <a:pt x="3830" y="572"/>
                  <a:pt x="7599" y="541"/>
                  <a:pt x="11338" y="572"/>
                </a:cubicBezTo>
                <a:cubicBezTo>
                  <a:pt x="12888" y="602"/>
                  <a:pt x="14469" y="602"/>
                  <a:pt x="16049" y="602"/>
                </a:cubicBezTo>
                <a:cubicBezTo>
                  <a:pt x="17107" y="602"/>
                  <a:pt x="18149" y="720"/>
                  <a:pt x="19187" y="720"/>
                </a:cubicBezTo>
                <a:cubicBezTo>
                  <a:pt x="19641" y="720"/>
                  <a:pt x="20095" y="697"/>
                  <a:pt x="20548" y="633"/>
                </a:cubicBezTo>
                <a:cubicBezTo>
                  <a:pt x="20700" y="602"/>
                  <a:pt x="20639" y="420"/>
                  <a:pt x="20517" y="420"/>
                </a:cubicBezTo>
                <a:cubicBezTo>
                  <a:pt x="17375" y="107"/>
                  <a:pt x="14180" y="0"/>
                  <a:pt x="10978" y="0"/>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757748" y="6646968"/>
            <a:ext cx="665413" cy="44896"/>
          </a:xfrm>
          <a:custGeom>
            <a:avLst/>
            <a:gdLst/>
            <a:ahLst/>
            <a:cxnLst/>
            <a:rect l="l" t="t" r="r" b="b"/>
            <a:pathLst>
              <a:path w="18482" h="1247" extrusionOk="0">
                <a:moveTo>
                  <a:pt x="13468" y="1"/>
                </a:moveTo>
                <a:cubicBezTo>
                  <a:pt x="12731" y="1"/>
                  <a:pt x="11978" y="64"/>
                  <a:pt x="11186" y="214"/>
                </a:cubicBezTo>
                <a:cubicBezTo>
                  <a:pt x="9180" y="518"/>
                  <a:pt x="7174" y="701"/>
                  <a:pt x="5138" y="731"/>
                </a:cubicBezTo>
                <a:cubicBezTo>
                  <a:pt x="4726" y="745"/>
                  <a:pt x="3746" y="845"/>
                  <a:pt x="2750" y="845"/>
                </a:cubicBezTo>
                <a:cubicBezTo>
                  <a:pt x="1536" y="845"/>
                  <a:pt x="298" y="697"/>
                  <a:pt x="31" y="63"/>
                </a:cubicBezTo>
                <a:lnTo>
                  <a:pt x="1" y="63"/>
                </a:lnTo>
                <a:lnTo>
                  <a:pt x="1" y="93"/>
                </a:lnTo>
                <a:cubicBezTo>
                  <a:pt x="183" y="822"/>
                  <a:pt x="670" y="762"/>
                  <a:pt x="1338" y="883"/>
                </a:cubicBezTo>
                <a:cubicBezTo>
                  <a:pt x="2845" y="1167"/>
                  <a:pt x="4398" y="1247"/>
                  <a:pt x="5931" y="1247"/>
                </a:cubicBezTo>
                <a:cubicBezTo>
                  <a:pt x="6532" y="1247"/>
                  <a:pt x="7130" y="1235"/>
                  <a:pt x="7721" y="1218"/>
                </a:cubicBezTo>
                <a:cubicBezTo>
                  <a:pt x="9612" y="1166"/>
                  <a:pt x="11503" y="717"/>
                  <a:pt x="13375" y="717"/>
                </a:cubicBezTo>
                <a:cubicBezTo>
                  <a:pt x="13700" y="717"/>
                  <a:pt x="14024" y="730"/>
                  <a:pt x="14348" y="762"/>
                </a:cubicBezTo>
                <a:cubicBezTo>
                  <a:pt x="15307" y="845"/>
                  <a:pt x="16223" y="1014"/>
                  <a:pt x="17135" y="1014"/>
                </a:cubicBezTo>
                <a:cubicBezTo>
                  <a:pt x="17553" y="1014"/>
                  <a:pt x="17970" y="979"/>
                  <a:pt x="18390" y="883"/>
                </a:cubicBezTo>
                <a:cubicBezTo>
                  <a:pt x="18481" y="853"/>
                  <a:pt x="18481" y="701"/>
                  <a:pt x="18390" y="670"/>
                </a:cubicBezTo>
                <a:cubicBezTo>
                  <a:pt x="16670" y="314"/>
                  <a:pt x="15109" y="1"/>
                  <a:pt x="13468" y="1"/>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1581829" y="6715555"/>
            <a:ext cx="89756" cy="12565"/>
          </a:xfrm>
          <a:custGeom>
            <a:avLst/>
            <a:gdLst/>
            <a:ahLst/>
            <a:cxnLst/>
            <a:rect l="l" t="t" r="r" b="b"/>
            <a:pathLst>
              <a:path w="2493" h="349" extrusionOk="0">
                <a:moveTo>
                  <a:pt x="1863" y="1"/>
                </a:moveTo>
                <a:cubicBezTo>
                  <a:pt x="1284" y="1"/>
                  <a:pt x="709" y="40"/>
                  <a:pt x="152" y="133"/>
                </a:cubicBezTo>
                <a:cubicBezTo>
                  <a:pt x="9" y="133"/>
                  <a:pt x="0" y="349"/>
                  <a:pt x="127" y="349"/>
                </a:cubicBezTo>
                <a:cubicBezTo>
                  <a:pt x="134" y="349"/>
                  <a:pt x="143" y="348"/>
                  <a:pt x="152" y="346"/>
                </a:cubicBezTo>
                <a:cubicBezTo>
                  <a:pt x="912" y="285"/>
                  <a:pt x="1641" y="194"/>
                  <a:pt x="2401" y="133"/>
                </a:cubicBezTo>
                <a:cubicBezTo>
                  <a:pt x="2492" y="133"/>
                  <a:pt x="2492" y="12"/>
                  <a:pt x="2401" y="12"/>
                </a:cubicBezTo>
                <a:cubicBezTo>
                  <a:pt x="2222" y="4"/>
                  <a:pt x="2042" y="1"/>
                  <a:pt x="1863"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3233158" y="5995596"/>
            <a:ext cx="182825" cy="12637"/>
          </a:xfrm>
          <a:custGeom>
            <a:avLst/>
            <a:gdLst/>
            <a:ahLst/>
            <a:cxnLst/>
            <a:rect l="l" t="t" r="r" b="b"/>
            <a:pathLst>
              <a:path w="5078" h="351" extrusionOk="0">
                <a:moveTo>
                  <a:pt x="2554" y="1"/>
                </a:moveTo>
                <a:cubicBezTo>
                  <a:pt x="1741" y="1"/>
                  <a:pt x="928" y="24"/>
                  <a:pt x="123" y="69"/>
                </a:cubicBezTo>
                <a:cubicBezTo>
                  <a:pt x="1" y="69"/>
                  <a:pt x="1" y="252"/>
                  <a:pt x="123" y="252"/>
                </a:cubicBezTo>
                <a:lnTo>
                  <a:pt x="123" y="282"/>
                </a:lnTo>
                <a:cubicBezTo>
                  <a:pt x="928" y="328"/>
                  <a:pt x="1741" y="350"/>
                  <a:pt x="2554" y="350"/>
                </a:cubicBezTo>
                <a:cubicBezTo>
                  <a:pt x="3367" y="350"/>
                  <a:pt x="4180" y="328"/>
                  <a:pt x="4986" y="282"/>
                </a:cubicBezTo>
                <a:cubicBezTo>
                  <a:pt x="5077" y="252"/>
                  <a:pt x="5077" y="100"/>
                  <a:pt x="4986" y="69"/>
                </a:cubicBezTo>
                <a:cubicBezTo>
                  <a:pt x="4180" y="24"/>
                  <a:pt x="3367" y="1"/>
                  <a:pt x="2554"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1109033" y="6197251"/>
            <a:ext cx="207991" cy="21061"/>
          </a:xfrm>
          <a:custGeom>
            <a:avLst/>
            <a:gdLst/>
            <a:ahLst/>
            <a:cxnLst/>
            <a:rect l="l" t="t" r="r" b="b"/>
            <a:pathLst>
              <a:path w="5777" h="585" extrusionOk="0">
                <a:moveTo>
                  <a:pt x="5654" y="0"/>
                </a:moveTo>
                <a:cubicBezTo>
                  <a:pt x="3831" y="213"/>
                  <a:pt x="1977" y="334"/>
                  <a:pt x="122" y="334"/>
                </a:cubicBezTo>
                <a:cubicBezTo>
                  <a:pt x="1" y="365"/>
                  <a:pt x="1" y="517"/>
                  <a:pt x="122" y="547"/>
                </a:cubicBezTo>
                <a:lnTo>
                  <a:pt x="122" y="578"/>
                </a:lnTo>
                <a:cubicBezTo>
                  <a:pt x="628" y="578"/>
                  <a:pt x="1136" y="584"/>
                  <a:pt x="1644" y="584"/>
                </a:cubicBezTo>
                <a:cubicBezTo>
                  <a:pt x="3000" y="584"/>
                  <a:pt x="4359" y="536"/>
                  <a:pt x="5685" y="183"/>
                </a:cubicBezTo>
                <a:cubicBezTo>
                  <a:pt x="5776" y="152"/>
                  <a:pt x="5776" y="0"/>
                  <a:pt x="5654" y="0"/>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1189213" y="5942131"/>
            <a:ext cx="228153" cy="45148"/>
          </a:xfrm>
          <a:custGeom>
            <a:avLst/>
            <a:gdLst/>
            <a:ahLst/>
            <a:cxnLst/>
            <a:rect l="l" t="t" r="r" b="b"/>
            <a:pathLst>
              <a:path w="6337" h="1254" extrusionOk="0">
                <a:moveTo>
                  <a:pt x="6196" y="1"/>
                </a:moveTo>
                <a:cubicBezTo>
                  <a:pt x="6186" y="1"/>
                  <a:pt x="6175" y="2"/>
                  <a:pt x="6163" y="4"/>
                </a:cubicBezTo>
                <a:cubicBezTo>
                  <a:pt x="4127" y="308"/>
                  <a:pt x="2151" y="581"/>
                  <a:pt x="114" y="1037"/>
                </a:cubicBezTo>
                <a:cubicBezTo>
                  <a:pt x="1" y="1066"/>
                  <a:pt x="46" y="1253"/>
                  <a:pt x="152" y="1253"/>
                </a:cubicBezTo>
                <a:cubicBezTo>
                  <a:pt x="159" y="1253"/>
                  <a:pt x="167" y="1252"/>
                  <a:pt x="175" y="1250"/>
                </a:cubicBezTo>
                <a:cubicBezTo>
                  <a:pt x="2181" y="825"/>
                  <a:pt x="4279" y="733"/>
                  <a:pt x="6224" y="186"/>
                </a:cubicBezTo>
                <a:cubicBezTo>
                  <a:pt x="6336" y="158"/>
                  <a:pt x="6319" y="1"/>
                  <a:pt x="6196" y="1"/>
                </a:cubicBezTo>
                <a:close/>
              </a:path>
            </a:pathLst>
          </a:custGeom>
          <a:solidFill>
            <a:srgbClr val="FFB42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9206109" y="6192859"/>
            <a:ext cx="1411763" cy="422463"/>
          </a:xfrm>
          <a:custGeom>
            <a:avLst/>
            <a:gdLst/>
            <a:ahLst/>
            <a:cxnLst/>
            <a:rect l="l" t="t" r="r" b="b"/>
            <a:pathLst>
              <a:path w="39212" h="11734" extrusionOk="0">
                <a:moveTo>
                  <a:pt x="19606" y="1"/>
                </a:moveTo>
                <a:cubicBezTo>
                  <a:pt x="8785" y="1"/>
                  <a:pt x="1" y="2615"/>
                  <a:pt x="1" y="5867"/>
                </a:cubicBezTo>
                <a:cubicBezTo>
                  <a:pt x="1" y="9089"/>
                  <a:pt x="8785" y="11733"/>
                  <a:pt x="19606" y="11733"/>
                </a:cubicBezTo>
                <a:cubicBezTo>
                  <a:pt x="30457" y="11733"/>
                  <a:pt x="39211" y="9089"/>
                  <a:pt x="39211" y="5867"/>
                </a:cubicBezTo>
                <a:cubicBezTo>
                  <a:pt x="39211" y="2615"/>
                  <a:pt x="30457" y="1"/>
                  <a:pt x="19606" y="1"/>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1789711" y="6330751"/>
            <a:ext cx="1404093" cy="376487"/>
          </a:xfrm>
          <a:custGeom>
            <a:avLst/>
            <a:gdLst/>
            <a:ahLst/>
            <a:cxnLst/>
            <a:rect l="l" t="t" r="r" b="b"/>
            <a:pathLst>
              <a:path w="38999" h="10457" extrusionOk="0">
                <a:moveTo>
                  <a:pt x="19485" y="0"/>
                </a:moveTo>
                <a:cubicBezTo>
                  <a:pt x="8725" y="0"/>
                  <a:pt x="1" y="2341"/>
                  <a:pt x="1" y="5228"/>
                </a:cubicBezTo>
                <a:cubicBezTo>
                  <a:pt x="1" y="8116"/>
                  <a:pt x="8725" y="10456"/>
                  <a:pt x="19485" y="10456"/>
                </a:cubicBezTo>
                <a:cubicBezTo>
                  <a:pt x="30245" y="10456"/>
                  <a:pt x="38999" y="8116"/>
                  <a:pt x="38999" y="5228"/>
                </a:cubicBezTo>
                <a:cubicBezTo>
                  <a:pt x="38999" y="2341"/>
                  <a:pt x="30245" y="0"/>
                  <a:pt x="19485" y="0"/>
                </a:cubicBez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3083240" y="6432532"/>
            <a:ext cx="1099865" cy="328315"/>
          </a:xfrm>
          <a:custGeom>
            <a:avLst/>
            <a:gdLst/>
            <a:ahLst/>
            <a:cxnLst/>
            <a:rect l="l" t="t" r="r" b="b"/>
            <a:pathLst>
              <a:path w="30549" h="9119" extrusionOk="0">
                <a:moveTo>
                  <a:pt x="1" y="0"/>
                </a:moveTo>
                <a:lnTo>
                  <a:pt x="2189" y="2493"/>
                </a:lnTo>
                <a:lnTo>
                  <a:pt x="18390" y="9119"/>
                </a:lnTo>
                <a:lnTo>
                  <a:pt x="30548" y="3769"/>
                </a:lnTo>
                <a:lnTo>
                  <a:pt x="26719" y="1854"/>
                </a:lnTo>
                <a:lnTo>
                  <a:pt x="1" y="0"/>
                </a:ln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6000770" y="6054965"/>
            <a:ext cx="2983236" cy="859112"/>
          </a:xfrm>
          <a:custGeom>
            <a:avLst/>
            <a:gdLst/>
            <a:ahLst/>
            <a:cxnLst/>
            <a:rect l="l" t="t" r="r" b="b"/>
            <a:pathLst>
              <a:path w="82860" h="23862" extrusionOk="0">
                <a:moveTo>
                  <a:pt x="33010" y="1"/>
                </a:moveTo>
                <a:lnTo>
                  <a:pt x="1" y="9211"/>
                </a:lnTo>
                <a:lnTo>
                  <a:pt x="5958" y="15350"/>
                </a:lnTo>
                <a:lnTo>
                  <a:pt x="45169" y="23861"/>
                </a:lnTo>
                <a:lnTo>
                  <a:pt x="82859" y="9363"/>
                </a:lnTo>
                <a:cubicBezTo>
                  <a:pt x="82859" y="9363"/>
                  <a:pt x="79455" y="8299"/>
                  <a:pt x="79242" y="7660"/>
                </a:cubicBezTo>
                <a:cubicBezTo>
                  <a:pt x="79060" y="7022"/>
                  <a:pt x="77115" y="3405"/>
                  <a:pt x="77115" y="3405"/>
                </a:cubicBezTo>
                <a:lnTo>
                  <a:pt x="33010" y="1"/>
                </a:lnTo>
                <a:close/>
              </a:path>
            </a:pathLst>
          </a:custGeom>
          <a:solidFill>
            <a:srgbClr val="D894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1778803" y="5286763"/>
            <a:ext cx="1112971" cy="1307029"/>
          </a:xfrm>
          <a:custGeom>
            <a:avLst/>
            <a:gdLst/>
            <a:ahLst/>
            <a:cxnLst/>
            <a:rect l="l" t="t" r="r" b="b"/>
            <a:pathLst>
              <a:path w="30913" h="36303" extrusionOk="0">
                <a:moveTo>
                  <a:pt x="30912" y="0"/>
                </a:moveTo>
                <a:lnTo>
                  <a:pt x="0" y="1094"/>
                </a:lnTo>
                <a:lnTo>
                  <a:pt x="0" y="1094"/>
                </a:lnTo>
                <a:lnTo>
                  <a:pt x="3739" y="33587"/>
                </a:lnTo>
                <a:cubicBezTo>
                  <a:pt x="3739" y="33587"/>
                  <a:pt x="9788" y="36303"/>
                  <a:pt x="18178" y="36303"/>
                </a:cubicBezTo>
                <a:cubicBezTo>
                  <a:pt x="21697" y="36303"/>
                  <a:pt x="25628" y="35825"/>
                  <a:pt x="29697" y="34469"/>
                </a:cubicBezTo>
                <a:lnTo>
                  <a:pt x="3091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1778803" y="5286763"/>
            <a:ext cx="1112971" cy="1307029"/>
          </a:xfrm>
          <a:custGeom>
            <a:avLst/>
            <a:gdLst/>
            <a:ahLst/>
            <a:cxnLst/>
            <a:rect l="l" t="t" r="r" b="b"/>
            <a:pathLst>
              <a:path w="30913" h="36303" extrusionOk="0">
                <a:moveTo>
                  <a:pt x="30912" y="0"/>
                </a:moveTo>
                <a:lnTo>
                  <a:pt x="0" y="1094"/>
                </a:lnTo>
                <a:lnTo>
                  <a:pt x="0" y="1094"/>
                </a:lnTo>
                <a:lnTo>
                  <a:pt x="3739" y="33587"/>
                </a:lnTo>
                <a:cubicBezTo>
                  <a:pt x="3739" y="33587"/>
                  <a:pt x="9788" y="36303"/>
                  <a:pt x="18178" y="36303"/>
                </a:cubicBezTo>
                <a:cubicBezTo>
                  <a:pt x="21697" y="36303"/>
                  <a:pt x="25628" y="35825"/>
                  <a:pt x="29697" y="34469"/>
                </a:cubicBezTo>
                <a:lnTo>
                  <a:pt x="3091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1777686" y="5227285"/>
            <a:ext cx="1115167" cy="157947"/>
          </a:xfrm>
          <a:custGeom>
            <a:avLst/>
            <a:gdLst/>
            <a:ahLst/>
            <a:cxnLst/>
            <a:rect l="l" t="t" r="r" b="b"/>
            <a:pathLst>
              <a:path w="30974" h="4387" extrusionOk="0">
                <a:moveTo>
                  <a:pt x="19317" y="0"/>
                </a:moveTo>
                <a:cubicBezTo>
                  <a:pt x="18069" y="0"/>
                  <a:pt x="16760" y="23"/>
                  <a:pt x="15411" y="71"/>
                </a:cubicBezTo>
                <a:cubicBezTo>
                  <a:pt x="6870" y="375"/>
                  <a:pt x="1" y="1561"/>
                  <a:pt x="31" y="2746"/>
                </a:cubicBezTo>
                <a:cubicBezTo>
                  <a:pt x="83" y="3732"/>
                  <a:pt x="5141" y="4386"/>
                  <a:pt x="11934" y="4386"/>
                </a:cubicBezTo>
                <a:cubicBezTo>
                  <a:pt x="13098" y="4386"/>
                  <a:pt x="14314" y="4367"/>
                  <a:pt x="15563" y="4327"/>
                </a:cubicBezTo>
                <a:cubicBezTo>
                  <a:pt x="24104" y="4023"/>
                  <a:pt x="30974" y="2807"/>
                  <a:pt x="30943" y="1652"/>
                </a:cubicBezTo>
                <a:cubicBezTo>
                  <a:pt x="30892" y="654"/>
                  <a:pt x="25970" y="0"/>
                  <a:pt x="19317" y="0"/>
                </a:cubicBezTo>
                <a:close/>
              </a:path>
            </a:pathLst>
          </a:custGeom>
          <a:solidFill>
            <a:srgbClr val="E8EB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3076687" y="6127189"/>
            <a:ext cx="1011189" cy="527521"/>
          </a:xfrm>
          <a:custGeom>
            <a:avLst/>
            <a:gdLst/>
            <a:ahLst/>
            <a:cxnLst/>
            <a:rect l="l" t="t" r="r" b="b"/>
            <a:pathLst>
              <a:path w="28086" h="14652" extrusionOk="0">
                <a:moveTo>
                  <a:pt x="9180" y="1"/>
                </a:moveTo>
                <a:lnTo>
                  <a:pt x="0" y="3527"/>
                </a:lnTo>
                <a:lnTo>
                  <a:pt x="183" y="8481"/>
                </a:lnTo>
                <a:lnTo>
                  <a:pt x="18025" y="14651"/>
                </a:lnTo>
                <a:lnTo>
                  <a:pt x="28086" y="10761"/>
                </a:lnTo>
                <a:lnTo>
                  <a:pt x="27569" y="5837"/>
                </a:lnTo>
                <a:lnTo>
                  <a:pt x="9180" y="1"/>
                </a:lnTo>
                <a:close/>
              </a:path>
            </a:pathLst>
          </a:custGeom>
          <a:solidFill>
            <a:srgbClr val="D84C5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9580400" y="4901527"/>
            <a:ext cx="518736" cy="458575"/>
          </a:xfrm>
          <a:custGeom>
            <a:avLst/>
            <a:gdLst/>
            <a:ahLst/>
            <a:cxnLst/>
            <a:rect l="l" t="t" r="r" b="b"/>
            <a:pathLst>
              <a:path w="14408" h="12737" extrusionOk="0">
                <a:moveTo>
                  <a:pt x="2006" y="1"/>
                </a:moveTo>
                <a:lnTo>
                  <a:pt x="2006" y="1"/>
                </a:lnTo>
                <a:cubicBezTo>
                  <a:pt x="0" y="8420"/>
                  <a:pt x="6596" y="12676"/>
                  <a:pt x="11368" y="12737"/>
                </a:cubicBezTo>
                <a:cubicBezTo>
                  <a:pt x="11368" y="12737"/>
                  <a:pt x="14408" y="1794"/>
                  <a:pt x="2006" y="1"/>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9857266" y="5201399"/>
            <a:ext cx="311897" cy="411483"/>
          </a:xfrm>
          <a:custGeom>
            <a:avLst/>
            <a:gdLst/>
            <a:ahLst/>
            <a:cxnLst/>
            <a:rect l="l" t="t" r="r" b="b"/>
            <a:pathLst>
              <a:path w="8663" h="11429" extrusionOk="0">
                <a:moveTo>
                  <a:pt x="8146" y="0"/>
                </a:moveTo>
                <a:cubicBezTo>
                  <a:pt x="6961" y="426"/>
                  <a:pt x="5866" y="1125"/>
                  <a:pt x="4955" y="2006"/>
                </a:cubicBezTo>
                <a:cubicBezTo>
                  <a:pt x="4104" y="2827"/>
                  <a:pt x="3344" y="3800"/>
                  <a:pt x="2705" y="4833"/>
                </a:cubicBezTo>
                <a:cubicBezTo>
                  <a:pt x="2097" y="5836"/>
                  <a:pt x="1550" y="6870"/>
                  <a:pt x="1094" y="7964"/>
                </a:cubicBezTo>
                <a:cubicBezTo>
                  <a:pt x="638" y="9058"/>
                  <a:pt x="274" y="10183"/>
                  <a:pt x="0" y="11307"/>
                </a:cubicBezTo>
                <a:lnTo>
                  <a:pt x="426" y="11429"/>
                </a:lnTo>
                <a:cubicBezTo>
                  <a:pt x="790" y="10365"/>
                  <a:pt x="1277" y="9301"/>
                  <a:pt x="1793" y="8298"/>
                </a:cubicBezTo>
                <a:cubicBezTo>
                  <a:pt x="2310" y="7295"/>
                  <a:pt x="2918" y="6322"/>
                  <a:pt x="3587" y="5441"/>
                </a:cubicBezTo>
                <a:cubicBezTo>
                  <a:pt x="4256" y="4529"/>
                  <a:pt x="5015" y="3739"/>
                  <a:pt x="5866" y="3040"/>
                </a:cubicBezTo>
                <a:cubicBezTo>
                  <a:pt x="6687" y="2371"/>
                  <a:pt x="7629" y="1885"/>
                  <a:pt x="8663" y="1611"/>
                </a:cubicBezTo>
                <a:lnTo>
                  <a:pt x="8146" y="0"/>
                </a:lnTo>
                <a:close/>
              </a:path>
            </a:pathLst>
          </a:custGeom>
          <a:solidFill>
            <a:srgbClr val="3534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9119666" y="5382963"/>
            <a:ext cx="1434733" cy="1095221"/>
          </a:xfrm>
          <a:custGeom>
            <a:avLst/>
            <a:gdLst/>
            <a:ahLst/>
            <a:cxnLst/>
            <a:rect l="l" t="t" r="r" b="b"/>
            <a:pathLst>
              <a:path w="39850" h="30420" extrusionOk="0">
                <a:moveTo>
                  <a:pt x="10868" y="1"/>
                </a:moveTo>
                <a:cubicBezTo>
                  <a:pt x="8175" y="1"/>
                  <a:pt x="5666" y="1048"/>
                  <a:pt x="3891" y="4471"/>
                </a:cubicBezTo>
                <a:cubicBezTo>
                  <a:pt x="1763" y="8574"/>
                  <a:pt x="0" y="15474"/>
                  <a:pt x="3709" y="22921"/>
                </a:cubicBezTo>
                <a:cubicBezTo>
                  <a:pt x="5982" y="27448"/>
                  <a:pt x="9704" y="28336"/>
                  <a:pt x="12273" y="28336"/>
                </a:cubicBezTo>
                <a:cubicBezTo>
                  <a:pt x="13930" y="28336"/>
                  <a:pt x="15107" y="27967"/>
                  <a:pt x="15107" y="27967"/>
                </a:cubicBezTo>
                <a:cubicBezTo>
                  <a:pt x="15107" y="27967"/>
                  <a:pt x="16244" y="29578"/>
                  <a:pt x="18132" y="29578"/>
                </a:cubicBezTo>
                <a:cubicBezTo>
                  <a:pt x="18862" y="29578"/>
                  <a:pt x="19706" y="29336"/>
                  <a:pt x="20639" y="28666"/>
                </a:cubicBezTo>
                <a:cubicBezTo>
                  <a:pt x="20639" y="28694"/>
                  <a:pt x="21608" y="30419"/>
                  <a:pt x="23218" y="30419"/>
                </a:cubicBezTo>
                <a:cubicBezTo>
                  <a:pt x="23318" y="30419"/>
                  <a:pt x="23421" y="30413"/>
                  <a:pt x="23527" y="30398"/>
                </a:cubicBezTo>
                <a:cubicBezTo>
                  <a:pt x="23527" y="30398"/>
                  <a:pt x="34864" y="30155"/>
                  <a:pt x="37357" y="15201"/>
                </a:cubicBezTo>
                <a:cubicBezTo>
                  <a:pt x="39849" y="246"/>
                  <a:pt x="26931" y="3225"/>
                  <a:pt x="21855" y="2526"/>
                </a:cubicBezTo>
                <a:cubicBezTo>
                  <a:pt x="18863" y="2098"/>
                  <a:pt x="14681" y="1"/>
                  <a:pt x="10868" y="1"/>
                </a:cubicBezTo>
                <a:close/>
              </a:path>
            </a:pathLst>
          </a:custGeom>
          <a:solidFill>
            <a:srgbClr val="D84C5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2599535" y="4742860"/>
            <a:ext cx="400573" cy="985627"/>
          </a:xfrm>
          <a:custGeom>
            <a:avLst/>
            <a:gdLst/>
            <a:ahLst/>
            <a:cxnLst/>
            <a:rect l="l" t="t" r="r" b="b"/>
            <a:pathLst>
              <a:path w="11126" h="27376" extrusionOk="0">
                <a:moveTo>
                  <a:pt x="10396" y="0"/>
                </a:moveTo>
                <a:lnTo>
                  <a:pt x="6232" y="5168"/>
                </a:lnTo>
                <a:lnTo>
                  <a:pt x="1" y="26080"/>
                </a:lnTo>
                <a:cubicBezTo>
                  <a:pt x="436" y="27121"/>
                  <a:pt x="1229" y="27376"/>
                  <a:pt x="1900" y="27376"/>
                </a:cubicBezTo>
                <a:cubicBezTo>
                  <a:pt x="2541" y="27376"/>
                  <a:pt x="3071" y="27144"/>
                  <a:pt x="3071" y="27144"/>
                </a:cubicBezTo>
                <a:lnTo>
                  <a:pt x="11126" y="6809"/>
                </a:lnTo>
                <a:lnTo>
                  <a:pt x="10396" y="0"/>
                </a:lnTo>
                <a:close/>
              </a:path>
            </a:pathLst>
          </a:custGeom>
          <a:solidFill>
            <a:srgbClr val="F6C20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2666285" y="4935478"/>
            <a:ext cx="333823" cy="793405"/>
          </a:xfrm>
          <a:custGeom>
            <a:avLst/>
            <a:gdLst/>
            <a:ahLst/>
            <a:cxnLst/>
            <a:rect l="l" t="t" r="r" b="b"/>
            <a:pathLst>
              <a:path w="9272" h="22037" extrusionOk="0">
                <a:moveTo>
                  <a:pt x="9089" y="0"/>
                </a:moveTo>
                <a:lnTo>
                  <a:pt x="7114" y="122"/>
                </a:lnTo>
                <a:cubicBezTo>
                  <a:pt x="7205" y="365"/>
                  <a:pt x="2493" y="14620"/>
                  <a:pt x="1" y="22037"/>
                </a:cubicBezTo>
                <a:cubicBezTo>
                  <a:pt x="426" y="22037"/>
                  <a:pt x="822" y="21946"/>
                  <a:pt x="1217" y="21794"/>
                </a:cubicBezTo>
                <a:lnTo>
                  <a:pt x="9272" y="1459"/>
                </a:lnTo>
                <a:lnTo>
                  <a:pt x="9089" y="0"/>
                </a:lnTo>
                <a:close/>
              </a:path>
            </a:pathLst>
          </a:custGeom>
          <a:solidFill>
            <a:srgbClr val="F4A50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2822791" y="4743941"/>
            <a:ext cx="176236" cy="281871"/>
          </a:xfrm>
          <a:custGeom>
            <a:avLst/>
            <a:gdLst/>
            <a:ahLst/>
            <a:cxnLst/>
            <a:rect l="l" t="t" r="r" b="b"/>
            <a:pathLst>
              <a:path w="4895" h="7829" extrusionOk="0">
                <a:moveTo>
                  <a:pt x="4195" y="1"/>
                </a:moveTo>
                <a:lnTo>
                  <a:pt x="1" y="5138"/>
                </a:lnTo>
                <a:cubicBezTo>
                  <a:pt x="1" y="5138"/>
                  <a:pt x="171" y="7294"/>
                  <a:pt x="720" y="7294"/>
                </a:cubicBezTo>
                <a:cubicBezTo>
                  <a:pt x="867" y="7294"/>
                  <a:pt x="1041" y="7140"/>
                  <a:pt x="1247" y="6749"/>
                </a:cubicBezTo>
                <a:cubicBezTo>
                  <a:pt x="1572" y="6119"/>
                  <a:pt x="1819" y="5880"/>
                  <a:pt x="2008" y="5880"/>
                </a:cubicBezTo>
                <a:cubicBezTo>
                  <a:pt x="2385" y="5880"/>
                  <a:pt x="2534" y="6831"/>
                  <a:pt x="2615" y="7539"/>
                </a:cubicBezTo>
                <a:cubicBezTo>
                  <a:pt x="2639" y="7746"/>
                  <a:pt x="2708" y="7828"/>
                  <a:pt x="2804" y="7828"/>
                </a:cubicBezTo>
                <a:cubicBezTo>
                  <a:pt x="3185" y="7828"/>
                  <a:pt x="3982" y="6506"/>
                  <a:pt x="3982" y="6505"/>
                </a:cubicBezTo>
                <a:lnTo>
                  <a:pt x="3982" y="6505"/>
                </a:lnTo>
                <a:cubicBezTo>
                  <a:pt x="3982" y="6506"/>
                  <a:pt x="3835" y="7565"/>
                  <a:pt x="4155" y="7565"/>
                </a:cubicBezTo>
                <a:cubicBezTo>
                  <a:pt x="4295" y="7565"/>
                  <a:pt x="4524" y="7362"/>
                  <a:pt x="4894" y="6779"/>
                </a:cubicBezTo>
                <a:lnTo>
                  <a:pt x="4195" y="1"/>
                </a:lnTo>
                <a:close/>
              </a:path>
            </a:pathLst>
          </a:custGeom>
          <a:solidFill>
            <a:srgbClr val="FFF6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2901603" y="4743940"/>
            <a:ext cx="84284" cy="120683"/>
          </a:xfrm>
          <a:custGeom>
            <a:avLst/>
            <a:gdLst/>
            <a:ahLst/>
            <a:cxnLst/>
            <a:rect l="l" t="t" r="r" b="b"/>
            <a:pathLst>
              <a:path w="2341" h="3352" extrusionOk="0">
                <a:moveTo>
                  <a:pt x="2006" y="1"/>
                </a:moveTo>
                <a:lnTo>
                  <a:pt x="0" y="2493"/>
                </a:lnTo>
                <a:cubicBezTo>
                  <a:pt x="557" y="3050"/>
                  <a:pt x="1343" y="3352"/>
                  <a:pt x="2126" y="3352"/>
                </a:cubicBezTo>
                <a:cubicBezTo>
                  <a:pt x="2197" y="3352"/>
                  <a:pt x="2269" y="3349"/>
                  <a:pt x="2340" y="3344"/>
                </a:cubicBezTo>
                <a:lnTo>
                  <a:pt x="2006" y="1"/>
                </a:lnTo>
                <a:close/>
              </a:path>
            </a:pathLst>
          </a:custGeom>
          <a:solidFill>
            <a:srgbClr val="3534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2334730" y="4740629"/>
            <a:ext cx="260484" cy="886943"/>
          </a:xfrm>
          <a:custGeom>
            <a:avLst/>
            <a:gdLst/>
            <a:ahLst/>
            <a:cxnLst/>
            <a:rect l="l" t="t" r="r" b="b"/>
            <a:pathLst>
              <a:path w="7235" h="24635" extrusionOk="0">
                <a:moveTo>
                  <a:pt x="5453" y="0"/>
                </a:moveTo>
                <a:cubicBezTo>
                  <a:pt x="5439" y="0"/>
                  <a:pt x="5425" y="1"/>
                  <a:pt x="5410" y="2"/>
                </a:cubicBezTo>
                <a:cubicBezTo>
                  <a:pt x="3982" y="123"/>
                  <a:pt x="3009" y="4044"/>
                  <a:pt x="3009" y="4044"/>
                </a:cubicBezTo>
                <a:lnTo>
                  <a:pt x="2493" y="4196"/>
                </a:lnTo>
                <a:lnTo>
                  <a:pt x="0" y="23254"/>
                </a:lnTo>
                <a:cubicBezTo>
                  <a:pt x="980" y="24299"/>
                  <a:pt x="1890" y="24635"/>
                  <a:pt x="2654" y="24635"/>
                </a:cubicBezTo>
                <a:cubicBezTo>
                  <a:pt x="4023" y="24635"/>
                  <a:pt x="4924" y="23558"/>
                  <a:pt x="4924" y="23558"/>
                </a:cubicBezTo>
                <a:lnTo>
                  <a:pt x="7234" y="4500"/>
                </a:lnTo>
                <a:lnTo>
                  <a:pt x="6778" y="4439"/>
                </a:lnTo>
                <a:cubicBezTo>
                  <a:pt x="6778" y="4439"/>
                  <a:pt x="6838" y="0"/>
                  <a:pt x="5453" y="0"/>
                </a:cubicBezTo>
                <a:close/>
              </a:path>
            </a:pathLst>
          </a:custGeom>
          <a:solidFill>
            <a:srgbClr val="3297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2435396" y="4904803"/>
            <a:ext cx="143401" cy="31179"/>
          </a:xfrm>
          <a:custGeom>
            <a:avLst/>
            <a:gdLst/>
            <a:ahLst/>
            <a:cxnLst/>
            <a:rect l="l" t="t" r="r" b="b"/>
            <a:pathLst>
              <a:path w="3983" h="866" extrusionOk="0">
                <a:moveTo>
                  <a:pt x="0" y="1"/>
                </a:moveTo>
                <a:lnTo>
                  <a:pt x="0" y="1"/>
                </a:lnTo>
                <a:cubicBezTo>
                  <a:pt x="183" y="305"/>
                  <a:pt x="487" y="518"/>
                  <a:pt x="821" y="639"/>
                </a:cubicBezTo>
                <a:cubicBezTo>
                  <a:pt x="1155" y="761"/>
                  <a:pt x="1520" y="852"/>
                  <a:pt x="1885" y="852"/>
                </a:cubicBezTo>
                <a:cubicBezTo>
                  <a:pt x="2007" y="852"/>
                  <a:pt x="2128" y="866"/>
                  <a:pt x="2250" y="866"/>
                </a:cubicBezTo>
                <a:cubicBezTo>
                  <a:pt x="2311" y="866"/>
                  <a:pt x="2371" y="862"/>
                  <a:pt x="2432" y="852"/>
                </a:cubicBezTo>
                <a:cubicBezTo>
                  <a:pt x="2614" y="852"/>
                  <a:pt x="2797" y="822"/>
                  <a:pt x="2949" y="791"/>
                </a:cubicBezTo>
                <a:cubicBezTo>
                  <a:pt x="3314" y="730"/>
                  <a:pt x="3648" y="639"/>
                  <a:pt x="3982" y="487"/>
                </a:cubicBezTo>
                <a:cubicBezTo>
                  <a:pt x="3861" y="477"/>
                  <a:pt x="3743" y="474"/>
                  <a:pt x="3627" y="474"/>
                </a:cubicBezTo>
                <a:cubicBezTo>
                  <a:pt x="3395" y="474"/>
                  <a:pt x="3172" y="487"/>
                  <a:pt x="2949" y="487"/>
                </a:cubicBezTo>
                <a:cubicBezTo>
                  <a:pt x="2706" y="487"/>
                  <a:pt x="2476" y="501"/>
                  <a:pt x="2251" y="501"/>
                </a:cubicBezTo>
                <a:cubicBezTo>
                  <a:pt x="2138" y="501"/>
                  <a:pt x="2027" y="497"/>
                  <a:pt x="1915" y="487"/>
                </a:cubicBezTo>
                <a:cubicBezTo>
                  <a:pt x="1581" y="487"/>
                  <a:pt x="1247" y="427"/>
                  <a:pt x="912" y="366"/>
                </a:cubicBezTo>
                <a:cubicBezTo>
                  <a:pt x="578" y="305"/>
                  <a:pt x="274" y="183"/>
                  <a:pt x="0" y="1"/>
                </a:cubicBezTo>
                <a:close/>
              </a:path>
            </a:pathLst>
          </a:custGeom>
          <a:solidFill>
            <a:srgbClr val="44AD9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2356584" y="5081003"/>
            <a:ext cx="213464" cy="352184"/>
          </a:xfrm>
          <a:custGeom>
            <a:avLst/>
            <a:gdLst/>
            <a:ahLst/>
            <a:cxnLst/>
            <a:rect l="l" t="t" r="r" b="b"/>
            <a:pathLst>
              <a:path w="5929" h="9782" extrusionOk="0">
                <a:moveTo>
                  <a:pt x="1186" y="1"/>
                </a:moveTo>
                <a:lnTo>
                  <a:pt x="1" y="9028"/>
                </a:lnTo>
                <a:cubicBezTo>
                  <a:pt x="1167" y="9647"/>
                  <a:pt x="2724" y="9781"/>
                  <a:pt x="3929" y="9781"/>
                </a:cubicBezTo>
                <a:cubicBezTo>
                  <a:pt x="4263" y="9781"/>
                  <a:pt x="4570" y="9771"/>
                  <a:pt x="4834" y="9758"/>
                </a:cubicBezTo>
                <a:lnTo>
                  <a:pt x="5928" y="1034"/>
                </a:lnTo>
                <a:cubicBezTo>
                  <a:pt x="4287" y="1004"/>
                  <a:pt x="2676" y="639"/>
                  <a:pt x="1186" y="1"/>
                </a:cubicBezTo>
                <a:close/>
              </a:path>
            </a:pathLst>
          </a:custGeom>
          <a:solidFill>
            <a:srgbClr val="44AD9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2050196" y="4705957"/>
            <a:ext cx="270313" cy="943684"/>
          </a:xfrm>
          <a:custGeom>
            <a:avLst/>
            <a:gdLst/>
            <a:ahLst/>
            <a:cxnLst/>
            <a:rect l="l" t="t" r="r" b="b"/>
            <a:pathLst>
              <a:path w="7508" h="26211" extrusionOk="0">
                <a:moveTo>
                  <a:pt x="2927" y="0"/>
                </a:moveTo>
                <a:cubicBezTo>
                  <a:pt x="1241" y="0"/>
                  <a:pt x="0" y="1481"/>
                  <a:pt x="0" y="1481"/>
                </a:cubicBezTo>
                <a:lnTo>
                  <a:pt x="2432" y="21147"/>
                </a:lnTo>
                <a:lnTo>
                  <a:pt x="3101" y="20935"/>
                </a:lnTo>
                <a:cubicBezTo>
                  <a:pt x="4362" y="24874"/>
                  <a:pt x="5220" y="26211"/>
                  <a:pt x="5805" y="26211"/>
                </a:cubicBezTo>
                <a:cubicBezTo>
                  <a:pt x="7038" y="26211"/>
                  <a:pt x="7052" y="20266"/>
                  <a:pt x="7052" y="20266"/>
                </a:cubicBezTo>
                <a:lnTo>
                  <a:pt x="7508" y="19992"/>
                </a:lnTo>
                <a:lnTo>
                  <a:pt x="4438" y="418"/>
                </a:lnTo>
                <a:cubicBezTo>
                  <a:pt x="3911" y="117"/>
                  <a:pt x="3401" y="0"/>
                  <a:pt x="2927" y="0"/>
                </a:cubicBezTo>
                <a:close/>
              </a:path>
            </a:pathLst>
          </a:custGeom>
          <a:solidFill>
            <a:srgbClr val="EAA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2147585" y="5403413"/>
            <a:ext cx="172924" cy="44248"/>
          </a:xfrm>
          <a:custGeom>
            <a:avLst/>
            <a:gdLst/>
            <a:ahLst/>
            <a:cxnLst/>
            <a:rect l="l" t="t" r="r" b="b"/>
            <a:pathLst>
              <a:path w="4803" h="1229" extrusionOk="0">
                <a:moveTo>
                  <a:pt x="3311" y="1"/>
                </a:moveTo>
                <a:cubicBezTo>
                  <a:pt x="2979" y="1"/>
                  <a:pt x="2660" y="35"/>
                  <a:pt x="2341" y="104"/>
                </a:cubicBezTo>
                <a:cubicBezTo>
                  <a:pt x="1490" y="316"/>
                  <a:pt x="699" y="681"/>
                  <a:pt x="0" y="1228"/>
                </a:cubicBezTo>
                <a:cubicBezTo>
                  <a:pt x="426" y="1107"/>
                  <a:pt x="821" y="955"/>
                  <a:pt x="1216" y="833"/>
                </a:cubicBezTo>
                <a:cubicBezTo>
                  <a:pt x="1611" y="711"/>
                  <a:pt x="2007" y="590"/>
                  <a:pt x="2402" y="499"/>
                </a:cubicBezTo>
                <a:cubicBezTo>
                  <a:pt x="2797" y="377"/>
                  <a:pt x="3222" y="347"/>
                  <a:pt x="3617" y="316"/>
                </a:cubicBezTo>
                <a:cubicBezTo>
                  <a:pt x="3661" y="313"/>
                  <a:pt x="3704" y="312"/>
                  <a:pt x="3747" y="312"/>
                </a:cubicBezTo>
                <a:cubicBezTo>
                  <a:pt x="4123" y="312"/>
                  <a:pt x="4475" y="429"/>
                  <a:pt x="4803" y="620"/>
                </a:cubicBezTo>
                <a:cubicBezTo>
                  <a:pt x="4529" y="256"/>
                  <a:pt x="4104" y="43"/>
                  <a:pt x="3648" y="12"/>
                </a:cubicBezTo>
                <a:cubicBezTo>
                  <a:pt x="3534" y="5"/>
                  <a:pt x="3422" y="1"/>
                  <a:pt x="3311" y="1"/>
                </a:cubicBezTo>
                <a:close/>
              </a:path>
            </a:pathLst>
          </a:custGeom>
          <a:solidFill>
            <a:srgbClr val="FFB05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2067693" y="4864228"/>
            <a:ext cx="221096" cy="402841"/>
          </a:xfrm>
          <a:custGeom>
            <a:avLst/>
            <a:gdLst/>
            <a:ahLst/>
            <a:cxnLst/>
            <a:rect l="l" t="t" r="r" b="b"/>
            <a:pathLst>
              <a:path w="6141" h="11189" extrusionOk="0">
                <a:moveTo>
                  <a:pt x="3526" y="1"/>
                </a:moveTo>
                <a:cubicBezTo>
                  <a:pt x="1821" y="1"/>
                  <a:pt x="664" y="542"/>
                  <a:pt x="1" y="976"/>
                </a:cubicBezTo>
                <a:lnTo>
                  <a:pt x="1277" y="11189"/>
                </a:lnTo>
                <a:cubicBezTo>
                  <a:pt x="2589" y="10466"/>
                  <a:pt x="4043" y="10073"/>
                  <a:pt x="5535" y="10073"/>
                </a:cubicBezTo>
                <a:cubicBezTo>
                  <a:pt x="5736" y="10073"/>
                  <a:pt x="5938" y="10080"/>
                  <a:pt x="6140" y="10095"/>
                </a:cubicBezTo>
                <a:lnTo>
                  <a:pt x="4560" y="64"/>
                </a:lnTo>
                <a:cubicBezTo>
                  <a:pt x="4195" y="20"/>
                  <a:pt x="3850" y="1"/>
                  <a:pt x="3526" y="1"/>
                </a:cubicBezTo>
                <a:close/>
              </a:path>
            </a:pathLst>
          </a:custGeom>
          <a:solidFill>
            <a:srgbClr val="F9BA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1457040" y="4098292"/>
            <a:ext cx="808779" cy="1720347"/>
          </a:xfrm>
          <a:custGeom>
            <a:avLst/>
            <a:gdLst/>
            <a:ahLst/>
            <a:cxnLst/>
            <a:rect l="l" t="t" r="r" b="b"/>
            <a:pathLst>
              <a:path w="22464" h="47783" fill="none" extrusionOk="0">
                <a:moveTo>
                  <a:pt x="1" y="0"/>
                </a:moveTo>
                <a:lnTo>
                  <a:pt x="22463" y="47782"/>
                </a:lnTo>
              </a:path>
            </a:pathLst>
          </a:custGeom>
          <a:noFill/>
          <a:ln w="28125" cap="flat" cmpd="sng">
            <a:solidFill>
              <a:srgbClr val="FFA099"/>
            </a:solidFill>
            <a:prstDash val="solid"/>
            <a:miter lim="30395"/>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1254594" y="4077484"/>
            <a:ext cx="952108" cy="1697377"/>
          </a:xfrm>
          <a:custGeom>
            <a:avLst/>
            <a:gdLst/>
            <a:ahLst/>
            <a:cxnLst/>
            <a:rect l="l" t="t" r="r" b="b"/>
            <a:pathLst>
              <a:path w="26445" h="47145" extrusionOk="0">
                <a:moveTo>
                  <a:pt x="6414" y="1"/>
                </a:moveTo>
                <a:lnTo>
                  <a:pt x="0" y="4743"/>
                </a:lnTo>
                <a:lnTo>
                  <a:pt x="20882" y="47144"/>
                </a:lnTo>
                <a:lnTo>
                  <a:pt x="26445" y="43436"/>
                </a:lnTo>
                <a:lnTo>
                  <a:pt x="6414" y="1"/>
                </a:lnTo>
                <a:close/>
              </a:path>
            </a:pathLst>
          </a:custGeom>
          <a:solidFill>
            <a:srgbClr val="D84C5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1457040" y="4098292"/>
            <a:ext cx="808779" cy="1720347"/>
          </a:xfrm>
          <a:custGeom>
            <a:avLst/>
            <a:gdLst/>
            <a:ahLst/>
            <a:cxnLst/>
            <a:rect l="l" t="t" r="r" b="b"/>
            <a:pathLst>
              <a:path w="22464" h="47783" fill="none" extrusionOk="0">
                <a:moveTo>
                  <a:pt x="1" y="0"/>
                </a:moveTo>
                <a:lnTo>
                  <a:pt x="22463" y="47782"/>
                </a:lnTo>
              </a:path>
            </a:pathLst>
          </a:custGeom>
          <a:noFill/>
          <a:ln w="28125" cap="flat" cmpd="sng">
            <a:solidFill>
              <a:srgbClr val="FFA099"/>
            </a:solidFill>
            <a:prstDash val="solid"/>
            <a:miter lim="30395"/>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1778803" y="5286763"/>
            <a:ext cx="1112971" cy="1307029"/>
          </a:xfrm>
          <a:custGeom>
            <a:avLst/>
            <a:gdLst/>
            <a:ahLst/>
            <a:cxnLst/>
            <a:rect l="l" t="t" r="r" b="b"/>
            <a:pathLst>
              <a:path w="30913" h="36303" extrusionOk="0">
                <a:moveTo>
                  <a:pt x="30912" y="0"/>
                </a:moveTo>
                <a:lnTo>
                  <a:pt x="30911" y="36"/>
                </a:lnTo>
                <a:lnTo>
                  <a:pt x="30911" y="36"/>
                </a:lnTo>
                <a:cubicBezTo>
                  <a:pt x="30912" y="24"/>
                  <a:pt x="30913" y="12"/>
                  <a:pt x="30912" y="0"/>
                </a:cubicBezTo>
                <a:close/>
                <a:moveTo>
                  <a:pt x="0" y="1094"/>
                </a:moveTo>
                <a:cubicBezTo>
                  <a:pt x="1" y="1106"/>
                  <a:pt x="2" y="1118"/>
                  <a:pt x="4" y="1130"/>
                </a:cubicBezTo>
                <a:lnTo>
                  <a:pt x="4" y="1130"/>
                </a:lnTo>
                <a:lnTo>
                  <a:pt x="0" y="1094"/>
                </a:lnTo>
                <a:close/>
                <a:moveTo>
                  <a:pt x="30911" y="36"/>
                </a:moveTo>
                <a:lnTo>
                  <a:pt x="30911" y="36"/>
                </a:lnTo>
                <a:cubicBezTo>
                  <a:pt x="30801" y="1180"/>
                  <a:pt x="23985" y="2374"/>
                  <a:pt x="15532" y="2675"/>
                </a:cubicBezTo>
                <a:cubicBezTo>
                  <a:pt x="14217" y="2722"/>
                  <a:pt x="12939" y="2744"/>
                  <a:pt x="11719" y="2744"/>
                </a:cubicBezTo>
                <a:cubicBezTo>
                  <a:pt x="5102" y="2744"/>
                  <a:pt x="174" y="2088"/>
                  <a:pt x="4" y="1130"/>
                </a:cubicBezTo>
                <a:lnTo>
                  <a:pt x="4" y="1130"/>
                </a:lnTo>
                <a:lnTo>
                  <a:pt x="3739" y="33587"/>
                </a:lnTo>
                <a:cubicBezTo>
                  <a:pt x="3739" y="33587"/>
                  <a:pt x="9788" y="36303"/>
                  <a:pt x="18178" y="36303"/>
                </a:cubicBezTo>
                <a:cubicBezTo>
                  <a:pt x="21697" y="36303"/>
                  <a:pt x="25628" y="35825"/>
                  <a:pt x="29697" y="34469"/>
                </a:cubicBezTo>
                <a:lnTo>
                  <a:pt x="30911" y="36"/>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6000770" y="6004634"/>
            <a:ext cx="2805956" cy="678519"/>
          </a:xfrm>
          <a:custGeom>
            <a:avLst/>
            <a:gdLst/>
            <a:ahLst/>
            <a:cxnLst/>
            <a:rect l="l" t="t" r="r" b="b"/>
            <a:pathLst>
              <a:path w="77936" h="18846" extrusionOk="0">
                <a:moveTo>
                  <a:pt x="1" y="1"/>
                </a:moveTo>
                <a:lnTo>
                  <a:pt x="1" y="10609"/>
                </a:lnTo>
                <a:lnTo>
                  <a:pt x="42099" y="18846"/>
                </a:lnTo>
                <a:lnTo>
                  <a:pt x="77935" y="4377"/>
                </a:lnTo>
                <a:lnTo>
                  <a:pt x="60184" y="1"/>
                </a:lnTo>
                <a:lnTo>
                  <a:pt x="1247" y="335"/>
                </a:lnTo>
                <a:lnTo>
                  <a:pt x="1"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6093802" y="5772629"/>
            <a:ext cx="2629756" cy="849247"/>
          </a:xfrm>
          <a:custGeom>
            <a:avLst/>
            <a:gdLst/>
            <a:ahLst/>
            <a:cxnLst/>
            <a:rect l="l" t="t" r="r" b="b"/>
            <a:pathLst>
              <a:path w="73042" h="23588" extrusionOk="0">
                <a:moveTo>
                  <a:pt x="72828" y="1"/>
                </a:moveTo>
                <a:lnTo>
                  <a:pt x="33892" y="1520"/>
                </a:lnTo>
                <a:lnTo>
                  <a:pt x="0" y="6961"/>
                </a:lnTo>
                <a:lnTo>
                  <a:pt x="0" y="15442"/>
                </a:lnTo>
                <a:lnTo>
                  <a:pt x="39484" y="23588"/>
                </a:lnTo>
                <a:lnTo>
                  <a:pt x="73041" y="9788"/>
                </a:lnTo>
                <a:lnTo>
                  <a:pt x="7282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7483603" y="5774824"/>
            <a:ext cx="1239955" cy="847051"/>
          </a:xfrm>
          <a:custGeom>
            <a:avLst/>
            <a:gdLst/>
            <a:ahLst/>
            <a:cxnLst/>
            <a:rect l="l" t="t" r="r" b="b"/>
            <a:pathLst>
              <a:path w="34440" h="23527" extrusionOk="0">
                <a:moveTo>
                  <a:pt x="34226" y="0"/>
                </a:moveTo>
                <a:lnTo>
                  <a:pt x="31886" y="31"/>
                </a:lnTo>
                <a:lnTo>
                  <a:pt x="18238" y="548"/>
                </a:lnTo>
                <a:lnTo>
                  <a:pt x="1" y="11794"/>
                </a:lnTo>
                <a:lnTo>
                  <a:pt x="700" y="23466"/>
                </a:lnTo>
                <a:lnTo>
                  <a:pt x="882" y="23527"/>
                </a:lnTo>
                <a:lnTo>
                  <a:pt x="34439" y="9727"/>
                </a:lnTo>
                <a:lnTo>
                  <a:pt x="34226" y="0"/>
                </a:lnTo>
                <a:close/>
              </a:path>
            </a:pathLst>
          </a:custGeom>
          <a:solidFill>
            <a:srgbClr val="E8EB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6000770" y="5578929"/>
            <a:ext cx="2839871" cy="694936"/>
          </a:xfrm>
          <a:custGeom>
            <a:avLst/>
            <a:gdLst/>
            <a:ahLst/>
            <a:cxnLst/>
            <a:rect l="l" t="t" r="r" b="b"/>
            <a:pathLst>
              <a:path w="78878" h="19302" extrusionOk="0">
                <a:moveTo>
                  <a:pt x="38056" y="1"/>
                </a:moveTo>
                <a:lnTo>
                  <a:pt x="1" y="11825"/>
                </a:lnTo>
                <a:lnTo>
                  <a:pt x="41460" y="19302"/>
                </a:lnTo>
                <a:lnTo>
                  <a:pt x="78878" y="4651"/>
                </a:lnTo>
                <a:lnTo>
                  <a:pt x="3805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7615051" y="4884029"/>
            <a:ext cx="104949" cy="40576"/>
          </a:xfrm>
          <a:custGeom>
            <a:avLst/>
            <a:gdLst/>
            <a:ahLst/>
            <a:cxnLst/>
            <a:rect l="l" t="t" r="r" b="b"/>
            <a:pathLst>
              <a:path w="2915" h="1127" extrusionOk="0">
                <a:moveTo>
                  <a:pt x="2672" y="0"/>
                </a:moveTo>
                <a:cubicBezTo>
                  <a:pt x="1791" y="61"/>
                  <a:pt x="1092" y="669"/>
                  <a:pt x="240" y="760"/>
                </a:cubicBezTo>
                <a:cubicBezTo>
                  <a:pt x="36" y="790"/>
                  <a:pt x="0" y="1127"/>
                  <a:pt x="213" y="1127"/>
                </a:cubicBezTo>
                <a:cubicBezTo>
                  <a:pt x="222" y="1127"/>
                  <a:pt x="231" y="1126"/>
                  <a:pt x="240" y="1125"/>
                </a:cubicBezTo>
                <a:cubicBezTo>
                  <a:pt x="1092" y="1034"/>
                  <a:pt x="1791" y="426"/>
                  <a:pt x="2672" y="396"/>
                </a:cubicBezTo>
                <a:cubicBezTo>
                  <a:pt x="2906" y="396"/>
                  <a:pt x="2915" y="29"/>
                  <a:pt x="2698" y="29"/>
                </a:cubicBezTo>
                <a:cubicBezTo>
                  <a:pt x="2690" y="29"/>
                  <a:pt x="2681" y="30"/>
                  <a:pt x="2672" y="31"/>
                </a:cubicBezTo>
                <a:lnTo>
                  <a:pt x="2672" y="0"/>
                </a:ln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6164944" y="6000240"/>
            <a:ext cx="559240" cy="104013"/>
          </a:xfrm>
          <a:custGeom>
            <a:avLst/>
            <a:gdLst/>
            <a:ahLst/>
            <a:cxnLst/>
            <a:rect l="l" t="t" r="r" b="b"/>
            <a:pathLst>
              <a:path w="15533" h="2889" extrusionOk="0">
                <a:moveTo>
                  <a:pt x="1032" y="1"/>
                </a:moveTo>
                <a:cubicBezTo>
                  <a:pt x="730" y="1"/>
                  <a:pt x="426" y="21"/>
                  <a:pt x="122" y="62"/>
                </a:cubicBezTo>
                <a:cubicBezTo>
                  <a:pt x="0" y="92"/>
                  <a:pt x="30" y="275"/>
                  <a:pt x="152" y="275"/>
                </a:cubicBezTo>
                <a:cubicBezTo>
                  <a:pt x="318" y="257"/>
                  <a:pt x="482" y="249"/>
                  <a:pt x="643" y="249"/>
                </a:cubicBezTo>
                <a:cubicBezTo>
                  <a:pt x="1897" y="249"/>
                  <a:pt x="3020" y="724"/>
                  <a:pt x="4286" y="913"/>
                </a:cubicBezTo>
                <a:cubicBezTo>
                  <a:pt x="5684" y="1126"/>
                  <a:pt x="7204" y="1247"/>
                  <a:pt x="8663" y="1582"/>
                </a:cubicBezTo>
                <a:cubicBezTo>
                  <a:pt x="10942" y="2068"/>
                  <a:pt x="13131" y="2645"/>
                  <a:pt x="15471" y="2889"/>
                </a:cubicBezTo>
                <a:cubicBezTo>
                  <a:pt x="15532" y="2889"/>
                  <a:pt x="15532" y="2797"/>
                  <a:pt x="15471" y="2797"/>
                </a:cubicBezTo>
                <a:cubicBezTo>
                  <a:pt x="12827" y="2311"/>
                  <a:pt x="10335" y="1460"/>
                  <a:pt x="7721" y="943"/>
                </a:cubicBezTo>
                <a:cubicBezTo>
                  <a:pt x="6079" y="609"/>
                  <a:pt x="4438" y="609"/>
                  <a:pt x="2827" y="244"/>
                </a:cubicBezTo>
                <a:cubicBezTo>
                  <a:pt x="2239" y="82"/>
                  <a:pt x="1638" y="1"/>
                  <a:pt x="1032"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
          <p:cNvSpPr/>
          <p:nvPr/>
        </p:nvSpPr>
        <p:spPr>
          <a:xfrm>
            <a:off x="6784310" y="6107100"/>
            <a:ext cx="78703" cy="15985"/>
          </a:xfrm>
          <a:custGeom>
            <a:avLst/>
            <a:gdLst/>
            <a:ahLst/>
            <a:cxnLst/>
            <a:rect l="l" t="t" r="r" b="b"/>
            <a:pathLst>
              <a:path w="2186" h="444" extrusionOk="0">
                <a:moveTo>
                  <a:pt x="442" y="0"/>
                </a:moveTo>
                <a:cubicBezTo>
                  <a:pt x="335" y="0"/>
                  <a:pt x="229" y="4"/>
                  <a:pt x="123" y="12"/>
                </a:cubicBezTo>
                <a:cubicBezTo>
                  <a:pt x="1" y="12"/>
                  <a:pt x="1" y="194"/>
                  <a:pt x="123" y="194"/>
                </a:cubicBezTo>
                <a:cubicBezTo>
                  <a:pt x="228" y="186"/>
                  <a:pt x="334" y="182"/>
                  <a:pt x="440" y="182"/>
                </a:cubicBezTo>
                <a:cubicBezTo>
                  <a:pt x="729" y="182"/>
                  <a:pt x="1019" y="210"/>
                  <a:pt x="1308" y="255"/>
                </a:cubicBezTo>
                <a:cubicBezTo>
                  <a:pt x="1521" y="316"/>
                  <a:pt x="1916" y="285"/>
                  <a:pt x="2098" y="437"/>
                </a:cubicBezTo>
                <a:cubicBezTo>
                  <a:pt x="2103" y="441"/>
                  <a:pt x="2107" y="443"/>
                  <a:pt x="2112" y="443"/>
                </a:cubicBezTo>
                <a:cubicBezTo>
                  <a:pt x="2144" y="443"/>
                  <a:pt x="2185" y="372"/>
                  <a:pt x="2159" y="346"/>
                </a:cubicBezTo>
                <a:cubicBezTo>
                  <a:pt x="1977" y="164"/>
                  <a:pt x="1642" y="164"/>
                  <a:pt x="1399" y="103"/>
                </a:cubicBezTo>
                <a:cubicBezTo>
                  <a:pt x="1080" y="35"/>
                  <a:pt x="761" y="0"/>
                  <a:pt x="442" y="0"/>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
          <p:cNvSpPr/>
          <p:nvPr/>
        </p:nvSpPr>
        <p:spPr>
          <a:xfrm>
            <a:off x="6893760" y="6127800"/>
            <a:ext cx="50368" cy="3816"/>
          </a:xfrm>
          <a:custGeom>
            <a:avLst/>
            <a:gdLst/>
            <a:ahLst/>
            <a:cxnLst/>
            <a:rect l="l" t="t" r="r" b="b"/>
            <a:pathLst>
              <a:path w="1399" h="106" extrusionOk="0">
                <a:moveTo>
                  <a:pt x="934" y="1"/>
                </a:moveTo>
                <a:cubicBezTo>
                  <a:pt x="639" y="1"/>
                  <a:pt x="335" y="14"/>
                  <a:pt x="31" y="14"/>
                </a:cubicBezTo>
                <a:cubicBezTo>
                  <a:pt x="1" y="45"/>
                  <a:pt x="1" y="105"/>
                  <a:pt x="31" y="105"/>
                </a:cubicBezTo>
                <a:lnTo>
                  <a:pt x="31" y="75"/>
                </a:lnTo>
                <a:lnTo>
                  <a:pt x="1368" y="75"/>
                </a:lnTo>
                <a:cubicBezTo>
                  <a:pt x="1399" y="75"/>
                  <a:pt x="1399" y="14"/>
                  <a:pt x="1368" y="14"/>
                </a:cubicBezTo>
                <a:cubicBezTo>
                  <a:pt x="1227" y="4"/>
                  <a:pt x="1081" y="1"/>
                  <a:pt x="934"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6985677" y="6140330"/>
            <a:ext cx="342572" cy="74455"/>
          </a:xfrm>
          <a:custGeom>
            <a:avLst/>
            <a:gdLst/>
            <a:ahLst/>
            <a:cxnLst/>
            <a:rect l="l" t="t" r="r" b="b"/>
            <a:pathLst>
              <a:path w="9515" h="2068" extrusionOk="0">
                <a:moveTo>
                  <a:pt x="92" y="1"/>
                </a:moveTo>
                <a:cubicBezTo>
                  <a:pt x="1" y="1"/>
                  <a:pt x="1" y="122"/>
                  <a:pt x="92" y="122"/>
                </a:cubicBezTo>
                <a:cubicBezTo>
                  <a:pt x="1703" y="335"/>
                  <a:pt x="3344" y="852"/>
                  <a:pt x="4955" y="1216"/>
                </a:cubicBezTo>
                <a:cubicBezTo>
                  <a:pt x="6384" y="1520"/>
                  <a:pt x="7964" y="2067"/>
                  <a:pt x="9423" y="2067"/>
                </a:cubicBezTo>
                <a:cubicBezTo>
                  <a:pt x="9515" y="2067"/>
                  <a:pt x="9515" y="1915"/>
                  <a:pt x="9423" y="1885"/>
                </a:cubicBezTo>
                <a:cubicBezTo>
                  <a:pt x="6262" y="1520"/>
                  <a:pt x="3223" y="365"/>
                  <a:pt x="92"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6213080" y="5971582"/>
            <a:ext cx="94149" cy="13393"/>
          </a:xfrm>
          <a:custGeom>
            <a:avLst/>
            <a:gdLst/>
            <a:ahLst/>
            <a:cxnLst/>
            <a:rect l="l" t="t" r="r" b="b"/>
            <a:pathLst>
              <a:path w="2615" h="372" extrusionOk="0">
                <a:moveTo>
                  <a:pt x="375" y="1"/>
                </a:moveTo>
                <a:cubicBezTo>
                  <a:pt x="270" y="1"/>
                  <a:pt x="165" y="3"/>
                  <a:pt x="61" y="7"/>
                </a:cubicBezTo>
                <a:cubicBezTo>
                  <a:pt x="0" y="7"/>
                  <a:pt x="0" y="128"/>
                  <a:pt x="61" y="128"/>
                </a:cubicBezTo>
                <a:cubicBezTo>
                  <a:pt x="882" y="128"/>
                  <a:pt x="1703" y="219"/>
                  <a:pt x="2493" y="371"/>
                </a:cubicBezTo>
                <a:cubicBezTo>
                  <a:pt x="2584" y="371"/>
                  <a:pt x="2614" y="250"/>
                  <a:pt x="2523" y="250"/>
                </a:cubicBezTo>
                <a:cubicBezTo>
                  <a:pt x="1833" y="91"/>
                  <a:pt x="1097" y="1"/>
                  <a:pt x="375"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6246996" y="5953184"/>
            <a:ext cx="91952" cy="11989"/>
          </a:xfrm>
          <a:custGeom>
            <a:avLst/>
            <a:gdLst/>
            <a:ahLst/>
            <a:cxnLst/>
            <a:rect l="l" t="t" r="r" b="b"/>
            <a:pathLst>
              <a:path w="2554" h="333" extrusionOk="0">
                <a:moveTo>
                  <a:pt x="92" y="1"/>
                </a:moveTo>
                <a:cubicBezTo>
                  <a:pt x="1" y="1"/>
                  <a:pt x="1" y="153"/>
                  <a:pt x="92" y="153"/>
                </a:cubicBezTo>
                <a:cubicBezTo>
                  <a:pt x="723" y="153"/>
                  <a:pt x="1319" y="333"/>
                  <a:pt x="1919" y="333"/>
                </a:cubicBezTo>
                <a:cubicBezTo>
                  <a:pt x="2100" y="333"/>
                  <a:pt x="2280" y="317"/>
                  <a:pt x="2463" y="274"/>
                </a:cubicBezTo>
                <a:cubicBezTo>
                  <a:pt x="2554" y="274"/>
                  <a:pt x="2554" y="183"/>
                  <a:pt x="2463" y="153"/>
                </a:cubicBezTo>
                <a:cubicBezTo>
                  <a:pt x="2330" y="125"/>
                  <a:pt x="2195" y="117"/>
                  <a:pt x="2059" y="117"/>
                </a:cubicBezTo>
                <a:cubicBezTo>
                  <a:pt x="1893" y="117"/>
                  <a:pt x="1726" y="128"/>
                  <a:pt x="1560" y="128"/>
                </a:cubicBezTo>
                <a:cubicBezTo>
                  <a:pt x="1423" y="128"/>
                  <a:pt x="1288" y="120"/>
                  <a:pt x="1156" y="92"/>
                </a:cubicBezTo>
                <a:cubicBezTo>
                  <a:pt x="791" y="31"/>
                  <a:pt x="457" y="1"/>
                  <a:pt x="92"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6301721" y="5928270"/>
            <a:ext cx="66787" cy="12421"/>
          </a:xfrm>
          <a:custGeom>
            <a:avLst/>
            <a:gdLst/>
            <a:ahLst/>
            <a:cxnLst/>
            <a:rect l="l" t="t" r="r" b="b"/>
            <a:pathLst>
              <a:path w="1855" h="345" extrusionOk="0">
                <a:moveTo>
                  <a:pt x="509" y="1"/>
                </a:moveTo>
                <a:cubicBezTo>
                  <a:pt x="360" y="1"/>
                  <a:pt x="210" y="9"/>
                  <a:pt x="61" y="24"/>
                </a:cubicBezTo>
                <a:cubicBezTo>
                  <a:pt x="0" y="55"/>
                  <a:pt x="0" y="146"/>
                  <a:pt x="61" y="176"/>
                </a:cubicBezTo>
                <a:cubicBezTo>
                  <a:pt x="212" y="164"/>
                  <a:pt x="363" y="156"/>
                  <a:pt x="515" y="156"/>
                </a:cubicBezTo>
                <a:cubicBezTo>
                  <a:pt x="728" y="156"/>
                  <a:pt x="942" y="171"/>
                  <a:pt x="1156" y="207"/>
                </a:cubicBezTo>
                <a:cubicBezTo>
                  <a:pt x="1328" y="256"/>
                  <a:pt x="1500" y="345"/>
                  <a:pt x="1672" y="345"/>
                </a:cubicBezTo>
                <a:cubicBezTo>
                  <a:pt x="1713" y="345"/>
                  <a:pt x="1753" y="340"/>
                  <a:pt x="1794" y="328"/>
                </a:cubicBezTo>
                <a:cubicBezTo>
                  <a:pt x="1855" y="298"/>
                  <a:pt x="1855" y="207"/>
                  <a:pt x="1794" y="176"/>
                </a:cubicBezTo>
                <a:cubicBezTo>
                  <a:pt x="1366" y="63"/>
                  <a:pt x="937" y="1"/>
                  <a:pt x="509" y="1"/>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6006349" y="6012301"/>
            <a:ext cx="26211" cy="330331"/>
          </a:xfrm>
          <a:custGeom>
            <a:avLst/>
            <a:gdLst/>
            <a:ahLst/>
            <a:cxnLst/>
            <a:rect l="l" t="t" r="r" b="b"/>
            <a:pathLst>
              <a:path w="728" h="9175" extrusionOk="0">
                <a:moveTo>
                  <a:pt x="484" y="0"/>
                </a:moveTo>
                <a:cubicBezTo>
                  <a:pt x="393" y="0"/>
                  <a:pt x="393" y="91"/>
                  <a:pt x="484" y="122"/>
                </a:cubicBezTo>
                <a:lnTo>
                  <a:pt x="454" y="122"/>
                </a:lnTo>
                <a:cubicBezTo>
                  <a:pt x="447" y="120"/>
                  <a:pt x="440" y="119"/>
                  <a:pt x="434" y="119"/>
                </a:cubicBezTo>
                <a:cubicBezTo>
                  <a:pt x="0" y="119"/>
                  <a:pt x="89" y="5083"/>
                  <a:pt x="119" y="5532"/>
                </a:cubicBezTo>
                <a:cubicBezTo>
                  <a:pt x="210" y="6444"/>
                  <a:pt x="332" y="7326"/>
                  <a:pt x="362" y="8237"/>
                </a:cubicBezTo>
                <a:cubicBezTo>
                  <a:pt x="393" y="8663"/>
                  <a:pt x="302" y="8815"/>
                  <a:pt x="575" y="9149"/>
                </a:cubicBezTo>
                <a:cubicBezTo>
                  <a:pt x="584" y="9167"/>
                  <a:pt x="601" y="9175"/>
                  <a:pt x="620" y="9175"/>
                </a:cubicBezTo>
                <a:cubicBezTo>
                  <a:pt x="666" y="9175"/>
                  <a:pt x="727" y="9132"/>
                  <a:pt x="727" y="9089"/>
                </a:cubicBezTo>
                <a:cubicBezTo>
                  <a:pt x="606" y="7903"/>
                  <a:pt x="697" y="6718"/>
                  <a:pt x="545" y="5532"/>
                </a:cubicBezTo>
                <a:cubicBezTo>
                  <a:pt x="362" y="3861"/>
                  <a:pt x="241" y="1733"/>
                  <a:pt x="606" y="91"/>
                </a:cubicBezTo>
                <a:cubicBezTo>
                  <a:pt x="606" y="31"/>
                  <a:pt x="575" y="0"/>
                  <a:pt x="514" y="0"/>
                </a:cubicBezTo>
                <a:close/>
              </a:path>
            </a:pathLst>
          </a:custGeom>
          <a:solidFill>
            <a:srgbClr val="49B2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2775735" y="5381667"/>
            <a:ext cx="71179" cy="1041324"/>
          </a:xfrm>
          <a:custGeom>
            <a:avLst/>
            <a:gdLst/>
            <a:ahLst/>
            <a:cxnLst/>
            <a:rect l="l" t="t" r="r" b="b"/>
            <a:pathLst>
              <a:path w="1977" h="28923" extrusionOk="0">
                <a:moveTo>
                  <a:pt x="1214" y="0"/>
                </a:moveTo>
                <a:cubicBezTo>
                  <a:pt x="1168" y="0"/>
                  <a:pt x="1136" y="50"/>
                  <a:pt x="1186" y="100"/>
                </a:cubicBezTo>
                <a:cubicBezTo>
                  <a:pt x="1672" y="525"/>
                  <a:pt x="1277" y="2470"/>
                  <a:pt x="1247" y="2987"/>
                </a:cubicBezTo>
                <a:cubicBezTo>
                  <a:pt x="1216" y="4112"/>
                  <a:pt x="1064" y="5236"/>
                  <a:pt x="973" y="6361"/>
                </a:cubicBezTo>
                <a:cubicBezTo>
                  <a:pt x="760" y="8884"/>
                  <a:pt x="791" y="11437"/>
                  <a:pt x="608" y="13990"/>
                </a:cubicBezTo>
                <a:cubicBezTo>
                  <a:pt x="244" y="18945"/>
                  <a:pt x="1" y="23808"/>
                  <a:pt x="365" y="28763"/>
                </a:cubicBezTo>
                <a:cubicBezTo>
                  <a:pt x="365" y="28869"/>
                  <a:pt x="441" y="28922"/>
                  <a:pt x="517" y="28922"/>
                </a:cubicBezTo>
                <a:cubicBezTo>
                  <a:pt x="593" y="28922"/>
                  <a:pt x="669" y="28869"/>
                  <a:pt x="669" y="28763"/>
                </a:cubicBezTo>
                <a:cubicBezTo>
                  <a:pt x="1064" y="23261"/>
                  <a:pt x="1277" y="17638"/>
                  <a:pt x="1399" y="12106"/>
                </a:cubicBezTo>
                <a:cubicBezTo>
                  <a:pt x="1460" y="9522"/>
                  <a:pt x="1490" y="6939"/>
                  <a:pt x="1581" y="4355"/>
                </a:cubicBezTo>
                <a:cubicBezTo>
                  <a:pt x="1642" y="3291"/>
                  <a:pt x="1976" y="1528"/>
                  <a:pt x="1551" y="525"/>
                </a:cubicBezTo>
                <a:cubicBezTo>
                  <a:pt x="1368" y="69"/>
                  <a:pt x="1642" y="221"/>
                  <a:pt x="1247" y="8"/>
                </a:cubicBezTo>
                <a:cubicBezTo>
                  <a:pt x="1236" y="3"/>
                  <a:pt x="1224" y="0"/>
                  <a:pt x="1214"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2397772" y="5397868"/>
            <a:ext cx="392976" cy="72259"/>
          </a:xfrm>
          <a:custGeom>
            <a:avLst/>
            <a:gdLst/>
            <a:ahLst/>
            <a:cxnLst/>
            <a:rect l="l" t="t" r="r" b="b"/>
            <a:pathLst>
              <a:path w="10915" h="2007" extrusionOk="0">
                <a:moveTo>
                  <a:pt x="10813" y="0"/>
                </a:moveTo>
                <a:cubicBezTo>
                  <a:pt x="10801" y="0"/>
                  <a:pt x="10787" y="5"/>
                  <a:pt x="10772" y="14"/>
                </a:cubicBezTo>
                <a:cubicBezTo>
                  <a:pt x="8564" y="1038"/>
                  <a:pt x="6197" y="1624"/>
                  <a:pt x="3820" y="1624"/>
                </a:cubicBezTo>
                <a:cubicBezTo>
                  <a:pt x="2597" y="1624"/>
                  <a:pt x="1372" y="1469"/>
                  <a:pt x="164" y="1139"/>
                </a:cubicBezTo>
                <a:cubicBezTo>
                  <a:pt x="149" y="1131"/>
                  <a:pt x="135" y="1128"/>
                  <a:pt x="122" y="1128"/>
                </a:cubicBezTo>
                <a:cubicBezTo>
                  <a:pt x="31" y="1128"/>
                  <a:pt x="0" y="1295"/>
                  <a:pt x="134" y="1321"/>
                </a:cubicBezTo>
                <a:cubicBezTo>
                  <a:pt x="1411" y="1730"/>
                  <a:pt x="3053" y="2007"/>
                  <a:pt x="4710" y="2007"/>
                </a:cubicBezTo>
                <a:cubicBezTo>
                  <a:pt x="6877" y="2007"/>
                  <a:pt x="9069" y="1532"/>
                  <a:pt x="10499" y="258"/>
                </a:cubicBezTo>
                <a:lnTo>
                  <a:pt x="10499" y="258"/>
                </a:lnTo>
                <a:cubicBezTo>
                  <a:pt x="10449" y="307"/>
                  <a:pt x="10480" y="357"/>
                  <a:pt x="10527" y="357"/>
                </a:cubicBezTo>
                <a:cubicBezTo>
                  <a:pt x="10537" y="357"/>
                  <a:pt x="10548" y="354"/>
                  <a:pt x="10559" y="349"/>
                </a:cubicBezTo>
                <a:lnTo>
                  <a:pt x="10559" y="379"/>
                </a:lnTo>
                <a:lnTo>
                  <a:pt x="10863" y="166"/>
                </a:lnTo>
                <a:cubicBezTo>
                  <a:pt x="10914" y="115"/>
                  <a:pt x="10880" y="0"/>
                  <a:pt x="10813"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2673954" y="5444097"/>
            <a:ext cx="120287" cy="24339"/>
          </a:xfrm>
          <a:custGeom>
            <a:avLst/>
            <a:gdLst/>
            <a:ahLst/>
            <a:cxnLst/>
            <a:rect l="l" t="t" r="r" b="b"/>
            <a:pathLst>
              <a:path w="3341" h="676" extrusionOk="0">
                <a:moveTo>
                  <a:pt x="3276" y="1"/>
                </a:moveTo>
                <a:cubicBezTo>
                  <a:pt x="3269" y="1"/>
                  <a:pt x="3261" y="3"/>
                  <a:pt x="3253" y="7"/>
                </a:cubicBezTo>
                <a:cubicBezTo>
                  <a:pt x="2220" y="281"/>
                  <a:pt x="1156" y="433"/>
                  <a:pt x="92" y="524"/>
                </a:cubicBezTo>
                <a:cubicBezTo>
                  <a:pt x="1" y="524"/>
                  <a:pt x="1" y="645"/>
                  <a:pt x="92" y="645"/>
                </a:cubicBezTo>
                <a:cubicBezTo>
                  <a:pt x="305" y="666"/>
                  <a:pt x="517" y="676"/>
                  <a:pt x="730" y="676"/>
                </a:cubicBezTo>
                <a:cubicBezTo>
                  <a:pt x="1156" y="676"/>
                  <a:pt x="1581" y="635"/>
                  <a:pt x="2007" y="554"/>
                </a:cubicBezTo>
                <a:cubicBezTo>
                  <a:pt x="2432" y="463"/>
                  <a:pt x="2949" y="433"/>
                  <a:pt x="3314" y="129"/>
                </a:cubicBezTo>
                <a:cubicBezTo>
                  <a:pt x="3340" y="76"/>
                  <a:pt x="3321" y="1"/>
                  <a:pt x="3276"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2694763" y="5482297"/>
            <a:ext cx="66175" cy="22863"/>
          </a:xfrm>
          <a:custGeom>
            <a:avLst/>
            <a:gdLst/>
            <a:ahLst/>
            <a:cxnLst/>
            <a:rect l="l" t="t" r="r" b="b"/>
            <a:pathLst>
              <a:path w="1838" h="635" extrusionOk="0">
                <a:moveTo>
                  <a:pt x="1688" y="0"/>
                </a:moveTo>
                <a:cubicBezTo>
                  <a:pt x="1674" y="0"/>
                  <a:pt x="1658" y="3"/>
                  <a:pt x="1642" y="10"/>
                </a:cubicBezTo>
                <a:cubicBezTo>
                  <a:pt x="1368" y="71"/>
                  <a:pt x="1125" y="192"/>
                  <a:pt x="882" y="253"/>
                </a:cubicBezTo>
                <a:cubicBezTo>
                  <a:pt x="608" y="314"/>
                  <a:pt x="365" y="375"/>
                  <a:pt x="122" y="405"/>
                </a:cubicBezTo>
                <a:cubicBezTo>
                  <a:pt x="0" y="435"/>
                  <a:pt x="0" y="618"/>
                  <a:pt x="122" y="618"/>
                </a:cubicBezTo>
                <a:cubicBezTo>
                  <a:pt x="191" y="629"/>
                  <a:pt x="260" y="634"/>
                  <a:pt x="328" y="634"/>
                </a:cubicBezTo>
                <a:cubicBezTo>
                  <a:pt x="800" y="634"/>
                  <a:pt x="1251" y="386"/>
                  <a:pt x="1702" y="253"/>
                </a:cubicBezTo>
                <a:cubicBezTo>
                  <a:pt x="1838" y="199"/>
                  <a:pt x="1804" y="0"/>
                  <a:pt x="1688"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2693647" y="5541270"/>
            <a:ext cx="67291" cy="30063"/>
          </a:xfrm>
          <a:custGeom>
            <a:avLst/>
            <a:gdLst/>
            <a:ahLst/>
            <a:cxnLst/>
            <a:rect l="l" t="t" r="r" b="b"/>
            <a:pathLst>
              <a:path w="1869" h="835" extrusionOk="0">
                <a:moveTo>
                  <a:pt x="1692" y="1"/>
                </a:moveTo>
                <a:cubicBezTo>
                  <a:pt x="1676" y="1"/>
                  <a:pt x="1659" y="5"/>
                  <a:pt x="1642" y="13"/>
                </a:cubicBezTo>
                <a:cubicBezTo>
                  <a:pt x="1338" y="135"/>
                  <a:pt x="1065" y="226"/>
                  <a:pt x="761" y="317"/>
                </a:cubicBezTo>
                <a:cubicBezTo>
                  <a:pt x="518" y="378"/>
                  <a:pt x="244" y="317"/>
                  <a:pt x="62" y="500"/>
                </a:cubicBezTo>
                <a:cubicBezTo>
                  <a:pt x="1" y="560"/>
                  <a:pt x="1" y="652"/>
                  <a:pt x="62" y="712"/>
                </a:cubicBezTo>
                <a:cubicBezTo>
                  <a:pt x="155" y="799"/>
                  <a:pt x="270" y="834"/>
                  <a:pt x="398" y="834"/>
                </a:cubicBezTo>
                <a:cubicBezTo>
                  <a:pt x="851" y="834"/>
                  <a:pt x="1455" y="385"/>
                  <a:pt x="1764" y="196"/>
                </a:cubicBezTo>
                <a:cubicBezTo>
                  <a:pt x="1868" y="143"/>
                  <a:pt x="1793" y="1"/>
                  <a:pt x="1692"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2728895" y="5598407"/>
            <a:ext cx="20629" cy="11485"/>
          </a:xfrm>
          <a:custGeom>
            <a:avLst/>
            <a:gdLst/>
            <a:ahLst/>
            <a:cxnLst/>
            <a:rect l="l" t="t" r="r" b="b"/>
            <a:pathLst>
              <a:path w="573" h="319" extrusionOk="0">
                <a:moveTo>
                  <a:pt x="351" y="1"/>
                </a:moveTo>
                <a:cubicBezTo>
                  <a:pt x="200" y="1"/>
                  <a:pt x="78" y="87"/>
                  <a:pt x="25" y="220"/>
                </a:cubicBezTo>
                <a:cubicBezTo>
                  <a:pt x="0" y="269"/>
                  <a:pt x="36" y="319"/>
                  <a:pt x="83" y="319"/>
                </a:cubicBezTo>
                <a:cubicBezTo>
                  <a:pt x="94" y="319"/>
                  <a:pt x="105" y="316"/>
                  <a:pt x="116" y="311"/>
                </a:cubicBezTo>
                <a:cubicBezTo>
                  <a:pt x="181" y="289"/>
                  <a:pt x="245" y="268"/>
                  <a:pt x="310" y="268"/>
                </a:cubicBezTo>
                <a:cubicBezTo>
                  <a:pt x="336" y="268"/>
                  <a:pt x="363" y="271"/>
                  <a:pt x="390" y="280"/>
                </a:cubicBezTo>
                <a:cubicBezTo>
                  <a:pt x="572" y="280"/>
                  <a:pt x="572" y="37"/>
                  <a:pt x="390" y="7"/>
                </a:cubicBezTo>
                <a:lnTo>
                  <a:pt x="420" y="7"/>
                </a:lnTo>
                <a:cubicBezTo>
                  <a:pt x="396" y="3"/>
                  <a:pt x="373" y="1"/>
                  <a:pt x="351"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2738544" y="5670521"/>
            <a:ext cx="8353" cy="5112"/>
          </a:xfrm>
          <a:custGeom>
            <a:avLst/>
            <a:gdLst/>
            <a:ahLst/>
            <a:cxnLst/>
            <a:rect l="l" t="t" r="r" b="b"/>
            <a:pathLst>
              <a:path w="232" h="142" extrusionOk="0">
                <a:moveTo>
                  <a:pt x="158" y="0"/>
                </a:moveTo>
                <a:cubicBezTo>
                  <a:pt x="148" y="0"/>
                  <a:pt x="135" y="3"/>
                  <a:pt x="122" y="10"/>
                </a:cubicBezTo>
                <a:lnTo>
                  <a:pt x="30" y="40"/>
                </a:lnTo>
                <a:cubicBezTo>
                  <a:pt x="0" y="40"/>
                  <a:pt x="0" y="101"/>
                  <a:pt x="30" y="101"/>
                </a:cubicBezTo>
                <a:lnTo>
                  <a:pt x="122" y="131"/>
                </a:lnTo>
                <a:cubicBezTo>
                  <a:pt x="135" y="138"/>
                  <a:pt x="148" y="141"/>
                  <a:pt x="158" y="141"/>
                </a:cubicBezTo>
                <a:cubicBezTo>
                  <a:pt x="231" y="141"/>
                  <a:pt x="231" y="0"/>
                  <a:pt x="158"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2729759" y="5718911"/>
            <a:ext cx="44932" cy="529141"/>
          </a:xfrm>
          <a:custGeom>
            <a:avLst/>
            <a:gdLst/>
            <a:ahLst/>
            <a:cxnLst/>
            <a:rect l="l" t="t" r="r" b="b"/>
            <a:pathLst>
              <a:path w="1248" h="14697" extrusionOk="0">
                <a:moveTo>
                  <a:pt x="296" y="1"/>
                </a:moveTo>
                <a:cubicBezTo>
                  <a:pt x="260" y="1"/>
                  <a:pt x="214" y="27"/>
                  <a:pt x="214" y="64"/>
                </a:cubicBezTo>
                <a:cubicBezTo>
                  <a:pt x="974" y="4867"/>
                  <a:pt x="1" y="9821"/>
                  <a:pt x="822" y="14654"/>
                </a:cubicBezTo>
                <a:cubicBezTo>
                  <a:pt x="822" y="14681"/>
                  <a:pt x="852" y="14696"/>
                  <a:pt x="886" y="14696"/>
                </a:cubicBezTo>
                <a:cubicBezTo>
                  <a:pt x="928" y="14696"/>
                  <a:pt x="974" y="14674"/>
                  <a:pt x="974" y="14624"/>
                </a:cubicBezTo>
                <a:cubicBezTo>
                  <a:pt x="457" y="9791"/>
                  <a:pt x="1247" y="4806"/>
                  <a:pt x="335" y="34"/>
                </a:cubicBezTo>
                <a:cubicBezTo>
                  <a:pt x="335" y="10"/>
                  <a:pt x="318" y="1"/>
                  <a:pt x="296"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2270140" y="6507313"/>
            <a:ext cx="517152" cy="49900"/>
          </a:xfrm>
          <a:custGeom>
            <a:avLst/>
            <a:gdLst/>
            <a:ahLst/>
            <a:cxnLst/>
            <a:rect l="l" t="t" r="r" b="b"/>
            <a:pathLst>
              <a:path w="14364" h="1386" extrusionOk="0">
                <a:moveTo>
                  <a:pt x="14271" y="0"/>
                </a:moveTo>
                <a:cubicBezTo>
                  <a:pt x="14256" y="0"/>
                  <a:pt x="14240" y="6"/>
                  <a:pt x="14226" y="20"/>
                </a:cubicBezTo>
                <a:cubicBezTo>
                  <a:pt x="13344" y="811"/>
                  <a:pt x="11642" y="780"/>
                  <a:pt x="10609" y="841"/>
                </a:cubicBezTo>
                <a:cubicBezTo>
                  <a:pt x="9423" y="932"/>
                  <a:pt x="8238" y="963"/>
                  <a:pt x="7053" y="993"/>
                </a:cubicBezTo>
                <a:cubicBezTo>
                  <a:pt x="5695" y="1029"/>
                  <a:pt x="4305" y="1076"/>
                  <a:pt x="2922" y="1076"/>
                </a:cubicBezTo>
                <a:cubicBezTo>
                  <a:pt x="1982" y="1076"/>
                  <a:pt x="1045" y="1055"/>
                  <a:pt x="122" y="993"/>
                </a:cubicBezTo>
                <a:cubicBezTo>
                  <a:pt x="1" y="993"/>
                  <a:pt x="31" y="1145"/>
                  <a:pt x="122" y="1176"/>
                </a:cubicBezTo>
                <a:cubicBezTo>
                  <a:pt x="1429" y="1328"/>
                  <a:pt x="2761" y="1386"/>
                  <a:pt x="4095" y="1386"/>
                </a:cubicBezTo>
                <a:cubicBezTo>
                  <a:pt x="5678" y="1386"/>
                  <a:pt x="7265" y="1305"/>
                  <a:pt x="8815" y="1206"/>
                </a:cubicBezTo>
                <a:cubicBezTo>
                  <a:pt x="10366" y="1115"/>
                  <a:pt x="13101" y="1297"/>
                  <a:pt x="14317" y="112"/>
                </a:cubicBezTo>
                <a:cubicBezTo>
                  <a:pt x="14364" y="65"/>
                  <a:pt x="14321" y="0"/>
                  <a:pt x="14271"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2165082" y="5466203"/>
            <a:ext cx="63149" cy="13285"/>
          </a:xfrm>
          <a:custGeom>
            <a:avLst/>
            <a:gdLst/>
            <a:ahLst/>
            <a:cxnLst/>
            <a:rect l="l" t="t" r="r" b="b"/>
            <a:pathLst>
              <a:path w="1754" h="369" extrusionOk="0">
                <a:moveTo>
                  <a:pt x="92" y="1"/>
                </a:moveTo>
                <a:cubicBezTo>
                  <a:pt x="1" y="1"/>
                  <a:pt x="1" y="122"/>
                  <a:pt x="92" y="122"/>
                </a:cubicBezTo>
                <a:cubicBezTo>
                  <a:pt x="578" y="183"/>
                  <a:pt x="1095" y="305"/>
                  <a:pt x="1581" y="366"/>
                </a:cubicBezTo>
                <a:cubicBezTo>
                  <a:pt x="1591" y="368"/>
                  <a:pt x="1601" y="369"/>
                  <a:pt x="1610" y="369"/>
                </a:cubicBezTo>
                <a:cubicBezTo>
                  <a:pt x="1737" y="369"/>
                  <a:pt x="1754" y="181"/>
                  <a:pt x="1612" y="153"/>
                </a:cubicBezTo>
                <a:cubicBezTo>
                  <a:pt x="1338" y="122"/>
                  <a:pt x="1065" y="92"/>
                  <a:pt x="791" y="62"/>
                </a:cubicBezTo>
                <a:cubicBezTo>
                  <a:pt x="548" y="1"/>
                  <a:pt x="305" y="1"/>
                  <a:pt x="92"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7768137" y="6065623"/>
            <a:ext cx="643524" cy="261888"/>
          </a:xfrm>
          <a:custGeom>
            <a:avLst/>
            <a:gdLst/>
            <a:ahLst/>
            <a:cxnLst/>
            <a:rect l="l" t="t" r="r" b="b"/>
            <a:pathLst>
              <a:path w="17874" h="7274" extrusionOk="0">
                <a:moveTo>
                  <a:pt x="17858" y="0"/>
                </a:moveTo>
                <a:cubicBezTo>
                  <a:pt x="17854" y="0"/>
                  <a:pt x="17849" y="3"/>
                  <a:pt x="17843" y="9"/>
                </a:cubicBezTo>
                <a:cubicBezTo>
                  <a:pt x="11916" y="2410"/>
                  <a:pt x="5958" y="4781"/>
                  <a:pt x="31" y="7182"/>
                </a:cubicBezTo>
                <a:cubicBezTo>
                  <a:pt x="1" y="7182"/>
                  <a:pt x="31" y="7273"/>
                  <a:pt x="62" y="7273"/>
                </a:cubicBezTo>
                <a:cubicBezTo>
                  <a:pt x="3283" y="5966"/>
                  <a:pt x="6475" y="4659"/>
                  <a:pt x="9667" y="3352"/>
                </a:cubicBezTo>
                <a:cubicBezTo>
                  <a:pt x="11186" y="2744"/>
                  <a:pt x="12706" y="2197"/>
                  <a:pt x="14226" y="1559"/>
                </a:cubicBezTo>
                <a:cubicBezTo>
                  <a:pt x="14621" y="1376"/>
                  <a:pt x="14925" y="1225"/>
                  <a:pt x="15320" y="1073"/>
                </a:cubicBezTo>
                <a:cubicBezTo>
                  <a:pt x="15715" y="890"/>
                  <a:pt x="17326" y="495"/>
                  <a:pt x="17661" y="191"/>
                </a:cubicBezTo>
                <a:lnTo>
                  <a:pt x="17661" y="191"/>
                </a:lnTo>
                <a:cubicBezTo>
                  <a:pt x="17639" y="213"/>
                  <a:pt x="17648" y="234"/>
                  <a:pt x="17666" y="234"/>
                </a:cubicBezTo>
                <a:cubicBezTo>
                  <a:pt x="17673" y="234"/>
                  <a:pt x="17682" y="230"/>
                  <a:pt x="17691" y="221"/>
                </a:cubicBezTo>
                <a:lnTo>
                  <a:pt x="17873" y="39"/>
                </a:lnTo>
                <a:cubicBezTo>
                  <a:pt x="17873" y="39"/>
                  <a:pt x="17873" y="0"/>
                  <a:pt x="17858"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7770586" y="6067892"/>
            <a:ext cx="811479" cy="267433"/>
          </a:xfrm>
          <a:custGeom>
            <a:avLst/>
            <a:gdLst/>
            <a:ahLst/>
            <a:cxnLst/>
            <a:rect l="l" t="t" r="r" b="b"/>
            <a:pathLst>
              <a:path w="22539" h="7428" extrusionOk="0">
                <a:moveTo>
                  <a:pt x="22499" y="0"/>
                </a:moveTo>
                <a:cubicBezTo>
                  <a:pt x="22495" y="0"/>
                  <a:pt x="22491" y="2"/>
                  <a:pt x="22486" y="6"/>
                </a:cubicBezTo>
                <a:cubicBezTo>
                  <a:pt x="15039" y="2560"/>
                  <a:pt x="7714" y="5386"/>
                  <a:pt x="54" y="7332"/>
                </a:cubicBezTo>
                <a:cubicBezTo>
                  <a:pt x="0" y="7332"/>
                  <a:pt x="18" y="7428"/>
                  <a:pt x="66" y="7428"/>
                </a:cubicBezTo>
                <a:cubicBezTo>
                  <a:pt x="72" y="7428"/>
                  <a:pt x="78" y="7426"/>
                  <a:pt x="85" y="7423"/>
                </a:cubicBezTo>
                <a:cubicBezTo>
                  <a:pt x="7775" y="5538"/>
                  <a:pt x="15039" y="2651"/>
                  <a:pt x="22486" y="67"/>
                </a:cubicBezTo>
                <a:cubicBezTo>
                  <a:pt x="22538" y="67"/>
                  <a:pt x="22524" y="0"/>
                  <a:pt x="22499"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8068009" y="5943355"/>
            <a:ext cx="528601" cy="171844"/>
          </a:xfrm>
          <a:custGeom>
            <a:avLst/>
            <a:gdLst/>
            <a:ahLst/>
            <a:cxnLst/>
            <a:rect l="l" t="t" r="r" b="b"/>
            <a:pathLst>
              <a:path w="14682" h="4773" extrusionOk="0">
                <a:moveTo>
                  <a:pt x="14620" y="0"/>
                </a:moveTo>
                <a:cubicBezTo>
                  <a:pt x="9696" y="1307"/>
                  <a:pt x="4985" y="3283"/>
                  <a:pt x="61" y="4681"/>
                </a:cubicBezTo>
                <a:cubicBezTo>
                  <a:pt x="0" y="4681"/>
                  <a:pt x="31" y="4772"/>
                  <a:pt x="91" y="4772"/>
                </a:cubicBezTo>
                <a:cubicBezTo>
                  <a:pt x="5015" y="3435"/>
                  <a:pt x="9696" y="1399"/>
                  <a:pt x="14651" y="61"/>
                </a:cubicBezTo>
                <a:cubicBezTo>
                  <a:pt x="14681" y="61"/>
                  <a:pt x="14681" y="0"/>
                  <a:pt x="14651"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8511498" y="5967442"/>
            <a:ext cx="155967" cy="37444"/>
          </a:xfrm>
          <a:custGeom>
            <a:avLst/>
            <a:gdLst/>
            <a:ahLst/>
            <a:cxnLst/>
            <a:rect l="l" t="t" r="r" b="b"/>
            <a:pathLst>
              <a:path w="4332" h="1040" extrusionOk="0">
                <a:moveTo>
                  <a:pt x="4217" y="0"/>
                </a:moveTo>
                <a:cubicBezTo>
                  <a:pt x="4225" y="0"/>
                  <a:pt x="4232" y="1"/>
                  <a:pt x="4238" y="2"/>
                </a:cubicBezTo>
                <a:lnTo>
                  <a:pt x="4238" y="2"/>
                </a:lnTo>
                <a:cubicBezTo>
                  <a:pt x="4241" y="2"/>
                  <a:pt x="4245" y="1"/>
                  <a:pt x="4248" y="0"/>
                </a:cubicBezTo>
                <a:close/>
                <a:moveTo>
                  <a:pt x="4238" y="2"/>
                </a:moveTo>
                <a:lnTo>
                  <a:pt x="4238" y="2"/>
                </a:lnTo>
                <a:cubicBezTo>
                  <a:pt x="2843" y="335"/>
                  <a:pt x="1418" y="518"/>
                  <a:pt x="53" y="942"/>
                </a:cubicBezTo>
                <a:cubicBezTo>
                  <a:pt x="1" y="968"/>
                  <a:pt x="16" y="1040"/>
                  <a:pt x="60" y="1040"/>
                </a:cubicBezTo>
                <a:cubicBezTo>
                  <a:pt x="67" y="1040"/>
                  <a:pt x="75" y="1038"/>
                  <a:pt x="84" y="1034"/>
                </a:cubicBezTo>
                <a:cubicBezTo>
                  <a:pt x="1482" y="699"/>
                  <a:pt x="2880" y="456"/>
                  <a:pt x="4248" y="152"/>
                </a:cubicBezTo>
                <a:cubicBezTo>
                  <a:pt x="4332" y="124"/>
                  <a:pt x="4313" y="19"/>
                  <a:pt x="4238" y="2"/>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8505738" y="5876966"/>
            <a:ext cx="150529" cy="62033"/>
          </a:xfrm>
          <a:custGeom>
            <a:avLst/>
            <a:gdLst/>
            <a:ahLst/>
            <a:cxnLst/>
            <a:rect l="l" t="t" r="r" b="b"/>
            <a:pathLst>
              <a:path w="4181" h="1723" extrusionOk="0">
                <a:moveTo>
                  <a:pt x="4129" y="0"/>
                </a:moveTo>
                <a:cubicBezTo>
                  <a:pt x="4120" y="0"/>
                  <a:pt x="4111" y="6"/>
                  <a:pt x="4104" y="21"/>
                </a:cubicBezTo>
                <a:lnTo>
                  <a:pt x="4073" y="21"/>
                </a:lnTo>
                <a:cubicBezTo>
                  <a:pt x="3466" y="385"/>
                  <a:pt x="2827" y="750"/>
                  <a:pt x="2189" y="1024"/>
                </a:cubicBezTo>
                <a:cubicBezTo>
                  <a:pt x="1490" y="1267"/>
                  <a:pt x="760" y="1480"/>
                  <a:pt x="31" y="1632"/>
                </a:cubicBezTo>
                <a:cubicBezTo>
                  <a:pt x="0" y="1632"/>
                  <a:pt x="0" y="1723"/>
                  <a:pt x="61" y="1723"/>
                </a:cubicBezTo>
                <a:cubicBezTo>
                  <a:pt x="791" y="1540"/>
                  <a:pt x="1520" y="1358"/>
                  <a:pt x="2219" y="1115"/>
                </a:cubicBezTo>
                <a:cubicBezTo>
                  <a:pt x="2888" y="811"/>
                  <a:pt x="3526" y="477"/>
                  <a:pt x="4134" y="81"/>
                </a:cubicBezTo>
                <a:cubicBezTo>
                  <a:pt x="4180" y="58"/>
                  <a:pt x="4156" y="0"/>
                  <a:pt x="4129"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7690693" y="6207081"/>
            <a:ext cx="631211" cy="231105"/>
          </a:xfrm>
          <a:custGeom>
            <a:avLst/>
            <a:gdLst/>
            <a:ahLst/>
            <a:cxnLst/>
            <a:rect l="l" t="t" r="r" b="b"/>
            <a:pathLst>
              <a:path w="17532" h="6419" extrusionOk="0">
                <a:moveTo>
                  <a:pt x="17471" y="1"/>
                </a:moveTo>
                <a:cubicBezTo>
                  <a:pt x="11514" y="1672"/>
                  <a:pt x="5982" y="4560"/>
                  <a:pt x="54" y="6293"/>
                </a:cubicBezTo>
                <a:cubicBezTo>
                  <a:pt x="0" y="6320"/>
                  <a:pt x="18" y="6419"/>
                  <a:pt x="66" y="6419"/>
                </a:cubicBezTo>
                <a:cubicBezTo>
                  <a:pt x="72" y="6419"/>
                  <a:pt x="78" y="6418"/>
                  <a:pt x="85" y="6414"/>
                </a:cubicBezTo>
                <a:cubicBezTo>
                  <a:pt x="6042" y="4712"/>
                  <a:pt x="11544" y="1764"/>
                  <a:pt x="17502" y="92"/>
                </a:cubicBezTo>
                <a:cubicBezTo>
                  <a:pt x="17532" y="61"/>
                  <a:pt x="17532" y="31"/>
                  <a:pt x="17502"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7702467" y="6149080"/>
            <a:ext cx="326155" cy="97425"/>
          </a:xfrm>
          <a:custGeom>
            <a:avLst/>
            <a:gdLst/>
            <a:ahLst/>
            <a:cxnLst/>
            <a:rect l="l" t="t" r="r" b="b"/>
            <a:pathLst>
              <a:path w="9059" h="2706" extrusionOk="0">
                <a:moveTo>
                  <a:pt x="8998" y="1"/>
                </a:moveTo>
                <a:cubicBezTo>
                  <a:pt x="5989" y="730"/>
                  <a:pt x="2889" y="1429"/>
                  <a:pt x="31" y="2645"/>
                </a:cubicBezTo>
                <a:cubicBezTo>
                  <a:pt x="1" y="2645"/>
                  <a:pt x="31" y="2706"/>
                  <a:pt x="62" y="2706"/>
                </a:cubicBezTo>
                <a:cubicBezTo>
                  <a:pt x="2919" y="1521"/>
                  <a:pt x="6019" y="791"/>
                  <a:pt x="8998" y="62"/>
                </a:cubicBezTo>
                <a:cubicBezTo>
                  <a:pt x="9059" y="62"/>
                  <a:pt x="9059" y="1"/>
                  <a:pt x="8998"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7548193" y="6222202"/>
            <a:ext cx="340196" cy="112943"/>
          </a:xfrm>
          <a:custGeom>
            <a:avLst/>
            <a:gdLst/>
            <a:ahLst/>
            <a:cxnLst/>
            <a:rect l="l" t="t" r="r" b="b"/>
            <a:pathLst>
              <a:path w="9449" h="3137" extrusionOk="0">
                <a:moveTo>
                  <a:pt x="9424" y="0"/>
                </a:moveTo>
                <a:cubicBezTo>
                  <a:pt x="9423" y="0"/>
                  <a:pt x="9423" y="2"/>
                  <a:pt x="9423" y="6"/>
                </a:cubicBezTo>
                <a:cubicBezTo>
                  <a:pt x="7842" y="280"/>
                  <a:pt x="6292" y="675"/>
                  <a:pt x="4742" y="1131"/>
                </a:cubicBezTo>
                <a:cubicBezTo>
                  <a:pt x="3131" y="1678"/>
                  <a:pt x="1642" y="2529"/>
                  <a:pt x="31" y="3076"/>
                </a:cubicBezTo>
                <a:cubicBezTo>
                  <a:pt x="0" y="3076"/>
                  <a:pt x="31" y="3137"/>
                  <a:pt x="31" y="3137"/>
                </a:cubicBezTo>
                <a:cubicBezTo>
                  <a:pt x="1642" y="2559"/>
                  <a:pt x="3131" y="1739"/>
                  <a:pt x="4742" y="1192"/>
                </a:cubicBezTo>
                <a:cubicBezTo>
                  <a:pt x="6292" y="736"/>
                  <a:pt x="7842" y="341"/>
                  <a:pt x="9423" y="67"/>
                </a:cubicBezTo>
                <a:cubicBezTo>
                  <a:pt x="9449" y="67"/>
                  <a:pt x="9430" y="0"/>
                  <a:pt x="9424"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7585385" y="6344973"/>
            <a:ext cx="121511" cy="33951"/>
          </a:xfrm>
          <a:custGeom>
            <a:avLst/>
            <a:gdLst/>
            <a:ahLst/>
            <a:cxnLst/>
            <a:rect l="l" t="t" r="r" b="b"/>
            <a:pathLst>
              <a:path w="3375" h="943" extrusionOk="0">
                <a:moveTo>
                  <a:pt x="3283" y="1"/>
                </a:moveTo>
                <a:lnTo>
                  <a:pt x="3283" y="31"/>
                </a:lnTo>
                <a:cubicBezTo>
                  <a:pt x="2736" y="183"/>
                  <a:pt x="2189" y="305"/>
                  <a:pt x="1642" y="456"/>
                </a:cubicBezTo>
                <a:cubicBezTo>
                  <a:pt x="1125" y="639"/>
                  <a:pt x="578" y="760"/>
                  <a:pt x="31" y="852"/>
                </a:cubicBezTo>
                <a:cubicBezTo>
                  <a:pt x="1" y="852"/>
                  <a:pt x="1" y="943"/>
                  <a:pt x="31" y="943"/>
                </a:cubicBezTo>
                <a:cubicBezTo>
                  <a:pt x="548" y="852"/>
                  <a:pt x="1034" y="730"/>
                  <a:pt x="1551" y="548"/>
                </a:cubicBezTo>
                <a:cubicBezTo>
                  <a:pt x="2128" y="396"/>
                  <a:pt x="2736" y="274"/>
                  <a:pt x="3314" y="122"/>
                </a:cubicBezTo>
                <a:cubicBezTo>
                  <a:pt x="3375" y="92"/>
                  <a:pt x="3344" y="1"/>
                  <a:pt x="3283"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8347071" y="6100653"/>
            <a:ext cx="263544" cy="127272"/>
          </a:xfrm>
          <a:custGeom>
            <a:avLst/>
            <a:gdLst/>
            <a:ahLst/>
            <a:cxnLst/>
            <a:rect l="l" t="t" r="r" b="b"/>
            <a:pathLst>
              <a:path w="7320" h="3535" extrusionOk="0">
                <a:moveTo>
                  <a:pt x="7254" y="0"/>
                </a:moveTo>
                <a:cubicBezTo>
                  <a:pt x="7247" y="0"/>
                  <a:pt x="7240" y="3"/>
                  <a:pt x="7234" y="8"/>
                </a:cubicBezTo>
                <a:lnTo>
                  <a:pt x="7265" y="8"/>
                </a:lnTo>
                <a:cubicBezTo>
                  <a:pt x="5410" y="1832"/>
                  <a:pt x="2492" y="2714"/>
                  <a:pt x="61" y="3473"/>
                </a:cubicBezTo>
                <a:cubicBezTo>
                  <a:pt x="0" y="3473"/>
                  <a:pt x="30" y="3534"/>
                  <a:pt x="61" y="3534"/>
                </a:cubicBezTo>
                <a:cubicBezTo>
                  <a:pt x="2523" y="2835"/>
                  <a:pt x="5441" y="1923"/>
                  <a:pt x="7295" y="69"/>
                </a:cubicBezTo>
                <a:cubicBezTo>
                  <a:pt x="7320" y="45"/>
                  <a:pt x="7285" y="0"/>
                  <a:pt x="7254"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6368472" y="6197251"/>
            <a:ext cx="410401" cy="119315"/>
          </a:xfrm>
          <a:custGeom>
            <a:avLst/>
            <a:gdLst/>
            <a:ahLst/>
            <a:cxnLst/>
            <a:rect l="l" t="t" r="r" b="b"/>
            <a:pathLst>
              <a:path w="11399" h="3314" extrusionOk="0">
                <a:moveTo>
                  <a:pt x="31" y="0"/>
                </a:moveTo>
                <a:cubicBezTo>
                  <a:pt x="1" y="0"/>
                  <a:pt x="1" y="31"/>
                  <a:pt x="31" y="31"/>
                </a:cubicBezTo>
                <a:cubicBezTo>
                  <a:pt x="3800" y="1094"/>
                  <a:pt x="7569" y="2128"/>
                  <a:pt x="11308" y="3313"/>
                </a:cubicBezTo>
                <a:cubicBezTo>
                  <a:pt x="11369" y="3313"/>
                  <a:pt x="11399" y="3252"/>
                  <a:pt x="11338" y="3222"/>
                </a:cubicBezTo>
                <a:cubicBezTo>
                  <a:pt x="7600" y="2037"/>
                  <a:pt x="3800" y="1064"/>
                  <a:pt x="31"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6437418" y="6289168"/>
            <a:ext cx="755133" cy="192617"/>
          </a:xfrm>
          <a:custGeom>
            <a:avLst/>
            <a:gdLst/>
            <a:ahLst/>
            <a:cxnLst/>
            <a:rect l="l" t="t" r="r" b="b"/>
            <a:pathLst>
              <a:path w="20974" h="5350" extrusionOk="0">
                <a:moveTo>
                  <a:pt x="31" y="0"/>
                </a:moveTo>
                <a:cubicBezTo>
                  <a:pt x="1" y="0"/>
                  <a:pt x="1" y="31"/>
                  <a:pt x="31" y="31"/>
                </a:cubicBezTo>
                <a:cubicBezTo>
                  <a:pt x="6748" y="2493"/>
                  <a:pt x="13861" y="4073"/>
                  <a:pt x="20913" y="5350"/>
                </a:cubicBezTo>
                <a:cubicBezTo>
                  <a:pt x="20974" y="5350"/>
                  <a:pt x="20974" y="5289"/>
                  <a:pt x="20943" y="5259"/>
                </a:cubicBezTo>
                <a:cubicBezTo>
                  <a:pt x="13891" y="3982"/>
                  <a:pt x="6779" y="2432"/>
                  <a:pt x="31"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6366275" y="6122833"/>
            <a:ext cx="664333" cy="145561"/>
          </a:xfrm>
          <a:custGeom>
            <a:avLst/>
            <a:gdLst/>
            <a:ahLst/>
            <a:cxnLst/>
            <a:rect l="l" t="t" r="r" b="b"/>
            <a:pathLst>
              <a:path w="18452" h="4043" extrusionOk="0">
                <a:moveTo>
                  <a:pt x="92" y="0"/>
                </a:moveTo>
                <a:cubicBezTo>
                  <a:pt x="31" y="0"/>
                  <a:pt x="1" y="61"/>
                  <a:pt x="62" y="91"/>
                </a:cubicBezTo>
                <a:lnTo>
                  <a:pt x="92" y="91"/>
                </a:lnTo>
                <a:cubicBezTo>
                  <a:pt x="6171" y="1368"/>
                  <a:pt x="12372" y="2432"/>
                  <a:pt x="18421" y="4043"/>
                </a:cubicBezTo>
                <a:cubicBezTo>
                  <a:pt x="18451" y="4043"/>
                  <a:pt x="18451" y="3982"/>
                  <a:pt x="18421" y="3982"/>
                </a:cubicBezTo>
                <a:cubicBezTo>
                  <a:pt x="12402" y="2310"/>
                  <a:pt x="6202" y="1277"/>
                  <a:pt x="92"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6879539" y="6280419"/>
            <a:ext cx="386352" cy="83204"/>
          </a:xfrm>
          <a:custGeom>
            <a:avLst/>
            <a:gdLst/>
            <a:ahLst/>
            <a:cxnLst/>
            <a:rect l="l" t="t" r="r" b="b"/>
            <a:pathLst>
              <a:path w="10731" h="2311" extrusionOk="0">
                <a:moveTo>
                  <a:pt x="92" y="0"/>
                </a:moveTo>
                <a:cubicBezTo>
                  <a:pt x="31" y="0"/>
                  <a:pt x="0" y="61"/>
                  <a:pt x="61" y="91"/>
                </a:cubicBezTo>
                <a:lnTo>
                  <a:pt x="92" y="91"/>
                </a:lnTo>
                <a:cubicBezTo>
                  <a:pt x="3618" y="669"/>
                  <a:pt x="7174" y="1429"/>
                  <a:pt x="10669" y="2310"/>
                </a:cubicBezTo>
                <a:cubicBezTo>
                  <a:pt x="10700" y="2310"/>
                  <a:pt x="10730" y="2280"/>
                  <a:pt x="10669" y="2249"/>
                </a:cubicBezTo>
                <a:cubicBezTo>
                  <a:pt x="7174" y="1338"/>
                  <a:pt x="3648" y="578"/>
                  <a:pt x="92"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6994426" y="6342777"/>
            <a:ext cx="341492" cy="87596"/>
          </a:xfrm>
          <a:custGeom>
            <a:avLst/>
            <a:gdLst/>
            <a:ahLst/>
            <a:cxnLst/>
            <a:rect l="l" t="t" r="r" b="b"/>
            <a:pathLst>
              <a:path w="9485" h="2433" extrusionOk="0">
                <a:moveTo>
                  <a:pt x="62" y="1"/>
                </a:moveTo>
                <a:cubicBezTo>
                  <a:pt x="1" y="1"/>
                  <a:pt x="1" y="92"/>
                  <a:pt x="62" y="92"/>
                </a:cubicBezTo>
                <a:cubicBezTo>
                  <a:pt x="3223" y="457"/>
                  <a:pt x="6354" y="1612"/>
                  <a:pt x="9424" y="2432"/>
                </a:cubicBezTo>
                <a:cubicBezTo>
                  <a:pt x="9454" y="2432"/>
                  <a:pt x="9484" y="2341"/>
                  <a:pt x="9424" y="2341"/>
                </a:cubicBezTo>
                <a:cubicBezTo>
                  <a:pt x="6354" y="1521"/>
                  <a:pt x="3223" y="366"/>
                  <a:pt x="62"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2"/>
          <p:cNvSpPr/>
          <p:nvPr/>
        </p:nvSpPr>
        <p:spPr>
          <a:xfrm>
            <a:off x="7234387" y="6297773"/>
            <a:ext cx="120143" cy="34095"/>
          </a:xfrm>
          <a:custGeom>
            <a:avLst/>
            <a:gdLst/>
            <a:ahLst/>
            <a:cxnLst/>
            <a:rect l="l" t="t" r="r" b="b"/>
            <a:pathLst>
              <a:path w="3337" h="947" extrusionOk="0">
                <a:moveTo>
                  <a:pt x="98" y="1"/>
                </a:moveTo>
                <a:cubicBezTo>
                  <a:pt x="44" y="1"/>
                  <a:pt x="1" y="126"/>
                  <a:pt x="84" y="126"/>
                </a:cubicBezTo>
                <a:cubicBezTo>
                  <a:pt x="1148" y="400"/>
                  <a:pt x="2181" y="704"/>
                  <a:pt x="3245" y="947"/>
                </a:cubicBezTo>
                <a:cubicBezTo>
                  <a:pt x="3336" y="947"/>
                  <a:pt x="3336" y="856"/>
                  <a:pt x="3275" y="825"/>
                </a:cubicBezTo>
                <a:cubicBezTo>
                  <a:pt x="2212" y="582"/>
                  <a:pt x="1178" y="278"/>
                  <a:pt x="114" y="5"/>
                </a:cubicBezTo>
                <a:cubicBezTo>
                  <a:pt x="109" y="2"/>
                  <a:pt x="103" y="1"/>
                  <a:pt x="98"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2"/>
          <p:cNvSpPr/>
          <p:nvPr/>
        </p:nvSpPr>
        <p:spPr>
          <a:xfrm>
            <a:off x="6190112" y="6199411"/>
            <a:ext cx="56921" cy="10981"/>
          </a:xfrm>
          <a:custGeom>
            <a:avLst/>
            <a:gdLst/>
            <a:ahLst/>
            <a:cxnLst/>
            <a:rect l="l" t="t" r="r" b="b"/>
            <a:pathLst>
              <a:path w="1581" h="305" extrusionOk="0">
                <a:moveTo>
                  <a:pt x="91" y="1"/>
                </a:moveTo>
                <a:cubicBezTo>
                  <a:pt x="0" y="1"/>
                  <a:pt x="0" y="123"/>
                  <a:pt x="91" y="123"/>
                </a:cubicBezTo>
                <a:cubicBezTo>
                  <a:pt x="578" y="123"/>
                  <a:pt x="1064" y="183"/>
                  <a:pt x="1520" y="305"/>
                </a:cubicBezTo>
                <a:cubicBezTo>
                  <a:pt x="1581" y="305"/>
                  <a:pt x="1581" y="214"/>
                  <a:pt x="1520" y="214"/>
                </a:cubicBezTo>
                <a:cubicBezTo>
                  <a:pt x="1064" y="92"/>
                  <a:pt x="578" y="1"/>
                  <a:pt x="91"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6169301" y="6272750"/>
            <a:ext cx="700409" cy="153231"/>
          </a:xfrm>
          <a:custGeom>
            <a:avLst/>
            <a:gdLst/>
            <a:ahLst/>
            <a:cxnLst/>
            <a:rect l="l" t="t" r="r" b="b"/>
            <a:pathLst>
              <a:path w="19454" h="4256" extrusionOk="0">
                <a:moveTo>
                  <a:pt x="61" y="0"/>
                </a:moveTo>
                <a:cubicBezTo>
                  <a:pt x="31" y="0"/>
                  <a:pt x="1" y="92"/>
                  <a:pt x="61" y="92"/>
                </a:cubicBezTo>
                <a:cubicBezTo>
                  <a:pt x="6505" y="1186"/>
                  <a:pt x="12949" y="3010"/>
                  <a:pt x="19393" y="4256"/>
                </a:cubicBezTo>
                <a:cubicBezTo>
                  <a:pt x="19454" y="4256"/>
                  <a:pt x="19454" y="4195"/>
                  <a:pt x="19423" y="4195"/>
                </a:cubicBezTo>
                <a:cubicBezTo>
                  <a:pt x="12949" y="2888"/>
                  <a:pt x="6536" y="1125"/>
                  <a:pt x="61"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6157276" y="6118441"/>
            <a:ext cx="114923" cy="22143"/>
          </a:xfrm>
          <a:custGeom>
            <a:avLst/>
            <a:gdLst/>
            <a:ahLst/>
            <a:cxnLst/>
            <a:rect l="l" t="t" r="r" b="b"/>
            <a:pathLst>
              <a:path w="3192" h="615" extrusionOk="0">
                <a:moveTo>
                  <a:pt x="91" y="1"/>
                </a:moveTo>
                <a:cubicBezTo>
                  <a:pt x="0" y="1"/>
                  <a:pt x="0" y="122"/>
                  <a:pt x="91" y="122"/>
                </a:cubicBezTo>
                <a:cubicBezTo>
                  <a:pt x="1032" y="208"/>
                  <a:pt x="2000" y="614"/>
                  <a:pt x="2944" y="614"/>
                </a:cubicBezTo>
                <a:cubicBezTo>
                  <a:pt x="3006" y="614"/>
                  <a:pt x="3069" y="612"/>
                  <a:pt x="3131" y="609"/>
                </a:cubicBezTo>
                <a:cubicBezTo>
                  <a:pt x="3138" y="612"/>
                  <a:pt x="3144" y="613"/>
                  <a:pt x="3149" y="613"/>
                </a:cubicBezTo>
                <a:cubicBezTo>
                  <a:pt x="3191" y="613"/>
                  <a:pt x="3185" y="517"/>
                  <a:pt x="3131" y="517"/>
                </a:cubicBezTo>
                <a:cubicBezTo>
                  <a:pt x="2098" y="457"/>
                  <a:pt x="1125" y="92"/>
                  <a:pt x="91"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2"/>
          <p:cNvSpPr/>
          <p:nvPr/>
        </p:nvSpPr>
        <p:spPr>
          <a:xfrm>
            <a:off x="6186799" y="6097666"/>
            <a:ext cx="27399" cy="6588"/>
          </a:xfrm>
          <a:custGeom>
            <a:avLst/>
            <a:gdLst/>
            <a:ahLst/>
            <a:cxnLst/>
            <a:rect l="l" t="t" r="r" b="b"/>
            <a:pathLst>
              <a:path w="761" h="183" extrusionOk="0">
                <a:moveTo>
                  <a:pt x="92" y="0"/>
                </a:moveTo>
                <a:cubicBezTo>
                  <a:pt x="31" y="0"/>
                  <a:pt x="1" y="91"/>
                  <a:pt x="62" y="91"/>
                </a:cubicBezTo>
                <a:lnTo>
                  <a:pt x="700" y="183"/>
                </a:lnTo>
                <a:cubicBezTo>
                  <a:pt x="730" y="183"/>
                  <a:pt x="761" y="122"/>
                  <a:pt x="700" y="91"/>
                </a:cubicBezTo>
                <a:lnTo>
                  <a:pt x="92" y="0"/>
                </a:ln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2"/>
          <p:cNvSpPr/>
          <p:nvPr/>
        </p:nvSpPr>
        <p:spPr>
          <a:xfrm>
            <a:off x="6577507" y="6306666"/>
            <a:ext cx="460735" cy="104013"/>
          </a:xfrm>
          <a:custGeom>
            <a:avLst/>
            <a:gdLst/>
            <a:ahLst/>
            <a:cxnLst/>
            <a:rect l="l" t="t" r="r" b="b"/>
            <a:pathLst>
              <a:path w="12797" h="2889" extrusionOk="0">
                <a:moveTo>
                  <a:pt x="31" y="1"/>
                </a:moveTo>
                <a:cubicBezTo>
                  <a:pt x="0" y="1"/>
                  <a:pt x="0" y="31"/>
                  <a:pt x="31" y="31"/>
                </a:cubicBezTo>
                <a:cubicBezTo>
                  <a:pt x="4256" y="1095"/>
                  <a:pt x="8511" y="1946"/>
                  <a:pt x="12736" y="2888"/>
                </a:cubicBezTo>
                <a:cubicBezTo>
                  <a:pt x="12797" y="2888"/>
                  <a:pt x="12797" y="2858"/>
                  <a:pt x="12736" y="2858"/>
                </a:cubicBezTo>
                <a:cubicBezTo>
                  <a:pt x="8541" y="1824"/>
                  <a:pt x="4225" y="1034"/>
                  <a:pt x="31"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
          <p:cNvSpPr/>
          <p:nvPr/>
        </p:nvSpPr>
        <p:spPr>
          <a:xfrm>
            <a:off x="6622367" y="6216945"/>
            <a:ext cx="248207" cy="45076"/>
          </a:xfrm>
          <a:custGeom>
            <a:avLst/>
            <a:gdLst/>
            <a:ahLst/>
            <a:cxnLst/>
            <a:rect l="l" t="t" r="r" b="b"/>
            <a:pathLst>
              <a:path w="6894" h="1252" extrusionOk="0">
                <a:moveTo>
                  <a:pt x="122" y="0"/>
                </a:moveTo>
                <a:cubicBezTo>
                  <a:pt x="61" y="0"/>
                  <a:pt x="0" y="91"/>
                  <a:pt x="92" y="122"/>
                </a:cubicBezTo>
                <a:cubicBezTo>
                  <a:pt x="2341" y="487"/>
                  <a:pt x="4560" y="791"/>
                  <a:pt x="6809" y="1246"/>
                </a:cubicBezTo>
                <a:cubicBezTo>
                  <a:pt x="6816" y="1250"/>
                  <a:pt x="6822" y="1251"/>
                  <a:pt x="6828" y="1251"/>
                </a:cubicBezTo>
                <a:cubicBezTo>
                  <a:pt x="6875" y="1251"/>
                  <a:pt x="6893" y="1155"/>
                  <a:pt x="6839" y="1155"/>
                </a:cubicBezTo>
                <a:cubicBezTo>
                  <a:pt x="4621" y="608"/>
                  <a:pt x="2371" y="395"/>
                  <a:pt x="122" y="0"/>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
          <p:cNvSpPr/>
          <p:nvPr/>
        </p:nvSpPr>
        <p:spPr>
          <a:xfrm>
            <a:off x="7152012" y="6475196"/>
            <a:ext cx="201403" cy="53645"/>
          </a:xfrm>
          <a:custGeom>
            <a:avLst/>
            <a:gdLst/>
            <a:ahLst/>
            <a:cxnLst/>
            <a:rect l="l" t="t" r="r" b="b"/>
            <a:pathLst>
              <a:path w="5594" h="1490" extrusionOk="0">
                <a:moveTo>
                  <a:pt x="62" y="1"/>
                </a:moveTo>
                <a:cubicBezTo>
                  <a:pt x="1" y="1"/>
                  <a:pt x="1" y="61"/>
                  <a:pt x="31" y="61"/>
                </a:cubicBezTo>
                <a:cubicBezTo>
                  <a:pt x="1885" y="578"/>
                  <a:pt x="3679" y="1125"/>
                  <a:pt x="5533" y="1490"/>
                </a:cubicBezTo>
                <a:cubicBezTo>
                  <a:pt x="5594" y="1490"/>
                  <a:pt x="5594" y="1429"/>
                  <a:pt x="5563" y="1429"/>
                </a:cubicBezTo>
                <a:cubicBezTo>
                  <a:pt x="3679" y="1034"/>
                  <a:pt x="1916" y="517"/>
                  <a:pt x="62" y="1"/>
                </a:cubicBezTo>
                <a:close/>
              </a:path>
            </a:pathLst>
          </a:custGeom>
          <a:solidFill>
            <a:srgbClr val="D8D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
          <p:cNvSpPr/>
          <p:nvPr/>
        </p:nvSpPr>
        <p:spPr>
          <a:xfrm>
            <a:off x="3712505" y="6337304"/>
            <a:ext cx="375371" cy="317405"/>
          </a:xfrm>
          <a:custGeom>
            <a:avLst/>
            <a:gdLst/>
            <a:ahLst/>
            <a:cxnLst/>
            <a:rect l="l" t="t" r="r" b="b"/>
            <a:pathLst>
              <a:path w="10426" h="8816" extrusionOk="0">
                <a:moveTo>
                  <a:pt x="9909" y="1"/>
                </a:moveTo>
                <a:lnTo>
                  <a:pt x="9453" y="153"/>
                </a:lnTo>
                <a:lnTo>
                  <a:pt x="0" y="3435"/>
                </a:lnTo>
                <a:lnTo>
                  <a:pt x="365" y="8815"/>
                </a:lnTo>
                <a:lnTo>
                  <a:pt x="10426" y="4925"/>
                </a:lnTo>
                <a:lnTo>
                  <a:pt x="9909" y="1"/>
                </a:ln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
          <p:cNvSpPr/>
          <p:nvPr/>
        </p:nvSpPr>
        <p:spPr>
          <a:xfrm>
            <a:off x="3076687" y="6254136"/>
            <a:ext cx="648960" cy="400573"/>
          </a:xfrm>
          <a:custGeom>
            <a:avLst/>
            <a:gdLst/>
            <a:ahLst/>
            <a:cxnLst/>
            <a:rect l="l" t="t" r="r" b="b"/>
            <a:pathLst>
              <a:path w="18025" h="11126" extrusionOk="0">
                <a:moveTo>
                  <a:pt x="0" y="1"/>
                </a:moveTo>
                <a:lnTo>
                  <a:pt x="183" y="4955"/>
                </a:lnTo>
                <a:lnTo>
                  <a:pt x="18025" y="11125"/>
                </a:lnTo>
                <a:lnTo>
                  <a:pt x="18025" y="11125"/>
                </a:lnTo>
                <a:lnTo>
                  <a:pt x="17660" y="5745"/>
                </a:lnTo>
                <a:lnTo>
                  <a:pt x="0" y="1"/>
                </a:lnTo>
                <a:close/>
              </a:path>
            </a:pathLst>
          </a:custGeom>
          <a:solidFill>
            <a:srgbClr val="D1465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
          <p:cNvSpPr/>
          <p:nvPr/>
        </p:nvSpPr>
        <p:spPr>
          <a:xfrm>
            <a:off x="9871488" y="6370139"/>
            <a:ext cx="19729" cy="4428"/>
          </a:xfrm>
          <a:custGeom>
            <a:avLst/>
            <a:gdLst/>
            <a:ahLst/>
            <a:cxnLst/>
            <a:rect l="l" t="t" r="r" b="b"/>
            <a:pathLst>
              <a:path w="548" h="123" extrusionOk="0">
                <a:moveTo>
                  <a:pt x="61" y="1"/>
                </a:moveTo>
                <a:cubicBezTo>
                  <a:pt x="0" y="31"/>
                  <a:pt x="0" y="92"/>
                  <a:pt x="61" y="122"/>
                </a:cubicBezTo>
                <a:lnTo>
                  <a:pt x="487" y="122"/>
                </a:lnTo>
                <a:cubicBezTo>
                  <a:pt x="547" y="92"/>
                  <a:pt x="547" y="31"/>
                  <a:pt x="487"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
          <p:cNvSpPr/>
          <p:nvPr/>
        </p:nvSpPr>
        <p:spPr>
          <a:xfrm>
            <a:off x="9859427" y="6369059"/>
            <a:ext cx="24123" cy="5508"/>
          </a:xfrm>
          <a:custGeom>
            <a:avLst/>
            <a:gdLst/>
            <a:ahLst/>
            <a:cxnLst/>
            <a:rect l="l" t="t" r="r" b="b"/>
            <a:pathLst>
              <a:path w="670" h="153" extrusionOk="0">
                <a:moveTo>
                  <a:pt x="92" y="0"/>
                </a:moveTo>
                <a:cubicBezTo>
                  <a:pt x="1" y="31"/>
                  <a:pt x="1" y="122"/>
                  <a:pt x="92" y="152"/>
                </a:cubicBezTo>
                <a:lnTo>
                  <a:pt x="578" y="152"/>
                </a:lnTo>
                <a:cubicBezTo>
                  <a:pt x="670" y="122"/>
                  <a:pt x="670" y="0"/>
                  <a:pt x="578"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
          <p:cNvSpPr/>
          <p:nvPr/>
        </p:nvSpPr>
        <p:spPr>
          <a:xfrm>
            <a:off x="10191737" y="5541198"/>
            <a:ext cx="160179" cy="208351"/>
          </a:xfrm>
          <a:custGeom>
            <a:avLst/>
            <a:gdLst/>
            <a:ahLst/>
            <a:cxnLst/>
            <a:rect l="l" t="t" r="r" b="b"/>
            <a:pathLst>
              <a:path w="4449" h="5787" extrusionOk="0">
                <a:moveTo>
                  <a:pt x="119" y="1"/>
                </a:moveTo>
                <a:cubicBezTo>
                  <a:pt x="48" y="1"/>
                  <a:pt x="1" y="111"/>
                  <a:pt x="102" y="137"/>
                </a:cubicBezTo>
                <a:lnTo>
                  <a:pt x="102" y="167"/>
                </a:lnTo>
                <a:cubicBezTo>
                  <a:pt x="1987" y="1109"/>
                  <a:pt x="3780" y="3480"/>
                  <a:pt x="3689" y="5669"/>
                </a:cubicBezTo>
                <a:cubicBezTo>
                  <a:pt x="3705" y="5749"/>
                  <a:pt x="3764" y="5787"/>
                  <a:pt x="3820" y="5787"/>
                </a:cubicBezTo>
                <a:cubicBezTo>
                  <a:pt x="3870" y="5787"/>
                  <a:pt x="3918" y="5757"/>
                  <a:pt x="3932" y="5699"/>
                </a:cubicBezTo>
                <a:cubicBezTo>
                  <a:pt x="4449" y="3450"/>
                  <a:pt x="2078" y="866"/>
                  <a:pt x="163" y="15"/>
                </a:cubicBezTo>
                <a:cubicBezTo>
                  <a:pt x="148" y="5"/>
                  <a:pt x="133" y="1"/>
                  <a:pt x="119"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2"/>
          <p:cNvSpPr/>
          <p:nvPr/>
        </p:nvSpPr>
        <p:spPr>
          <a:xfrm>
            <a:off x="10122683" y="5537850"/>
            <a:ext cx="122015" cy="154743"/>
          </a:xfrm>
          <a:custGeom>
            <a:avLst/>
            <a:gdLst/>
            <a:ahLst/>
            <a:cxnLst/>
            <a:rect l="l" t="t" r="r" b="b"/>
            <a:pathLst>
              <a:path w="3389" h="4298" extrusionOk="0">
                <a:moveTo>
                  <a:pt x="171" y="1"/>
                </a:moveTo>
                <a:cubicBezTo>
                  <a:pt x="88" y="1"/>
                  <a:pt x="1" y="95"/>
                  <a:pt x="75" y="169"/>
                </a:cubicBezTo>
                <a:cubicBezTo>
                  <a:pt x="805" y="777"/>
                  <a:pt x="1443" y="1506"/>
                  <a:pt x="1960" y="2297"/>
                </a:cubicBezTo>
                <a:lnTo>
                  <a:pt x="3115" y="4242"/>
                </a:lnTo>
                <a:cubicBezTo>
                  <a:pt x="3140" y="4280"/>
                  <a:pt x="3171" y="4297"/>
                  <a:pt x="3200" y="4297"/>
                </a:cubicBezTo>
                <a:cubicBezTo>
                  <a:pt x="3241" y="4297"/>
                  <a:pt x="3279" y="4265"/>
                  <a:pt x="3297" y="4212"/>
                </a:cubicBezTo>
                <a:cubicBezTo>
                  <a:pt x="3388" y="3452"/>
                  <a:pt x="2628" y="2753"/>
                  <a:pt x="2233" y="2145"/>
                </a:cubicBezTo>
                <a:cubicBezTo>
                  <a:pt x="1686" y="1324"/>
                  <a:pt x="987" y="625"/>
                  <a:pt x="227" y="17"/>
                </a:cubicBezTo>
                <a:cubicBezTo>
                  <a:pt x="210" y="6"/>
                  <a:pt x="191" y="1"/>
                  <a:pt x="171"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
          <p:cNvSpPr/>
          <p:nvPr/>
        </p:nvSpPr>
        <p:spPr>
          <a:xfrm>
            <a:off x="10061909" y="5540622"/>
            <a:ext cx="50368" cy="56129"/>
          </a:xfrm>
          <a:custGeom>
            <a:avLst/>
            <a:gdLst/>
            <a:ahLst/>
            <a:cxnLst/>
            <a:rect l="l" t="t" r="r" b="b"/>
            <a:pathLst>
              <a:path w="1399" h="1559" extrusionOk="0">
                <a:moveTo>
                  <a:pt x="152" y="1"/>
                </a:moveTo>
                <a:cubicBezTo>
                  <a:pt x="61" y="1"/>
                  <a:pt x="0" y="183"/>
                  <a:pt x="122" y="183"/>
                </a:cubicBezTo>
                <a:cubicBezTo>
                  <a:pt x="426" y="244"/>
                  <a:pt x="669" y="578"/>
                  <a:pt x="821" y="821"/>
                </a:cubicBezTo>
                <a:cubicBezTo>
                  <a:pt x="973" y="1095"/>
                  <a:pt x="942" y="1277"/>
                  <a:pt x="1094" y="1490"/>
                </a:cubicBezTo>
                <a:cubicBezTo>
                  <a:pt x="1110" y="1536"/>
                  <a:pt x="1155" y="1559"/>
                  <a:pt x="1201" y="1559"/>
                </a:cubicBezTo>
                <a:cubicBezTo>
                  <a:pt x="1246" y="1559"/>
                  <a:pt x="1292" y="1536"/>
                  <a:pt x="1307" y="1490"/>
                </a:cubicBezTo>
                <a:cubicBezTo>
                  <a:pt x="1398" y="1369"/>
                  <a:pt x="1398" y="1186"/>
                  <a:pt x="1307" y="1065"/>
                </a:cubicBezTo>
                <a:cubicBezTo>
                  <a:pt x="1246" y="913"/>
                  <a:pt x="1155" y="730"/>
                  <a:pt x="1064" y="609"/>
                </a:cubicBezTo>
                <a:cubicBezTo>
                  <a:pt x="821" y="305"/>
                  <a:pt x="547" y="1"/>
                  <a:pt x="152"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2"/>
          <p:cNvSpPr/>
          <p:nvPr/>
        </p:nvSpPr>
        <p:spPr>
          <a:xfrm>
            <a:off x="10026302" y="5547571"/>
            <a:ext cx="27975" cy="23367"/>
          </a:xfrm>
          <a:custGeom>
            <a:avLst/>
            <a:gdLst/>
            <a:ahLst/>
            <a:cxnLst/>
            <a:rect l="l" t="t" r="r" b="b"/>
            <a:pathLst>
              <a:path w="777" h="649" extrusionOk="0">
                <a:moveTo>
                  <a:pt x="133" y="1"/>
                </a:moveTo>
                <a:cubicBezTo>
                  <a:pt x="61" y="1"/>
                  <a:pt x="0" y="65"/>
                  <a:pt x="47" y="112"/>
                </a:cubicBezTo>
                <a:cubicBezTo>
                  <a:pt x="108" y="203"/>
                  <a:pt x="199" y="294"/>
                  <a:pt x="290" y="355"/>
                </a:cubicBezTo>
                <a:cubicBezTo>
                  <a:pt x="351" y="446"/>
                  <a:pt x="412" y="537"/>
                  <a:pt x="472" y="628"/>
                </a:cubicBezTo>
                <a:cubicBezTo>
                  <a:pt x="485" y="641"/>
                  <a:pt x="508" y="648"/>
                  <a:pt x="533" y="648"/>
                </a:cubicBezTo>
                <a:cubicBezTo>
                  <a:pt x="568" y="648"/>
                  <a:pt x="607" y="634"/>
                  <a:pt x="624" y="598"/>
                </a:cubicBezTo>
                <a:cubicBezTo>
                  <a:pt x="776" y="355"/>
                  <a:pt x="320" y="173"/>
                  <a:pt x="199" y="21"/>
                </a:cubicBezTo>
                <a:cubicBezTo>
                  <a:pt x="178" y="6"/>
                  <a:pt x="155" y="1"/>
                  <a:pt x="133"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2"/>
          <p:cNvSpPr/>
          <p:nvPr/>
        </p:nvSpPr>
        <p:spPr>
          <a:xfrm>
            <a:off x="9998435" y="5545016"/>
            <a:ext cx="27399" cy="7705"/>
          </a:xfrm>
          <a:custGeom>
            <a:avLst/>
            <a:gdLst/>
            <a:ahLst/>
            <a:cxnLst/>
            <a:rect l="l" t="t" r="r" b="b"/>
            <a:pathLst>
              <a:path w="761" h="214" extrusionOk="0">
                <a:moveTo>
                  <a:pt x="91" y="0"/>
                </a:moveTo>
                <a:cubicBezTo>
                  <a:pt x="31" y="0"/>
                  <a:pt x="0" y="92"/>
                  <a:pt x="91" y="122"/>
                </a:cubicBezTo>
                <a:cubicBezTo>
                  <a:pt x="274" y="183"/>
                  <a:pt x="456" y="213"/>
                  <a:pt x="669" y="213"/>
                </a:cubicBezTo>
                <a:cubicBezTo>
                  <a:pt x="760" y="213"/>
                  <a:pt x="760" y="61"/>
                  <a:pt x="669" y="61"/>
                </a:cubicBezTo>
                <a:lnTo>
                  <a:pt x="638" y="61"/>
                </a:lnTo>
                <a:cubicBezTo>
                  <a:pt x="456" y="61"/>
                  <a:pt x="274" y="31"/>
                  <a:pt x="91"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2"/>
          <p:cNvSpPr/>
          <p:nvPr/>
        </p:nvSpPr>
        <p:spPr>
          <a:xfrm>
            <a:off x="9872568" y="5505627"/>
            <a:ext cx="125904" cy="37516"/>
          </a:xfrm>
          <a:custGeom>
            <a:avLst/>
            <a:gdLst/>
            <a:ahLst/>
            <a:cxnLst/>
            <a:rect l="l" t="t" r="r" b="b"/>
            <a:pathLst>
              <a:path w="3497" h="1042" extrusionOk="0">
                <a:moveTo>
                  <a:pt x="153" y="0"/>
                </a:moveTo>
                <a:cubicBezTo>
                  <a:pt x="61" y="0"/>
                  <a:pt x="1" y="122"/>
                  <a:pt x="92" y="152"/>
                </a:cubicBezTo>
                <a:cubicBezTo>
                  <a:pt x="955" y="737"/>
                  <a:pt x="1997" y="1041"/>
                  <a:pt x="3031" y="1041"/>
                </a:cubicBezTo>
                <a:cubicBezTo>
                  <a:pt x="3125" y="1041"/>
                  <a:pt x="3220" y="1039"/>
                  <a:pt x="3314" y="1034"/>
                </a:cubicBezTo>
                <a:cubicBezTo>
                  <a:pt x="3496" y="1034"/>
                  <a:pt x="3496" y="790"/>
                  <a:pt x="3314" y="790"/>
                </a:cubicBezTo>
                <a:cubicBezTo>
                  <a:pt x="2706" y="730"/>
                  <a:pt x="2128" y="608"/>
                  <a:pt x="1520" y="486"/>
                </a:cubicBezTo>
                <a:cubicBezTo>
                  <a:pt x="1065" y="365"/>
                  <a:pt x="609" y="183"/>
                  <a:pt x="153"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
          <p:cNvSpPr/>
          <p:nvPr/>
        </p:nvSpPr>
        <p:spPr>
          <a:xfrm>
            <a:off x="9858348" y="6250861"/>
            <a:ext cx="7705" cy="6588"/>
          </a:xfrm>
          <a:custGeom>
            <a:avLst/>
            <a:gdLst/>
            <a:ahLst/>
            <a:cxnLst/>
            <a:rect l="l" t="t" r="r" b="b"/>
            <a:pathLst>
              <a:path w="214" h="183" extrusionOk="0">
                <a:moveTo>
                  <a:pt x="122" y="1"/>
                </a:moveTo>
                <a:cubicBezTo>
                  <a:pt x="1" y="1"/>
                  <a:pt x="1" y="153"/>
                  <a:pt x="122" y="183"/>
                </a:cubicBezTo>
                <a:cubicBezTo>
                  <a:pt x="213" y="153"/>
                  <a:pt x="213" y="1"/>
                  <a:pt x="122"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
          <p:cNvSpPr/>
          <p:nvPr/>
        </p:nvSpPr>
        <p:spPr>
          <a:xfrm>
            <a:off x="10102378" y="6302200"/>
            <a:ext cx="11845" cy="8965"/>
          </a:xfrm>
          <a:custGeom>
            <a:avLst/>
            <a:gdLst/>
            <a:ahLst/>
            <a:cxnLst/>
            <a:rect l="l" t="t" r="r" b="b"/>
            <a:pathLst>
              <a:path w="329" h="249" extrusionOk="0">
                <a:moveTo>
                  <a:pt x="204" y="1"/>
                </a:moveTo>
                <a:cubicBezTo>
                  <a:pt x="197" y="1"/>
                  <a:pt x="190" y="2"/>
                  <a:pt x="183" y="3"/>
                </a:cubicBezTo>
                <a:lnTo>
                  <a:pt x="183" y="34"/>
                </a:lnTo>
                <a:lnTo>
                  <a:pt x="122" y="34"/>
                </a:lnTo>
                <a:cubicBezTo>
                  <a:pt x="1" y="64"/>
                  <a:pt x="1" y="216"/>
                  <a:pt x="122" y="246"/>
                </a:cubicBezTo>
                <a:lnTo>
                  <a:pt x="183" y="246"/>
                </a:lnTo>
                <a:cubicBezTo>
                  <a:pt x="190" y="248"/>
                  <a:pt x="197" y="248"/>
                  <a:pt x="204" y="248"/>
                </a:cubicBezTo>
                <a:cubicBezTo>
                  <a:pt x="328" y="248"/>
                  <a:pt x="328" y="1"/>
                  <a:pt x="204"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2"/>
          <p:cNvSpPr/>
          <p:nvPr/>
        </p:nvSpPr>
        <p:spPr>
          <a:xfrm>
            <a:off x="10023602" y="6242111"/>
            <a:ext cx="7705" cy="6588"/>
          </a:xfrm>
          <a:custGeom>
            <a:avLst/>
            <a:gdLst/>
            <a:ahLst/>
            <a:cxnLst/>
            <a:rect l="l" t="t" r="r" b="b"/>
            <a:pathLst>
              <a:path w="214" h="183" extrusionOk="0">
                <a:moveTo>
                  <a:pt x="122" y="0"/>
                </a:moveTo>
                <a:cubicBezTo>
                  <a:pt x="0" y="0"/>
                  <a:pt x="0" y="183"/>
                  <a:pt x="122" y="183"/>
                </a:cubicBezTo>
                <a:cubicBezTo>
                  <a:pt x="213" y="183"/>
                  <a:pt x="213" y="0"/>
                  <a:pt x="122"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2"/>
          <p:cNvSpPr/>
          <p:nvPr/>
        </p:nvSpPr>
        <p:spPr>
          <a:xfrm>
            <a:off x="10078327" y="6038548"/>
            <a:ext cx="12061" cy="10981"/>
          </a:xfrm>
          <a:custGeom>
            <a:avLst/>
            <a:gdLst/>
            <a:ahLst/>
            <a:cxnLst/>
            <a:rect l="l" t="t" r="r" b="b"/>
            <a:pathLst>
              <a:path w="335" h="305" extrusionOk="0">
                <a:moveTo>
                  <a:pt x="152" y="1"/>
                </a:moveTo>
                <a:cubicBezTo>
                  <a:pt x="0" y="31"/>
                  <a:pt x="0" y="274"/>
                  <a:pt x="152" y="305"/>
                </a:cubicBezTo>
                <a:cubicBezTo>
                  <a:pt x="334" y="274"/>
                  <a:pt x="334" y="31"/>
                  <a:pt x="152"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2"/>
          <p:cNvSpPr/>
          <p:nvPr/>
        </p:nvSpPr>
        <p:spPr>
          <a:xfrm>
            <a:off x="10235913" y="6175901"/>
            <a:ext cx="5472" cy="6336"/>
          </a:xfrm>
          <a:custGeom>
            <a:avLst/>
            <a:gdLst/>
            <a:ahLst/>
            <a:cxnLst/>
            <a:rect l="l" t="t" r="r" b="b"/>
            <a:pathLst>
              <a:path w="152" h="176" extrusionOk="0">
                <a:moveTo>
                  <a:pt x="61" y="0"/>
                </a:moveTo>
                <a:cubicBezTo>
                  <a:pt x="38" y="0"/>
                  <a:pt x="15" y="16"/>
                  <a:pt x="0" y="46"/>
                </a:cubicBezTo>
                <a:lnTo>
                  <a:pt x="0" y="107"/>
                </a:lnTo>
                <a:cubicBezTo>
                  <a:pt x="0" y="152"/>
                  <a:pt x="38" y="175"/>
                  <a:pt x="76" y="175"/>
                </a:cubicBezTo>
                <a:cubicBezTo>
                  <a:pt x="114" y="175"/>
                  <a:pt x="152" y="152"/>
                  <a:pt x="152" y="107"/>
                </a:cubicBezTo>
                <a:lnTo>
                  <a:pt x="122" y="107"/>
                </a:lnTo>
                <a:lnTo>
                  <a:pt x="122" y="46"/>
                </a:lnTo>
                <a:cubicBezTo>
                  <a:pt x="106" y="16"/>
                  <a:pt x="84" y="0"/>
                  <a:pt x="61"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2"/>
          <p:cNvSpPr/>
          <p:nvPr/>
        </p:nvSpPr>
        <p:spPr>
          <a:xfrm>
            <a:off x="10294995" y="6053885"/>
            <a:ext cx="4392" cy="4392"/>
          </a:xfrm>
          <a:custGeom>
            <a:avLst/>
            <a:gdLst/>
            <a:ahLst/>
            <a:cxnLst/>
            <a:rect l="l" t="t" r="r" b="b"/>
            <a:pathLst>
              <a:path w="122" h="122" extrusionOk="0">
                <a:moveTo>
                  <a:pt x="61" y="0"/>
                </a:moveTo>
                <a:cubicBezTo>
                  <a:pt x="0" y="31"/>
                  <a:pt x="0" y="92"/>
                  <a:pt x="61" y="122"/>
                </a:cubicBezTo>
                <a:cubicBezTo>
                  <a:pt x="122" y="92"/>
                  <a:pt x="122" y="31"/>
                  <a:pt x="61"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2"/>
          <p:cNvSpPr/>
          <p:nvPr/>
        </p:nvSpPr>
        <p:spPr>
          <a:xfrm>
            <a:off x="10212043" y="5989477"/>
            <a:ext cx="7128" cy="5652"/>
          </a:xfrm>
          <a:custGeom>
            <a:avLst/>
            <a:gdLst/>
            <a:ahLst/>
            <a:cxnLst/>
            <a:rect l="l" t="t" r="r" b="b"/>
            <a:pathLst>
              <a:path w="198" h="157" extrusionOk="0">
                <a:moveTo>
                  <a:pt x="163" y="0"/>
                </a:moveTo>
                <a:cubicBezTo>
                  <a:pt x="151" y="0"/>
                  <a:pt x="135" y="8"/>
                  <a:pt x="116" y="26"/>
                </a:cubicBezTo>
                <a:lnTo>
                  <a:pt x="25" y="87"/>
                </a:lnTo>
                <a:cubicBezTo>
                  <a:pt x="0" y="112"/>
                  <a:pt x="15" y="156"/>
                  <a:pt x="54" y="156"/>
                </a:cubicBezTo>
                <a:cubicBezTo>
                  <a:pt x="63" y="156"/>
                  <a:pt x="74" y="154"/>
                  <a:pt x="86" y="148"/>
                </a:cubicBezTo>
                <a:lnTo>
                  <a:pt x="177" y="57"/>
                </a:lnTo>
                <a:cubicBezTo>
                  <a:pt x="198" y="36"/>
                  <a:pt x="190" y="0"/>
                  <a:pt x="163"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2"/>
          <p:cNvSpPr/>
          <p:nvPr/>
        </p:nvSpPr>
        <p:spPr>
          <a:xfrm>
            <a:off x="10091433" y="6398042"/>
            <a:ext cx="14257" cy="16201"/>
          </a:xfrm>
          <a:custGeom>
            <a:avLst/>
            <a:gdLst/>
            <a:ahLst/>
            <a:cxnLst/>
            <a:rect l="l" t="t" r="r" b="b"/>
            <a:pathLst>
              <a:path w="396" h="450" extrusionOk="0">
                <a:moveTo>
                  <a:pt x="198" y="1"/>
                </a:moveTo>
                <a:cubicBezTo>
                  <a:pt x="160" y="1"/>
                  <a:pt x="122" y="16"/>
                  <a:pt x="92" y="46"/>
                </a:cubicBezTo>
                <a:cubicBezTo>
                  <a:pt x="62" y="107"/>
                  <a:pt x="31" y="198"/>
                  <a:pt x="31" y="289"/>
                </a:cubicBezTo>
                <a:cubicBezTo>
                  <a:pt x="1" y="396"/>
                  <a:pt x="100" y="449"/>
                  <a:pt x="198" y="449"/>
                </a:cubicBezTo>
                <a:cubicBezTo>
                  <a:pt x="297" y="449"/>
                  <a:pt x="396" y="396"/>
                  <a:pt x="366" y="289"/>
                </a:cubicBezTo>
                <a:cubicBezTo>
                  <a:pt x="366" y="198"/>
                  <a:pt x="335" y="107"/>
                  <a:pt x="305" y="46"/>
                </a:cubicBezTo>
                <a:cubicBezTo>
                  <a:pt x="274" y="16"/>
                  <a:pt x="236" y="1"/>
                  <a:pt x="198"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2"/>
          <p:cNvSpPr/>
          <p:nvPr/>
        </p:nvSpPr>
        <p:spPr>
          <a:xfrm>
            <a:off x="10166967" y="6369059"/>
            <a:ext cx="5508" cy="5508"/>
          </a:xfrm>
          <a:custGeom>
            <a:avLst/>
            <a:gdLst/>
            <a:ahLst/>
            <a:cxnLst/>
            <a:rect l="l" t="t" r="r" b="b"/>
            <a:pathLst>
              <a:path w="153" h="153" extrusionOk="0">
                <a:moveTo>
                  <a:pt x="91" y="0"/>
                </a:moveTo>
                <a:cubicBezTo>
                  <a:pt x="0" y="31"/>
                  <a:pt x="0" y="122"/>
                  <a:pt x="91" y="152"/>
                </a:cubicBezTo>
                <a:cubicBezTo>
                  <a:pt x="152" y="122"/>
                  <a:pt x="152" y="31"/>
                  <a:pt x="91"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2"/>
          <p:cNvSpPr/>
          <p:nvPr/>
        </p:nvSpPr>
        <p:spPr>
          <a:xfrm>
            <a:off x="10205240" y="6337449"/>
            <a:ext cx="11809" cy="12745"/>
          </a:xfrm>
          <a:custGeom>
            <a:avLst/>
            <a:gdLst/>
            <a:ahLst/>
            <a:cxnLst/>
            <a:rect l="l" t="t" r="r" b="b"/>
            <a:pathLst>
              <a:path w="328" h="354" extrusionOk="0">
                <a:moveTo>
                  <a:pt x="86" y="0"/>
                </a:moveTo>
                <a:cubicBezTo>
                  <a:pt x="53" y="0"/>
                  <a:pt x="18" y="24"/>
                  <a:pt x="1" y="58"/>
                </a:cubicBezTo>
                <a:cubicBezTo>
                  <a:pt x="1" y="149"/>
                  <a:pt x="31" y="210"/>
                  <a:pt x="62" y="301"/>
                </a:cubicBezTo>
                <a:cubicBezTo>
                  <a:pt x="92" y="339"/>
                  <a:pt x="126" y="354"/>
                  <a:pt x="158" y="354"/>
                </a:cubicBezTo>
                <a:cubicBezTo>
                  <a:pt x="254" y="354"/>
                  <a:pt x="328" y="217"/>
                  <a:pt x="214" y="149"/>
                </a:cubicBezTo>
                <a:lnTo>
                  <a:pt x="153" y="58"/>
                </a:lnTo>
                <a:cubicBezTo>
                  <a:pt x="139" y="16"/>
                  <a:pt x="113" y="0"/>
                  <a:pt x="86"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
          <p:cNvSpPr/>
          <p:nvPr/>
        </p:nvSpPr>
        <p:spPr>
          <a:xfrm>
            <a:off x="10125924" y="6378637"/>
            <a:ext cx="7705" cy="8785"/>
          </a:xfrm>
          <a:custGeom>
            <a:avLst/>
            <a:gdLst/>
            <a:ahLst/>
            <a:cxnLst/>
            <a:rect l="l" t="t" r="r" b="b"/>
            <a:pathLst>
              <a:path w="214" h="244" extrusionOk="0">
                <a:moveTo>
                  <a:pt x="88" y="0"/>
                </a:moveTo>
                <a:cubicBezTo>
                  <a:pt x="61" y="0"/>
                  <a:pt x="31" y="23"/>
                  <a:pt x="15" y="69"/>
                </a:cubicBezTo>
                <a:lnTo>
                  <a:pt x="15" y="129"/>
                </a:lnTo>
                <a:cubicBezTo>
                  <a:pt x="0" y="205"/>
                  <a:pt x="53" y="243"/>
                  <a:pt x="107" y="243"/>
                </a:cubicBezTo>
                <a:cubicBezTo>
                  <a:pt x="160" y="243"/>
                  <a:pt x="213" y="205"/>
                  <a:pt x="198" y="129"/>
                </a:cubicBezTo>
                <a:lnTo>
                  <a:pt x="137" y="129"/>
                </a:lnTo>
                <a:lnTo>
                  <a:pt x="137" y="69"/>
                </a:lnTo>
                <a:cubicBezTo>
                  <a:pt x="137" y="23"/>
                  <a:pt x="114" y="0"/>
                  <a:pt x="88"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2"/>
          <p:cNvSpPr/>
          <p:nvPr/>
        </p:nvSpPr>
        <p:spPr>
          <a:xfrm>
            <a:off x="10061730" y="6305478"/>
            <a:ext cx="9649" cy="7813"/>
          </a:xfrm>
          <a:custGeom>
            <a:avLst/>
            <a:gdLst/>
            <a:ahLst/>
            <a:cxnLst/>
            <a:rect l="l" t="t" r="r" b="b"/>
            <a:pathLst>
              <a:path w="268" h="217" extrusionOk="0">
                <a:moveTo>
                  <a:pt x="216" y="1"/>
                </a:moveTo>
                <a:cubicBezTo>
                  <a:pt x="201" y="1"/>
                  <a:pt x="187" y="10"/>
                  <a:pt x="187" y="34"/>
                </a:cubicBezTo>
                <a:lnTo>
                  <a:pt x="127" y="34"/>
                </a:lnTo>
                <a:cubicBezTo>
                  <a:pt x="119" y="32"/>
                  <a:pt x="111" y="31"/>
                  <a:pt x="104" y="31"/>
                </a:cubicBezTo>
                <a:cubicBezTo>
                  <a:pt x="0" y="31"/>
                  <a:pt x="29" y="204"/>
                  <a:pt x="128" y="204"/>
                </a:cubicBezTo>
                <a:cubicBezTo>
                  <a:pt x="146" y="204"/>
                  <a:pt x="166" y="199"/>
                  <a:pt x="187" y="186"/>
                </a:cubicBezTo>
                <a:lnTo>
                  <a:pt x="187" y="186"/>
                </a:lnTo>
                <a:lnTo>
                  <a:pt x="157" y="216"/>
                </a:lnTo>
                <a:lnTo>
                  <a:pt x="218" y="186"/>
                </a:lnTo>
                <a:cubicBezTo>
                  <a:pt x="248" y="155"/>
                  <a:pt x="248" y="155"/>
                  <a:pt x="248" y="125"/>
                </a:cubicBezTo>
                <a:lnTo>
                  <a:pt x="248" y="64"/>
                </a:lnTo>
                <a:cubicBezTo>
                  <a:pt x="267" y="27"/>
                  <a:pt x="239" y="1"/>
                  <a:pt x="216"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2"/>
          <p:cNvSpPr/>
          <p:nvPr/>
        </p:nvSpPr>
        <p:spPr>
          <a:xfrm>
            <a:off x="10228245" y="5943355"/>
            <a:ext cx="8785" cy="6588"/>
          </a:xfrm>
          <a:custGeom>
            <a:avLst/>
            <a:gdLst/>
            <a:ahLst/>
            <a:cxnLst/>
            <a:rect l="l" t="t" r="r" b="b"/>
            <a:pathLst>
              <a:path w="244" h="183" extrusionOk="0">
                <a:moveTo>
                  <a:pt x="91" y="0"/>
                </a:moveTo>
                <a:cubicBezTo>
                  <a:pt x="0" y="0"/>
                  <a:pt x="0" y="183"/>
                  <a:pt x="91" y="183"/>
                </a:cubicBezTo>
                <a:cubicBezTo>
                  <a:pt x="152" y="183"/>
                  <a:pt x="183" y="152"/>
                  <a:pt x="213" y="152"/>
                </a:cubicBezTo>
                <a:cubicBezTo>
                  <a:pt x="243" y="122"/>
                  <a:pt x="243" y="61"/>
                  <a:pt x="213" y="31"/>
                </a:cubicBezTo>
                <a:cubicBezTo>
                  <a:pt x="183" y="31"/>
                  <a:pt x="152" y="0"/>
                  <a:pt x="91"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2"/>
          <p:cNvSpPr/>
          <p:nvPr/>
        </p:nvSpPr>
        <p:spPr>
          <a:xfrm>
            <a:off x="10286246" y="6007910"/>
            <a:ext cx="9865" cy="7705"/>
          </a:xfrm>
          <a:custGeom>
            <a:avLst/>
            <a:gdLst/>
            <a:ahLst/>
            <a:cxnLst/>
            <a:rect l="l" t="t" r="r" b="b"/>
            <a:pathLst>
              <a:path w="274" h="214" extrusionOk="0">
                <a:moveTo>
                  <a:pt x="122" y="1"/>
                </a:moveTo>
                <a:cubicBezTo>
                  <a:pt x="0" y="1"/>
                  <a:pt x="0" y="213"/>
                  <a:pt x="122" y="213"/>
                </a:cubicBezTo>
                <a:cubicBezTo>
                  <a:pt x="274" y="213"/>
                  <a:pt x="274" y="1"/>
                  <a:pt x="122"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2"/>
          <p:cNvSpPr/>
          <p:nvPr/>
        </p:nvSpPr>
        <p:spPr>
          <a:xfrm>
            <a:off x="10305941" y="5926938"/>
            <a:ext cx="5508" cy="4428"/>
          </a:xfrm>
          <a:custGeom>
            <a:avLst/>
            <a:gdLst/>
            <a:ahLst/>
            <a:cxnLst/>
            <a:rect l="l" t="t" r="r" b="b"/>
            <a:pathLst>
              <a:path w="153" h="123" extrusionOk="0">
                <a:moveTo>
                  <a:pt x="92" y="0"/>
                </a:moveTo>
                <a:cubicBezTo>
                  <a:pt x="0" y="0"/>
                  <a:pt x="0" y="122"/>
                  <a:pt x="92" y="122"/>
                </a:cubicBezTo>
                <a:cubicBezTo>
                  <a:pt x="152" y="92"/>
                  <a:pt x="152" y="0"/>
                  <a:pt x="92"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2"/>
          <p:cNvSpPr/>
          <p:nvPr/>
        </p:nvSpPr>
        <p:spPr>
          <a:xfrm>
            <a:off x="10322358" y="6051689"/>
            <a:ext cx="2196" cy="2448"/>
          </a:xfrm>
          <a:custGeom>
            <a:avLst/>
            <a:gdLst/>
            <a:ahLst/>
            <a:cxnLst/>
            <a:rect l="l" t="t" r="r" b="b"/>
            <a:pathLst>
              <a:path w="61" h="68" extrusionOk="0">
                <a:moveTo>
                  <a:pt x="31" y="1"/>
                </a:moveTo>
                <a:cubicBezTo>
                  <a:pt x="0" y="1"/>
                  <a:pt x="0" y="61"/>
                  <a:pt x="31" y="61"/>
                </a:cubicBezTo>
                <a:cubicBezTo>
                  <a:pt x="35" y="66"/>
                  <a:pt x="39" y="68"/>
                  <a:pt x="42" y="68"/>
                </a:cubicBezTo>
                <a:cubicBezTo>
                  <a:pt x="60" y="68"/>
                  <a:pt x="57" y="1"/>
                  <a:pt x="31"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
          <p:cNvSpPr/>
          <p:nvPr/>
        </p:nvSpPr>
        <p:spPr>
          <a:xfrm>
            <a:off x="10409881" y="5942095"/>
            <a:ext cx="4392" cy="3492"/>
          </a:xfrm>
          <a:custGeom>
            <a:avLst/>
            <a:gdLst/>
            <a:ahLst/>
            <a:cxnLst/>
            <a:rect l="l" t="t" r="r" b="b"/>
            <a:pathLst>
              <a:path w="122" h="97" extrusionOk="0">
                <a:moveTo>
                  <a:pt x="80" y="0"/>
                </a:moveTo>
                <a:cubicBezTo>
                  <a:pt x="75" y="0"/>
                  <a:pt x="69" y="2"/>
                  <a:pt x="62" y="5"/>
                </a:cubicBezTo>
                <a:cubicBezTo>
                  <a:pt x="1" y="5"/>
                  <a:pt x="1" y="96"/>
                  <a:pt x="62" y="96"/>
                </a:cubicBezTo>
                <a:cubicBezTo>
                  <a:pt x="116" y="96"/>
                  <a:pt x="122" y="0"/>
                  <a:pt x="80"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
          <p:cNvSpPr/>
          <p:nvPr/>
        </p:nvSpPr>
        <p:spPr>
          <a:xfrm>
            <a:off x="10380359" y="6076857"/>
            <a:ext cx="36" cy="36"/>
          </a:xfrm>
          <a:custGeom>
            <a:avLst/>
            <a:gdLst/>
            <a:ahLst/>
            <a:cxnLst/>
            <a:rect l="l" t="t" r="r" b="b"/>
            <a:pathLst>
              <a:path w="1" h="1" extrusionOk="0">
                <a:moveTo>
                  <a:pt x="0" y="1"/>
                </a:moveTo>
                <a:lnTo>
                  <a:pt x="0" y="1"/>
                </a:ln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
          <p:cNvSpPr/>
          <p:nvPr/>
        </p:nvSpPr>
        <p:spPr>
          <a:xfrm>
            <a:off x="9815684" y="6302849"/>
            <a:ext cx="8209" cy="9433"/>
          </a:xfrm>
          <a:custGeom>
            <a:avLst/>
            <a:gdLst/>
            <a:ahLst/>
            <a:cxnLst/>
            <a:rect l="l" t="t" r="r" b="b"/>
            <a:pathLst>
              <a:path w="228" h="262" extrusionOk="0">
                <a:moveTo>
                  <a:pt x="46" y="0"/>
                </a:moveTo>
                <a:cubicBezTo>
                  <a:pt x="23" y="0"/>
                  <a:pt x="0" y="16"/>
                  <a:pt x="0" y="46"/>
                </a:cubicBezTo>
                <a:cubicBezTo>
                  <a:pt x="0" y="107"/>
                  <a:pt x="30" y="198"/>
                  <a:pt x="91" y="228"/>
                </a:cubicBezTo>
                <a:cubicBezTo>
                  <a:pt x="107" y="252"/>
                  <a:pt x="124" y="261"/>
                  <a:pt x="141" y="261"/>
                </a:cubicBezTo>
                <a:cubicBezTo>
                  <a:pt x="189" y="261"/>
                  <a:pt x="228" y="182"/>
                  <a:pt x="182" y="137"/>
                </a:cubicBezTo>
                <a:lnTo>
                  <a:pt x="182" y="137"/>
                </a:lnTo>
                <a:lnTo>
                  <a:pt x="182" y="167"/>
                </a:lnTo>
                <a:lnTo>
                  <a:pt x="91" y="46"/>
                </a:lnTo>
                <a:cubicBezTo>
                  <a:pt x="91" y="16"/>
                  <a:pt x="68" y="0"/>
                  <a:pt x="46"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
          <p:cNvSpPr/>
          <p:nvPr/>
        </p:nvSpPr>
        <p:spPr>
          <a:xfrm>
            <a:off x="9657664" y="6321175"/>
            <a:ext cx="8101" cy="7056"/>
          </a:xfrm>
          <a:custGeom>
            <a:avLst/>
            <a:gdLst/>
            <a:ahLst/>
            <a:cxnLst/>
            <a:rect l="l" t="t" r="r" b="b"/>
            <a:pathLst>
              <a:path w="225" h="196" extrusionOk="0">
                <a:moveTo>
                  <a:pt x="194" y="0"/>
                </a:moveTo>
                <a:cubicBezTo>
                  <a:pt x="179" y="0"/>
                  <a:pt x="164" y="8"/>
                  <a:pt x="164" y="23"/>
                </a:cubicBezTo>
                <a:lnTo>
                  <a:pt x="103" y="23"/>
                </a:lnTo>
                <a:cubicBezTo>
                  <a:pt x="1" y="23"/>
                  <a:pt x="6" y="196"/>
                  <a:pt x="83" y="196"/>
                </a:cubicBezTo>
                <a:cubicBezTo>
                  <a:pt x="98" y="196"/>
                  <a:pt x="114" y="190"/>
                  <a:pt x="134" y="175"/>
                </a:cubicBezTo>
                <a:lnTo>
                  <a:pt x="194" y="145"/>
                </a:lnTo>
                <a:cubicBezTo>
                  <a:pt x="194" y="145"/>
                  <a:pt x="225" y="114"/>
                  <a:pt x="225" y="84"/>
                </a:cubicBezTo>
                <a:lnTo>
                  <a:pt x="225" y="23"/>
                </a:lnTo>
                <a:cubicBezTo>
                  <a:pt x="225" y="8"/>
                  <a:pt x="210" y="0"/>
                  <a:pt x="194"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2"/>
          <p:cNvSpPr/>
          <p:nvPr/>
        </p:nvSpPr>
        <p:spPr>
          <a:xfrm>
            <a:off x="9477503" y="6286936"/>
            <a:ext cx="24123" cy="17569"/>
          </a:xfrm>
          <a:custGeom>
            <a:avLst/>
            <a:gdLst/>
            <a:ahLst/>
            <a:cxnLst/>
            <a:rect l="l" t="t" r="r" b="b"/>
            <a:pathLst>
              <a:path w="670" h="488" extrusionOk="0">
                <a:moveTo>
                  <a:pt x="363" y="0"/>
                </a:moveTo>
                <a:cubicBezTo>
                  <a:pt x="354" y="0"/>
                  <a:pt x="345" y="1"/>
                  <a:pt x="335" y="2"/>
                </a:cubicBezTo>
                <a:cubicBezTo>
                  <a:pt x="1" y="2"/>
                  <a:pt x="1" y="488"/>
                  <a:pt x="335" y="488"/>
                </a:cubicBezTo>
                <a:cubicBezTo>
                  <a:pt x="660" y="488"/>
                  <a:pt x="669" y="0"/>
                  <a:pt x="363"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2"/>
          <p:cNvSpPr/>
          <p:nvPr/>
        </p:nvSpPr>
        <p:spPr>
          <a:xfrm>
            <a:off x="9941514" y="5501776"/>
            <a:ext cx="105093" cy="8785"/>
          </a:xfrm>
          <a:custGeom>
            <a:avLst/>
            <a:gdLst/>
            <a:ahLst/>
            <a:cxnLst/>
            <a:rect l="l" t="t" r="r" b="b"/>
            <a:pathLst>
              <a:path w="2919" h="244" extrusionOk="0">
                <a:moveTo>
                  <a:pt x="1456" y="1"/>
                </a:moveTo>
                <a:cubicBezTo>
                  <a:pt x="1004" y="1"/>
                  <a:pt x="548" y="16"/>
                  <a:pt x="92" y="46"/>
                </a:cubicBezTo>
                <a:cubicBezTo>
                  <a:pt x="1" y="46"/>
                  <a:pt x="1" y="198"/>
                  <a:pt x="92" y="198"/>
                </a:cubicBezTo>
                <a:cubicBezTo>
                  <a:pt x="548" y="229"/>
                  <a:pt x="1004" y="244"/>
                  <a:pt x="1456" y="244"/>
                </a:cubicBezTo>
                <a:cubicBezTo>
                  <a:pt x="1908" y="244"/>
                  <a:pt x="2356" y="229"/>
                  <a:pt x="2797" y="198"/>
                </a:cubicBezTo>
                <a:cubicBezTo>
                  <a:pt x="2919" y="198"/>
                  <a:pt x="2919" y="46"/>
                  <a:pt x="2797" y="46"/>
                </a:cubicBezTo>
                <a:cubicBezTo>
                  <a:pt x="2356" y="16"/>
                  <a:pt x="1908" y="1"/>
                  <a:pt x="1456"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
          <p:cNvSpPr/>
          <p:nvPr/>
        </p:nvSpPr>
        <p:spPr>
          <a:xfrm>
            <a:off x="9563983" y="5435565"/>
            <a:ext cx="126948" cy="21927"/>
          </a:xfrm>
          <a:custGeom>
            <a:avLst/>
            <a:gdLst/>
            <a:ahLst/>
            <a:cxnLst/>
            <a:rect l="l" t="t" r="r" b="b"/>
            <a:pathLst>
              <a:path w="3526" h="609" extrusionOk="0">
                <a:moveTo>
                  <a:pt x="61" y="1"/>
                </a:moveTo>
                <a:cubicBezTo>
                  <a:pt x="0" y="1"/>
                  <a:pt x="0" y="122"/>
                  <a:pt x="61" y="122"/>
                </a:cubicBezTo>
                <a:cubicBezTo>
                  <a:pt x="1216" y="214"/>
                  <a:pt x="2310" y="426"/>
                  <a:pt x="3435" y="609"/>
                </a:cubicBezTo>
                <a:cubicBezTo>
                  <a:pt x="3496" y="609"/>
                  <a:pt x="3526" y="518"/>
                  <a:pt x="3465" y="518"/>
                </a:cubicBezTo>
                <a:cubicBezTo>
                  <a:pt x="2341" y="335"/>
                  <a:pt x="1216" y="1"/>
                  <a:pt x="61" y="1"/>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
          <p:cNvSpPr/>
          <p:nvPr/>
        </p:nvSpPr>
        <p:spPr>
          <a:xfrm>
            <a:off x="9374642" y="5923661"/>
            <a:ext cx="4428" cy="4392"/>
          </a:xfrm>
          <a:custGeom>
            <a:avLst/>
            <a:gdLst/>
            <a:ahLst/>
            <a:cxnLst/>
            <a:rect l="l" t="t" r="r" b="b"/>
            <a:pathLst>
              <a:path w="123" h="122" extrusionOk="0">
                <a:moveTo>
                  <a:pt x="61" y="0"/>
                </a:moveTo>
                <a:cubicBezTo>
                  <a:pt x="1" y="31"/>
                  <a:pt x="1" y="91"/>
                  <a:pt x="61" y="122"/>
                </a:cubicBezTo>
                <a:cubicBezTo>
                  <a:pt x="122" y="91"/>
                  <a:pt x="122" y="31"/>
                  <a:pt x="61" y="0"/>
                </a:cubicBezTo>
                <a:close/>
              </a:path>
            </a:pathLst>
          </a:custGeom>
          <a:solidFill>
            <a:srgbClr val="C43D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2"/>
          <p:cNvSpPr/>
          <p:nvPr/>
        </p:nvSpPr>
        <p:spPr>
          <a:xfrm>
            <a:off x="9687620" y="5664294"/>
            <a:ext cx="12097" cy="8785"/>
          </a:xfrm>
          <a:custGeom>
            <a:avLst/>
            <a:gdLst/>
            <a:ahLst/>
            <a:cxnLst/>
            <a:rect l="l" t="t" r="r" b="b"/>
            <a:pathLst>
              <a:path w="336" h="244" extrusionOk="0">
                <a:moveTo>
                  <a:pt x="153" y="1"/>
                </a:moveTo>
                <a:cubicBezTo>
                  <a:pt x="1" y="1"/>
                  <a:pt x="1" y="244"/>
                  <a:pt x="153" y="244"/>
                </a:cubicBezTo>
                <a:cubicBezTo>
                  <a:pt x="335" y="244"/>
                  <a:pt x="335" y="1"/>
                  <a:pt x="153" y="1"/>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2"/>
          <p:cNvSpPr/>
          <p:nvPr/>
        </p:nvSpPr>
        <p:spPr>
          <a:xfrm>
            <a:off x="9695287" y="5594807"/>
            <a:ext cx="13717" cy="9613"/>
          </a:xfrm>
          <a:custGeom>
            <a:avLst/>
            <a:gdLst/>
            <a:ahLst/>
            <a:cxnLst/>
            <a:rect l="l" t="t" r="r" b="b"/>
            <a:pathLst>
              <a:path w="381" h="267" extrusionOk="0">
                <a:moveTo>
                  <a:pt x="198" y="0"/>
                </a:moveTo>
                <a:cubicBezTo>
                  <a:pt x="168" y="0"/>
                  <a:pt x="137" y="16"/>
                  <a:pt x="122" y="46"/>
                </a:cubicBezTo>
                <a:lnTo>
                  <a:pt x="92" y="107"/>
                </a:lnTo>
                <a:cubicBezTo>
                  <a:pt x="1" y="213"/>
                  <a:pt x="92" y="266"/>
                  <a:pt x="187" y="266"/>
                </a:cubicBezTo>
                <a:cubicBezTo>
                  <a:pt x="282" y="266"/>
                  <a:pt x="381" y="213"/>
                  <a:pt x="305" y="107"/>
                </a:cubicBezTo>
                <a:lnTo>
                  <a:pt x="274" y="46"/>
                </a:lnTo>
                <a:cubicBezTo>
                  <a:pt x="259" y="16"/>
                  <a:pt x="229" y="0"/>
                  <a:pt x="198"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2"/>
          <p:cNvSpPr/>
          <p:nvPr/>
        </p:nvSpPr>
        <p:spPr>
          <a:xfrm>
            <a:off x="9805818" y="5594267"/>
            <a:ext cx="6588" cy="6588"/>
          </a:xfrm>
          <a:custGeom>
            <a:avLst/>
            <a:gdLst/>
            <a:ahLst/>
            <a:cxnLst/>
            <a:rect l="l" t="t" r="r" b="b"/>
            <a:pathLst>
              <a:path w="183" h="183" extrusionOk="0">
                <a:moveTo>
                  <a:pt x="92" y="0"/>
                </a:moveTo>
                <a:cubicBezTo>
                  <a:pt x="1" y="31"/>
                  <a:pt x="1" y="152"/>
                  <a:pt x="92" y="183"/>
                </a:cubicBezTo>
                <a:cubicBezTo>
                  <a:pt x="183" y="152"/>
                  <a:pt x="183" y="31"/>
                  <a:pt x="92"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
          <p:cNvSpPr/>
          <p:nvPr/>
        </p:nvSpPr>
        <p:spPr>
          <a:xfrm>
            <a:off x="9836457" y="5532989"/>
            <a:ext cx="4428" cy="4392"/>
          </a:xfrm>
          <a:custGeom>
            <a:avLst/>
            <a:gdLst/>
            <a:ahLst/>
            <a:cxnLst/>
            <a:rect l="l" t="t" r="r" b="b"/>
            <a:pathLst>
              <a:path w="123" h="122" extrusionOk="0">
                <a:moveTo>
                  <a:pt x="61" y="0"/>
                </a:moveTo>
                <a:cubicBezTo>
                  <a:pt x="1" y="30"/>
                  <a:pt x="1" y="122"/>
                  <a:pt x="61" y="122"/>
                </a:cubicBezTo>
                <a:cubicBezTo>
                  <a:pt x="122" y="122"/>
                  <a:pt x="122" y="30"/>
                  <a:pt x="61"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
          <p:cNvSpPr/>
          <p:nvPr/>
        </p:nvSpPr>
        <p:spPr>
          <a:xfrm>
            <a:off x="9737951" y="5509983"/>
            <a:ext cx="5508" cy="3312"/>
          </a:xfrm>
          <a:custGeom>
            <a:avLst/>
            <a:gdLst/>
            <a:ahLst/>
            <a:cxnLst/>
            <a:rect l="l" t="t" r="r" b="b"/>
            <a:pathLst>
              <a:path w="153" h="92" extrusionOk="0">
                <a:moveTo>
                  <a:pt x="92" y="1"/>
                </a:moveTo>
                <a:cubicBezTo>
                  <a:pt x="1" y="1"/>
                  <a:pt x="1" y="92"/>
                  <a:pt x="92" y="92"/>
                </a:cubicBezTo>
                <a:cubicBezTo>
                  <a:pt x="153" y="92"/>
                  <a:pt x="153" y="1"/>
                  <a:pt x="92" y="1"/>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
          <p:cNvSpPr/>
          <p:nvPr/>
        </p:nvSpPr>
        <p:spPr>
          <a:xfrm>
            <a:off x="9699681" y="5461847"/>
            <a:ext cx="5508" cy="5508"/>
          </a:xfrm>
          <a:custGeom>
            <a:avLst/>
            <a:gdLst/>
            <a:ahLst/>
            <a:cxnLst/>
            <a:rect l="l" t="t" r="r" b="b"/>
            <a:pathLst>
              <a:path w="153" h="153" extrusionOk="0">
                <a:moveTo>
                  <a:pt x="91" y="0"/>
                </a:moveTo>
                <a:cubicBezTo>
                  <a:pt x="0" y="0"/>
                  <a:pt x="0" y="152"/>
                  <a:pt x="91" y="152"/>
                </a:cubicBezTo>
                <a:cubicBezTo>
                  <a:pt x="152" y="152"/>
                  <a:pt x="152" y="0"/>
                  <a:pt x="91"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
          <p:cNvSpPr/>
          <p:nvPr/>
        </p:nvSpPr>
        <p:spPr>
          <a:xfrm>
            <a:off x="9559592" y="5456375"/>
            <a:ext cx="13177" cy="6588"/>
          </a:xfrm>
          <a:custGeom>
            <a:avLst/>
            <a:gdLst/>
            <a:ahLst/>
            <a:cxnLst/>
            <a:rect l="l" t="t" r="r" b="b"/>
            <a:pathLst>
              <a:path w="366" h="183" extrusionOk="0">
                <a:moveTo>
                  <a:pt x="122" y="0"/>
                </a:moveTo>
                <a:cubicBezTo>
                  <a:pt x="0" y="0"/>
                  <a:pt x="0" y="183"/>
                  <a:pt x="122" y="183"/>
                </a:cubicBezTo>
                <a:lnTo>
                  <a:pt x="122" y="152"/>
                </a:lnTo>
                <a:lnTo>
                  <a:pt x="274" y="152"/>
                </a:lnTo>
                <a:cubicBezTo>
                  <a:pt x="365" y="152"/>
                  <a:pt x="365" y="0"/>
                  <a:pt x="274"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
          <p:cNvSpPr/>
          <p:nvPr/>
        </p:nvSpPr>
        <p:spPr>
          <a:xfrm>
            <a:off x="9611220" y="5457167"/>
            <a:ext cx="9145" cy="6984"/>
          </a:xfrm>
          <a:custGeom>
            <a:avLst/>
            <a:gdLst/>
            <a:ahLst/>
            <a:cxnLst/>
            <a:rect l="l" t="t" r="r" b="b"/>
            <a:pathLst>
              <a:path w="254" h="194" extrusionOk="0">
                <a:moveTo>
                  <a:pt x="82" y="0"/>
                </a:moveTo>
                <a:cubicBezTo>
                  <a:pt x="36" y="0"/>
                  <a:pt x="1" y="45"/>
                  <a:pt x="25" y="70"/>
                </a:cubicBezTo>
                <a:lnTo>
                  <a:pt x="117" y="161"/>
                </a:lnTo>
                <a:cubicBezTo>
                  <a:pt x="124" y="184"/>
                  <a:pt x="138" y="194"/>
                  <a:pt x="153" y="194"/>
                </a:cubicBezTo>
                <a:cubicBezTo>
                  <a:pt x="197" y="194"/>
                  <a:pt x="253" y="115"/>
                  <a:pt x="208" y="70"/>
                </a:cubicBezTo>
                <a:lnTo>
                  <a:pt x="117" y="9"/>
                </a:lnTo>
                <a:cubicBezTo>
                  <a:pt x="105" y="3"/>
                  <a:pt x="93" y="0"/>
                  <a:pt x="82"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
          <p:cNvSpPr/>
          <p:nvPr/>
        </p:nvSpPr>
        <p:spPr>
          <a:xfrm>
            <a:off x="9478619" y="5450901"/>
            <a:ext cx="4392" cy="4392"/>
          </a:xfrm>
          <a:custGeom>
            <a:avLst/>
            <a:gdLst/>
            <a:ahLst/>
            <a:cxnLst/>
            <a:rect l="l" t="t" r="r" b="b"/>
            <a:pathLst>
              <a:path w="122" h="122" extrusionOk="0">
                <a:moveTo>
                  <a:pt x="61" y="0"/>
                </a:moveTo>
                <a:cubicBezTo>
                  <a:pt x="0" y="0"/>
                  <a:pt x="0" y="92"/>
                  <a:pt x="61" y="122"/>
                </a:cubicBezTo>
                <a:cubicBezTo>
                  <a:pt x="122" y="92"/>
                  <a:pt x="122" y="0"/>
                  <a:pt x="61"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
          <p:cNvSpPr/>
          <p:nvPr/>
        </p:nvSpPr>
        <p:spPr>
          <a:xfrm>
            <a:off x="9309151" y="5857776"/>
            <a:ext cx="13573" cy="10153"/>
          </a:xfrm>
          <a:custGeom>
            <a:avLst/>
            <a:gdLst/>
            <a:ahLst/>
            <a:cxnLst/>
            <a:rect l="l" t="t" r="r" b="b"/>
            <a:pathLst>
              <a:path w="377" h="282" extrusionOk="0">
                <a:moveTo>
                  <a:pt x="93" y="0"/>
                </a:moveTo>
                <a:cubicBezTo>
                  <a:pt x="42" y="0"/>
                  <a:pt x="0" y="76"/>
                  <a:pt x="26" y="128"/>
                </a:cubicBezTo>
                <a:lnTo>
                  <a:pt x="57" y="219"/>
                </a:lnTo>
                <a:cubicBezTo>
                  <a:pt x="79" y="264"/>
                  <a:pt x="112" y="281"/>
                  <a:pt x="146" y="281"/>
                </a:cubicBezTo>
                <a:cubicBezTo>
                  <a:pt x="254" y="281"/>
                  <a:pt x="377" y="113"/>
                  <a:pt x="239" y="67"/>
                </a:cubicBezTo>
                <a:lnTo>
                  <a:pt x="117" y="7"/>
                </a:lnTo>
                <a:cubicBezTo>
                  <a:pt x="109" y="2"/>
                  <a:pt x="101" y="0"/>
                  <a:pt x="93"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
          <p:cNvSpPr/>
          <p:nvPr/>
        </p:nvSpPr>
        <p:spPr>
          <a:xfrm>
            <a:off x="9415146" y="5853527"/>
            <a:ext cx="9649" cy="6768"/>
          </a:xfrm>
          <a:custGeom>
            <a:avLst/>
            <a:gdLst/>
            <a:ahLst/>
            <a:cxnLst/>
            <a:rect l="l" t="t" r="r" b="b"/>
            <a:pathLst>
              <a:path w="268" h="188" extrusionOk="0">
                <a:moveTo>
                  <a:pt x="172" y="0"/>
                </a:moveTo>
                <a:cubicBezTo>
                  <a:pt x="166" y="0"/>
                  <a:pt x="159" y="1"/>
                  <a:pt x="152" y="3"/>
                </a:cubicBezTo>
                <a:lnTo>
                  <a:pt x="152" y="33"/>
                </a:lnTo>
                <a:lnTo>
                  <a:pt x="61" y="33"/>
                </a:lnTo>
                <a:cubicBezTo>
                  <a:pt x="0" y="64"/>
                  <a:pt x="0" y="155"/>
                  <a:pt x="61" y="185"/>
                </a:cubicBezTo>
                <a:lnTo>
                  <a:pt x="152" y="185"/>
                </a:lnTo>
                <a:cubicBezTo>
                  <a:pt x="159" y="187"/>
                  <a:pt x="166" y="188"/>
                  <a:pt x="172" y="188"/>
                </a:cubicBezTo>
                <a:cubicBezTo>
                  <a:pt x="267" y="188"/>
                  <a:pt x="267" y="0"/>
                  <a:pt x="172"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
          <p:cNvSpPr/>
          <p:nvPr/>
        </p:nvSpPr>
        <p:spPr>
          <a:xfrm>
            <a:off x="9359340" y="5758407"/>
            <a:ext cx="12061" cy="9901"/>
          </a:xfrm>
          <a:custGeom>
            <a:avLst/>
            <a:gdLst/>
            <a:ahLst/>
            <a:cxnLst/>
            <a:rect l="l" t="t" r="r" b="b"/>
            <a:pathLst>
              <a:path w="335" h="275" extrusionOk="0">
                <a:moveTo>
                  <a:pt x="152" y="1"/>
                </a:moveTo>
                <a:cubicBezTo>
                  <a:pt x="0" y="1"/>
                  <a:pt x="0" y="274"/>
                  <a:pt x="152" y="274"/>
                </a:cubicBezTo>
                <a:cubicBezTo>
                  <a:pt x="334" y="274"/>
                  <a:pt x="334" y="1"/>
                  <a:pt x="152" y="1"/>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
          <p:cNvSpPr/>
          <p:nvPr/>
        </p:nvSpPr>
        <p:spPr>
          <a:xfrm>
            <a:off x="9353869" y="5884273"/>
            <a:ext cx="36" cy="0"/>
          </a:xfrm>
          <a:custGeom>
            <a:avLst/>
            <a:gdLst/>
            <a:ahLst/>
            <a:cxnLst/>
            <a:rect l="l" t="t" r="r" b="b"/>
            <a:pathLst>
              <a:path w="1" extrusionOk="0">
                <a:moveTo>
                  <a:pt x="0" y="0"/>
                </a:move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
          <p:cNvSpPr/>
          <p:nvPr/>
        </p:nvSpPr>
        <p:spPr>
          <a:xfrm>
            <a:off x="9349475" y="6016118"/>
            <a:ext cx="3312" cy="5796"/>
          </a:xfrm>
          <a:custGeom>
            <a:avLst/>
            <a:gdLst/>
            <a:ahLst/>
            <a:cxnLst/>
            <a:rect l="l" t="t" r="r" b="b"/>
            <a:pathLst>
              <a:path w="92" h="161" extrusionOk="0">
                <a:moveTo>
                  <a:pt x="42" y="1"/>
                </a:moveTo>
                <a:cubicBezTo>
                  <a:pt x="23" y="1"/>
                  <a:pt x="1" y="16"/>
                  <a:pt x="1" y="46"/>
                </a:cubicBezTo>
                <a:lnTo>
                  <a:pt x="1" y="137"/>
                </a:lnTo>
                <a:cubicBezTo>
                  <a:pt x="1" y="153"/>
                  <a:pt x="23" y="160"/>
                  <a:pt x="46" y="160"/>
                </a:cubicBezTo>
                <a:cubicBezTo>
                  <a:pt x="69" y="160"/>
                  <a:pt x="92" y="153"/>
                  <a:pt x="92" y="137"/>
                </a:cubicBezTo>
                <a:lnTo>
                  <a:pt x="61" y="137"/>
                </a:lnTo>
                <a:lnTo>
                  <a:pt x="61" y="46"/>
                </a:lnTo>
                <a:cubicBezTo>
                  <a:pt x="77" y="16"/>
                  <a:pt x="61" y="1"/>
                  <a:pt x="42" y="1"/>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
          <p:cNvSpPr/>
          <p:nvPr/>
        </p:nvSpPr>
        <p:spPr>
          <a:xfrm>
            <a:off x="9643839" y="5887550"/>
            <a:ext cx="36" cy="36"/>
          </a:xfrm>
          <a:custGeom>
            <a:avLst/>
            <a:gdLst/>
            <a:ahLst/>
            <a:cxnLst/>
            <a:rect l="l" t="t" r="r" b="b"/>
            <a:pathLst>
              <a:path w="1" h="1" extrusionOk="0">
                <a:moveTo>
                  <a:pt x="1" y="0"/>
                </a:move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4" name="Google Shape;504;p2"/>
          <p:cNvSpPr/>
          <p:nvPr/>
        </p:nvSpPr>
        <p:spPr>
          <a:xfrm>
            <a:off x="9829904" y="5753762"/>
            <a:ext cx="7669" cy="8245"/>
          </a:xfrm>
          <a:custGeom>
            <a:avLst/>
            <a:gdLst/>
            <a:ahLst/>
            <a:cxnLst/>
            <a:rect l="l" t="t" r="r" b="b"/>
            <a:pathLst>
              <a:path w="213" h="229" extrusionOk="0">
                <a:moveTo>
                  <a:pt x="91" y="0"/>
                </a:moveTo>
                <a:cubicBezTo>
                  <a:pt x="53" y="0"/>
                  <a:pt x="15" y="23"/>
                  <a:pt x="0" y="69"/>
                </a:cubicBezTo>
                <a:lnTo>
                  <a:pt x="0" y="160"/>
                </a:lnTo>
                <a:cubicBezTo>
                  <a:pt x="0" y="206"/>
                  <a:pt x="53" y="228"/>
                  <a:pt x="107" y="228"/>
                </a:cubicBezTo>
                <a:cubicBezTo>
                  <a:pt x="160" y="228"/>
                  <a:pt x="213" y="206"/>
                  <a:pt x="213" y="160"/>
                </a:cubicBezTo>
                <a:lnTo>
                  <a:pt x="183" y="160"/>
                </a:lnTo>
                <a:lnTo>
                  <a:pt x="183" y="69"/>
                </a:lnTo>
                <a:cubicBezTo>
                  <a:pt x="167" y="23"/>
                  <a:pt x="129" y="0"/>
                  <a:pt x="91" y="0"/>
                </a:cubicBezTo>
                <a:close/>
              </a:path>
            </a:pathLst>
          </a:custGeom>
          <a:solidFill>
            <a:srgbClr val="F45B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5" name="Google Shape;505;p2"/>
          <p:cNvGrpSpPr/>
          <p:nvPr/>
        </p:nvGrpSpPr>
        <p:grpSpPr>
          <a:xfrm flipH="1">
            <a:off x="-1" y="46208"/>
            <a:ext cx="952795" cy="1461651"/>
            <a:chOff x="4586061" y="559056"/>
            <a:chExt cx="407015" cy="624388"/>
          </a:xfrm>
        </p:grpSpPr>
        <p:sp>
          <p:nvSpPr>
            <p:cNvPr id="506" name="Google Shape;506;p2"/>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2"/>
          <p:cNvGrpSpPr/>
          <p:nvPr/>
        </p:nvGrpSpPr>
        <p:grpSpPr>
          <a:xfrm>
            <a:off x="11196665" y="74975"/>
            <a:ext cx="952795" cy="1461651"/>
            <a:chOff x="4586061" y="559056"/>
            <a:chExt cx="407015" cy="624388"/>
          </a:xfrm>
        </p:grpSpPr>
        <p:sp>
          <p:nvSpPr>
            <p:cNvPr id="517" name="Google Shape;517;p2"/>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7" name="Google Shape;527;p2"/>
          <p:cNvSpPr txBox="1">
            <a:spLocks noGrp="1"/>
          </p:cNvSpPr>
          <p:nvPr>
            <p:ph type="ctrTitle"/>
          </p:nvPr>
        </p:nvSpPr>
        <p:spPr>
          <a:xfrm>
            <a:off x="2021300" y="1732400"/>
            <a:ext cx="8205200" cy="2572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5200"/>
              <a:buNone/>
              <a:defRPr sz="8000">
                <a:solidFill>
                  <a:schemeClr val="dk1"/>
                </a:solidFill>
              </a:defRPr>
            </a:lvl1pPr>
            <a:lvl2pPr lvl="1" algn="ctr">
              <a:spcBef>
                <a:spcPts val="0"/>
              </a:spcBef>
              <a:spcAft>
                <a:spcPts val="0"/>
              </a:spcAft>
              <a:buClr>
                <a:schemeClr val="dk1"/>
              </a:buClr>
              <a:buSzPts val="5200"/>
              <a:buNone/>
              <a:defRPr sz="6933">
                <a:solidFill>
                  <a:schemeClr val="dk1"/>
                </a:solidFill>
              </a:defRPr>
            </a:lvl2pPr>
            <a:lvl3pPr lvl="2" algn="ctr">
              <a:spcBef>
                <a:spcPts val="0"/>
              </a:spcBef>
              <a:spcAft>
                <a:spcPts val="0"/>
              </a:spcAft>
              <a:buClr>
                <a:schemeClr val="dk1"/>
              </a:buClr>
              <a:buSzPts val="5200"/>
              <a:buNone/>
              <a:defRPr sz="6933">
                <a:solidFill>
                  <a:schemeClr val="dk1"/>
                </a:solidFill>
              </a:defRPr>
            </a:lvl3pPr>
            <a:lvl4pPr lvl="3" algn="ctr">
              <a:spcBef>
                <a:spcPts val="0"/>
              </a:spcBef>
              <a:spcAft>
                <a:spcPts val="0"/>
              </a:spcAft>
              <a:buClr>
                <a:schemeClr val="dk1"/>
              </a:buClr>
              <a:buSzPts val="5200"/>
              <a:buNone/>
              <a:defRPr sz="6933">
                <a:solidFill>
                  <a:schemeClr val="dk1"/>
                </a:solidFill>
              </a:defRPr>
            </a:lvl4pPr>
            <a:lvl5pPr lvl="4" algn="ctr">
              <a:spcBef>
                <a:spcPts val="0"/>
              </a:spcBef>
              <a:spcAft>
                <a:spcPts val="0"/>
              </a:spcAft>
              <a:buClr>
                <a:schemeClr val="dk1"/>
              </a:buClr>
              <a:buSzPts val="5200"/>
              <a:buNone/>
              <a:defRPr sz="6933">
                <a:solidFill>
                  <a:schemeClr val="dk1"/>
                </a:solidFill>
              </a:defRPr>
            </a:lvl5pPr>
            <a:lvl6pPr lvl="5" algn="ctr">
              <a:spcBef>
                <a:spcPts val="0"/>
              </a:spcBef>
              <a:spcAft>
                <a:spcPts val="0"/>
              </a:spcAft>
              <a:buClr>
                <a:schemeClr val="dk1"/>
              </a:buClr>
              <a:buSzPts val="5200"/>
              <a:buNone/>
              <a:defRPr sz="6933">
                <a:solidFill>
                  <a:schemeClr val="dk1"/>
                </a:solidFill>
              </a:defRPr>
            </a:lvl6pPr>
            <a:lvl7pPr lvl="6" algn="ctr">
              <a:spcBef>
                <a:spcPts val="0"/>
              </a:spcBef>
              <a:spcAft>
                <a:spcPts val="0"/>
              </a:spcAft>
              <a:buClr>
                <a:schemeClr val="dk1"/>
              </a:buClr>
              <a:buSzPts val="5200"/>
              <a:buNone/>
              <a:defRPr sz="6933">
                <a:solidFill>
                  <a:schemeClr val="dk1"/>
                </a:solidFill>
              </a:defRPr>
            </a:lvl7pPr>
            <a:lvl8pPr lvl="7" algn="ctr">
              <a:spcBef>
                <a:spcPts val="0"/>
              </a:spcBef>
              <a:spcAft>
                <a:spcPts val="0"/>
              </a:spcAft>
              <a:buClr>
                <a:schemeClr val="dk1"/>
              </a:buClr>
              <a:buSzPts val="5200"/>
              <a:buNone/>
              <a:defRPr sz="6933">
                <a:solidFill>
                  <a:schemeClr val="dk1"/>
                </a:solidFill>
              </a:defRPr>
            </a:lvl8pPr>
            <a:lvl9pPr lvl="8" algn="ctr">
              <a:spcBef>
                <a:spcPts val="0"/>
              </a:spcBef>
              <a:spcAft>
                <a:spcPts val="0"/>
              </a:spcAft>
              <a:buClr>
                <a:schemeClr val="dk1"/>
              </a:buClr>
              <a:buSzPts val="5200"/>
              <a:buNone/>
              <a:defRPr sz="6933">
                <a:solidFill>
                  <a:schemeClr val="dk1"/>
                </a:solidFill>
              </a:defRPr>
            </a:lvl9pPr>
          </a:lstStyle>
          <a:p>
            <a:endParaRPr/>
          </a:p>
        </p:txBody>
      </p:sp>
      <p:sp>
        <p:nvSpPr>
          <p:cNvPr id="528" name="Google Shape;528;p2"/>
          <p:cNvSpPr txBox="1">
            <a:spLocks noGrp="1"/>
          </p:cNvSpPr>
          <p:nvPr>
            <p:ph type="subTitle" idx="1"/>
          </p:nvPr>
        </p:nvSpPr>
        <p:spPr>
          <a:xfrm>
            <a:off x="2022300" y="4305167"/>
            <a:ext cx="8203200" cy="59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3200">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2245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049"/>
        <p:cNvGrpSpPr/>
        <p:nvPr/>
      </p:nvGrpSpPr>
      <p:grpSpPr>
        <a:xfrm>
          <a:off x="0" y="0"/>
          <a:ext cx="0" cy="0"/>
          <a:chOff x="0" y="0"/>
          <a:chExt cx="0" cy="0"/>
        </a:xfrm>
      </p:grpSpPr>
      <p:sp>
        <p:nvSpPr>
          <p:cNvPr id="1050" name="Google Shape;1050;p11"/>
          <p:cNvSpPr/>
          <p:nvPr/>
        </p:nvSpPr>
        <p:spPr>
          <a:xfrm rot="9812357" flipH="1">
            <a:off x="517020" y="374157"/>
            <a:ext cx="6881461" cy="5797649"/>
          </a:xfrm>
          <a:custGeom>
            <a:avLst/>
            <a:gdLst/>
            <a:ahLst/>
            <a:cxnLst/>
            <a:rect l="l" t="t" r="r" b="b"/>
            <a:pathLst>
              <a:path w="167088" h="140783" extrusionOk="0">
                <a:moveTo>
                  <a:pt x="80542" y="1"/>
                </a:moveTo>
                <a:cubicBezTo>
                  <a:pt x="52014" y="1"/>
                  <a:pt x="33550" y="19301"/>
                  <a:pt x="33550" y="19301"/>
                </a:cubicBezTo>
                <a:cubicBezTo>
                  <a:pt x="0" y="58015"/>
                  <a:pt x="41134" y="54739"/>
                  <a:pt x="20331" y="79319"/>
                </a:cubicBezTo>
                <a:cubicBezTo>
                  <a:pt x="3372" y="99310"/>
                  <a:pt x="20290" y="132579"/>
                  <a:pt x="46095" y="132579"/>
                </a:cubicBezTo>
                <a:cubicBezTo>
                  <a:pt x="47409" y="132579"/>
                  <a:pt x="48747" y="132493"/>
                  <a:pt x="50104" y="132314"/>
                </a:cubicBezTo>
                <a:cubicBezTo>
                  <a:pt x="71765" y="129473"/>
                  <a:pt x="78477" y="124357"/>
                  <a:pt x="84615" y="124357"/>
                </a:cubicBezTo>
                <a:cubicBezTo>
                  <a:pt x="88485" y="124357"/>
                  <a:pt x="92127" y="126392"/>
                  <a:pt x="99145" y="132314"/>
                </a:cubicBezTo>
                <a:cubicBezTo>
                  <a:pt x="106197" y="138275"/>
                  <a:pt x="113880" y="140782"/>
                  <a:pt x="121116" y="140782"/>
                </a:cubicBezTo>
                <a:cubicBezTo>
                  <a:pt x="137954" y="140782"/>
                  <a:pt x="152372" y="127205"/>
                  <a:pt x="150783" y="111954"/>
                </a:cubicBezTo>
                <a:cubicBezTo>
                  <a:pt x="148275" y="87847"/>
                  <a:pt x="158750" y="98705"/>
                  <a:pt x="163029" y="70614"/>
                </a:cubicBezTo>
                <a:cubicBezTo>
                  <a:pt x="167087" y="44151"/>
                  <a:pt x="141398" y="21250"/>
                  <a:pt x="124715" y="21250"/>
                </a:cubicBezTo>
                <a:cubicBezTo>
                  <a:pt x="123689" y="21250"/>
                  <a:pt x="122697" y="21336"/>
                  <a:pt x="121748" y="21514"/>
                </a:cubicBezTo>
                <a:cubicBezTo>
                  <a:pt x="120438" y="21757"/>
                  <a:pt x="119329" y="21871"/>
                  <a:pt x="118385" y="21871"/>
                </a:cubicBezTo>
                <a:cubicBezTo>
                  <a:pt x="107518" y="21871"/>
                  <a:pt x="118369" y="6863"/>
                  <a:pt x="94778" y="1597"/>
                </a:cubicBezTo>
                <a:cubicBezTo>
                  <a:pt x="89804" y="482"/>
                  <a:pt x="85048" y="1"/>
                  <a:pt x="8054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1"/>
          <p:cNvSpPr/>
          <p:nvPr/>
        </p:nvSpPr>
        <p:spPr>
          <a:xfrm>
            <a:off x="2091078" y="890103"/>
            <a:ext cx="900951" cy="526368"/>
          </a:xfrm>
          <a:custGeom>
            <a:avLst/>
            <a:gdLst/>
            <a:ahLst/>
            <a:cxnLst/>
            <a:rect l="l" t="t" r="r" b="b"/>
            <a:pathLst>
              <a:path w="8856" h="5174" extrusionOk="0">
                <a:moveTo>
                  <a:pt x="7866" y="0"/>
                </a:moveTo>
                <a:cubicBezTo>
                  <a:pt x="7408" y="0"/>
                  <a:pt x="6906" y="233"/>
                  <a:pt x="6485" y="385"/>
                </a:cubicBezTo>
                <a:cubicBezTo>
                  <a:pt x="5945" y="576"/>
                  <a:pt x="5404" y="786"/>
                  <a:pt x="4864" y="1012"/>
                </a:cubicBezTo>
                <a:cubicBezTo>
                  <a:pt x="3801" y="1448"/>
                  <a:pt x="2755" y="1936"/>
                  <a:pt x="1726" y="2442"/>
                </a:cubicBezTo>
                <a:cubicBezTo>
                  <a:pt x="1012" y="2790"/>
                  <a:pt x="1" y="3208"/>
                  <a:pt x="332" y="4185"/>
                </a:cubicBezTo>
                <a:cubicBezTo>
                  <a:pt x="489" y="4620"/>
                  <a:pt x="837" y="4969"/>
                  <a:pt x="1273" y="5126"/>
                </a:cubicBezTo>
                <a:cubicBezTo>
                  <a:pt x="1370" y="5159"/>
                  <a:pt x="1470" y="5174"/>
                  <a:pt x="1572" y="5174"/>
                </a:cubicBezTo>
                <a:cubicBezTo>
                  <a:pt x="2001" y="5174"/>
                  <a:pt x="2458" y="4922"/>
                  <a:pt x="2824" y="4795"/>
                </a:cubicBezTo>
                <a:cubicBezTo>
                  <a:pt x="4062" y="4394"/>
                  <a:pt x="5265" y="3871"/>
                  <a:pt x="6398" y="3243"/>
                </a:cubicBezTo>
                <a:cubicBezTo>
                  <a:pt x="6566" y="3137"/>
                  <a:pt x="6493" y="2896"/>
                  <a:pt x="6332" y="2896"/>
                </a:cubicBezTo>
                <a:cubicBezTo>
                  <a:pt x="6309" y="2896"/>
                  <a:pt x="6284" y="2901"/>
                  <a:pt x="6258" y="2912"/>
                </a:cubicBezTo>
                <a:cubicBezTo>
                  <a:pt x="5404" y="3278"/>
                  <a:pt x="4567" y="3714"/>
                  <a:pt x="3696" y="4080"/>
                </a:cubicBezTo>
                <a:cubicBezTo>
                  <a:pt x="3260" y="4272"/>
                  <a:pt x="2824" y="4481"/>
                  <a:pt x="2371" y="4638"/>
                </a:cubicBezTo>
                <a:cubicBezTo>
                  <a:pt x="2102" y="4739"/>
                  <a:pt x="1832" y="4862"/>
                  <a:pt x="1567" y="4862"/>
                </a:cubicBezTo>
                <a:cubicBezTo>
                  <a:pt x="1421" y="4862"/>
                  <a:pt x="1276" y="4824"/>
                  <a:pt x="1134" y="4725"/>
                </a:cubicBezTo>
                <a:cubicBezTo>
                  <a:pt x="802" y="4516"/>
                  <a:pt x="593" y="4167"/>
                  <a:pt x="558" y="3766"/>
                </a:cubicBezTo>
                <a:cubicBezTo>
                  <a:pt x="593" y="3348"/>
                  <a:pt x="994" y="3121"/>
                  <a:pt x="1325" y="2964"/>
                </a:cubicBezTo>
                <a:cubicBezTo>
                  <a:pt x="2145" y="2546"/>
                  <a:pt x="2999" y="2145"/>
                  <a:pt x="3853" y="1762"/>
                </a:cubicBezTo>
                <a:cubicBezTo>
                  <a:pt x="4707" y="1396"/>
                  <a:pt x="5596" y="1030"/>
                  <a:pt x="6468" y="716"/>
                </a:cubicBezTo>
                <a:cubicBezTo>
                  <a:pt x="6886" y="524"/>
                  <a:pt x="7322" y="385"/>
                  <a:pt x="7757" y="315"/>
                </a:cubicBezTo>
                <a:cubicBezTo>
                  <a:pt x="7787" y="311"/>
                  <a:pt x="7816" y="309"/>
                  <a:pt x="7845" y="309"/>
                </a:cubicBezTo>
                <a:cubicBezTo>
                  <a:pt x="8205" y="309"/>
                  <a:pt x="8488" y="605"/>
                  <a:pt x="8472" y="960"/>
                </a:cubicBezTo>
                <a:cubicBezTo>
                  <a:pt x="8437" y="1396"/>
                  <a:pt x="7984" y="1675"/>
                  <a:pt x="7635" y="1831"/>
                </a:cubicBezTo>
                <a:cubicBezTo>
                  <a:pt x="7200" y="2023"/>
                  <a:pt x="6764" y="2215"/>
                  <a:pt x="6311" y="2389"/>
                </a:cubicBezTo>
                <a:lnTo>
                  <a:pt x="3731" y="3487"/>
                </a:lnTo>
                <a:cubicBezTo>
                  <a:pt x="3513" y="3579"/>
                  <a:pt x="3143" y="3800"/>
                  <a:pt x="2841" y="3800"/>
                </a:cubicBezTo>
                <a:cubicBezTo>
                  <a:pt x="2685" y="3800"/>
                  <a:pt x="2547" y="3741"/>
                  <a:pt x="2458" y="3575"/>
                </a:cubicBezTo>
                <a:cubicBezTo>
                  <a:pt x="2179" y="3034"/>
                  <a:pt x="3086" y="2773"/>
                  <a:pt x="3417" y="2616"/>
                </a:cubicBezTo>
                <a:cubicBezTo>
                  <a:pt x="4393" y="2163"/>
                  <a:pt x="5369" y="1744"/>
                  <a:pt x="6363" y="1343"/>
                </a:cubicBezTo>
                <a:cubicBezTo>
                  <a:pt x="6518" y="1281"/>
                  <a:pt x="6438" y="1053"/>
                  <a:pt x="6296" y="1053"/>
                </a:cubicBezTo>
                <a:cubicBezTo>
                  <a:pt x="6278" y="1053"/>
                  <a:pt x="6260" y="1057"/>
                  <a:pt x="6241" y="1064"/>
                </a:cubicBezTo>
                <a:cubicBezTo>
                  <a:pt x="5178" y="1483"/>
                  <a:pt x="4132" y="1936"/>
                  <a:pt x="3103" y="2424"/>
                </a:cubicBezTo>
                <a:cubicBezTo>
                  <a:pt x="2702" y="2598"/>
                  <a:pt x="2197" y="2773"/>
                  <a:pt x="2110" y="3261"/>
                </a:cubicBezTo>
                <a:cubicBezTo>
                  <a:pt x="2057" y="3627"/>
                  <a:pt x="2284" y="3993"/>
                  <a:pt x="2650" y="4080"/>
                </a:cubicBezTo>
                <a:cubicBezTo>
                  <a:pt x="2716" y="4098"/>
                  <a:pt x="2783" y="4106"/>
                  <a:pt x="2851" y="4106"/>
                </a:cubicBezTo>
                <a:cubicBezTo>
                  <a:pt x="3235" y="4106"/>
                  <a:pt x="3649" y="3847"/>
                  <a:pt x="3975" y="3714"/>
                </a:cubicBezTo>
                <a:lnTo>
                  <a:pt x="5561" y="3052"/>
                </a:lnTo>
                <a:lnTo>
                  <a:pt x="7182" y="2372"/>
                </a:lnTo>
                <a:cubicBezTo>
                  <a:pt x="7635" y="2197"/>
                  <a:pt x="8158" y="2023"/>
                  <a:pt x="8490" y="1640"/>
                </a:cubicBezTo>
                <a:cubicBezTo>
                  <a:pt x="8768" y="1361"/>
                  <a:pt x="8856" y="960"/>
                  <a:pt x="8734" y="611"/>
                </a:cubicBezTo>
                <a:cubicBezTo>
                  <a:pt x="8594" y="263"/>
                  <a:pt x="8280" y="19"/>
                  <a:pt x="7914" y="1"/>
                </a:cubicBezTo>
                <a:cubicBezTo>
                  <a:pt x="7898" y="1"/>
                  <a:pt x="7882" y="0"/>
                  <a:pt x="786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1"/>
          <p:cNvSpPr/>
          <p:nvPr/>
        </p:nvSpPr>
        <p:spPr>
          <a:xfrm>
            <a:off x="2007795" y="5596396"/>
            <a:ext cx="627796" cy="836147"/>
          </a:xfrm>
          <a:custGeom>
            <a:avLst/>
            <a:gdLst/>
            <a:ahLst/>
            <a:cxnLst/>
            <a:rect l="l" t="t" r="r" b="b"/>
            <a:pathLst>
              <a:path w="6171" h="8219" extrusionOk="0">
                <a:moveTo>
                  <a:pt x="5135" y="1"/>
                </a:moveTo>
                <a:cubicBezTo>
                  <a:pt x="4958" y="1"/>
                  <a:pt x="4780" y="50"/>
                  <a:pt x="4619" y="150"/>
                </a:cubicBezTo>
                <a:cubicBezTo>
                  <a:pt x="4236" y="394"/>
                  <a:pt x="4009" y="829"/>
                  <a:pt x="3765" y="1195"/>
                </a:cubicBezTo>
                <a:cubicBezTo>
                  <a:pt x="3469" y="1683"/>
                  <a:pt x="3155" y="2172"/>
                  <a:pt x="2859" y="2660"/>
                </a:cubicBezTo>
                <a:cubicBezTo>
                  <a:pt x="2231" y="3653"/>
                  <a:pt x="1621" y="4664"/>
                  <a:pt x="1029" y="5675"/>
                </a:cubicBezTo>
                <a:cubicBezTo>
                  <a:pt x="610" y="6390"/>
                  <a:pt x="0" y="7401"/>
                  <a:pt x="907" y="8011"/>
                </a:cubicBezTo>
                <a:cubicBezTo>
                  <a:pt x="1117" y="8148"/>
                  <a:pt x="1362" y="8218"/>
                  <a:pt x="1610" y="8218"/>
                </a:cubicBezTo>
                <a:cubicBezTo>
                  <a:pt x="1833" y="8218"/>
                  <a:pt x="2060" y="8162"/>
                  <a:pt x="2266" y="8046"/>
                </a:cubicBezTo>
                <a:cubicBezTo>
                  <a:pt x="2685" y="7802"/>
                  <a:pt x="2963" y="7383"/>
                  <a:pt x="3225" y="7000"/>
                </a:cubicBezTo>
                <a:cubicBezTo>
                  <a:pt x="3608" y="6442"/>
                  <a:pt x="3974" y="5884"/>
                  <a:pt x="4323" y="5309"/>
                </a:cubicBezTo>
                <a:cubicBezTo>
                  <a:pt x="4672" y="4751"/>
                  <a:pt x="4985" y="4194"/>
                  <a:pt x="5247" y="3601"/>
                </a:cubicBezTo>
                <a:cubicBezTo>
                  <a:pt x="5293" y="3508"/>
                  <a:pt x="5208" y="3438"/>
                  <a:pt x="5126" y="3438"/>
                </a:cubicBezTo>
                <a:cubicBezTo>
                  <a:pt x="5084" y="3438"/>
                  <a:pt x="5044" y="3456"/>
                  <a:pt x="5020" y="3496"/>
                </a:cubicBezTo>
                <a:cubicBezTo>
                  <a:pt x="4497" y="4298"/>
                  <a:pt x="4044" y="5152"/>
                  <a:pt x="3539" y="5954"/>
                </a:cubicBezTo>
                <a:cubicBezTo>
                  <a:pt x="3277" y="6338"/>
                  <a:pt x="3033" y="6721"/>
                  <a:pt x="2772" y="7087"/>
                </a:cubicBezTo>
                <a:cubicBezTo>
                  <a:pt x="2545" y="7401"/>
                  <a:pt x="2266" y="7750"/>
                  <a:pt x="1900" y="7854"/>
                </a:cubicBezTo>
                <a:cubicBezTo>
                  <a:pt x="1803" y="7887"/>
                  <a:pt x="1704" y="7902"/>
                  <a:pt x="1606" y="7902"/>
                </a:cubicBezTo>
                <a:cubicBezTo>
                  <a:pt x="1284" y="7902"/>
                  <a:pt x="980" y="7734"/>
                  <a:pt x="819" y="7453"/>
                </a:cubicBezTo>
                <a:cubicBezTo>
                  <a:pt x="628" y="7070"/>
                  <a:pt x="872" y="6634"/>
                  <a:pt x="1046" y="6303"/>
                </a:cubicBezTo>
                <a:cubicBezTo>
                  <a:pt x="1482" y="5466"/>
                  <a:pt x="2005" y="4682"/>
                  <a:pt x="2493" y="3880"/>
                </a:cubicBezTo>
                <a:cubicBezTo>
                  <a:pt x="2981" y="3078"/>
                  <a:pt x="3486" y="2259"/>
                  <a:pt x="4009" y="1439"/>
                </a:cubicBezTo>
                <a:cubicBezTo>
                  <a:pt x="4236" y="1108"/>
                  <a:pt x="4445" y="672"/>
                  <a:pt x="4794" y="446"/>
                </a:cubicBezTo>
                <a:cubicBezTo>
                  <a:pt x="4901" y="375"/>
                  <a:pt x="5018" y="342"/>
                  <a:pt x="5133" y="342"/>
                </a:cubicBezTo>
                <a:cubicBezTo>
                  <a:pt x="5412" y="342"/>
                  <a:pt x="5678" y="533"/>
                  <a:pt x="5752" y="829"/>
                </a:cubicBezTo>
                <a:cubicBezTo>
                  <a:pt x="5840" y="1248"/>
                  <a:pt x="5474" y="1683"/>
                  <a:pt x="5282" y="2032"/>
                </a:cubicBezTo>
                <a:cubicBezTo>
                  <a:pt x="5055" y="2450"/>
                  <a:pt x="4811" y="2869"/>
                  <a:pt x="4567" y="3287"/>
                </a:cubicBezTo>
                <a:cubicBezTo>
                  <a:pt x="4096" y="4089"/>
                  <a:pt x="3626" y="4891"/>
                  <a:pt x="3138" y="5675"/>
                </a:cubicBezTo>
                <a:cubicBezTo>
                  <a:pt x="2943" y="5982"/>
                  <a:pt x="2714" y="6433"/>
                  <a:pt x="2355" y="6433"/>
                </a:cubicBezTo>
                <a:cubicBezTo>
                  <a:pt x="2264" y="6433"/>
                  <a:pt x="2166" y="6404"/>
                  <a:pt x="2057" y="6338"/>
                </a:cubicBezTo>
                <a:cubicBezTo>
                  <a:pt x="1778" y="6163"/>
                  <a:pt x="1883" y="5902"/>
                  <a:pt x="2022" y="5675"/>
                </a:cubicBezTo>
                <a:cubicBezTo>
                  <a:pt x="2179" y="5466"/>
                  <a:pt x="2318" y="5239"/>
                  <a:pt x="2458" y="5030"/>
                </a:cubicBezTo>
                <a:cubicBezTo>
                  <a:pt x="3068" y="4141"/>
                  <a:pt x="3608" y="3217"/>
                  <a:pt x="4096" y="2276"/>
                </a:cubicBezTo>
                <a:cubicBezTo>
                  <a:pt x="4145" y="2168"/>
                  <a:pt x="4060" y="2068"/>
                  <a:pt x="3974" y="2068"/>
                </a:cubicBezTo>
                <a:cubicBezTo>
                  <a:pt x="3936" y="2068"/>
                  <a:pt x="3897" y="2088"/>
                  <a:pt x="3870" y="2137"/>
                </a:cubicBezTo>
                <a:cubicBezTo>
                  <a:pt x="3260" y="3130"/>
                  <a:pt x="2702" y="4159"/>
                  <a:pt x="2040" y="5135"/>
                </a:cubicBezTo>
                <a:cubicBezTo>
                  <a:pt x="1813" y="5449"/>
                  <a:pt x="1447" y="5867"/>
                  <a:pt x="1604" y="6285"/>
                </a:cubicBezTo>
                <a:cubicBezTo>
                  <a:pt x="1755" y="6573"/>
                  <a:pt x="2045" y="6742"/>
                  <a:pt x="2357" y="6742"/>
                </a:cubicBezTo>
                <a:cubicBezTo>
                  <a:pt x="2442" y="6742"/>
                  <a:pt x="2529" y="6730"/>
                  <a:pt x="2615" y="6704"/>
                </a:cubicBezTo>
                <a:cubicBezTo>
                  <a:pt x="3033" y="6564"/>
                  <a:pt x="3242" y="6059"/>
                  <a:pt x="3469" y="5727"/>
                </a:cubicBezTo>
                <a:cubicBezTo>
                  <a:pt x="3765" y="5222"/>
                  <a:pt x="4079" y="4734"/>
                  <a:pt x="4375" y="4228"/>
                </a:cubicBezTo>
                <a:cubicBezTo>
                  <a:pt x="4672" y="3723"/>
                  <a:pt x="4968" y="3235"/>
                  <a:pt x="5247" y="2747"/>
                </a:cubicBezTo>
                <a:cubicBezTo>
                  <a:pt x="5543" y="2311"/>
                  <a:pt x="5805" y="1840"/>
                  <a:pt x="6014" y="1352"/>
                </a:cubicBezTo>
                <a:cubicBezTo>
                  <a:pt x="6171" y="969"/>
                  <a:pt x="6084" y="516"/>
                  <a:pt x="5770" y="237"/>
                </a:cubicBezTo>
                <a:cubicBezTo>
                  <a:pt x="5584" y="80"/>
                  <a:pt x="5360" y="1"/>
                  <a:pt x="513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1"/>
          <p:cNvSpPr/>
          <p:nvPr/>
        </p:nvSpPr>
        <p:spPr>
          <a:xfrm>
            <a:off x="9773703" y="4956106"/>
            <a:ext cx="627796" cy="835943"/>
          </a:xfrm>
          <a:custGeom>
            <a:avLst/>
            <a:gdLst/>
            <a:ahLst/>
            <a:cxnLst/>
            <a:rect l="l" t="t" r="r" b="b"/>
            <a:pathLst>
              <a:path w="6171" h="8217" extrusionOk="0">
                <a:moveTo>
                  <a:pt x="5126" y="1"/>
                </a:moveTo>
                <a:cubicBezTo>
                  <a:pt x="4950" y="1"/>
                  <a:pt x="4773" y="50"/>
                  <a:pt x="4619" y="150"/>
                </a:cubicBezTo>
                <a:cubicBezTo>
                  <a:pt x="4236" y="376"/>
                  <a:pt x="3992" y="812"/>
                  <a:pt x="3765" y="1195"/>
                </a:cubicBezTo>
                <a:cubicBezTo>
                  <a:pt x="3451" y="1666"/>
                  <a:pt x="3155" y="2154"/>
                  <a:pt x="2841" y="2642"/>
                </a:cubicBezTo>
                <a:cubicBezTo>
                  <a:pt x="2214" y="3653"/>
                  <a:pt x="1604" y="4647"/>
                  <a:pt x="1011" y="5675"/>
                </a:cubicBezTo>
                <a:cubicBezTo>
                  <a:pt x="610" y="6373"/>
                  <a:pt x="0" y="7401"/>
                  <a:pt x="889" y="8011"/>
                </a:cubicBezTo>
                <a:cubicBezTo>
                  <a:pt x="1105" y="8146"/>
                  <a:pt x="1349" y="8216"/>
                  <a:pt x="1592" y="8216"/>
                </a:cubicBezTo>
                <a:cubicBezTo>
                  <a:pt x="1820" y="8216"/>
                  <a:pt x="2047" y="8155"/>
                  <a:pt x="2249" y="8029"/>
                </a:cubicBezTo>
                <a:cubicBezTo>
                  <a:pt x="2667" y="7802"/>
                  <a:pt x="2946" y="7384"/>
                  <a:pt x="3225" y="6983"/>
                </a:cubicBezTo>
                <a:cubicBezTo>
                  <a:pt x="3608" y="6442"/>
                  <a:pt x="3957" y="5867"/>
                  <a:pt x="4306" y="5292"/>
                </a:cubicBezTo>
                <a:cubicBezTo>
                  <a:pt x="4654" y="4751"/>
                  <a:pt x="4968" y="4176"/>
                  <a:pt x="5229" y="3584"/>
                </a:cubicBezTo>
                <a:cubicBezTo>
                  <a:pt x="5264" y="3503"/>
                  <a:pt x="5185" y="3438"/>
                  <a:pt x="5107" y="3438"/>
                </a:cubicBezTo>
                <a:cubicBezTo>
                  <a:pt x="5066" y="3438"/>
                  <a:pt x="5027" y="3455"/>
                  <a:pt x="5003" y="3496"/>
                </a:cubicBezTo>
                <a:cubicBezTo>
                  <a:pt x="4480" y="4298"/>
                  <a:pt x="4027" y="5135"/>
                  <a:pt x="3504" y="5954"/>
                </a:cubicBezTo>
                <a:cubicBezTo>
                  <a:pt x="3260" y="6338"/>
                  <a:pt x="3016" y="6721"/>
                  <a:pt x="2754" y="7087"/>
                </a:cubicBezTo>
                <a:cubicBezTo>
                  <a:pt x="2528" y="7401"/>
                  <a:pt x="2249" y="7732"/>
                  <a:pt x="1883" y="7854"/>
                </a:cubicBezTo>
                <a:cubicBezTo>
                  <a:pt x="1785" y="7887"/>
                  <a:pt x="1686" y="7902"/>
                  <a:pt x="1588" y="7902"/>
                </a:cubicBezTo>
                <a:cubicBezTo>
                  <a:pt x="1267" y="7902"/>
                  <a:pt x="962" y="7734"/>
                  <a:pt x="802" y="7453"/>
                </a:cubicBezTo>
                <a:cubicBezTo>
                  <a:pt x="610" y="7070"/>
                  <a:pt x="854" y="6634"/>
                  <a:pt x="1029" y="6285"/>
                </a:cubicBezTo>
                <a:cubicBezTo>
                  <a:pt x="1464" y="5466"/>
                  <a:pt x="1987" y="4664"/>
                  <a:pt x="2475" y="3862"/>
                </a:cubicBezTo>
                <a:cubicBezTo>
                  <a:pt x="2963" y="3078"/>
                  <a:pt x="3469" y="2241"/>
                  <a:pt x="3992" y="1440"/>
                </a:cubicBezTo>
                <a:cubicBezTo>
                  <a:pt x="4218" y="1108"/>
                  <a:pt x="4428" y="655"/>
                  <a:pt x="4776" y="446"/>
                </a:cubicBezTo>
                <a:cubicBezTo>
                  <a:pt x="4881" y="373"/>
                  <a:pt x="4999" y="339"/>
                  <a:pt x="5117" y="339"/>
                </a:cubicBezTo>
                <a:cubicBezTo>
                  <a:pt x="5392" y="339"/>
                  <a:pt x="5662" y="524"/>
                  <a:pt x="5735" y="829"/>
                </a:cubicBezTo>
                <a:cubicBezTo>
                  <a:pt x="5822" y="1248"/>
                  <a:pt x="5456" y="1684"/>
                  <a:pt x="5264" y="2015"/>
                </a:cubicBezTo>
                <a:cubicBezTo>
                  <a:pt x="5020" y="2433"/>
                  <a:pt x="4794" y="2851"/>
                  <a:pt x="4550" y="3270"/>
                </a:cubicBezTo>
                <a:cubicBezTo>
                  <a:pt x="4079" y="4089"/>
                  <a:pt x="3608" y="4891"/>
                  <a:pt x="3120" y="5675"/>
                </a:cubicBezTo>
                <a:cubicBezTo>
                  <a:pt x="2927" y="5979"/>
                  <a:pt x="2701" y="6424"/>
                  <a:pt x="2348" y="6424"/>
                </a:cubicBezTo>
                <a:cubicBezTo>
                  <a:pt x="2255" y="6424"/>
                  <a:pt x="2152" y="6393"/>
                  <a:pt x="2040" y="6320"/>
                </a:cubicBezTo>
                <a:cubicBezTo>
                  <a:pt x="1761" y="6163"/>
                  <a:pt x="1865" y="5884"/>
                  <a:pt x="2005" y="5675"/>
                </a:cubicBezTo>
                <a:cubicBezTo>
                  <a:pt x="2162" y="5449"/>
                  <a:pt x="2301" y="5240"/>
                  <a:pt x="2440" y="5013"/>
                </a:cubicBezTo>
                <a:cubicBezTo>
                  <a:pt x="3051" y="4141"/>
                  <a:pt x="3591" y="3218"/>
                  <a:pt x="4062" y="2259"/>
                </a:cubicBezTo>
                <a:cubicBezTo>
                  <a:pt x="4099" y="2159"/>
                  <a:pt x="4020" y="2077"/>
                  <a:pt x="3940" y="2077"/>
                </a:cubicBezTo>
                <a:cubicBezTo>
                  <a:pt x="3909" y="2077"/>
                  <a:pt x="3877" y="2090"/>
                  <a:pt x="3852" y="2119"/>
                </a:cubicBezTo>
                <a:cubicBezTo>
                  <a:pt x="3225" y="3130"/>
                  <a:pt x="2667" y="4159"/>
                  <a:pt x="2022" y="5118"/>
                </a:cubicBezTo>
                <a:cubicBezTo>
                  <a:pt x="1796" y="5449"/>
                  <a:pt x="1429" y="5850"/>
                  <a:pt x="1586" y="6285"/>
                </a:cubicBezTo>
                <a:cubicBezTo>
                  <a:pt x="1741" y="6566"/>
                  <a:pt x="2054" y="6734"/>
                  <a:pt x="2379" y="6734"/>
                </a:cubicBezTo>
                <a:cubicBezTo>
                  <a:pt x="2457" y="6734"/>
                  <a:pt x="2537" y="6724"/>
                  <a:pt x="2615" y="6704"/>
                </a:cubicBezTo>
                <a:cubicBezTo>
                  <a:pt x="3016" y="6547"/>
                  <a:pt x="3242" y="6059"/>
                  <a:pt x="3451" y="5710"/>
                </a:cubicBezTo>
                <a:cubicBezTo>
                  <a:pt x="3765" y="5222"/>
                  <a:pt x="4062" y="4717"/>
                  <a:pt x="4375" y="4211"/>
                </a:cubicBezTo>
                <a:cubicBezTo>
                  <a:pt x="4672" y="3706"/>
                  <a:pt x="4968" y="3218"/>
                  <a:pt x="5247" y="2729"/>
                </a:cubicBezTo>
                <a:cubicBezTo>
                  <a:pt x="5543" y="2294"/>
                  <a:pt x="5787" y="1840"/>
                  <a:pt x="6014" y="1352"/>
                </a:cubicBezTo>
                <a:cubicBezTo>
                  <a:pt x="6171" y="969"/>
                  <a:pt x="6066" y="516"/>
                  <a:pt x="5752" y="237"/>
                </a:cubicBezTo>
                <a:cubicBezTo>
                  <a:pt x="5577" y="81"/>
                  <a:pt x="5352" y="1"/>
                  <a:pt x="512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4" name="Google Shape;1054;p11"/>
          <p:cNvGrpSpPr/>
          <p:nvPr/>
        </p:nvGrpSpPr>
        <p:grpSpPr>
          <a:xfrm rot="-580281">
            <a:off x="-217" y="109444"/>
            <a:ext cx="1266652" cy="451283"/>
            <a:chOff x="4344640" y="2136829"/>
            <a:chExt cx="551849" cy="196613"/>
          </a:xfrm>
        </p:grpSpPr>
        <p:sp>
          <p:nvSpPr>
            <p:cNvPr id="1055" name="Google Shape;1055;p11"/>
            <p:cNvSpPr/>
            <p:nvPr/>
          </p:nvSpPr>
          <p:spPr>
            <a:xfrm>
              <a:off x="4344640" y="2238164"/>
              <a:ext cx="22617" cy="29405"/>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1"/>
            <p:cNvSpPr/>
            <p:nvPr/>
          </p:nvSpPr>
          <p:spPr>
            <a:xfrm>
              <a:off x="4391092" y="2289151"/>
              <a:ext cx="40577" cy="22526"/>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1"/>
            <p:cNvSpPr/>
            <p:nvPr/>
          </p:nvSpPr>
          <p:spPr>
            <a:xfrm>
              <a:off x="4467192" y="2321205"/>
              <a:ext cx="43560" cy="12237"/>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1"/>
            <p:cNvSpPr/>
            <p:nvPr/>
          </p:nvSpPr>
          <p:spPr>
            <a:xfrm>
              <a:off x="4563778" y="2314295"/>
              <a:ext cx="43012" cy="14885"/>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1"/>
            <p:cNvSpPr/>
            <p:nvPr/>
          </p:nvSpPr>
          <p:spPr>
            <a:xfrm>
              <a:off x="4660091" y="2284585"/>
              <a:ext cx="45386" cy="21917"/>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1"/>
            <p:cNvSpPr/>
            <p:nvPr/>
          </p:nvSpPr>
          <p:spPr>
            <a:xfrm>
              <a:off x="4748946" y="2232289"/>
              <a:ext cx="29740" cy="32753"/>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1"/>
            <p:cNvSpPr/>
            <p:nvPr/>
          </p:nvSpPr>
          <p:spPr>
            <a:xfrm>
              <a:off x="4806021" y="2178471"/>
              <a:ext cx="43773" cy="37654"/>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1"/>
            <p:cNvSpPr/>
            <p:nvPr/>
          </p:nvSpPr>
          <p:spPr>
            <a:xfrm>
              <a:off x="4867510" y="2136829"/>
              <a:ext cx="28979" cy="20699"/>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3" name="Google Shape;1063;p11"/>
          <p:cNvGrpSpPr/>
          <p:nvPr/>
        </p:nvGrpSpPr>
        <p:grpSpPr>
          <a:xfrm rot="-1501460">
            <a:off x="269047" y="5544450"/>
            <a:ext cx="314276" cy="1341788"/>
            <a:chOff x="5660019" y="3132495"/>
            <a:chExt cx="136920" cy="584572"/>
          </a:xfrm>
        </p:grpSpPr>
        <p:sp>
          <p:nvSpPr>
            <p:cNvPr id="1064" name="Google Shape;1064;p11"/>
            <p:cNvSpPr/>
            <p:nvPr/>
          </p:nvSpPr>
          <p:spPr>
            <a:xfrm>
              <a:off x="5671677" y="3148415"/>
              <a:ext cx="30" cy="3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1"/>
            <p:cNvSpPr/>
            <p:nvPr/>
          </p:nvSpPr>
          <p:spPr>
            <a:xfrm>
              <a:off x="5660019" y="3132495"/>
              <a:ext cx="21765" cy="24352"/>
            </a:xfrm>
            <a:custGeom>
              <a:avLst/>
              <a:gdLst/>
              <a:ahLst/>
              <a:cxnLst/>
              <a:rect l="l" t="t" r="r" b="b"/>
              <a:pathLst>
                <a:path w="715" h="800" extrusionOk="0">
                  <a:moveTo>
                    <a:pt x="136" y="0"/>
                  </a:moveTo>
                  <a:cubicBezTo>
                    <a:pt x="97" y="0"/>
                    <a:pt x="58" y="24"/>
                    <a:pt x="35" y="70"/>
                  </a:cubicBezTo>
                  <a:cubicBezTo>
                    <a:pt x="0" y="122"/>
                    <a:pt x="18" y="192"/>
                    <a:pt x="87" y="227"/>
                  </a:cubicBezTo>
                  <a:lnTo>
                    <a:pt x="105" y="227"/>
                  </a:lnTo>
                  <a:lnTo>
                    <a:pt x="122" y="262"/>
                  </a:lnTo>
                  <a:cubicBezTo>
                    <a:pt x="140" y="262"/>
                    <a:pt x="157" y="297"/>
                    <a:pt x="175" y="314"/>
                  </a:cubicBezTo>
                  <a:cubicBezTo>
                    <a:pt x="209" y="349"/>
                    <a:pt x="262" y="384"/>
                    <a:pt x="297" y="419"/>
                  </a:cubicBezTo>
                  <a:lnTo>
                    <a:pt x="314" y="454"/>
                  </a:lnTo>
                  <a:cubicBezTo>
                    <a:pt x="331" y="488"/>
                    <a:pt x="349" y="506"/>
                    <a:pt x="366" y="523"/>
                  </a:cubicBezTo>
                  <a:lnTo>
                    <a:pt x="366" y="541"/>
                  </a:lnTo>
                  <a:lnTo>
                    <a:pt x="384" y="576"/>
                  </a:lnTo>
                  <a:lnTo>
                    <a:pt x="436" y="645"/>
                  </a:lnTo>
                  <a:cubicBezTo>
                    <a:pt x="453" y="663"/>
                    <a:pt x="471" y="680"/>
                    <a:pt x="488" y="698"/>
                  </a:cubicBezTo>
                  <a:lnTo>
                    <a:pt x="506" y="715"/>
                  </a:lnTo>
                  <a:cubicBezTo>
                    <a:pt x="523" y="750"/>
                    <a:pt x="541" y="767"/>
                    <a:pt x="575" y="785"/>
                  </a:cubicBezTo>
                  <a:cubicBezTo>
                    <a:pt x="591" y="795"/>
                    <a:pt x="606" y="799"/>
                    <a:pt x="621" y="799"/>
                  </a:cubicBezTo>
                  <a:cubicBezTo>
                    <a:pt x="655" y="799"/>
                    <a:pt x="685" y="775"/>
                    <a:pt x="697" y="750"/>
                  </a:cubicBezTo>
                  <a:cubicBezTo>
                    <a:pt x="715" y="698"/>
                    <a:pt x="715" y="645"/>
                    <a:pt x="715" y="593"/>
                  </a:cubicBezTo>
                  <a:cubicBezTo>
                    <a:pt x="715" y="558"/>
                    <a:pt x="715" y="523"/>
                    <a:pt x="697" y="506"/>
                  </a:cubicBezTo>
                  <a:cubicBezTo>
                    <a:pt x="593" y="297"/>
                    <a:pt x="419" y="122"/>
                    <a:pt x="192" y="18"/>
                  </a:cubicBezTo>
                  <a:cubicBezTo>
                    <a:pt x="175" y="6"/>
                    <a:pt x="155"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1"/>
            <p:cNvSpPr/>
            <p:nvPr/>
          </p:nvSpPr>
          <p:spPr>
            <a:xfrm>
              <a:off x="5703304" y="3179677"/>
              <a:ext cx="18812" cy="31810"/>
            </a:xfrm>
            <a:custGeom>
              <a:avLst/>
              <a:gdLst/>
              <a:ahLst/>
              <a:cxnLst/>
              <a:rect l="l" t="t" r="r" b="b"/>
              <a:pathLst>
                <a:path w="618" h="1045" extrusionOk="0">
                  <a:moveTo>
                    <a:pt x="128" y="1"/>
                  </a:moveTo>
                  <a:cubicBezTo>
                    <a:pt x="64" y="1"/>
                    <a:pt x="0" y="67"/>
                    <a:pt x="25" y="141"/>
                  </a:cubicBezTo>
                  <a:cubicBezTo>
                    <a:pt x="60" y="298"/>
                    <a:pt x="130" y="455"/>
                    <a:pt x="199" y="612"/>
                  </a:cubicBezTo>
                  <a:cubicBezTo>
                    <a:pt x="217" y="682"/>
                    <a:pt x="269" y="751"/>
                    <a:pt x="304" y="838"/>
                  </a:cubicBezTo>
                  <a:cubicBezTo>
                    <a:pt x="304" y="838"/>
                    <a:pt x="321" y="856"/>
                    <a:pt x="321" y="856"/>
                  </a:cubicBezTo>
                  <a:cubicBezTo>
                    <a:pt x="321" y="873"/>
                    <a:pt x="339" y="891"/>
                    <a:pt x="356" y="908"/>
                  </a:cubicBezTo>
                  <a:cubicBezTo>
                    <a:pt x="356" y="908"/>
                    <a:pt x="374" y="926"/>
                    <a:pt x="374" y="926"/>
                  </a:cubicBezTo>
                  <a:cubicBezTo>
                    <a:pt x="391" y="978"/>
                    <a:pt x="426" y="1013"/>
                    <a:pt x="461" y="1030"/>
                  </a:cubicBezTo>
                  <a:cubicBezTo>
                    <a:pt x="475" y="1040"/>
                    <a:pt x="491" y="1044"/>
                    <a:pt x="507" y="1044"/>
                  </a:cubicBezTo>
                  <a:cubicBezTo>
                    <a:pt x="548" y="1044"/>
                    <a:pt x="588" y="1016"/>
                    <a:pt x="600" y="978"/>
                  </a:cubicBezTo>
                  <a:cubicBezTo>
                    <a:pt x="618" y="926"/>
                    <a:pt x="618" y="873"/>
                    <a:pt x="600" y="821"/>
                  </a:cubicBezTo>
                  <a:cubicBezTo>
                    <a:pt x="600" y="804"/>
                    <a:pt x="600" y="769"/>
                    <a:pt x="600" y="751"/>
                  </a:cubicBezTo>
                  <a:cubicBezTo>
                    <a:pt x="600" y="734"/>
                    <a:pt x="600" y="716"/>
                    <a:pt x="600" y="699"/>
                  </a:cubicBezTo>
                  <a:cubicBezTo>
                    <a:pt x="600" y="664"/>
                    <a:pt x="583" y="629"/>
                    <a:pt x="565" y="594"/>
                  </a:cubicBezTo>
                  <a:cubicBezTo>
                    <a:pt x="548" y="525"/>
                    <a:pt x="513" y="455"/>
                    <a:pt x="478" y="385"/>
                  </a:cubicBezTo>
                  <a:cubicBezTo>
                    <a:pt x="408" y="246"/>
                    <a:pt x="304" y="124"/>
                    <a:pt x="199" y="37"/>
                  </a:cubicBezTo>
                  <a:cubicBezTo>
                    <a:pt x="179" y="12"/>
                    <a:pt x="15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1"/>
            <p:cNvSpPr/>
            <p:nvPr/>
          </p:nvSpPr>
          <p:spPr>
            <a:xfrm>
              <a:off x="5734840" y="3252307"/>
              <a:ext cx="16468" cy="33758"/>
            </a:xfrm>
            <a:custGeom>
              <a:avLst/>
              <a:gdLst/>
              <a:ahLst/>
              <a:cxnLst/>
              <a:rect l="l" t="t" r="r" b="b"/>
              <a:pathLst>
                <a:path w="541" h="1109" extrusionOk="0">
                  <a:moveTo>
                    <a:pt x="102" y="1"/>
                  </a:moveTo>
                  <a:cubicBezTo>
                    <a:pt x="68" y="1"/>
                    <a:pt x="35" y="30"/>
                    <a:pt x="35" y="74"/>
                  </a:cubicBezTo>
                  <a:cubicBezTo>
                    <a:pt x="17" y="91"/>
                    <a:pt x="17" y="108"/>
                    <a:pt x="0" y="143"/>
                  </a:cubicBezTo>
                  <a:lnTo>
                    <a:pt x="0" y="213"/>
                  </a:lnTo>
                  <a:cubicBezTo>
                    <a:pt x="0" y="230"/>
                    <a:pt x="0" y="248"/>
                    <a:pt x="17" y="283"/>
                  </a:cubicBezTo>
                  <a:cubicBezTo>
                    <a:pt x="35" y="300"/>
                    <a:pt x="17" y="352"/>
                    <a:pt x="35" y="387"/>
                  </a:cubicBezTo>
                  <a:cubicBezTo>
                    <a:pt x="52" y="474"/>
                    <a:pt x="70" y="544"/>
                    <a:pt x="105" y="631"/>
                  </a:cubicBezTo>
                  <a:cubicBezTo>
                    <a:pt x="122" y="718"/>
                    <a:pt x="157" y="806"/>
                    <a:pt x="192" y="875"/>
                  </a:cubicBezTo>
                  <a:cubicBezTo>
                    <a:pt x="244" y="963"/>
                    <a:pt x="261" y="1050"/>
                    <a:pt x="349" y="1102"/>
                  </a:cubicBezTo>
                  <a:cubicBezTo>
                    <a:pt x="362" y="1106"/>
                    <a:pt x="376" y="1109"/>
                    <a:pt x="390" y="1109"/>
                  </a:cubicBezTo>
                  <a:cubicBezTo>
                    <a:pt x="433" y="1109"/>
                    <a:pt x="475" y="1089"/>
                    <a:pt x="488" y="1050"/>
                  </a:cubicBezTo>
                  <a:cubicBezTo>
                    <a:pt x="540" y="963"/>
                    <a:pt x="488" y="875"/>
                    <a:pt x="488" y="788"/>
                  </a:cubicBezTo>
                  <a:lnTo>
                    <a:pt x="488" y="771"/>
                  </a:lnTo>
                  <a:cubicBezTo>
                    <a:pt x="488" y="753"/>
                    <a:pt x="488" y="736"/>
                    <a:pt x="488" y="701"/>
                  </a:cubicBezTo>
                  <a:cubicBezTo>
                    <a:pt x="488" y="684"/>
                    <a:pt x="488" y="666"/>
                    <a:pt x="471" y="649"/>
                  </a:cubicBezTo>
                  <a:cubicBezTo>
                    <a:pt x="453" y="631"/>
                    <a:pt x="453" y="579"/>
                    <a:pt x="436" y="544"/>
                  </a:cubicBezTo>
                  <a:cubicBezTo>
                    <a:pt x="401" y="457"/>
                    <a:pt x="384" y="370"/>
                    <a:pt x="331" y="283"/>
                  </a:cubicBezTo>
                  <a:cubicBezTo>
                    <a:pt x="314" y="230"/>
                    <a:pt x="279" y="161"/>
                    <a:pt x="227" y="108"/>
                  </a:cubicBezTo>
                  <a:lnTo>
                    <a:pt x="209" y="74"/>
                  </a:lnTo>
                  <a:cubicBezTo>
                    <a:pt x="209" y="56"/>
                    <a:pt x="174" y="39"/>
                    <a:pt x="157" y="39"/>
                  </a:cubicBezTo>
                  <a:cubicBezTo>
                    <a:pt x="144" y="12"/>
                    <a:pt x="123"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1"/>
            <p:cNvSpPr/>
            <p:nvPr/>
          </p:nvSpPr>
          <p:spPr>
            <a:xfrm>
              <a:off x="5767716" y="3342227"/>
              <a:ext cx="13820" cy="26544"/>
            </a:xfrm>
            <a:custGeom>
              <a:avLst/>
              <a:gdLst/>
              <a:ahLst/>
              <a:cxnLst/>
              <a:rect l="l" t="t" r="r" b="b"/>
              <a:pathLst>
                <a:path w="454" h="872" extrusionOk="0">
                  <a:moveTo>
                    <a:pt x="138" y="0"/>
                  </a:moveTo>
                  <a:cubicBezTo>
                    <a:pt x="123" y="0"/>
                    <a:pt x="105" y="4"/>
                    <a:pt x="88" y="13"/>
                  </a:cubicBezTo>
                  <a:cubicBezTo>
                    <a:pt x="53" y="13"/>
                    <a:pt x="36" y="48"/>
                    <a:pt x="18" y="100"/>
                  </a:cubicBezTo>
                  <a:cubicBezTo>
                    <a:pt x="1" y="153"/>
                    <a:pt x="1" y="205"/>
                    <a:pt x="1" y="275"/>
                  </a:cubicBezTo>
                  <a:cubicBezTo>
                    <a:pt x="1" y="344"/>
                    <a:pt x="18" y="431"/>
                    <a:pt x="36" y="501"/>
                  </a:cubicBezTo>
                  <a:cubicBezTo>
                    <a:pt x="70" y="571"/>
                    <a:pt x="105" y="658"/>
                    <a:pt x="158" y="710"/>
                  </a:cubicBezTo>
                  <a:cubicBezTo>
                    <a:pt x="158" y="728"/>
                    <a:pt x="192" y="745"/>
                    <a:pt x="192" y="763"/>
                  </a:cubicBezTo>
                  <a:cubicBezTo>
                    <a:pt x="192" y="780"/>
                    <a:pt x="210" y="780"/>
                    <a:pt x="227" y="798"/>
                  </a:cubicBezTo>
                  <a:cubicBezTo>
                    <a:pt x="245" y="832"/>
                    <a:pt x="280" y="867"/>
                    <a:pt x="332" y="867"/>
                  </a:cubicBezTo>
                  <a:cubicBezTo>
                    <a:pt x="341" y="870"/>
                    <a:pt x="350" y="872"/>
                    <a:pt x="360" y="872"/>
                  </a:cubicBezTo>
                  <a:cubicBezTo>
                    <a:pt x="406" y="872"/>
                    <a:pt x="454" y="838"/>
                    <a:pt x="454" y="780"/>
                  </a:cubicBezTo>
                  <a:cubicBezTo>
                    <a:pt x="454" y="728"/>
                    <a:pt x="437" y="693"/>
                    <a:pt x="402" y="641"/>
                  </a:cubicBezTo>
                  <a:cubicBezTo>
                    <a:pt x="402" y="641"/>
                    <a:pt x="384" y="623"/>
                    <a:pt x="384" y="606"/>
                  </a:cubicBezTo>
                  <a:lnTo>
                    <a:pt x="384" y="588"/>
                  </a:lnTo>
                  <a:cubicBezTo>
                    <a:pt x="367" y="571"/>
                    <a:pt x="367" y="553"/>
                    <a:pt x="349" y="519"/>
                  </a:cubicBezTo>
                  <a:lnTo>
                    <a:pt x="315" y="414"/>
                  </a:lnTo>
                  <a:cubicBezTo>
                    <a:pt x="297" y="362"/>
                    <a:pt x="280" y="292"/>
                    <a:pt x="280" y="240"/>
                  </a:cubicBezTo>
                  <a:lnTo>
                    <a:pt x="245" y="153"/>
                  </a:lnTo>
                  <a:lnTo>
                    <a:pt x="245" y="135"/>
                  </a:lnTo>
                  <a:cubicBezTo>
                    <a:pt x="245" y="118"/>
                    <a:pt x="245" y="118"/>
                    <a:pt x="245" y="100"/>
                  </a:cubicBezTo>
                  <a:cubicBezTo>
                    <a:pt x="245" y="65"/>
                    <a:pt x="210" y="31"/>
                    <a:pt x="175" y="13"/>
                  </a:cubicBezTo>
                  <a:cubicBezTo>
                    <a:pt x="166" y="4"/>
                    <a:pt x="153"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1"/>
            <p:cNvSpPr/>
            <p:nvPr/>
          </p:nvSpPr>
          <p:spPr>
            <a:xfrm>
              <a:off x="5783636" y="3416745"/>
              <a:ext cx="11719" cy="39785"/>
            </a:xfrm>
            <a:custGeom>
              <a:avLst/>
              <a:gdLst/>
              <a:ahLst/>
              <a:cxnLst/>
              <a:rect l="l" t="t" r="r" b="b"/>
              <a:pathLst>
                <a:path w="385" h="1307" extrusionOk="0">
                  <a:moveTo>
                    <a:pt x="130" y="0"/>
                  </a:moveTo>
                  <a:cubicBezTo>
                    <a:pt x="86" y="0"/>
                    <a:pt x="45" y="27"/>
                    <a:pt x="36" y="75"/>
                  </a:cubicBezTo>
                  <a:cubicBezTo>
                    <a:pt x="1" y="162"/>
                    <a:pt x="1" y="267"/>
                    <a:pt x="1" y="372"/>
                  </a:cubicBezTo>
                  <a:lnTo>
                    <a:pt x="1" y="650"/>
                  </a:lnTo>
                  <a:cubicBezTo>
                    <a:pt x="1" y="755"/>
                    <a:pt x="1" y="842"/>
                    <a:pt x="18" y="929"/>
                  </a:cubicBezTo>
                  <a:cubicBezTo>
                    <a:pt x="18" y="982"/>
                    <a:pt x="18" y="1034"/>
                    <a:pt x="36" y="1086"/>
                  </a:cubicBezTo>
                  <a:cubicBezTo>
                    <a:pt x="53" y="1138"/>
                    <a:pt x="70" y="1191"/>
                    <a:pt x="105" y="1243"/>
                  </a:cubicBezTo>
                  <a:cubicBezTo>
                    <a:pt x="127" y="1287"/>
                    <a:pt x="167" y="1306"/>
                    <a:pt x="209" y="1306"/>
                  </a:cubicBezTo>
                  <a:cubicBezTo>
                    <a:pt x="268" y="1306"/>
                    <a:pt x="329" y="1269"/>
                    <a:pt x="349" y="1208"/>
                  </a:cubicBezTo>
                  <a:cubicBezTo>
                    <a:pt x="349" y="1191"/>
                    <a:pt x="367" y="1173"/>
                    <a:pt x="367" y="1138"/>
                  </a:cubicBezTo>
                  <a:cubicBezTo>
                    <a:pt x="384" y="1104"/>
                    <a:pt x="384" y="1086"/>
                    <a:pt x="384" y="1051"/>
                  </a:cubicBezTo>
                  <a:cubicBezTo>
                    <a:pt x="384" y="999"/>
                    <a:pt x="384" y="964"/>
                    <a:pt x="384" y="912"/>
                  </a:cubicBezTo>
                  <a:cubicBezTo>
                    <a:pt x="367" y="825"/>
                    <a:pt x="367" y="720"/>
                    <a:pt x="349" y="633"/>
                  </a:cubicBezTo>
                  <a:cubicBezTo>
                    <a:pt x="349" y="528"/>
                    <a:pt x="314" y="424"/>
                    <a:pt x="314" y="337"/>
                  </a:cubicBezTo>
                  <a:cubicBezTo>
                    <a:pt x="297" y="232"/>
                    <a:pt x="262" y="145"/>
                    <a:pt x="227" y="58"/>
                  </a:cubicBezTo>
                  <a:cubicBezTo>
                    <a:pt x="204" y="18"/>
                    <a:pt x="16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1"/>
            <p:cNvSpPr/>
            <p:nvPr/>
          </p:nvSpPr>
          <p:spPr>
            <a:xfrm>
              <a:off x="5788415" y="3519297"/>
              <a:ext cx="8523" cy="30410"/>
            </a:xfrm>
            <a:custGeom>
              <a:avLst/>
              <a:gdLst/>
              <a:ahLst/>
              <a:cxnLst/>
              <a:rect l="l" t="t" r="r" b="b"/>
              <a:pathLst>
                <a:path w="280" h="999" extrusionOk="0">
                  <a:moveTo>
                    <a:pt x="140" y="1"/>
                  </a:moveTo>
                  <a:cubicBezTo>
                    <a:pt x="105" y="1"/>
                    <a:pt x="70" y="18"/>
                    <a:pt x="53" y="53"/>
                  </a:cubicBezTo>
                  <a:lnTo>
                    <a:pt x="53" y="70"/>
                  </a:lnTo>
                  <a:cubicBezTo>
                    <a:pt x="18" y="140"/>
                    <a:pt x="1" y="210"/>
                    <a:pt x="18" y="280"/>
                  </a:cubicBezTo>
                  <a:lnTo>
                    <a:pt x="18" y="506"/>
                  </a:lnTo>
                  <a:lnTo>
                    <a:pt x="18" y="715"/>
                  </a:lnTo>
                  <a:cubicBezTo>
                    <a:pt x="1" y="750"/>
                    <a:pt x="1" y="768"/>
                    <a:pt x="18" y="785"/>
                  </a:cubicBezTo>
                  <a:cubicBezTo>
                    <a:pt x="18" y="802"/>
                    <a:pt x="18" y="802"/>
                    <a:pt x="18" y="820"/>
                  </a:cubicBezTo>
                  <a:lnTo>
                    <a:pt x="18" y="837"/>
                  </a:lnTo>
                  <a:cubicBezTo>
                    <a:pt x="18" y="890"/>
                    <a:pt x="35" y="925"/>
                    <a:pt x="70" y="959"/>
                  </a:cubicBezTo>
                  <a:cubicBezTo>
                    <a:pt x="88" y="986"/>
                    <a:pt x="114" y="999"/>
                    <a:pt x="140" y="999"/>
                  </a:cubicBezTo>
                  <a:cubicBezTo>
                    <a:pt x="166" y="999"/>
                    <a:pt x="192" y="986"/>
                    <a:pt x="210" y="959"/>
                  </a:cubicBezTo>
                  <a:cubicBezTo>
                    <a:pt x="227" y="925"/>
                    <a:pt x="245" y="890"/>
                    <a:pt x="262" y="837"/>
                  </a:cubicBezTo>
                  <a:lnTo>
                    <a:pt x="262" y="820"/>
                  </a:lnTo>
                  <a:lnTo>
                    <a:pt x="262" y="802"/>
                  </a:lnTo>
                  <a:cubicBezTo>
                    <a:pt x="262" y="785"/>
                    <a:pt x="262" y="750"/>
                    <a:pt x="262" y="715"/>
                  </a:cubicBezTo>
                  <a:lnTo>
                    <a:pt x="262" y="506"/>
                  </a:lnTo>
                  <a:lnTo>
                    <a:pt x="279" y="280"/>
                  </a:lnTo>
                  <a:cubicBezTo>
                    <a:pt x="279" y="210"/>
                    <a:pt x="262" y="140"/>
                    <a:pt x="227" y="70"/>
                  </a:cubicBezTo>
                  <a:lnTo>
                    <a:pt x="227" y="53"/>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1"/>
            <p:cNvSpPr/>
            <p:nvPr/>
          </p:nvSpPr>
          <p:spPr>
            <a:xfrm>
              <a:off x="5783118" y="3604225"/>
              <a:ext cx="13820" cy="38537"/>
            </a:xfrm>
            <a:custGeom>
              <a:avLst/>
              <a:gdLst/>
              <a:ahLst/>
              <a:cxnLst/>
              <a:rect l="l" t="t" r="r" b="b"/>
              <a:pathLst>
                <a:path w="454" h="1266" extrusionOk="0">
                  <a:moveTo>
                    <a:pt x="328" y="1"/>
                  </a:moveTo>
                  <a:cubicBezTo>
                    <a:pt x="285" y="1"/>
                    <a:pt x="242" y="23"/>
                    <a:pt x="227" y="69"/>
                  </a:cubicBezTo>
                  <a:cubicBezTo>
                    <a:pt x="209" y="122"/>
                    <a:pt x="192" y="157"/>
                    <a:pt x="175" y="191"/>
                  </a:cubicBezTo>
                  <a:cubicBezTo>
                    <a:pt x="157" y="244"/>
                    <a:pt x="140" y="296"/>
                    <a:pt x="122" y="348"/>
                  </a:cubicBezTo>
                  <a:lnTo>
                    <a:pt x="70" y="627"/>
                  </a:lnTo>
                  <a:cubicBezTo>
                    <a:pt x="35" y="732"/>
                    <a:pt x="18" y="836"/>
                    <a:pt x="18" y="923"/>
                  </a:cubicBezTo>
                  <a:cubicBezTo>
                    <a:pt x="0" y="993"/>
                    <a:pt x="0" y="1046"/>
                    <a:pt x="18" y="1098"/>
                  </a:cubicBezTo>
                  <a:cubicBezTo>
                    <a:pt x="35" y="1133"/>
                    <a:pt x="53" y="1150"/>
                    <a:pt x="70" y="1185"/>
                  </a:cubicBezTo>
                  <a:cubicBezTo>
                    <a:pt x="53" y="1185"/>
                    <a:pt x="53" y="1185"/>
                    <a:pt x="70" y="1202"/>
                  </a:cubicBezTo>
                  <a:cubicBezTo>
                    <a:pt x="70" y="1202"/>
                    <a:pt x="70" y="1220"/>
                    <a:pt x="87" y="1220"/>
                  </a:cubicBezTo>
                  <a:cubicBezTo>
                    <a:pt x="98" y="1253"/>
                    <a:pt x="124" y="1265"/>
                    <a:pt x="149" y="1265"/>
                  </a:cubicBezTo>
                  <a:cubicBezTo>
                    <a:pt x="164" y="1265"/>
                    <a:pt x="179" y="1261"/>
                    <a:pt x="192" y="1255"/>
                  </a:cubicBezTo>
                  <a:cubicBezTo>
                    <a:pt x="227" y="1237"/>
                    <a:pt x="262" y="1202"/>
                    <a:pt x="297" y="1168"/>
                  </a:cubicBezTo>
                  <a:cubicBezTo>
                    <a:pt x="331" y="1115"/>
                    <a:pt x="349" y="1063"/>
                    <a:pt x="366" y="993"/>
                  </a:cubicBezTo>
                  <a:cubicBezTo>
                    <a:pt x="384" y="889"/>
                    <a:pt x="401" y="784"/>
                    <a:pt x="419" y="679"/>
                  </a:cubicBezTo>
                  <a:cubicBezTo>
                    <a:pt x="419" y="592"/>
                    <a:pt x="436" y="488"/>
                    <a:pt x="453" y="401"/>
                  </a:cubicBezTo>
                  <a:cubicBezTo>
                    <a:pt x="453" y="348"/>
                    <a:pt x="453" y="296"/>
                    <a:pt x="436" y="244"/>
                  </a:cubicBezTo>
                  <a:cubicBezTo>
                    <a:pt x="436" y="191"/>
                    <a:pt x="436" y="157"/>
                    <a:pt x="436" y="104"/>
                  </a:cubicBezTo>
                  <a:cubicBezTo>
                    <a:pt x="436" y="36"/>
                    <a:pt x="382"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1"/>
            <p:cNvSpPr/>
            <p:nvPr/>
          </p:nvSpPr>
          <p:spPr>
            <a:xfrm>
              <a:off x="5767198" y="3675060"/>
              <a:ext cx="19116" cy="42007"/>
            </a:xfrm>
            <a:custGeom>
              <a:avLst/>
              <a:gdLst/>
              <a:ahLst/>
              <a:cxnLst/>
              <a:rect l="l" t="t" r="r" b="b"/>
              <a:pathLst>
                <a:path w="628" h="1380" extrusionOk="0">
                  <a:moveTo>
                    <a:pt x="501" y="0"/>
                  </a:moveTo>
                  <a:cubicBezTo>
                    <a:pt x="466" y="0"/>
                    <a:pt x="433" y="14"/>
                    <a:pt x="419" y="43"/>
                  </a:cubicBezTo>
                  <a:cubicBezTo>
                    <a:pt x="366" y="148"/>
                    <a:pt x="332" y="270"/>
                    <a:pt x="297" y="374"/>
                  </a:cubicBezTo>
                  <a:cubicBezTo>
                    <a:pt x="262" y="479"/>
                    <a:pt x="227" y="566"/>
                    <a:pt x="192" y="671"/>
                  </a:cubicBezTo>
                  <a:cubicBezTo>
                    <a:pt x="157" y="775"/>
                    <a:pt x="122" y="863"/>
                    <a:pt x="87" y="950"/>
                  </a:cubicBezTo>
                  <a:cubicBezTo>
                    <a:pt x="53" y="1002"/>
                    <a:pt x="18" y="1054"/>
                    <a:pt x="0" y="1124"/>
                  </a:cubicBezTo>
                  <a:cubicBezTo>
                    <a:pt x="0" y="1141"/>
                    <a:pt x="0" y="1176"/>
                    <a:pt x="0" y="1194"/>
                  </a:cubicBezTo>
                  <a:lnTo>
                    <a:pt x="0" y="1281"/>
                  </a:lnTo>
                  <a:cubicBezTo>
                    <a:pt x="0" y="1335"/>
                    <a:pt x="43" y="1379"/>
                    <a:pt x="95" y="1379"/>
                  </a:cubicBezTo>
                  <a:cubicBezTo>
                    <a:pt x="109" y="1379"/>
                    <a:pt x="124" y="1376"/>
                    <a:pt x="140" y="1368"/>
                  </a:cubicBezTo>
                  <a:cubicBezTo>
                    <a:pt x="175" y="1333"/>
                    <a:pt x="227" y="1298"/>
                    <a:pt x="262" y="1263"/>
                  </a:cubicBezTo>
                  <a:cubicBezTo>
                    <a:pt x="297" y="1211"/>
                    <a:pt x="332" y="1159"/>
                    <a:pt x="366" y="1107"/>
                  </a:cubicBezTo>
                  <a:cubicBezTo>
                    <a:pt x="419" y="1002"/>
                    <a:pt x="471" y="880"/>
                    <a:pt x="506" y="775"/>
                  </a:cubicBezTo>
                  <a:cubicBezTo>
                    <a:pt x="541" y="671"/>
                    <a:pt x="576" y="549"/>
                    <a:pt x="593" y="444"/>
                  </a:cubicBezTo>
                  <a:cubicBezTo>
                    <a:pt x="610" y="392"/>
                    <a:pt x="610" y="322"/>
                    <a:pt x="628" y="270"/>
                  </a:cubicBezTo>
                  <a:cubicBezTo>
                    <a:pt x="628" y="235"/>
                    <a:pt x="628" y="200"/>
                    <a:pt x="628" y="183"/>
                  </a:cubicBezTo>
                  <a:cubicBezTo>
                    <a:pt x="628" y="148"/>
                    <a:pt x="628" y="113"/>
                    <a:pt x="610" y="78"/>
                  </a:cubicBezTo>
                  <a:cubicBezTo>
                    <a:pt x="600" y="27"/>
                    <a:pt x="549"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11"/>
          <p:cNvGrpSpPr/>
          <p:nvPr/>
        </p:nvGrpSpPr>
        <p:grpSpPr>
          <a:xfrm rot="10800000" flipH="1">
            <a:off x="11257757" y="5424821"/>
            <a:ext cx="934235" cy="1433177"/>
            <a:chOff x="4586061" y="559056"/>
            <a:chExt cx="407015" cy="624388"/>
          </a:xfrm>
        </p:grpSpPr>
        <p:sp>
          <p:nvSpPr>
            <p:cNvPr id="1074" name="Google Shape;1074;p11"/>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1"/>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1"/>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1"/>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1"/>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1"/>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1"/>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1"/>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1"/>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1"/>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11"/>
          <p:cNvSpPr txBox="1">
            <a:spLocks noGrp="1"/>
          </p:cNvSpPr>
          <p:nvPr>
            <p:ph type="title"/>
          </p:nvPr>
        </p:nvSpPr>
        <p:spPr>
          <a:xfrm>
            <a:off x="1527267" y="3822767"/>
            <a:ext cx="4448000" cy="83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1100"/>
              <a:buFont typeface="Roboto"/>
              <a:buNone/>
              <a:defRPr sz="2933">
                <a:solidFill>
                  <a:schemeClr val="lt1"/>
                </a:solidFill>
                <a:latin typeface="Ropa Sans"/>
                <a:ea typeface="Ropa Sans"/>
                <a:cs typeface="Ropa Sans"/>
                <a:sym typeface="Ropa Sans"/>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1085" name="Google Shape;1085;p11"/>
          <p:cNvSpPr txBox="1">
            <a:spLocks noGrp="1"/>
          </p:cNvSpPr>
          <p:nvPr>
            <p:ph type="subTitle" idx="1"/>
          </p:nvPr>
        </p:nvSpPr>
        <p:spPr>
          <a:xfrm>
            <a:off x="1527200" y="1847167"/>
            <a:ext cx="4448000" cy="197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800"/>
              <a:buFont typeface="Bree Serif"/>
              <a:buNone/>
              <a:defRPr sz="2933">
                <a:solidFill>
                  <a:schemeClr val="lt1"/>
                </a:solidFill>
                <a:latin typeface="Chau Philomene One"/>
                <a:ea typeface="Chau Philomene One"/>
                <a:cs typeface="Chau Philomene One"/>
                <a:sym typeface="Chau Philomene One"/>
              </a:defRPr>
            </a:lvl1pPr>
            <a:lvl2pPr lvl="1"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2pPr>
            <a:lvl3pPr lvl="2"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3pPr>
            <a:lvl4pPr lvl="3"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4pPr>
            <a:lvl5pPr lvl="4"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5pPr>
            <a:lvl6pPr lvl="5"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6pPr>
            <a:lvl7pPr lvl="6"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7pPr>
            <a:lvl8pPr lvl="7"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8pPr>
            <a:lvl9pPr lvl="8"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9pPr>
          </a:lstStyle>
          <a:p>
            <a:endParaRPr/>
          </a:p>
        </p:txBody>
      </p:sp>
    </p:spTree>
    <p:extLst>
      <p:ext uri="{BB962C8B-B14F-4D97-AF65-F5344CB8AC3E}">
        <p14:creationId xmlns:p14="http://schemas.microsoft.com/office/powerpoint/2010/main" val="369938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118"/>
        <p:cNvGrpSpPr/>
        <p:nvPr/>
      </p:nvGrpSpPr>
      <p:grpSpPr>
        <a:xfrm>
          <a:off x="0" y="0"/>
          <a:ext cx="0" cy="0"/>
          <a:chOff x="0" y="0"/>
          <a:chExt cx="0" cy="0"/>
        </a:xfrm>
      </p:grpSpPr>
      <p:grpSp>
        <p:nvGrpSpPr>
          <p:cNvPr id="1119" name="Google Shape;1119;p13"/>
          <p:cNvGrpSpPr/>
          <p:nvPr/>
        </p:nvGrpSpPr>
        <p:grpSpPr>
          <a:xfrm rot="3899834">
            <a:off x="-981162" y="4690734"/>
            <a:ext cx="3480299" cy="910589"/>
            <a:chOff x="6637390" y="3260496"/>
            <a:chExt cx="1806226" cy="472583"/>
          </a:xfrm>
        </p:grpSpPr>
        <p:sp>
          <p:nvSpPr>
            <p:cNvPr id="1120" name="Google Shape;1120;p13"/>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3"/>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3"/>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3"/>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3"/>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3"/>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3"/>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3"/>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3"/>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3"/>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3"/>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3"/>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3"/>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3"/>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3"/>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3"/>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3"/>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3"/>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3"/>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3"/>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3"/>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3"/>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3"/>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3" name="Google Shape;1143;p13"/>
          <p:cNvGrpSpPr/>
          <p:nvPr/>
        </p:nvGrpSpPr>
        <p:grpSpPr>
          <a:xfrm>
            <a:off x="1" y="-16"/>
            <a:ext cx="1332793" cy="474925"/>
            <a:chOff x="23" y="279277"/>
            <a:chExt cx="1106726" cy="394325"/>
          </a:xfrm>
        </p:grpSpPr>
        <p:sp>
          <p:nvSpPr>
            <p:cNvPr id="1144" name="Google Shape;1144;p13"/>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3"/>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3"/>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3"/>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3"/>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3"/>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3"/>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3"/>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13"/>
          <p:cNvGrpSpPr/>
          <p:nvPr/>
        </p:nvGrpSpPr>
        <p:grpSpPr>
          <a:xfrm>
            <a:off x="11196665" y="74975"/>
            <a:ext cx="952795" cy="1461651"/>
            <a:chOff x="4586061" y="559056"/>
            <a:chExt cx="407015" cy="624388"/>
          </a:xfrm>
        </p:grpSpPr>
        <p:sp>
          <p:nvSpPr>
            <p:cNvPr id="1153" name="Google Shape;1153;p13"/>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3"/>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3"/>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3"/>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3"/>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3"/>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3"/>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3"/>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3"/>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3"/>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3" name="Google Shape;1163;p13"/>
          <p:cNvSpPr/>
          <p:nvPr/>
        </p:nvSpPr>
        <p:spPr>
          <a:xfrm>
            <a:off x="9181518" y="10729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3"/>
          <p:cNvSpPr/>
          <p:nvPr/>
        </p:nvSpPr>
        <p:spPr>
          <a:xfrm>
            <a:off x="9819677" y="15117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3"/>
          <p:cNvSpPr/>
          <p:nvPr/>
        </p:nvSpPr>
        <p:spPr>
          <a:xfrm>
            <a:off x="8964849" y="15117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3"/>
          <p:cNvSpPr/>
          <p:nvPr/>
        </p:nvSpPr>
        <p:spPr>
          <a:xfrm>
            <a:off x="1966751" y="5198576"/>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3"/>
          <p:cNvSpPr/>
          <p:nvPr/>
        </p:nvSpPr>
        <p:spPr>
          <a:xfrm>
            <a:off x="1477049" y="5628021"/>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3"/>
          <p:cNvSpPr txBox="1">
            <a:spLocks noGrp="1"/>
          </p:cNvSpPr>
          <p:nvPr>
            <p:ph type="title" hasCustomPrompt="1"/>
          </p:nvPr>
        </p:nvSpPr>
        <p:spPr>
          <a:xfrm>
            <a:off x="1737033" y="2339832"/>
            <a:ext cx="8718000" cy="16568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14266">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69" name="Google Shape;1169;p13"/>
          <p:cNvSpPr txBox="1">
            <a:spLocks noGrp="1"/>
          </p:cNvSpPr>
          <p:nvPr>
            <p:ph type="subTitle" idx="1"/>
          </p:nvPr>
        </p:nvSpPr>
        <p:spPr>
          <a:xfrm>
            <a:off x="1736967" y="3996808"/>
            <a:ext cx="8718000" cy="690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70" name="Google Shape;1170;p13"/>
          <p:cNvGrpSpPr/>
          <p:nvPr/>
        </p:nvGrpSpPr>
        <p:grpSpPr>
          <a:xfrm>
            <a:off x="8240805" y="2290862"/>
            <a:ext cx="2829387" cy="3442201"/>
            <a:chOff x="1223850" y="1936550"/>
            <a:chExt cx="1285150" cy="1563500"/>
          </a:xfrm>
        </p:grpSpPr>
        <p:sp>
          <p:nvSpPr>
            <p:cNvPr id="1171" name="Google Shape;1171;p13"/>
            <p:cNvSpPr/>
            <p:nvPr/>
          </p:nvSpPr>
          <p:spPr>
            <a:xfrm>
              <a:off x="1253925" y="1952400"/>
              <a:ext cx="1255075" cy="1547650"/>
            </a:xfrm>
            <a:custGeom>
              <a:avLst/>
              <a:gdLst/>
              <a:ahLst/>
              <a:cxnLst/>
              <a:rect l="l" t="t" r="r" b="b"/>
              <a:pathLst>
                <a:path w="50203" h="61906" extrusionOk="0">
                  <a:moveTo>
                    <a:pt x="32619" y="1"/>
                  </a:moveTo>
                  <a:cubicBezTo>
                    <a:pt x="32593" y="1"/>
                    <a:pt x="32567" y="8"/>
                    <a:pt x="32544" y="25"/>
                  </a:cubicBezTo>
                  <a:cubicBezTo>
                    <a:pt x="28378" y="1838"/>
                    <a:pt x="24160" y="3477"/>
                    <a:pt x="19907" y="5028"/>
                  </a:cubicBezTo>
                  <a:cubicBezTo>
                    <a:pt x="15653" y="6579"/>
                    <a:pt x="11365" y="8131"/>
                    <a:pt x="7147" y="9804"/>
                  </a:cubicBezTo>
                  <a:cubicBezTo>
                    <a:pt x="5962" y="10275"/>
                    <a:pt x="4776" y="10745"/>
                    <a:pt x="3608" y="11251"/>
                  </a:cubicBezTo>
                  <a:cubicBezTo>
                    <a:pt x="2475" y="11739"/>
                    <a:pt x="1290" y="12157"/>
                    <a:pt x="105" y="12488"/>
                  </a:cubicBezTo>
                  <a:cubicBezTo>
                    <a:pt x="0" y="12523"/>
                    <a:pt x="0" y="12645"/>
                    <a:pt x="52" y="12715"/>
                  </a:cubicBezTo>
                  <a:cubicBezTo>
                    <a:pt x="35" y="12750"/>
                    <a:pt x="35" y="12802"/>
                    <a:pt x="52" y="12837"/>
                  </a:cubicBezTo>
                  <a:cubicBezTo>
                    <a:pt x="331" y="13569"/>
                    <a:pt x="628" y="14319"/>
                    <a:pt x="924" y="15051"/>
                  </a:cubicBezTo>
                  <a:lnTo>
                    <a:pt x="767" y="15086"/>
                  </a:lnTo>
                  <a:cubicBezTo>
                    <a:pt x="663" y="15086"/>
                    <a:pt x="645" y="15208"/>
                    <a:pt x="697" y="15295"/>
                  </a:cubicBezTo>
                  <a:cubicBezTo>
                    <a:pt x="680" y="15330"/>
                    <a:pt x="680" y="15365"/>
                    <a:pt x="680" y="15417"/>
                  </a:cubicBezTo>
                  <a:cubicBezTo>
                    <a:pt x="1534" y="18432"/>
                    <a:pt x="2441" y="21448"/>
                    <a:pt x="3312" y="24464"/>
                  </a:cubicBezTo>
                  <a:cubicBezTo>
                    <a:pt x="4201" y="27479"/>
                    <a:pt x="5055" y="30495"/>
                    <a:pt x="5909" y="33528"/>
                  </a:cubicBezTo>
                  <a:cubicBezTo>
                    <a:pt x="7618" y="39524"/>
                    <a:pt x="9274" y="45555"/>
                    <a:pt x="10895" y="51604"/>
                  </a:cubicBezTo>
                  <a:cubicBezTo>
                    <a:pt x="11348" y="53312"/>
                    <a:pt x="11801" y="55003"/>
                    <a:pt x="12254" y="56711"/>
                  </a:cubicBezTo>
                  <a:cubicBezTo>
                    <a:pt x="12708" y="58419"/>
                    <a:pt x="13143" y="60128"/>
                    <a:pt x="13631" y="61819"/>
                  </a:cubicBezTo>
                  <a:cubicBezTo>
                    <a:pt x="13649" y="61853"/>
                    <a:pt x="13666" y="61871"/>
                    <a:pt x="13701" y="61888"/>
                  </a:cubicBezTo>
                  <a:cubicBezTo>
                    <a:pt x="13719" y="61888"/>
                    <a:pt x="13753" y="61906"/>
                    <a:pt x="13771" y="61906"/>
                  </a:cubicBezTo>
                  <a:cubicBezTo>
                    <a:pt x="14852" y="61766"/>
                    <a:pt x="15915" y="61522"/>
                    <a:pt x="16961" y="61156"/>
                  </a:cubicBezTo>
                  <a:cubicBezTo>
                    <a:pt x="18041" y="60825"/>
                    <a:pt x="19122" y="60494"/>
                    <a:pt x="20220" y="60180"/>
                  </a:cubicBezTo>
                  <a:cubicBezTo>
                    <a:pt x="22399" y="59535"/>
                    <a:pt x="24596" y="58977"/>
                    <a:pt x="26775" y="58402"/>
                  </a:cubicBezTo>
                  <a:cubicBezTo>
                    <a:pt x="31185" y="57234"/>
                    <a:pt x="35595" y="56153"/>
                    <a:pt x="39970" y="54916"/>
                  </a:cubicBezTo>
                  <a:cubicBezTo>
                    <a:pt x="42428" y="54201"/>
                    <a:pt x="44886" y="53469"/>
                    <a:pt x="47309" y="52667"/>
                  </a:cubicBezTo>
                  <a:cubicBezTo>
                    <a:pt x="47465" y="52615"/>
                    <a:pt x="47483" y="52406"/>
                    <a:pt x="47343" y="52336"/>
                  </a:cubicBezTo>
                  <a:cubicBezTo>
                    <a:pt x="46942" y="50593"/>
                    <a:pt x="46489" y="48867"/>
                    <a:pt x="46036" y="47159"/>
                  </a:cubicBezTo>
                  <a:cubicBezTo>
                    <a:pt x="46559" y="46932"/>
                    <a:pt x="47082" y="46723"/>
                    <a:pt x="47605" y="46497"/>
                  </a:cubicBezTo>
                  <a:cubicBezTo>
                    <a:pt x="48424" y="46165"/>
                    <a:pt x="49226" y="45799"/>
                    <a:pt x="50045" y="45451"/>
                  </a:cubicBezTo>
                  <a:cubicBezTo>
                    <a:pt x="50202" y="45381"/>
                    <a:pt x="50185" y="45154"/>
                    <a:pt x="50028" y="45102"/>
                  </a:cubicBezTo>
                  <a:cubicBezTo>
                    <a:pt x="49052" y="42156"/>
                    <a:pt x="47919" y="39245"/>
                    <a:pt x="46838" y="36317"/>
                  </a:cubicBezTo>
                  <a:cubicBezTo>
                    <a:pt x="45757" y="33406"/>
                    <a:pt x="44642" y="30443"/>
                    <a:pt x="43526" y="27497"/>
                  </a:cubicBezTo>
                  <a:cubicBezTo>
                    <a:pt x="41312" y="21657"/>
                    <a:pt x="39046" y="15835"/>
                    <a:pt x="36780" y="10013"/>
                  </a:cubicBezTo>
                  <a:cubicBezTo>
                    <a:pt x="35490" y="6736"/>
                    <a:pt x="34218" y="3442"/>
                    <a:pt x="32858" y="199"/>
                  </a:cubicBezTo>
                  <a:cubicBezTo>
                    <a:pt x="32841" y="147"/>
                    <a:pt x="32806" y="112"/>
                    <a:pt x="32753" y="95"/>
                  </a:cubicBezTo>
                  <a:cubicBezTo>
                    <a:pt x="32730" y="36"/>
                    <a:pt x="32674" y="1"/>
                    <a:pt x="32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3"/>
            <p:cNvSpPr/>
            <p:nvPr/>
          </p:nvSpPr>
          <p:spPr>
            <a:xfrm>
              <a:off x="1223850" y="1936550"/>
              <a:ext cx="1254200" cy="1445725"/>
            </a:xfrm>
            <a:custGeom>
              <a:avLst/>
              <a:gdLst/>
              <a:ahLst/>
              <a:cxnLst/>
              <a:rect l="l" t="t" r="r" b="b"/>
              <a:pathLst>
                <a:path w="50168" h="57829" extrusionOk="0">
                  <a:moveTo>
                    <a:pt x="32586" y="1"/>
                  </a:moveTo>
                  <a:cubicBezTo>
                    <a:pt x="32565" y="1"/>
                    <a:pt x="32545" y="5"/>
                    <a:pt x="32527" y="14"/>
                  </a:cubicBezTo>
                  <a:cubicBezTo>
                    <a:pt x="28361" y="1827"/>
                    <a:pt x="24143" y="3466"/>
                    <a:pt x="19889" y="5034"/>
                  </a:cubicBezTo>
                  <a:cubicBezTo>
                    <a:pt x="15619" y="6586"/>
                    <a:pt x="11366" y="8102"/>
                    <a:pt x="7147" y="9793"/>
                  </a:cubicBezTo>
                  <a:cubicBezTo>
                    <a:pt x="5962" y="10264"/>
                    <a:pt x="4777" y="10734"/>
                    <a:pt x="3609" y="11240"/>
                  </a:cubicBezTo>
                  <a:cubicBezTo>
                    <a:pt x="2458" y="11745"/>
                    <a:pt x="1290" y="12164"/>
                    <a:pt x="88" y="12495"/>
                  </a:cubicBezTo>
                  <a:cubicBezTo>
                    <a:pt x="0" y="12512"/>
                    <a:pt x="0" y="12634"/>
                    <a:pt x="53" y="12704"/>
                  </a:cubicBezTo>
                  <a:cubicBezTo>
                    <a:pt x="35" y="12739"/>
                    <a:pt x="35" y="12791"/>
                    <a:pt x="53" y="12826"/>
                  </a:cubicBezTo>
                  <a:cubicBezTo>
                    <a:pt x="1186" y="15755"/>
                    <a:pt x="2371" y="18666"/>
                    <a:pt x="3539" y="21577"/>
                  </a:cubicBezTo>
                  <a:cubicBezTo>
                    <a:pt x="4689" y="24505"/>
                    <a:pt x="5840" y="27416"/>
                    <a:pt x="6990" y="30344"/>
                  </a:cubicBezTo>
                  <a:cubicBezTo>
                    <a:pt x="9256" y="36166"/>
                    <a:pt x="11488" y="42006"/>
                    <a:pt x="13684" y="47863"/>
                  </a:cubicBezTo>
                  <a:cubicBezTo>
                    <a:pt x="14294" y="49519"/>
                    <a:pt x="14922" y="51157"/>
                    <a:pt x="15532" y="52813"/>
                  </a:cubicBezTo>
                  <a:cubicBezTo>
                    <a:pt x="16142" y="54469"/>
                    <a:pt x="16734" y="56125"/>
                    <a:pt x="17397" y="57764"/>
                  </a:cubicBezTo>
                  <a:cubicBezTo>
                    <a:pt x="17397" y="57798"/>
                    <a:pt x="17432" y="57816"/>
                    <a:pt x="17467" y="57816"/>
                  </a:cubicBezTo>
                  <a:cubicBezTo>
                    <a:pt x="17475" y="57825"/>
                    <a:pt x="17484" y="57829"/>
                    <a:pt x="17493" y="57829"/>
                  </a:cubicBezTo>
                  <a:cubicBezTo>
                    <a:pt x="17501" y="57829"/>
                    <a:pt x="17510" y="57825"/>
                    <a:pt x="17519" y="57816"/>
                  </a:cubicBezTo>
                  <a:cubicBezTo>
                    <a:pt x="18600" y="57589"/>
                    <a:pt x="19628" y="57241"/>
                    <a:pt x="20639" y="56787"/>
                  </a:cubicBezTo>
                  <a:cubicBezTo>
                    <a:pt x="21685" y="56352"/>
                    <a:pt x="22731" y="55916"/>
                    <a:pt x="23777" y="55480"/>
                  </a:cubicBezTo>
                  <a:cubicBezTo>
                    <a:pt x="25886" y="54661"/>
                    <a:pt x="28012" y="53876"/>
                    <a:pt x="30139" y="53092"/>
                  </a:cubicBezTo>
                  <a:cubicBezTo>
                    <a:pt x="34410" y="51523"/>
                    <a:pt x="38715" y="50024"/>
                    <a:pt x="42951" y="48368"/>
                  </a:cubicBezTo>
                  <a:cubicBezTo>
                    <a:pt x="43823" y="48020"/>
                    <a:pt x="44712" y="47671"/>
                    <a:pt x="45600" y="47305"/>
                  </a:cubicBezTo>
                  <a:cubicBezTo>
                    <a:pt x="46263" y="47043"/>
                    <a:pt x="46925" y="46765"/>
                    <a:pt x="47588" y="46486"/>
                  </a:cubicBezTo>
                  <a:cubicBezTo>
                    <a:pt x="48407" y="46137"/>
                    <a:pt x="49226" y="45788"/>
                    <a:pt x="50028" y="45440"/>
                  </a:cubicBezTo>
                  <a:cubicBezTo>
                    <a:pt x="50167" y="45353"/>
                    <a:pt x="50167" y="45161"/>
                    <a:pt x="50011" y="45091"/>
                  </a:cubicBezTo>
                  <a:cubicBezTo>
                    <a:pt x="49034" y="42145"/>
                    <a:pt x="47901" y="39234"/>
                    <a:pt x="46821" y="36323"/>
                  </a:cubicBezTo>
                  <a:cubicBezTo>
                    <a:pt x="45723" y="33377"/>
                    <a:pt x="44624" y="30432"/>
                    <a:pt x="43509" y="27486"/>
                  </a:cubicBezTo>
                  <a:cubicBezTo>
                    <a:pt x="41295" y="21646"/>
                    <a:pt x="39046" y="15824"/>
                    <a:pt x="36745" y="10002"/>
                  </a:cubicBezTo>
                  <a:cubicBezTo>
                    <a:pt x="35473" y="6725"/>
                    <a:pt x="34200" y="3431"/>
                    <a:pt x="32823" y="189"/>
                  </a:cubicBezTo>
                  <a:cubicBezTo>
                    <a:pt x="32806" y="136"/>
                    <a:pt x="32771" y="119"/>
                    <a:pt x="32736" y="101"/>
                  </a:cubicBezTo>
                  <a:cubicBezTo>
                    <a:pt x="32710" y="37"/>
                    <a:pt x="32646" y="1"/>
                    <a:pt x="32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3"/>
            <p:cNvSpPr/>
            <p:nvPr/>
          </p:nvSpPr>
          <p:spPr>
            <a:xfrm>
              <a:off x="2088725" y="2153825"/>
              <a:ext cx="324825" cy="965350"/>
            </a:xfrm>
            <a:custGeom>
              <a:avLst/>
              <a:gdLst/>
              <a:ahLst/>
              <a:cxnLst/>
              <a:rect l="l" t="t" r="r" b="b"/>
              <a:pathLst>
                <a:path w="12993" h="38614" extrusionOk="0">
                  <a:moveTo>
                    <a:pt x="178" y="1"/>
                  </a:moveTo>
                  <a:cubicBezTo>
                    <a:pt x="87" y="1"/>
                    <a:pt x="0" y="90"/>
                    <a:pt x="24" y="196"/>
                  </a:cubicBezTo>
                  <a:cubicBezTo>
                    <a:pt x="878" y="5826"/>
                    <a:pt x="2116" y="11386"/>
                    <a:pt x="3702" y="16860"/>
                  </a:cubicBezTo>
                  <a:cubicBezTo>
                    <a:pt x="5253" y="22316"/>
                    <a:pt x="7066" y="27685"/>
                    <a:pt x="8983" y="33036"/>
                  </a:cubicBezTo>
                  <a:cubicBezTo>
                    <a:pt x="9646" y="34901"/>
                    <a:pt x="10326" y="36749"/>
                    <a:pt x="11005" y="38614"/>
                  </a:cubicBezTo>
                  <a:cubicBezTo>
                    <a:pt x="11668" y="38352"/>
                    <a:pt x="12348" y="38074"/>
                    <a:pt x="12993" y="37795"/>
                  </a:cubicBezTo>
                  <a:cubicBezTo>
                    <a:pt x="11546" y="33088"/>
                    <a:pt x="10082" y="28399"/>
                    <a:pt x="8617" y="23710"/>
                  </a:cubicBezTo>
                  <a:cubicBezTo>
                    <a:pt x="7014" y="18568"/>
                    <a:pt x="5393" y="13461"/>
                    <a:pt x="3615" y="8388"/>
                  </a:cubicBezTo>
                  <a:cubicBezTo>
                    <a:pt x="3109" y="6959"/>
                    <a:pt x="2586" y="5530"/>
                    <a:pt x="2046" y="4118"/>
                  </a:cubicBezTo>
                  <a:cubicBezTo>
                    <a:pt x="1523" y="2758"/>
                    <a:pt x="1052" y="1329"/>
                    <a:pt x="303" y="74"/>
                  </a:cubicBezTo>
                  <a:cubicBezTo>
                    <a:pt x="268" y="22"/>
                    <a:pt x="223" y="1"/>
                    <a:pt x="178" y="1"/>
                  </a:cubicBezTo>
                  <a:close/>
                </a:path>
              </a:pathLst>
            </a:custGeom>
            <a:solidFill>
              <a:srgbClr val="D9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3"/>
            <p:cNvSpPr/>
            <p:nvPr/>
          </p:nvSpPr>
          <p:spPr>
            <a:xfrm>
              <a:off x="1950875" y="2031975"/>
              <a:ext cx="73100" cy="93525"/>
            </a:xfrm>
            <a:custGeom>
              <a:avLst/>
              <a:gdLst/>
              <a:ahLst/>
              <a:cxnLst/>
              <a:rect l="l" t="t" r="r" b="b"/>
              <a:pathLst>
                <a:path w="2924" h="3741" extrusionOk="0">
                  <a:moveTo>
                    <a:pt x="291" y="433"/>
                  </a:moveTo>
                  <a:cubicBezTo>
                    <a:pt x="709" y="834"/>
                    <a:pt x="1128" y="1252"/>
                    <a:pt x="1529" y="1671"/>
                  </a:cubicBezTo>
                  <a:lnTo>
                    <a:pt x="1598" y="1723"/>
                  </a:lnTo>
                  <a:cubicBezTo>
                    <a:pt x="1494" y="1775"/>
                    <a:pt x="1424" y="1810"/>
                    <a:pt x="1337" y="1845"/>
                  </a:cubicBezTo>
                  <a:lnTo>
                    <a:pt x="1354" y="1845"/>
                  </a:lnTo>
                  <a:lnTo>
                    <a:pt x="1023" y="1984"/>
                  </a:lnTo>
                  <a:cubicBezTo>
                    <a:pt x="919" y="2037"/>
                    <a:pt x="797" y="2089"/>
                    <a:pt x="709" y="2141"/>
                  </a:cubicBezTo>
                  <a:cubicBezTo>
                    <a:pt x="657" y="2159"/>
                    <a:pt x="605" y="2194"/>
                    <a:pt x="553" y="2228"/>
                  </a:cubicBezTo>
                  <a:lnTo>
                    <a:pt x="535" y="2089"/>
                  </a:lnTo>
                  <a:cubicBezTo>
                    <a:pt x="430" y="1549"/>
                    <a:pt x="361" y="991"/>
                    <a:pt x="291" y="433"/>
                  </a:cubicBezTo>
                  <a:close/>
                  <a:moveTo>
                    <a:pt x="125" y="0"/>
                  </a:moveTo>
                  <a:cubicBezTo>
                    <a:pt x="62" y="0"/>
                    <a:pt x="0" y="47"/>
                    <a:pt x="12" y="119"/>
                  </a:cubicBezTo>
                  <a:cubicBezTo>
                    <a:pt x="64" y="712"/>
                    <a:pt x="152" y="1305"/>
                    <a:pt x="256" y="1880"/>
                  </a:cubicBezTo>
                  <a:cubicBezTo>
                    <a:pt x="291" y="2176"/>
                    <a:pt x="343" y="2490"/>
                    <a:pt x="413" y="2786"/>
                  </a:cubicBezTo>
                  <a:cubicBezTo>
                    <a:pt x="448" y="2908"/>
                    <a:pt x="465" y="3048"/>
                    <a:pt x="500" y="3187"/>
                  </a:cubicBezTo>
                  <a:cubicBezTo>
                    <a:pt x="518" y="3257"/>
                    <a:pt x="535" y="3327"/>
                    <a:pt x="553" y="3396"/>
                  </a:cubicBezTo>
                  <a:lnTo>
                    <a:pt x="587" y="3536"/>
                  </a:lnTo>
                  <a:cubicBezTo>
                    <a:pt x="587" y="3553"/>
                    <a:pt x="587" y="3588"/>
                    <a:pt x="622" y="3605"/>
                  </a:cubicBezTo>
                  <a:cubicBezTo>
                    <a:pt x="605" y="3605"/>
                    <a:pt x="587" y="3623"/>
                    <a:pt x="587" y="3640"/>
                  </a:cubicBezTo>
                  <a:cubicBezTo>
                    <a:pt x="570" y="3658"/>
                    <a:pt x="587" y="3693"/>
                    <a:pt x="605" y="3710"/>
                  </a:cubicBezTo>
                  <a:lnTo>
                    <a:pt x="605" y="3727"/>
                  </a:lnTo>
                  <a:cubicBezTo>
                    <a:pt x="614" y="3736"/>
                    <a:pt x="631" y="3741"/>
                    <a:pt x="651" y="3741"/>
                  </a:cubicBezTo>
                  <a:cubicBezTo>
                    <a:pt x="670" y="3741"/>
                    <a:pt x="692" y="3736"/>
                    <a:pt x="709" y="3727"/>
                  </a:cubicBezTo>
                  <a:cubicBezTo>
                    <a:pt x="744" y="3675"/>
                    <a:pt x="762" y="3623"/>
                    <a:pt x="744" y="3553"/>
                  </a:cubicBezTo>
                  <a:cubicBezTo>
                    <a:pt x="744" y="3396"/>
                    <a:pt x="692" y="3222"/>
                    <a:pt x="675" y="3065"/>
                  </a:cubicBezTo>
                  <a:cubicBezTo>
                    <a:pt x="640" y="2856"/>
                    <a:pt x="605" y="2629"/>
                    <a:pt x="570" y="2420"/>
                  </a:cubicBezTo>
                  <a:lnTo>
                    <a:pt x="622" y="2403"/>
                  </a:lnTo>
                  <a:cubicBezTo>
                    <a:pt x="675" y="2385"/>
                    <a:pt x="727" y="2368"/>
                    <a:pt x="779" y="2350"/>
                  </a:cubicBezTo>
                  <a:lnTo>
                    <a:pt x="1110" y="2228"/>
                  </a:lnTo>
                  <a:lnTo>
                    <a:pt x="1441" y="2106"/>
                  </a:lnTo>
                  <a:cubicBezTo>
                    <a:pt x="1546" y="2072"/>
                    <a:pt x="1668" y="2019"/>
                    <a:pt x="1790" y="1967"/>
                  </a:cubicBezTo>
                  <a:cubicBezTo>
                    <a:pt x="1912" y="2089"/>
                    <a:pt x="2052" y="2228"/>
                    <a:pt x="2174" y="2368"/>
                  </a:cubicBezTo>
                  <a:cubicBezTo>
                    <a:pt x="2296" y="2490"/>
                    <a:pt x="2365" y="2577"/>
                    <a:pt x="2470" y="2699"/>
                  </a:cubicBezTo>
                  <a:cubicBezTo>
                    <a:pt x="2557" y="2821"/>
                    <a:pt x="2609" y="2926"/>
                    <a:pt x="2766" y="2943"/>
                  </a:cubicBezTo>
                  <a:cubicBezTo>
                    <a:pt x="2819" y="2943"/>
                    <a:pt x="2853" y="2908"/>
                    <a:pt x="2871" y="2873"/>
                  </a:cubicBezTo>
                  <a:cubicBezTo>
                    <a:pt x="2923" y="2699"/>
                    <a:pt x="2819" y="2594"/>
                    <a:pt x="2749" y="2490"/>
                  </a:cubicBezTo>
                  <a:cubicBezTo>
                    <a:pt x="2644" y="2368"/>
                    <a:pt x="2557" y="2263"/>
                    <a:pt x="2470" y="2159"/>
                  </a:cubicBezTo>
                  <a:cubicBezTo>
                    <a:pt x="2243" y="1915"/>
                    <a:pt x="1999" y="1705"/>
                    <a:pt x="1755" y="1479"/>
                  </a:cubicBezTo>
                  <a:cubicBezTo>
                    <a:pt x="1232" y="1008"/>
                    <a:pt x="727" y="520"/>
                    <a:pt x="204" y="32"/>
                  </a:cubicBezTo>
                  <a:cubicBezTo>
                    <a:pt x="182" y="10"/>
                    <a:pt x="153"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3"/>
            <p:cNvSpPr/>
            <p:nvPr/>
          </p:nvSpPr>
          <p:spPr>
            <a:xfrm>
              <a:off x="1897475" y="2099675"/>
              <a:ext cx="28000" cy="30325"/>
            </a:xfrm>
            <a:custGeom>
              <a:avLst/>
              <a:gdLst/>
              <a:ahLst/>
              <a:cxnLst/>
              <a:rect l="l" t="t" r="r" b="b"/>
              <a:pathLst>
                <a:path w="1120" h="1213" extrusionOk="0">
                  <a:moveTo>
                    <a:pt x="103" y="0"/>
                  </a:moveTo>
                  <a:cubicBezTo>
                    <a:pt x="48" y="0"/>
                    <a:pt x="0" y="61"/>
                    <a:pt x="39" y="113"/>
                  </a:cubicBezTo>
                  <a:cubicBezTo>
                    <a:pt x="109" y="253"/>
                    <a:pt x="196" y="392"/>
                    <a:pt x="283" y="531"/>
                  </a:cubicBezTo>
                  <a:cubicBezTo>
                    <a:pt x="213" y="566"/>
                    <a:pt x="144" y="619"/>
                    <a:pt x="74" y="688"/>
                  </a:cubicBezTo>
                  <a:cubicBezTo>
                    <a:pt x="15" y="732"/>
                    <a:pt x="67" y="801"/>
                    <a:pt x="127" y="801"/>
                  </a:cubicBezTo>
                  <a:cubicBezTo>
                    <a:pt x="138" y="801"/>
                    <a:pt x="150" y="798"/>
                    <a:pt x="161" y="793"/>
                  </a:cubicBezTo>
                  <a:lnTo>
                    <a:pt x="405" y="671"/>
                  </a:lnTo>
                  <a:cubicBezTo>
                    <a:pt x="457" y="758"/>
                    <a:pt x="510" y="828"/>
                    <a:pt x="562" y="897"/>
                  </a:cubicBezTo>
                  <a:cubicBezTo>
                    <a:pt x="632" y="1002"/>
                    <a:pt x="701" y="1089"/>
                    <a:pt x="788" y="1159"/>
                  </a:cubicBezTo>
                  <a:cubicBezTo>
                    <a:pt x="822" y="1197"/>
                    <a:pt x="860" y="1213"/>
                    <a:pt x="897" y="1213"/>
                  </a:cubicBezTo>
                  <a:cubicBezTo>
                    <a:pt x="994" y="1213"/>
                    <a:pt x="1079" y="1099"/>
                    <a:pt x="1015" y="985"/>
                  </a:cubicBezTo>
                  <a:cubicBezTo>
                    <a:pt x="945" y="897"/>
                    <a:pt x="876" y="810"/>
                    <a:pt x="806" y="723"/>
                  </a:cubicBezTo>
                  <a:cubicBezTo>
                    <a:pt x="754" y="653"/>
                    <a:pt x="719" y="601"/>
                    <a:pt x="666" y="549"/>
                  </a:cubicBezTo>
                  <a:lnTo>
                    <a:pt x="806" y="497"/>
                  </a:lnTo>
                  <a:cubicBezTo>
                    <a:pt x="893" y="479"/>
                    <a:pt x="963" y="444"/>
                    <a:pt x="1050" y="392"/>
                  </a:cubicBezTo>
                  <a:cubicBezTo>
                    <a:pt x="1120" y="340"/>
                    <a:pt x="1085" y="200"/>
                    <a:pt x="980" y="200"/>
                  </a:cubicBezTo>
                  <a:cubicBezTo>
                    <a:pt x="893" y="218"/>
                    <a:pt x="806" y="235"/>
                    <a:pt x="736" y="287"/>
                  </a:cubicBezTo>
                  <a:cubicBezTo>
                    <a:pt x="666" y="322"/>
                    <a:pt x="579" y="357"/>
                    <a:pt x="510" y="392"/>
                  </a:cubicBezTo>
                  <a:cubicBezTo>
                    <a:pt x="405" y="253"/>
                    <a:pt x="283" y="130"/>
                    <a:pt x="161" y="26"/>
                  </a:cubicBezTo>
                  <a:cubicBezTo>
                    <a:pt x="143" y="8"/>
                    <a:pt x="122"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3"/>
            <p:cNvSpPr/>
            <p:nvPr/>
          </p:nvSpPr>
          <p:spPr>
            <a:xfrm>
              <a:off x="1860950" y="1998950"/>
              <a:ext cx="183050" cy="191900"/>
            </a:xfrm>
            <a:custGeom>
              <a:avLst/>
              <a:gdLst/>
              <a:ahLst/>
              <a:cxnLst/>
              <a:rect l="l" t="t" r="r" b="b"/>
              <a:pathLst>
                <a:path w="7322" h="7676" extrusionOk="0">
                  <a:moveTo>
                    <a:pt x="4071" y="0"/>
                  </a:moveTo>
                  <a:cubicBezTo>
                    <a:pt x="3386" y="0"/>
                    <a:pt x="2727" y="431"/>
                    <a:pt x="2215" y="848"/>
                  </a:cubicBezTo>
                  <a:cubicBezTo>
                    <a:pt x="1622" y="1301"/>
                    <a:pt x="1116" y="1859"/>
                    <a:pt x="750" y="2521"/>
                  </a:cubicBezTo>
                  <a:cubicBezTo>
                    <a:pt x="71" y="3741"/>
                    <a:pt x="1" y="5397"/>
                    <a:pt x="907" y="6513"/>
                  </a:cubicBezTo>
                  <a:cubicBezTo>
                    <a:pt x="1343" y="7053"/>
                    <a:pt x="2005" y="7559"/>
                    <a:pt x="2720" y="7663"/>
                  </a:cubicBezTo>
                  <a:cubicBezTo>
                    <a:pt x="2805" y="7672"/>
                    <a:pt x="2890" y="7676"/>
                    <a:pt x="2976" y="7676"/>
                  </a:cubicBezTo>
                  <a:cubicBezTo>
                    <a:pt x="3244" y="7676"/>
                    <a:pt x="3515" y="7634"/>
                    <a:pt x="3766" y="7541"/>
                  </a:cubicBezTo>
                  <a:cubicBezTo>
                    <a:pt x="4167" y="7419"/>
                    <a:pt x="4568" y="7262"/>
                    <a:pt x="4951" y="7088"/>
                  </a:cubicBezTo>
                  <a:cubicBezTo>
                    <a:pt x="5701" y="6722"/>
                    <a:pt x="6294" y="6129"/>
                    <a:pt x="6660" y="5397"/>
                  </a:cubicBezTo>
                  <a:cubicBezTo>
                    <a:pt x="6991" y="4752"/>
                    <a:pt x="7183" y="4055"/>
                    <a:pt x="7235" y="3340"/>
                  </a:cubicBezTo>
                  <a:cubicBezTo>
                    <a:pt x="7322" y="2504"/>
                    <a:pt x="7305" y="1615"/>
                    <a:pt x="6747" y="935"/>
                  </a:cubicBezTo>
                  <a:cubicBezTo>
                    <a:pt x="6414" y="562"/>
                    <a:pt x="5826" y="138"/>
                    <a:pt x="5279" y="138"/>
                  </a:cubicBezTo>
                  <a:cubicBezTo>
                    <a:pt x="5111" y="138"/>
                    <a:pt x="4946" y="178"/>
                    <a:pt x="4794" y="272"/>
                  </a:cubicBezTo>
                  <a:cubicBezTo>
                    <a:pt x="4749" y="302"/>
                    <a:pt x="4769" y="384"/>
                    <a:pt x="4820" y="384"/>
                  </a:cubicBezTo>
                  <a:cubicBezTo>
                    <a:pt x="4828" y="384"/>
                    <a:pt x="4837" y="382"/>
                    <a:pt x="4847" y="377"/>
                  </a:cubicBezTo>
                  <a:cubicBezTo>
                    <a:pt x="4960" y="330"/>
                    <a:pt x="5078" y="309"/>
                    <a:pt x="5198" y="309"/>
                  </a:cubicBezTo>
                  <a:cubicBezTo>
                    <a:pt x="5744" y="309"/>
                    <a:pt x="6325" y="744"/>
                    <a:pt x="6625" y="1144"/>
                  </a:cubicBezTo>
                  <a:cubicBezTo>
                    <a:pt x="7061" y="1719"/>
                    <a:pt x="7078" y="2469"/>
                    <a:pt x="7026" y="3166"/>
                  </a:cubicBezTo>
                  <a:cubicBezTo>
                    <a:pt x="6921" y="4508"/>
                    <a:pt x="6363" y="5990"/>
                    <a:pt x="5161" y="6687"/>
                  </a:cubicBezTo>
                  <a:cubicBezTo>
                    <a:pt x="4812" y="6879"/>
                    <a:pt x="4446" y="7053"/>
                    <a:pt x="4062" y="7175"/>
                  </a:cubicBezTo>
                  <a:cubicBezTo>
                    <a:pt x="3766" y="7297"/>
                    <a:pt x="3435" y="7384"/>
                    <a:pt x="3104" y="7437"/>
                  </a:cubicBezTo>
                  <a:cubicBezTo>
                    <a:pt x="3068" y="7439"/>
                    <a:pt x="3032" y="7441"/>
                    <a:pt x="2996" y="7441"/>
                  </a:cubicBezTo>
                  <a:cubicBezTo>
                    <a:pt x="2354" y="7441"/>
                    <a:pt x="1737" y="7010"/>
                    <a:pt x="1308" y="6548"/>
                  </a:cubicBezTo>
                  <a:cubicBezTo>
                    <a:pt x="402" y="5589"/>
                    <a:pt x="315" y="4125"/>
                    <a:pt x="855" y="2957"/>
                  </a:cubicBezTo>
                  <a:cubicBezTo>
                    <a:pt x="1465" y="1615"/>
                    <a:pt x="2807" y="447"/>
                    <a:pt x="4254" y="168"/>
                  </a:cubicBezTo>
                  <a:cubicBezTo>
                    <a:pt x="4324" y="133"/>
                    <a:pt x="4324" y="28"/>
                    <a:pt x="4254" y="11"/>
                  </a:cubicBezTo>
                  <a:cubicBezTo>
                    <a:pt x="4193" y="4"/>
                    <a:pt x="4132" y="0"/>
                    <a:pt x="4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13"/>
            <p:cNvSpPr/>
            <p:nvPr/>
          </p:nvSpPr>
          <p:spPr>
            <a:xfrm>
              <a:off x="1239100" y="2080375"/>
              <a:ext cx="1171400" cy="1403550"/>
            </a:xfrm>
            <a:custGeom>
              <a:avLst/>
              <a:gdLst/>
              <a:ahLst/>
              <a:cxnLst/>
              <a:rect l="l" t="t" r="r" b="b"/>
              <a:pathLst>
                <a:path w="46856" h="56142" extrusionOk="0">
                  <a:moveTo>
                    <a:pt x="33692" y="0"/>
                  </a:moveTo>
                  <a:cubicBezTo>
                    <a:pt x="33670" y="0"/>
                    <a:pt x="33648" y="5"/>
                    <a:pt x="33625" y="14"/>
                  </a:cubicBezTo>
                  <a:cubicBezTo>
                    <a:pt x="29302" y="1408"/>
                    <a:pt x="24945" y="2646"/>
                    <a:pt x="20552" y="3779"/>
                  </a:cubicBezTo>
                  <a:cubicBezTo>
                    <a:pt x="16159" y="4912"/>
                    <a:pt x="11767" y="6027"/>
                    <a:pt x="7409" y="7300"/>
                  </a:cubicBezTo>
                  <a:cubicBezTo>
                    <a:pt x="6189" y="7666"/>
                    <a:pt x="4968" y="8014"/>
                    <a:pt x="3748" y="8398"/>
                  </a:cubicBezTo>
                  <a:cubicBezTo>
                    <a:pt x="2563" y="8799"/>
                    <a:pt x="1360" y="9113"/>
                    <a:pt x="140" y="9322"/>
                  </a:cubicBezTo>
                  <a:cubicBezTo>
                    <a:pt x="53" y="9339"/>
                    <a:pt x="1" y="9461"/>
                    <a:pt x="70" y="9548"/>
                  </a:cubicBezTo>
                  <a:cubicBezTo>
                    <a:pt x="53" y="9583"/>
                    <a:pt x="53" y="9618"/>
                    <a:pt x="70" y="9653"/>
                  </a:cubicBezTo>
                  <a:cubicBezTo>
                    <a:pt x="907" y="12686"/>
                    <a:pt x="1831" y="15684"/>
                    <a:pt x="2702" y="18700"/>
                  </a:cubicBezTo>
                  <a:cubicBezTo>
                    <a:pt x="3574" y="21715"/>
                    <a:pt x="4445" y="24748"/>
                    <a:pt x="5300" y="27764"/>
                  </a:cubicBezTo>
                  <a:cubicBezTo>
                    <a:pt x="7008" y="33778"/>
                    <a:pt x="8646" y="39809"/>
                    <a:pt x="10268" y="45840"/>
                  </a:cubicBezTo>
                  <a:cubicBezTo>
                    <a:pt x="10738" y="47548"/>
                    <a:pt x="11191" y="49256"/>
                    <a:pt x="11645" y="50947"/>
                  </a:cubicBezTo>
                  <a:cubicBezTo>
                    <a:pt x="12098" y="52656"/>
                    <a:pt x="12516" y="54364"/>
                    <a:pt x="13022" y="56055"/>
                  </a:cubicBezTo>
                  <a:cubicBezTo>
                    <a:pt x="13022" y="56089"/>
                    <a:pt x="13057" y="56124"/>
                    <a:pt x="13091" y="56124"/>
                  </a:cubicBezTo>
                  <a:cubicBezTo>
                    <a:pt x="13109" y="56142"/>
                    <a:pt x="13126" y="56142"/>
                    <a:pt x="13144" y="56142"/>
                  </a:cubicBezTo>
                  <a:cubicBezTo>
                    <a:pt x="14242" y="56002"/>
                    <a:pt x="15305" y="55758"/>
                    <a:pt x="16334" y="55410"/>
                  </a:cubicBezTo>
                  <a:cubicBezTo>
                    <a:pt x="17432" y="55061"/>
                    <a:pt x="18512" y="54730"/>
                    <a:pt x="19593" y="54416"/>
                  </a:cubicBezTo>
                  <a:cubicBezTo>
                    <a:pt x="21772" y="53789"/>
                    <a:pt x="23968" y="53213"/>
                    <a:pt x="26165" y="52638"/>
                  </a:cubicBezTo>
                  <a:cubicBezTo>
                    <a:pt x="30557" y="51470"/>
                    <a:pt x="34985" y="50407"/>
                    <a:pt x="39360" y="49152"/>
                  </a:cubicBezTo>
                  <a:cubicBezTo>
                    <a:pt x="41818" y="48455"/>
                    <a:pt x="44276" y="47723"/>
                    <a:pt x="46699" y="46921"/>
                  </a:cubicBezTo>
                  <a:cubicBezTo>
                    <a:pt x="46838" y="46851"/>
                    <a:pt x="46856" y="46659"/>
                    <a:pt x="46716" y="46572"/>
                  </a:cubicBezTo>
                  <a:cubicBezTo>
                    <a:pt x="46036" y="43539"/>
                    <a:pt x="45182" y="40523"/>
                    <a:pt x="44380" y="37508"/>
                  </a:cubicBezTo>
                  <a:cubicBezTo>
                    <a:pt x="43579" y="34510"/>
                    <a:pt x="42759" y="31442"/>
                    <a:pt x="41940" y="28409"/>
                  </a:cubicBezTo>
                  <a:cubicBezTo>
                    <a:pt x="40284" y="22378"/>
                    <a:pt x="38593" y="16364"/>
                    <a:pt x="36885" y="10350"/>
                  </a:cubicBezTo>
                  <a:cubicBezTo>
                    <a:pt x="35909" y="6969"/>
                    <a:pt x="34950" y="3569"/>
                    <a:pt x="33904" y="205"/>
                  </a:cubicBezTo>
                  <a:cubicBezTo>
                    <a:pt x="33904" y="170"/>
                    <a:pt x="33869" y="118"/>
                    <a:pt x="33835" y="101"/>
                  </a:cubicBezTo>
                  <a:cubicBezTo>
                    <a:pt x="33809" y="36"/>
                    <a:pt x="33754" y="0"/>
                    <a:pt x="3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3"/>
            <p:cNvSpPr/>
            <p:nvPr/>
          </p:nvSpPr>
          <p:spPr>
            <a:xfrm>
              <a:off x="1416900" y="2249575"/>
              <a:ext cx="630975" cy="355225"/>
            </a:xfrm>
            <a:custGeom>
              <a:avLst/>
              <a:gdLst/>
              <a:ahLst/>
              <a:cxnLst/>
              <a:rect l="l" t="t" r="r" b="b"/>
              <a:pathLst>
                <a:path w="25239" h="14209" extrusionOk="0">
                  <a:moveTo>
                    <a:pt x="23001" y="0"/>
                  </a:moveTo>
                  <a:cubicBezTo>
                    <a:pt x="22953" y="0"/>
                    <a:pt x="22905" y="26"/>
                    <a:pt x="22888" y="79"/>
                  </a:cubicBezTo>
                  <a:cubicBezTo>
                    <a:pt x="22879" y="70"/>
                    <a:pt x="22870" y="65"/>
                    <a:pt x="22864" y="65"/>
                  </a:cubicBezTo>
                  <a:cubicBezTo>
                    <a:pt x="22857" y="65"/>
                    <a:pt x="22853" y="70"/>
                    <a:pt x="22853" y="79"/>
                  </a:cubicBezTo>
                  <a:cubicBezTo>
                    <a:pt x="19872" y="863"/>
                    <a:pt x="16909" y="1647"/>
                    <a:pt x="13945" y="2467"/>
                  </a:cubicBezTo>
                  <a:cubicBezTo>
                    <a:pt x="10982" y="3286"/>
                    <a:pt x="8036" y="4070"/>
                    <a:pt x="5090" y="4890"/>
                  </a:cubicBezTo>
                  <a:lnTo>
                    <a:pt x="2580" y="5587"/>
                  </a:lnTo>
                  <a:cubicBezTo>
                    <a:pt x="1761" y="5831"/>
                    <a:pt x="907" y="6040"/>
                    <a:pt x="105" y="6336"/>
                  </a:cubicBezTo>
                  <a:cubicBezTo>
                    <a:pt x="18" y="6354"/>
                    <a:pt x="0" y="6458"/>
                    <a:pt x="70" y="6511"/>
                  </a:cubicBezTo>
                  <a:cubicBezTo>
                    <a:pt x="436" y="7783"/>
                    <a:pt x="785" y="9056"/>
                    <a:pt x="1151" y="10328"/>
                  </a:cubicBezTo>
                  <a:cubicBezTo>
                    <a:pt x="1482" y="11531"/>
                    <a:pt x="1796" y="12734"/>
                    <a:pt x="2179" y="13936"/>
                  </a:cubicBezTo>
                  <a:cubicBezTo>
                    <a:pt x="2110" y="13989"/>
                    <a:pt x="2144" y="14076"/>
                    <a:pt x="2232" y="14093"/>
                  </a:cubicBezTo>
                  <a:cubicBezTo>
                    <a:pt x="2232" y="14111"/>
                    <a:pt x="2232" y="14128"/>
                    <a:pt x="2249" y="14145"/>
                  </a:cubicBezTo>
                  <a:cubicBezTo>
                    <a:pt x="2256" y="14189"/>
                    <a:pt x="2288" y="14209"/>
                    <a:pt x="2321" y="14209"/>
                  </a:cubicBezTo>
                  <a:cubicBezTo>
                    <a:pt x="2367" y="14209"/>
                    <a:pt x="2416" y="14171"/>
                    <a:pt x="2406" y="14111"/>
                  </a:cubicBezTo>
                  <a:lnTo>
                    <a:pt x="2406" y="14076"/>
                  </a:lnTo>
                  <a:cubicBezTo>
                    <a:pt x="3853" y="13779"/>
                    <a:pt x="5300" y="13344"/>
                    <a:pt x="6729" y="12960"/>
                  </a:cubicBezTo>
                  <a:cubicBezTo>
                    <a:pt x="8158" y="12577"/>
                    <a:pt x="9657" y="12176"/>
                    <a:pt x="11122" y="11775"/>
                  </a:cubicBezTo>
                  <a:cubicBezTo>
                    <a:pt x="14085" y="10973"/>
                    <a:pt x="17048" y="10154"/>
                    <a:pt x="20011" y="9334"/>
                  </a:cubicBezTo>
                  <a:cubicBezTo>
                    <a:pt x="21685" y="8881"/>
                    <a:pt x="23358" y="8393"/>
                    <a:pt x="25032" y="7923"/>
                  </a:cubicBezTo>
                  <a:cubicBezTo>
                    <a:pt x="25084" y="7923"/>
                    <a:pt x="25119" y="7888"/>
                    <a:pt x="25136" y="7853"/>
                  </a:cubicBezTo>
                  <a:cubicBezTo>
                    <a:pt x="25142" y="7855"/>
                    <a:pt x="25147" y="7856"/>
                    <a:pt x="25153" y="7856"/>
                  </a:cubicBezTo>
                  <a:cubicBezTo>
                    <a:pt x="25199" y="7856"/>
                    <a:pt x="25239" y="7795"/>
                    <a:pt x="25223" y="7748"/>
                  </a:cubicBezTo>
                  <a:cubicBezTo>
                    <a:pt x="24910" y="6458"/>
                    <a:pt x="24544" y="5186"/>
                    <a:pt x="24178" y="3896"/>
                  </a:cubicBezTo>
                  <a:cubicBezTo>
                    <a:pt x="23812" y="2623"/>
                    <a:pt x="23463" y="1351"/>
                    <a:pt x="23114" y="79"/>
                  </a:cubicBezTo>
                  <a:cubicBezTo>
                    <a:pt x="23097" y="26"/>
                    <a:pt x="23049" y="0"/>
                    <a:pt x="23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3"/>
            <p:cNvSpPr/>
            <p:nvPr/>
          </p:nvSpPr>
          <p:spPr>
            <a:xfrm>
              <a:off x="1484450" y="2322025"/>
              <a:ext cx="483925" cy="138275"/>
            </a:xfrm>
            <a:custGeom>
              <a:avLst/>
              <a:gdLst/>
              <a:ahLst/>
              <a:cxnLst/>
              <a:rect l="l" t="t" r="r" b="b"/>
              <a:pathLst>
                <a:path w="19357" h="5531" extrusionOk="0">
                  <a:moveTo>
                    <a:pt x="19186" y="1"/>
                  </a:moveTo>
                  <a:cubicBezTo>
                    <a:pt x="19177" y="1"/>
                    <a:pt x="19167" y="2"/>
                    <a:pt x="19157" y="4"/>
                  </a:cubicBezTo>
                  <a:cubicBezTo>
                    <a:pt x="14085" y="1172"/>
                    <a:pt x="9065" y="2532"/>
                    <a:pt x="4097" y="4083"/>
                  </a:cubicBezTo>
                  <a:cubicBezTo>
                    <a:pt x="3399" y="4310"/>
                    <a:pt x="2702" y="4536"/>
                    <a:pt x="2005" y="4763"/>
                  </a:cubicBezTo>
                  <a:cubicBezTo>
                    <a:pt x="1360" y="4972"/>
                    <a:pt x="628" y="5147"/>
                    <a:pt x="35" y="5495"/>
                  </a:cubicBezTo>
                  <a:cubicBezTo>
                    <a:pt x="0" y="5495"/>
                    <a:pt x="35" y="5530"/>
                    <a:pt x="53" y="5530"/>
                  </a:cubicBezTo>
                  <a:cubicBezTo>
                    <a:pt x="680" y="5408"/>
                    <a:pt x="1325" y="5216"/>
                    <a:pt x="1935" y="4990"/>
                  </a:cubicBezTo>
                  <a:cubicBezTo>
                    <a:pt x="2563" y="4798"/>
                    <a:pt x="3173" y="4589"/>
                    <a:pt x="3800" y="4397"/>
                  </a:cubicBezTo>
                  <a:cubicBezTo>
                    <a:pt x="5020" y="4014"/>
                    <a:pt x="6241" y="3647"/>
                    <a:pt x="7478" y="3299"/>
                  </a:cubicBezTo>
                  <a:cubicBezTo>
                    <a:pt x="9954" y="2567"/>
                    <a:pt x="12446" y="1887"/>
                    <a:pt x="14956" y="1259"/>
                  </a:cubicBezTo>
                  <a:cubicBezTo>
                    <a:pt x="16386" y="893"/>
                    <a:pt x="17798" y="545"/>
                    <a:pt x="19227" y="231"/>
                  </a:cubicBezTo>
                  <a:cubicBezTo>
                    <a:pt x="19356" y="199"/>
                    <a:pt x="19306" y="1"/>
                    <a:pt x="19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3"/>
            <p:cNvSpPr/>
            <p:nvPr/>
          </p:nvSpPr>
          <p:spPr>
            <a:xfrm>
              <a:off x="1505025" y="2404900"/>
              <a:ext cx="490900" cy="137375"/>
            </a:xfrm>
            <a:custGeom>
              <a:avLst/>
              <a:gdLst/>
              <a:ahLst/>
              <a:cxnLst/>
              <a:rect l="l" t="t" r="r" b="b"/>
              <a:pathLst>
                <a:path w="19636" h="5495" extrusionOk="0">
                  <a:moveTo>
                    <a:pt x="19469" y="0"/>
                  </a:moveTo>
                  <a:cubicBezTo>
                    <a:pt x="19463" y="0"/>
                    <a:pt x="19456" y="0"/>
                    <a:pt x="19450" y="1"/>
                  </a:cubicBezTo>
                  <a:cubicBezTo>
                    <a:pt x="14395" y="1361"/>
                    <a:pt x="9357" y="2755"/>
                    <a:pt x="4302" y="4167"/>
                  </a:cubicBezTo>
                  <a:cubicBezTo>
                    <a:pt x="2890" y="4568"/>
                    <a:pt x="1461" y="4934"/>
                    <a:pt x="49" y="5387"/>
                  </a:cubicBezTo>
                  <a:cubicBezTo>
                    <a:pt x="1" y="5404"/>
                    <a:pt x="12" y="5494"/>
                    <a:pt x="69" y="5494"/>
                  </a:cubicBezTo>
                  <a:cubicBezTo>
                    <a:pt x="73" y="5494"/>
                    <a:pt x="78" y="5493"/>
                    <a:pt x="84" y="5492"/>
                  </a:cubicBezTo>
                  <a:cubicBezTo>
                    <a:pt x="2629" y="4899"/>
                    <a:pt x="5139" y="4150"/>
                    <a:pt x="7666" y="3453"/>
                  </a:cubicBezTo>
                  <a:cubicBezTo>
                    <a:pt x="10176" y="2755"/>
                    <a:pt x="12704" y="2076"/>
                    <a:pt x="15231" y="1396"/>
                  </a:cubicBezTo>
                  <a:cubicBezTo>
                    <a:pt x="16661" y="995"/>
                    <a:pt x="18090" y="594"/>
                    <a:pt x="19520" y="210"/>
                  </a:cubicBezTo>
                  <a:cubicBezTo>
                    <a:pt x="19636" y="161"/>
                    <a:pt x="19594" y="0"/>
                    <a:pt x="19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3"/>
            <p:cNvSpPr/>
            <p:nvPr/>
          </p:nvSpPr>
          <p:spPr>
            <a:xfrm>
              <a:off x="2220225" y="2684700"/>
              <a:ext cx="146700" cy="520050"/>
            </a:xfrm>
            <a:custGeom>
              <a:avLst/>
              <a:gdLst/>
              <a:ahLst/>
              <a:cxnLst/>
              <a:rect l="l" t="t" r="r" b="b"/>
              <a:pathLst>
                <a:path w="5868" h="20802" extrusionOk="0">
                  <a:moveTo>
                    <a:pt x="116" y="0"/>
                  </a:moveTo>
                  <a:cubicBezTo>
                    <a:pt x="59" y="0"/>
                    <a:pt x="0" y="49"/>
                    <a:pt x="11" y="122"/>
                  </a:cubicBezTo>
                  <a:cubicBezTo>
                    <a:pt x="98" y="471"/>
                    <a:pt x="133" y="837"/>
                    <a:pt x="220" y="1185"/>
                  </a:cubicBezTo>
                  <a:cubicBezTo>
                    <a:pt x="290" y="1534"/>
                    <a:pt x="394" y="1883"/>
                    <a:pt x="499" y="2231"/>
                  </a:cubicBezTo>
                  <a:cubicBezTo>
                    <a:pt x="673" y="2894"/>
                    <a:pt x="830" y="3556"/>
                    <a:pt x="987" y="4236"/>
                  </a:cubicBezTo>
                  <a:cubicBezTo>
                    <a:pt x="1301" y="5578"/>
                    <a:pt x="1597" y="6920"/>
                    <a:pt x="1911" y="8262"/>
                  </a:cubicBezTo>
                  <a:cubicBezTo>
                    <a:pt x="2521" y="10982"/>
                    <a:pt x="3096" y="13701"/>
                    <a:pt x="3950" y="16350"/>
                  </a:cubicBezTo>
                  <a:cubicBezTo>
                    <a:pt x="4177" y="17083"/>
                    <a:pt x="4421" y="17832"/>
                    <a:pt x="4682" y="18564"/>
                  </a:cubicBezTo>
                  <a:cubicBezTo>
                    <a:pt x="4822" y="18930"/>
                    <a:pt x="4961" y="19314"/>
                    <a:pt x="5118" y="19680"/>
                  </a:cubicBezTo>
                  <a:cubicBezTo>
                    <a:pt x="5275" y="20063"/>
                    <a:pt x="5449" y="20377"/>
                    <a:pt x="5606" y="20743"/>
                  </a:cubicBezTo>
                  <a:cubicBezTo>
                    <a:pt x="5623" y="20784"/>
                    <a:pt x="5660" y="20801"/>
                    <a:pt x="5700" y="20801"/>
                  </a:cubicBezTo>
                  <a:cubicBezTo>
                    <a:pt x="5778" y="20801"/>
                    <a:pt x="5868" y="20731"/>
                    <a:pt x="5833" y="20639"/>
                  </a:cubicBezTo>
                  <a:cubicBezTo>
                    <a:pt x="5693" y="20307"/>
                    <a:pt x="5606" y="19959"/>
                    <a:pt x="5484" y="19628"/>
                  </a:cubicBezTo>
                  <a:cubicBezTo>
                    <a:pt x="5362" y="19296"/>
                    <a:pt x="5240" y="18965"/>
                    <a:pt x="5135" y="18617"/>
                  </a:cubicBezTo>
                  <a:cubicBezTo>
                    <a:pt x="4909" y="17972"/>
                    <a:pt x="4700" y="17309"/>
                    <a:pt x="4490" y="16664"/>
                  </a:cubicBezTo>
                  <a:cubicBezTo>
                    <a:pt x="4107" y="15357"/>
                    <a:pt x="3776" y="14015"/>
                    <a:pt x="3462" y="12672"/>
                  </a:cubicBezTo>
                  <a:cubicBezTo>
                    <a:pt x="2817" y="9971"/>
                    <a:pt x="2277" y="7234"/>
                    <a:pt x="1579" y="4550"/>
                  </a:cubicBezTo>
                  <a:cubicBezTo>
                    <a:pt x="1388" y="3783"/>
                    <a:pt x="1196" y="3033"/>
                    <a:pt x="987" y="2284"/>
                  </a:cubicBezTo>
                  <a:cubicBezTo>
                    <a:pt x="882" y="1935"/>
                    <a:pt x="778" y="1569"/>
                    <a:pt x="673" y="1203"/>
                  </a:cubicBezTo>
                  <a:cubicBezTo>
                    <a:pt x="534" y="802"/>
                    <a:pt x="359" y="453"/>
                    <a:pt x="202" y="70"/>
                  </a:cubicBezTo>
                  <a:cubicBezTo>
                    <a:pt x="189" y="21"/>
                    <a:pt x="15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3"/>
            <p:cNvSpPr/>
            <p:nvPr/>
          </p:nvSpPr>
          <p:spPr>
            <a:xfrm>
              <a:off x="2161200" y="2502150"/>
              <a:ext cx="44925" cy="125800"/>
            </a:xfrm>
            <a:custGeom>
              <a:avLst/>
              <a:gdLst/>
              <a:ahLst/>
              <a:cxnLst/>
              <a:rect l="l" t="t" r="r" b="b"/>
              <a:pathLst>
                <a:path w="1797" h="5032" extrusionOk="0">
                  <a:moveTo>
                    <a:pt x="102" y="1"/>
                  </a:moveTo>
                  <a:cubicBezTo>
                    <a:pt x="49" y="1"/>
                    <a:pt x="1" y="44"/>
                    <a:pt x="1" y="103"/>
                  </a:cubicBezTo>
                  <a:cubicBezTo>
                    <a:pt x="88" y="521"/>
                    <a:pt x="210" y="940"/>
                    <a:pt x="402" y="1323"/>
                  </a:cubicBezTo>
                  <a:cubicBezTo>
                    <a:pt x="559" y="1724"/>
                    <a:pt x="698" y="2142"/>
                    <a:pt x="838" y="2543"/>
                  </a:cubicBezTo>
                  <a:cubicBezTo>
                    <a:pt x="977" y="2962"/>
                    <a:pt x="1117" y="3380"/>
                    <a:pt x="1256" y="3781"/>
                  </a:cubicBezTo>
                  <a:cubicBezTo>
                    <a:pt x="1343" y="4199"/>
                    <a:pt x="1483" y="4618"/>
                    <a:pt x="1657" y="5001"/>
                  </a:cubicBezTo>
                  <a:cubicBezTo>
                    <a:pt x="1671" y="5022"/>
                    <a:pt x="1695" y="5032"/>
                    <a:pt x="1720" y="5032"/>
                  </a:cubicBezTo>
                  <a:cubicBezTo>
                    <a:pt x="1758" y="5032"/>
                    <a:pt x="1796" y="5009"/>
                    <a:pt x="1796" y="4966"/>
                  </a:cubicBezTo>
                  <a:cubicBezTo>
                    <a:pt x="1762" y="4531"/>
                    <a:pt x="1674" y="4112"/>
                    <a:pt x="1535" y="3711"/>
                  </a:cubicBezTo>
                  <a:cubicBezTo>
                    <a:pt x="1413" y="3275"/>
                    <a:pt x="1291" y="2840"/>
                    <a:pt x="1151" y="2421"/>
                  </a:cubicBezTo>
                  <a:cubicBezTo>
                    <a:pt x="995" y="1986"/>
                    <a:pt x="855" y="1567"/>
                    <a:pt x="698" y="1149"/>
                  </a:cubicBezTo>
                  <a:cubicBezTo>
                    <a:pt x="576" y="748"/>
                    <a:pt x="402" y="364"/>
                    <a:pt x="175" y="33"/>
                  </a:cubicBezTo>
                  <a:cubicBezTo>
                    <a:pt x="153" y="11"/>
                    <a:pt x="127"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3"/>
            <p:cNvSpPr/>
            <p:nvPr/>
          </p:nvSpPr>
          <p:spPr>
            <a:xfrm>
              <a:off x="2245175" y="2962525"/>
              <a:ext cx="54275" cy="152975"/>
            </a:xfrm>
            <a:custGeom>
              <a:avLst/>
              <a:gdLst/>
              <a:ahLst/>
              <a:cxnLst/>
              <a:rect l="l" t="t" r="r" b="b"/>
              <a:pathLst>
                <a:path w="2171" h="6119" extrusionOk="0">
                  <a:moveTo>
                    <a:pt x="233" y="0"/>
                  </a:moveTo>
                  <a:cubicBezTo>
                    <a:pt x="120" y="0"/>
                    <a:pt x="0" y="122"/>
                    <a:pt x="24" y="252"/>
                  </a:cubicBezTo>
                  <a:cubicBezTo>
                    <a:pt x="128" y="740"/>
                    <a:pt x="285" y="1228"/>
                    <a:pt x="459" y="1699"/>
                  </a:cubicBezTo>
                  <a:cubicBezTo>
                    <a:pt x="616" y="2187"/>
                    <a:pt x="791" y="2675"/>
                    <a:pt x="947" y="3163"/>
                  </a:cubicBezTo>
                  <a:cubicBezTo>
                    <a:pt x="1279" y="4139"/>
                    <a:pt x="1645" y="5081"/>
                    <a:pt x="1976" y="6057"/>
                  </a:cubicBezTo>
                  <a:cubicBezTo>
                    <a:pt x="1990" y="6099"/>
                    <a:pt x="2027" y="6119"/>
                    <a:pt x="2064" y="6119"/>
                  </a:cubicBezTo>
                  <a:cubicBezTo>
                    <a:pt x="2118" y="6119"/>
                    <a:pt x="2171" y="6077"/>
                    <a:pt x="2150" y="6004"/>
                  </a:cubicBezTo>
                  <a:cubicBezTo>
                    <a:pt x="1871" y="5011"/>
                    <a:pt x="1610" y="4017"/>
                    <a:pt x="1314" y="3024"/>
                  </a:cubicBezTo>
                  <a:cubicBezTo>
                    <a:pt x="1157" y="2536"/>
                    <a:pt x="1017" y="2048"/>
                    <a:pt x="878" y="1577"/>
                  </a:cubicBezTo>
                  <a:cubicBezTo>
                    <a:pt x="738" y="1071"/>
                    <a:pt x="564" y="583"/>
                    <a:pt x="372" y="95"/>
                  </a:cubicBezTo>
                  <a:cubicBezTo>
                    <a:pt x="339" y="28"/>
                    <a:pt x="287"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097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84"/>
        <p:cNvGrpSpPr/>
        <p:nvPr/>
      </p:nvGrpSpPr>
      <p:grpSpPr>
        <a:xfrm>
          <a:off x="0" y="0"/>
          <a:ext cx="0" cy="0"/>
          <a:chOff x="0" y="0"/>
          <a:chExt cx="0" cy="0"/>
        </a:xfrm>
      </p:grpSpPr>
    </p:spTree>
    <p:extLst>
      <p:ext uri="{BB962C8B-B14F-4D97-AF65-F5344CB8AC3E}">
        <p14:creationId xmlns:p14="http://schemas.microsoft.com/office/powerpoint/2010/main" val="1121875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lumns">
  <p:cSld name="Four Columns">
    <p:bg>
      <p:bgPr>
        <a:solidFill>
          <a:schemeClr val="accent1"/>
        </a:solidFill>
        <a:effectLst/>
      </p:bgPr>
    </p:bg>
    <p:spTree>
      <p:nvGrpSpPr>
        <p:cNvPr id="1" name="Shape 1185"/>
        <p:cNvGrpSpPr/>
        <p:nvPr/>
      </p:nvGrpSpPr>
      <p:grpSpPr>
        <a:xfrm>
          <a:off x="0" y="0"/>
          <a:ext cx="0" cy="0"/>
          <a:chOff x="0" y="0"/>
          <a:chExt cx="0" cy="0"/>
        </a:xfrm>
      </p:grpSpPr>
      <p:sp>
        <p:nvSpPr>
          <p:cNvPr id="1186" name="Google Shape;1186;p15"/>
          <p:cNvSpPr/>
          <p:nvPr/>
        </p:nvSpPr>
        <p:spPr>
          <a:xfrm>
            <a:off x="10254970" y="4508639"/>
            <a:ext cx="627796" cy="835943"/>
          </a:xfrm>
          <a:custGeom>
            <a:avLst/>
            <a:gdLst/>
            <a:ahLst/>
            <a:cxnLst/>
            <a:rect l="l" t="t" r="r" b="b"/>
            <a:pathLst>
              <a:path w="6171" h="8217" extrusionOk="0">
                <a:moveTo>
                  <a:pt x="5126" y="1"/>
                </a:moveTo>
                <a:cubicBezTo>
                  <a:pt x="4950" y="1"/>
                  <a:pt x="4773" y="50"/>
                  <a:pt x="4619" y="150"/>
                </a:cubicBezTo>
                <a:cubicBezTo>
                  <a:pt x="4236" y="376"/>
                  <a:pt x="3992" y="812"/>
                  <a:pt x="3765" y="1195"/>
                </a:cubicBezTo>
                <a:cubicBezTo>
                  <a:pt x="3451" y="1666"/>
                  <a:pt x="3155" y="2154"/>
                  <a:pt x="2841" y="2642"/>
                </a:cubicBezTo>
                <a:cubicBezTo>
                  <a:pt x="2214" y="3653"/>
                  <a:pt x="1604" y="4647"/>
                  <a:pt x="1011" y="5675"/>
                </a:cubicBezTo>
                <a:cubicBezTo>
                  <a:pt x="610" y="6373"/>
                  <a:pt x="0" y="7401"/>
                  <a:pt x="889" y="8011"/>
                </a:cubicBezTo>
                <a:cubicBezTo>
                  <a:pt x="1105" y="8146"/>
                  <a:pt x="1349" y="8216"/>
                  <a:pt x="1592" y="8216"/>
                </a:cubicBezTo>
                <a:cubicBezTo>
                  <a:pt x="1820" y="8216"/>
                  <a:pt x="2047" y="8155"/>
                  <a:pt x="2249" y="8029"/>
                </a:cubicBezTo>
                <a:cubicBezTo>
                  <a:pt x="2667" y="7802"/>
                  <a:pt x="2946" y="7384"/>
                  <a:pt x="3225" y="6983"/>
                </a:cubicBezTo>
                <a:cubicBezTo>
                  <a:pt x="3608" y="6442"/>
                  <a:pt x="3957" y="5867"/>
                  <a:pt x="4306" y="5292"/>
                </a:cubicBezTo>
                <a:cubicBezTo>
                  <a:pt x="4654" y="4751"/>
                  <a:pt x="4968" y="4176"/>
                  <a:pt x="5229" y="3584"/>
                </a:cubicBezTo>
                <a:cubicBezTo>
                  <a:pt x="5264" y="3503"/>
                  <a:pt x="5185" y="3438"/>
                  <a:pt x="5107" y="3438"/>
                </a:cubicBezTo>
                <a:cubicBezTo>
                  <a:pt x="5066" y="3438"/>
                  <a:pt x="5027" y="3455"/>
                  <a:pt x="5003" y="3496"/>
                </a:cubicBezTo>
                <a:cubicBezTo>
                  <a:pt x="4480" y="4298"/>
                  <a:pt x="4027" y="5135"/>
                  <a:pt x="3504" y="5954"/>
                </a:cubicBezTo>
                <a:cubicBezTo>
                  <a:pt x="3260" y="6338"/>
                  <a:pt x="3016" y="6721"/>
                  <a:pt x="2754" y="7087"/>
                </a:cubicBezTo>
                <a:cubicBezTo>
                  <a:pt x="2528" y="7401"/>
                  <a:pt x="2249" y="7732"/>
                  <a:pt x="1883" y="7854"/>
                </a:cubicBezTo>
                <a:cubicBezTo>
                  <a:pt x="1785" y="7887"/>
                  <a:pt x="1686" y="7902"/>
                  <a:pt x="1588" y="7902"/>
                </a:cubicBezTo>
                <a:cubicBezTo>
                  <a:pt x="1267" y="7902"/>
                  <a:pt x="962" y="7734"/>
                  <a:pt x="802" y="7453"/>
                </a:cubicBezTo>
                <a:cubicBezTo>
                  <a:pt x="610" y="7070"/>
                  <a:pt x="854" y="6634"/>
                  <a:pt x="1029" y="6285"/>
                </a:cubicBezTo>
                <a:cubicBezTo>
                  <a:pt x="1464" y="5466"/>
                  <a:pt x="1987" y="4664"/>
                  <a:pt x="2475" y="3862"/>
                </a:cubicBezTo>
                <a:cubicBezTo>
                  <a:pt x="2963" y="3078"/>
                  <a:pt x="3469" y="2241"/>
                  <a:pt x="3992" y="1440"/>
                </a:cubicBezTo>
                <a:cubicBezTo>
                  <a:pt x="4218" y="1108"/>
                  <a:pt x="4428" y="655"/>
                  <a:pt x="4776" y="446"/>
                </a:cubicBezTo>
                <a:cubicBezTo>
                  <a:pt x="4881" y="373"/>
                  <a:pt x="4999" y="339"/>
                  <a:pt x="5117" y="339"/>
                </a:cubicBezTo>
                <a:cubicBezTo>
                  <a:pt x="5392" y="339"/>
                  <a:pt x="5662" y="524"/>
                  <a:pt x="5735" y="829"/>
                </a:cubicBezTo>
                <a:cubicBezTo>
                  <a:pt x="5822" y="1248"/>
                  <a:pt x="5456" y="1684"/>
                  <a:pt x="5264" y="2015"/>
                </a:cubicBezTo>
                <a:cubicBezTo>
                  <a:pt x="5020" y="2433"/>
                  <a:pt x="4794" y="2851"/>
                  <a:pt x="4550" y="3270"/>
                </a:cubicBezTo>
                <a:cubicBezTo>
                  <a:pt x="4079" y="4089"/>
                  <a:pt x="3608" y="4891"/>
                  <a:pt x="3120" y="5675"/>
                </a:cubicBezTo>
                <a:cubicBezTo>
                  <a:pt x="2927" y="5979"/>
                  <a:pt x="2701" y="6424"/>
                  <a:pt x="2348" y="6424"/>
                </a:cubicBezTo>
                <a:cubicBezTo>
                  <a:pt x="2255" y="6424"/>
                  <a:pt x="2152" y="6393"/>
                  <a:pt x="2040" y="6320"/>
                </a:cubicBezTo>
                <a:cubicBezTo>
                  <a:pt x="1761" y="6163"/>
                  <a:pt x="1865" y="5884"/>
                  <a:pt x="2005" y="5675"/>
                </a:cubicBezTo>
                <a:cubicBezTo>
                  <a:pt x="2162" y="5449"/>
                  <a:pt x="2301" y="5240"/>
                  <a:pt x="2440" y="5013"/>
                </a:cubicBezTo>
                <a:cubicBezTo>
                  <a:pt x="3051" y="4141"/>
                  <a:pt x="3591" y="3218"/>
                  <a:pt x="4062" y="2259"/>
                </a:cubicBezTo>
                <a:cubicBezTo>
                  <a:pt x="4099" y="2159"/>
                  <a:pt x="4020" y="2077"/>
                  <a:pt x="3940" y="2077"/>
                </a:cubicBezTo>
                <a:cubicBezTo>
                  <a:pt x="3909" y="2077"/>
                  <a:pt x="3877" y="2090"/>
                  <a:pt x="3852" y="2119"/>
                </a:cubicBezTo>
                <a:cubicBezTo>
                  <a:pt x="3225" y="3130"/>
                  <a:pt x="2667" y="4159"/>
                  <a:pt x="2022" y="5118"/>
                </a:cubicBezTo>
                <a:cubicBezTo>
                  <a:pt x="1796" y="5449"/>
                  <a:pt x="1429" y="5850"/>
                  <a:pt x="1586" y="6285"/>
                </a:cubicBezTo>
                <a:cubicBezTo>
                  <a:pt x="1741" y="6566"/>
                  <a:pt x="2054" y="6734"/>
                  <a:pt x="2379" y="6734"/>
                </a:cubicBezTo>
                <a:cubicBezTo>
                  <a:pt x="2457" y="6734"/>
                  <a:pt x="2537" y="6724"/>
                  <a:pt x="2615" y="6704"/>
                </a:cubicBezTo>
                <a:cubicBezTo>
                  <a:pt x="3016" y="6547"/>
                  <a:pt x="3242" y="6059"/>
                  <a:pt x="3451" y="5710"/>
                </a:cubicBezTo>
                <a:cubicBezTo>
                  <a:pt x="3765" y="5222"/>
                  <a:pt x="4062" y="4717"/>
                  <a:pt x="4375" y="4211"/>
                </a:cubicBezTo>
                <a:cubicBezTo>
                  <a:pt x="4672" y="3706"/>
                  <a:pt x="4968" y="3218"/>
                  <a:pt x="5247" y="2729"/>
                </a:cubicBezTo>
                <a:cubicBezTo>
                  <a:pt x="5543" y="2294"/>
                  <a:pt x="5787" y="1840"/>
                  <a:pt x="6014" y="1352"/>
                </a:cubicBezTo>
                <a:cubicBezTo>
                  <a:pt x="6171" y="969"/>
                  <a:pt x="6066" y="516"/>
                  <a:pt x="5752" y="237"/>
                </a:cubicBezTo>
                <a:cubicBezTo>
                  <a:pt x="5577" y="81"/>
                  <a:pt x="5352" y="1"/>
                  <a:pt x="512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7" name="Google Shape;1187;p15"/>
          <p:cNvSpPr/>
          <p:nvPr/>
        </p:nvSpPr>
        <p:spPr>
          <a:xfrm rot="-926352">
            <a:off x="9917237" y="4052706"/>
            <a:ext cx="627804" cy="835953"/>
          </a:xfrm>
          <a:custGeom>
            <a:avLst/>
            <a:gdLst/>
            <a:ahLst/>
            <a:cxnLst/>
            <a:rect l="l" t="t" r="r" b="b"/>
            <a:pathLst>
              <a:path w="6171" h="8217" extrusionOk="0">
                <a:moveTo>
                  <a:pt x="5126" y="1"/>
                </a:moveTo>
                <a:cubicBezTo>
                  <a:pt x="4950" y="1"/>
                  <a:pt x="4773" y="50"/>
                  <a:pt x="4619" y="150"/>
                </a:cubicBezTo>
                <a:cubicBezTo>
                  <a:pt x="4236" y="376"/>
                  <a:pt x="3992" y="812"/>
                  <a:pt x="3765" y="1195"/>
                </a:cubicBezTo>
                <a:cubicBezTo>
                  <a:pt x="3451" y="1666"/>
                  <a:pt x="3155" y="2154"/>
                  <a:pt x="2841" y="2642"/>
                </a:cubicBezTo>
                <a:cubicBezTo>
                  <a:pt x="2214" y="3653"/>
                  <a:pt x="1604" y="4647"/>
                  <a:pt x="1011" y="5675"/>
                </a:cubicBezTo>
                <a:cubicBezTo>
                  <a:pt x="610" y="6373"/>
                  <a:pt x="0" y="7401"/>
                  <a:pt x="889" y="8011"/>
                </a:cubicBezTo>
                <a:cubicBezTo>
                  <a:pt x="1105" y="8146"/>
                  <a:pt x="1349" y="8216"/>
                  <a:pt x="1592" y="8216"/>
                </a:cubicBezTo>
                <a:cubicBezTo>
                  <a:pt x="1820" y="8216"/>
                  <a:pt x="2047" y="8155"/>
                  <a:pt x="2249" y="8029"/>
                </a:cubicBezTo>
                <a:cubicBezTo>
                  <a:pt x="2667" y="7802"/>
                  <a:pt x="2946" y="7384"/>
                  <a:pt x="3225" y="6983"/>
                </a:cubicBezTo>
                <a:cubicBezTo>
                  <a:pt x="3608" y="6442"/>
                  <a:pt x="3957" y="5867"/>
                  <a:pt x="4306" y="5292"/>
                </a:cubicBezTo>
                <a:cubicBezTo>
                  <a:pt x="4654" y="4751"/>
                  <a:pt x="4968" y="4176"/>
                  <a:pt x="5229" y="3584"/>
                </a:cubicBezTo>
                <a:cubicBezTo>
                  <a:pt x="5264" y="3503"/>
                  <a:pt x="5185" y="3438"/>
                  <a:pt x="5107" y="3438"/>
                </a:cubicBezTo>
                <a:cubicBezTo>
                  <a:pt x="5066" y="3438"/>
                  <a:pt x="5027" y="3455"/>
                  <a:pt x="5003" y="3496"/>
                </a:cubicBezTo>
                <a:cubicBezTo>
                  <a:pt x="4480" y="4298"/>
                  <a:pt x="4027" y="5135"/>
                  <a:pt x="3504" y="5954"/>
                </a:cubicBezTo>
                <a:cubicBezTo>
                  <a:pt x="3260" y="6338"/>
                  <a:pt x="3016" y="6721"/>
                  <a:pt x="2754" y="7087"/>
                </a:cubicBezTo>
                <a:cubicBezTo>
                  <a:pt x="2528" y="7401"/>
                  <a:pt x="2249" y="7732"/>
                  <a:pt x="1883" y="7854"/>
                </a:cubicBezTo>
                <a:cubicBezTo>
                  <a:pt x="1785" y="7887"/>
                  <a:pt x="1686" y="7902"/>
                  <a:pt x="1588" y="7902"/>
                </a:cubicBezTo>
                <a:cubicBezTo>
                  <a:pt x="1267" y="7902"/>
                  <a:pt x="962" y="7734"/>
                  <a:pt x="802" y="7453"/>
                </a:cubicBezTo>
                <a:cubicBezTo>
                  <a:pt x="610" y="7070"/>
                  <a:pt x="854" y="6634"/>
                  <a:pt x="1029" y="6285"/>
                </a:cubicBezTo>
                <a:cubicBezTo>
                  <a:pt x="1464" y="5466"/>
                  <a:pt x="1987" y="4664"/>
                  <a:pt x="2475" y="3862"/>
                </a:cubicBezTo>
                <a:cubicBezTo>
                  <a:pt x="2963" y="3078"/>
                  <a:pt x="3469" y="2241"/>
                  <a:pt x="3992" y="1440"/>
                </a:cubicBezTo>
                <a:cubicBezTo>
                  <a:pt x="4218" y="1108"/>
                  <a:pt x="4428" y="655"/>
                  <a:pt x="4776" y="446"/>
                </a:cubicBezTo>
                <a:cubicBezTo>
                  <a:pt x="4881" y="373"/>
                  <a:pt x="4999" y="339"/>
                  <a:pt x="5117" y="339"/>
                </a:cubicBezTo>
                <a:cubicBezTo>
                  <a:pt x="5392" y="339"/>
                  <a:pt x="5662" y="524"/>
                  <a:pt x="5735" y="829"/>
                </a:cubicBezTo>
                <a:cubicBezTo>
                  <a:pt x="5822" y="1248"/>
                  <a:pt x="5456" y="1684"/>
                  <a:pt x="5264" y="2015"/>
                </a:cubicBezTo>
                <a:cubicBezTo>
                  <a:pt x="5020" y="2433"/>
                  <a:pt x="4794" y="2851"/>
                  <a:pt x="4550" y="3270"/>
                </a:cubicBezTo>
                <a:cubicBezTo>
                  <a:pt x="4079" y="4089"/>
                  <a:pt x="3608" y="4891"/>
                  <a:pt x="3120" y="5675"/>
                </a:cubicBezTo>
                <a:cubicBezTo>
                  <a:pt x="2927" y="5979"/>
                  <a:pt x="2701" y="6424"/>
                  <a:pt x="2348" y="6424"/>
                </a:cubicBezTo>
                <a:cubicBezTo>
                  <a:pt x="2255" y="6424"/>
                  <a:pt x="2152" y="6393"/>
                  <a:pt x="2040" y="6320"/>
                </a:cubicBezTo>
                <a:cubicBezTo>
                  <a:pt x="1761" y="6163"/>
                  <a:pt x="1865" y="5884"/>
                  <a:pt x="2005" y="5675"/>
                </a:cubicBezTo>
                <a:cubicBezTo>
                  <a:pt x="2162" y="5449"/>
                  <a:pt x="2301" y="5240"/>
                  <a:pt x="2440" y="5013"/>
                </a:cubicBezTo>
                <a:cubicBezTo>
                  <a:pt x="3051" y="4141"/>
                  <a:pt x="3591" y="3218"/>
                  <a:pt x="4062" y="2259"/>
                </a:cubicBezTo>
                <a:cubicBezTo>
                  <a:pt x="4099" y="2159"/>
                  <a:pt x="4020" y="2077"/>
                  <a:pt x="3940" y="2077"/>
                </a:cubicBezTo>
                <a:cubicBezTo>
                  <a:pt x="3909" y="2077"/>
                  <a:pt x="3877" y="2090"/>
                  <a:pt x="3852" y="2119"/>
                </a:cubicBezTo>
                <a:cubicBezTo>
                  <a:pt x="3225" y="3130"/>
                  <a:pt x="2667" y="4159"/>
                  <a:pt x="2022" y="5118"/>
                </a:cubicBezTo>
                <a:cubicBezTo>
                  <a:pt x="1796" y="5449"/>
                  <a:pt x="1429" y="5850"/>
                  <a:pt x="1586" y="6285"/>
                </a:cubicBezTo>
                <a:cubicBezTo>
                  <a:pt x="1741" y="6566"/>
                  <a:pt x="2054" y="6734"/>
                  <a:pt x="2379" y="6734"/>
                </a:cubicBezTo>
                <a:cubicBezTo>
                  <a:pt x="2457" y="6734"/>
                  <a:pt x="2537" y="6724"/>
                  <a:pt x="2615" y="6704"/>
                </a:cubicBezTo>
                <a:cubicBezTo>
                  <a:pt x="3016" y="6547"/>
                  <a:pt x="3242" y="6059"/>
                  <a:pt x="3451" y="5710"/>
                </a:cubicBezTo>
                <a:cubicBezTo>
                  <a:pt x="3765" y="5222"/>
                  <a:pt x="4062" y="4717"/>
                  <a:pt x="4375" y="4211"/>
                </a:cubicBezTo>
                <a:cubicBezTo>
                  <a:pt x="4672" y="3706"/>
                  <a:pt x="4968" y="3218"/>
                  <a:pt x="5247" y="2729"/>
                </a:cubicBezTo>
                <a:cubicBezTo>
                  <a:pt x="5543" y="2294"/>
                  <a:pt x="5787" y="1840"/>
                  <a:pt x="6014" y="1352"/>
                </a:cubicBezTo>
                <a:cubicBezTo>
                  <a:pt x="6171" y="969"/>
                  <a:pt x="6066" y="516"/>
                  <a:pt x="5752" y="237"/>
                </a:cubicBezTo>
                <a:cubicBezTo>
                  <a:pt x="5577" y="81"/>
                  <a:pt x="5352" y="1"/>
                  <a:pt x="512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8" name="Google Shape;1188;p15"/>
          <p:cNvSpPr/>
          <p:nvPr/>
        </p:nvSpPr>
        <p:spPr>
          <a:xfrm rot="3750986" flipH="1">
            <a:off x="1537670" y="2291604"/>
            <a:ext cx="627805" cy="835955"/>
          </a:xfrm>
          <a:custGeom>
            <a:avLst/>
            <a:gdLst/>
            <a:ahLst/>
            <a:cxnLst/>
            <a:rect l="l" t="t" r="r" b="b"/>
            <a:pathLst>
              <a:path w="6171" h="8217" extrusionOk="0">
                <a:moveTo>
                  <a:pt x="5126" y="1"/>
                </a:moveTo>
                <a:cubicBezTo>
                  <a:pt x="4950" y="1"/>
                  <a:pt x="4773" y="50"/>
                  <a:pt x="4619" y="150"/>
                </a:cubicBezTo>
                <a:cubicBezTo>
                  <a:pt x="4236" y="376"/>
                  <a:pt x="3992" y="812"/>
                  <a:pt x="3765" y="1195"/>
                </a:cubicBezTo>
                <a:cubicBezTo>
                  <a:pt x="3451" y="1666"/>
                  <a:pt x="3155" y="2154"/>
                  <a:pt x="2841" y="2642"/>
                </a:cubicBezTo>
                <a:cubicBezTo>
                  <a:pt x="2214" y="3653"/>
                  <a:pt x="1604" y="4647"/>
                  <a:pt x="1011" y="5675"/>
                </a:cubicBezTo>
                <a:cubicBezTo>
                  <a:pt x="610" y="6373"/>
                  <a:pt x="0" y="7401"/>
                  <a:pt x="889" y="8011"/>
                </a:cubicBezTo>
                <a:cubicBezTo>
                  <a:pt x="1105" y="8146"/>
                  <a:pt x="1349" y="8216"/>
                  <a:pt x="1592" y="8216"/>
                </a:cubicBezTo>
                <a:cubicBezTo>
                  <a:pt x="1820" y="8216"/>
                  <a:pt x="2047" y="8155"/>
                  <a:pt x="2249" y="8029"/>
                </a:cubicBezTo>
                <a:cubicBezTo>
                  <a:pt x="2667" y="7802"/>
                  <a:pt x="2946" y="7384"/>
                  <a:pt x="3225" y="6983"/>
                </a:cubicBezTo>
                <a:cubicBezTo>
                  <a:pt x="3608" y="6442"/>
                  <a:pt x="3957" y="5867"/>
                  <a:pt x="4306" y="5292"/>
                </a:cubicBezTo>
                <a:cubicBezTo>
                  <a:pt x="4654" y="4751"/>
                  <a:pt x="4968" y="4176"/>
                  <a:pt x="5229" y="3584"/>
                </a:cubicBezTo>
                <a:cubicBezTo>
                  <a:pt x="5264" y="3503"/>
                  <a:pt x="5185" y="3438"/>
                  <a:pt x="5107" y="3438"/>
                </a:cubicBezTo>
                <a:cubicBezTo>
                  <a:pt x="5066" y="3438"/>
                  <a:pt x="5027" y="3455"/>
                  <a:pt x="5003" y="3496"/>
                </a:cubicBezTo>
                <a:cubicBezTo>
                  <a:pt x="4480" y="4298"/>
                  <a:pt x="4027" y="5135"/>
                  <a:pt x="3504" y="5954"/>
                </a:cubicBezTo>
                <a:cubicBezTo>
                  <a:pt x="3260" y="6338"/>
                  <a:pt x="3016" y="6721"/>
                  <a:pt x="2754" y="7087"/>
                </a:cubicBezTo>
                <a:cubicBezTo>
                  <a:pt x="2528" y="7401"/>
                  <a:pt x="2249" y="7732"/>
                  <a:pt x="1883" y="7854"/>
                </a:cubicBezTo>
                <a:cubicBezTo>
                  <a:pt x="1785" y="7887"/>
                  <a:pt x="1686" y="7902"/>
                  <a:pt x="1588" y="7902"/>
                </a:cubicBezTo>
                <a:cubicBezTo>
                  <a:pt x="1267" y="7902"/>
                  <a:pt x="962" y="7734"/>
                  <a:pt x="802" y="7453"/>
                </a:cubicBezTo>
                <a:cubicBezTo>
                  <a:pt x="610" y="7070"/>
                  <a:pt x="854" y="6634"/>
                  <a:pt x="1029" y="6285"/>
                </a:cubicBezTo>
                <a:cubicBezTo>
                  <a:pt x="1464" y="5466"/>
                  <a:pt x="1987" y="4664"/>
                  <a:pt x="2475" y="3862"/>
                </a:cubicBezTo>
                <a:cubicBezTo>
                  <a:pt x="2963" y="3078"/>
                  <a:pt x="3469" y="2241"/>
                  <a:pt x="3992" y="1440"/>
                </a:cubicBezTo>
                <a:cubicBezTo>
                  <a:pt x="4218" y="1108"/>
                  <a:pt x="4428" y="655"/>
                  <a:pt x="4776" y="446"/>
                </a:cubicBezTo>
                <a:cubicBezTo>
                  <a:pt x="4881" y="373"/>
                  <a:pt x="4999" y="339"/>
                  <a:pt x="5117" y="339"/>
                </a:cubicBezTo>
                <a:cubicBezTo>
                  <a:pt x="5392" y="339"/>
                  <a:pt x="5662" y="524"/>
                  <a:pt x="5735" y="829"/>
                </a:cubicBezTo>
                <a:cubicBezTo>
                  <a:pt x="5822" y="1248"/>
                  <a:pt x="5456" y="1684"/>
                  <a:pt x="5264" y="2015"/>
                </a:cubicBezTo>
                <a:cubicBezTo>
                  <a:pt x="5020" y="2433"/>
                  <a:pt x="4794" y="2851"/>
                  <a:pt x="4550" y="3270"/>
                </a:cubicBezTo>
                <a:cubicBezTo>
                  <a:pt x="4079" y="4089"/>
                  <a:pt x="3608" y="4891"/>
                  <a:pt x="3120" y="5675"/>
                </a:cubicBezTo>
                <a:cubicBezTo>
                  <a:pt x="2927" y="5979"/>
                  <a:pt x="2701" y="6424"/>
                  <a:pt x="2348" y="6424"/>
                </a:cubicBezTo>
                <a:cubicBezTo>
                  <a:pt x="2255" y="6424"/>
                  <a:pt x="2152" y="6393"/>
                  <a:pt x="2040" y="6320"/>
                </a:cubicBezTo>
                <a:cubicBezTo>
                  <a:pt x="1761" y="6163"/>
                  <a:pt x="1865" y="5884"/>
                  <a:pt x="2005" y="5675"/>
                </a:cubicBezTo>
                <a:cubicBezTo>
                  <a:pt x="2162" y="5449"/>
                  <a:pt x="2301" y="5240"/>
                  <a:pt x="2440" y="5013"/>
                </a:cubicBezTo>
                <a:cubicBezTo>
                  <a:pt x="3051" y="4141"/>
                  <a:pt x="3591" y="3218"/>
                  <a:pt x="4062" y="2259"/>
                </a:cubicBezTo>
                <a:cubicBezTo>
                  <a:pt x="4099" y="2159"/>
                  <a:pt x="4020" y="2077"/>
                  <a:pt x="3940" y="2077"/>
                </a:cubicBezTo>
                <a:cubicBezTo>
                  <a:pt x="3909" y="2077"/>
                  <a:pt x="3877" y="2090"/>
                  <a:pt x="3852" y="2119"/>
                </a:cubicBezTo>
                <a:cubicBezTo>
                  <a:pt x="3225" y="3130"/>
                  <a:pt x="2667" y="4159"/>
                  <a:pt x="2022" y="5118"/>
                </a:cubicBezTo>
                <a:cubicBezTo>
                  <a:pt x="1796" y="5449"/>
                  <a:pt x="1429" y="5850"/>
                  <a:pt x="1586" y="6285"/>
                </a:cubicBezTo>
                <a:cubicBezTo>
                  <a:pt x="1741" y="6566"/>
                  <a:pt x="2054" y="6734"/>
                  <a:pt x="2379" y="6734"/>
                </a:cubicBezTo>
                <a:cubicBezTo>
                  <a:pt x="2457" y="6734"/>
                  <a:pt x="2537" y="6724"/>
                  <a:pt x="2615" y="6704"/>
                </a:cubicBezTo>
                <a:cubicBezTo>
                  <a:pt x="3016" y="6547"/>
                  <a:pt x="3242" y="6059"/>
                  <a:pt x="3451" y="5710"/>
                </a:cubicBezTo>
                <a:cubicBezTo>
                  <a:pt x="3765" y="5222"/>
                  <a:pt x="4062" y="4717"/>
                  <a:pt x="4375" y="4211"/>
                </a:cubicBezTo>
                <a:cubicBezTo>
                  <a:pt x="4672" y="3706"/>
                  <a:pt x="4968" y="3218"/>
                  <a:pt x="5247" y="2729"/>
                </a:cubicBezTo>
                <a:cubicBezTo>
                  <a:pt x="5543" y="2294"/>
                  <a:pt x="5787" y="1840"/>
                  <a:pt x="6014" y="1352"/>
                </a:cubicBezTo>
                <a:cubicBezTo>
                  <a:pt x="6171" y="969"/>
                  <a:pt x="6066" y="516"/>
                  <a:pt x="5752" y="237"/>
                </a:cubicBezTo>
                <a:cubicBezTo>
                  <a:pt x="5577" y="81"/>
                  <a:pt x="5352" y="1"/>
                  <a:pt x="512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9" name="Google Shape;1189;p15"/>
          <p:cNvGrpSpPr/>
          <p:nvPr/>
        </p:nvGrpSpPr>
        <p:grpSpPr>
          <a:xfrm rot="-6864609">
            <a:off x="9239209" y="1317419"/>
            <a:ext cx="3480175" cy="910556"/>
            <a:chOff x="6637390" y="3260496"/>
            <a:chExt cx="1806226" cy="472583"/>
          </a:xfrm>
        </p:grpSpPr>
        <p:sp>
          <p:nvSpPr>
            <p:cNvPr id="1190" name="Google Shape;1190;p15"/>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5"/>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5"/>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5"/>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5"/>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5"/>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5"/>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15"/>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5"/>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5"/>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5"/>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5"/>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5"/>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5"/>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5"/>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5"/>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5"/>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5"/>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5"/>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5"/>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5"/>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5"/>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5"/>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3" name="Google Shape;1213;p15"/>
          <p:cNvGrpSpPr/>
          <p:nvPr/>
        </p:nvGrpSpPr>
        <p:grpSpPr>
          <a:xfrm>
            <a:off x="-1" y="5407441"/>
            <a:ext cx="952795" cy="1461651"/>
            <a:chOff x="4586061" y="559056"/>
            <a:chExt cx="407015" cy="624388"/>
          </a:xfrm>
        </p:grpSpPr>
        <p:sp>
          <p:nvSpPr>
            <p:cNvPr id="1214" name="Google Shape;1214;p15"/>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5"/>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5"/>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5"/>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5"/>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5"/>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5"/>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5"/>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5"/>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5"/>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4" name="Google Shape;1224;p15"/>
          <p:cNvSpPr/>
          <p:nvPr/>
        </p:nvSpPr>
        <p:spPr>
          <a:xfrm>
            <a:off x="1021751" y="10154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5" name="Google Shape;1225;p15"/>
          <p:cNvSpPr/>
          <p:nvPr/>
        </p:nvSpPr>
        <p:spPr>
          <a:xfrm>
            <a:off x="1623144" y="14542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6" name="Google Shape;1226;p15"/>
          <p:cNvSpPr/>
          <p:nvPr/>
        </p:nvSpPr>
        <p:spPr>
          <a:xfrm>
            <a:off x="805083" y="14542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7" name="Google Shape;1227;p15"/>
          <p:cNvSpPr/>
          <p:nvPr/>
        </p:nvSpPr>
        <p:spPr>
          <a:xfrm>
            <a:off x="10803269" y="5673698"/>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8" name="Google Shape;1228;p15"/>
          <p:cNvSpPr/>
          <p:nvPr/>
        </p:nvSpPr>
        <p:spPr>
          <a:xfrm>
            <a:off x="10235336" y="61045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9" name="Google Shape;1229;p15"/>
          <p:cNvSpPr txBox="1">
            <a:spLocks noGrp="1"/>
          </p:cNvSpPr>
          <p:nvPr>
            <p:ph type="title" hasCustomPrompt="1"/>
          </p:nvPr>
        </p:nvSpPr>
        <p:spPr>
          <a:xfrm>
            <a:off x="3456053" y="1961097"/>
            <a:ext cx="1313200" cy="64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467">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1230" name="Google Shape;1230;p15"/>
          <p:cNvSpPr txBox="1">
            <a:spLocks noGrp="1"/>
          </p:cNvSpPr>
          <p:nvPr>
            <p:ph type="title" idx="2"/>
          </p:nvPr>
        </p:nvSpPr>
        <p:spPr>
          <a:xfrm>
            <a:off x="2527653" y="2603067"/>
            <a:ext cx="3170000" cy="4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rgbClr val="FFFFFF"/>
              </a:buClr>
              <a:buSzPts val="1800"/>
              <a:buNone/>
              <a:defRPr sz="2400">
                <a:solidFill>
                  <a:srgbClr val="FFFFFF"/>
                </a:solidFill>
              </a:defRPr>
            </a:lvl2pPr>
            <a:lvl3pPr lvl="2" algn="ctr" rtl="0">
              <a:spcBef>
                <a:spcPts val="0"/>
              </a:spcBef>
              <a:spcAft>
                <a:spcPts val="0"/>
              </a:spcAft>
              <a:buClr>
                <a:srgbClr val="FFFFFF"/>
              </a:buClr>
              <a:buSzPts val="1800"/>
              <a:buNone/>
              <a:defRPr sz="2400">
                <a:solidFill>
                  <a:srgbClr val="FFFFFF"/>
                </a:solidFill>
              </a:defRPr>
            </a:lvl3pPr>
            <a:lvl4pPr lvl="3" algn="ctr" rtl="0">
              <a:spcBef>
                <a:spcPts val="0"/>
              </a:spcBef>
              <a:spcAft>
                <a:spcPts val="0"/>
              </a:spcAft>
              <a:buClr>
                <a:srgbClr val="FFFFFF"/>
              </a:buClr>
              <a:buSzPts val="1800"/>
              <a:buNone/>
              <a:defRPr sz="2400">
                <a:solidFill>
                  <a:srgbClr val="FFFFFF"/>
                </a:solidFill>
              </a:defRPr>
            </a:lvl4pPr>
            <a:lvl5pPr lvl="4" algn="ctr" rtl="0">
              <a:spcBef>
                <a:spcPts val="0"/>
              </a:spcBef>
              <a:spcAft>
                <a:spcPts val="0"/>
              </a:spcAft>
              <a:buClr>
                <a:srgbClr val="FFFFFF"/>
              </a:buClr>
              <a:buSzPts val="1800"/>
              <a:buNone/>
              <a:defRPr sz="2400">
                <a:solidFill>
                  <a:srgbClr val="FFFFFF"/>
                </a:solidFill>
              </a:defRPr>
            </a:lvl5pPr>
            <a:lvl6pPr lvl="5" algn="ctr" rtl="0">
              <a:spcBef>
                <a:spcPts val="0"/>
              </a:spcBef>
              <a:spcAft>
                <a:spcPts val="0"/>
              </a:spcAft>
              <a:buClr>
                <a:srgbClr val="FFFFFF"/>
              </a:buClr>
              <a:buSzPts val="1800"/>
              <a:buNone/>
              <a:defRPr sz="2400">
                <a:solidFill>
                  <a:srgbClr val="FFFFFF"/>
                </a:solidFill>
              </a:defRPr>
            </a:lvl6pPr>
            <a:lvl7pPr lvl="6" algn="ctr" rtl="0">
              <a:spcBef>
                <a:spcPts val="0"/>
              </a:spcBef>
              <a:spcAft>
                <a:spcPts val="0"/>
              </a:spcAft>
              <a:buClr>
                <a:srgbClr val="FFFFFF"/>
              </a:buClr>
              <a:buSzPts val="1800"/>
              <a:buNone/>
              <a:defRPr sz="2400">
                <a:solidFill>
                  <a:srgbClr val="FFFFFF"/>
                </a:solidFill>
              </a:defRPr>
            </a:lvl7pPr>
            <a:lvl8pPr lvl="7" algn="ctr" rtl="0">
              <a:spcBef>
                <a:spcPts val="0"/>
              </a:spcBef>
              <a:spcAft>
                <a:spcPts val="0"/>
              </a:spcAft>
              <a:buClr>
                <a:srgbClr val="FFFFFF"/>
              </a:buClr>
              <a:buSzPts val="1800"/>
              <a:buNone/>
              <a:defRPr sz="2400">
                <a:solidFill>
                  <a:srgbClr val="FFFFFF"/>
                </a:solidFill>
              </a:defRPr>
            </a:lvl8pPr>
            <a:lvl9pPr lvl="8" algn="ctr" rtl="0">
              <a:spcBef>
                <a:spcPts val="0"/>
              </a:spcBef>
              <a:spcAft>
                <a:spcPts val="0"/>
              </a:spcAft>
              <a:buClr>
                <a:srgbClr val="FFFFFF"/>
              </a:buClr>
              <a:buSzPts val="1800"/>
              <a:buNone/>
              <a:defRPr sz="2400">
                <a:solidFill>
                  <a:srgbClr val="FFFFFF"/>
                </a:solidFill>
              </a:defRPr>
            </a:lvl9pPr>
          </a:lstStyle>
          <a:p>
            <a:endParaRPr/>
          </a:p>
        </p:txBody>
      </p:sp>
      <p:sp>
        <p:nvSpPr>
          <p:cNvPr id="1231" name="Google Shape;1231;p15"/>
          <p:cNvSpPr txBox="1">
            <a:spLocks noGrp="1"/>
          </p:cNvSpPr>
          <p:nvPr>
            <p:ph type="subTitle" idx="1"/>
          </p:nvPr>
        </p:nvSpPr>
        <p:spPr>
          <a:xfrm>
            <a:off x="2527653" y="3077833"/>
            <a:ext cx="3170000" cy="7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232" name="Google Shape;1232;p15"/>
          <p:cNvSpPr txBox="1">
            <a:spLocks noGrp="1"/>
          </p:cNvSpPr>
          <p:nvPr>
            <p:ph type="title" idx="3" hasCustomPrompt="1"/>
          </p:nvPr>
        </p:nvSpPr>
        <p:spPr>
          <a:xfrm>
            <a:off x="7422747" y="1961100"/>
            <a:ext cx="1313200" cy="6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467">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1233" name="Google Shape;1233;p15"/>
          <p:cNvSpPr txBox="1">
            <a:spLocks noGrp="1"/>
          </p:cNvSpPr>
          <p:nvPr>
            <p:ph type="title" idx="4"/>
          </p:nvPr>
        </p:nvSpPr>
        <p:spPr>
          <a:xfrm>
            <a:off x="6494347" y="2604500"/>
            <a:ext cx="3170000" cy="4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rgbClr val="FFFFFF"/>
              </a:buClr>
              <a:buSzPts val="1800"/>
              <a:buNone/>
              <a:defRPr sz="2400">
                <a:solidFill>
                  <a:srgbClr val="FFFFFF"/>
                </a:solidFill>
              </a:defRPr>
            </a:lvl2pPr>
            <a:lvl3pPr lvl="2" algn="ctr" rtl="0">
              <a:spcBef>
                <a:spcPts val="0"/>
              </a:spcBef>
              <a:spcAft>
                <a:spcPts val="0"/>
              </a:spcAft>
              <a:buClr>
                <a:srgbClr val="FFFFFF"/>
              </a:buClr>
              <a:buSzPts val="1800"/>
              <a:buNone/>
              <a:defRPr sz="2400">
                <a:solidFill>
                  <a:srgbClr val="FFFFFF"/>
                </a:solidFill>
              </a:defRPr>
            </a:lvl3pPr>
            <a:lvl4pPr lvl="3" algn="ctr" rtl="0">
              <a:spcBef>
                <a:spcPts val="0"/>
              </a:spcBef>
              <a:spcAft>
                <a:spcPts val="0"/>
              </a:spcAft>
              <a:buClr>
                <a:srgbClr val="FFFFFF"/>
              </a:buClr>
              <a:buSzPts val="1800"/>
              <a:buNone/>
              <a:defRPr sz="2400">
                <a:solidFill>
                  <a:srgbClr val="FFFFFF"/>
                </a:solidFill>
              </a:defRPr>
            </a:lvl4pPr>
            <a:lvl5pPr lvl="4" algn="ctr" rtl="0">
              <a:spcBef>
                <a:spcPts val="0"/>
              </a:spcBef>
              <a:spcAft>
                <a:spcPts val="0"/>
              </a:spcAft>
              <a:buClr>
                <a:srgbClr val="FFFFFF"/>
              </a:buClr>
              <a:buSzPts val="1800"/>
              <a:buNone/>
              <a:defRPr sz="2400">
                <a:solidFill>
                  <a:srgbClr val="FFFFFF"/>
                </a:solidFill>
              </a:defRPr>
            </a:lvl5pPr>
            <a:lvl6pPr lvl="5" algn="ctr" rtl="0">
              <a:spcBef>
                <a:spcPts val="0"/>
              </a:spcBef>
              <a:spcAft>
                <a:spcPts val="0"/>
              </a:spcAft>
              <a:buClr>
                <a:srgbClr val="FFFFFF"/>
              </a:buClr>
              <a:buSzPts val="1800"/>
              <a:buNone/>
              <a:defRPr sz="2400">
                <a:solidFill>
                  <a:srgbClr val="FFFFFF"/>
                </a:solidFill>
              </a:defRPr>
            </a:lvl6pPr>
            <a:lvl7pPr lvl="6" algn="ctr" rtl="0">
              <a:spcBef>
                <a:spcPts val="0"/>
              </a:spcBef>
              <a:spcAft>
                <a:spcPts val="0"/>
              </a:spcAft>
              <a:buClr>
                <a:srgbClr val="FFFFFF"/>
              </a:buClr>
              <a:buSzPts val="1800"/>
              <a:buNone/>
              <a:defRPr sz="2400">
                <a:solidFill>
                  <a:srgbClr val="FFFFFF"/>
                </a:solidFill>
              </a:defRPr>
            </a:lvl7pPr>
            <a:lvl8pPr lvl="7" algn="ctr" rtl="0">
              <a:spcBef>
                <a:spcPts val="0"/>
              </a:spcBef>
              <a:spcAft>
                <a:spcPts val="0"/>
              </a:spcAft>
              <a:buClr>
                <a:srgbClr val="FFFFFF"/>
              </a:buClr>
              <a:buSzPts val="1800"/>
              <a:buNone/>
              <a:defRPr sz="2400">
                <a:solidFill>
                  <a:srgbClr val="FFFFFF"/>
                </a:solidFill>
              </a:defRPr>
            </a:lvl8pPr>
            <a:lvl9pPr lvl="8" algn="ctr" rtl="0">
              <a:spcBef>
                <a:spcPts val="0"/>
              </a:spcBef>
              <a:spcAft>
                <a:spcPts val="0"/>
              </a:spcAft>
              <a:buClr>
                <a:srgbClr val="FFFFFF"/>
              </a:buClr>
              <a:buSzPts val="1800"/>
              <a:buNone/>
              <a:defRPr sz="2400">
                <a:solidFill>
                  <a:srgbClr val="FFFFFF"/>
                </a:solidFill>
              </a:defRPr>
            </a:lvl9pPr>
          </a:lstStyle>
          <a:p>
            <a:endParaRPr/>
          </a:p>
        </p:txBody>
      </p:sp>
      <p:sp>
        <p:nvSpPr>
          <p:cNvPr id="1234" name="Google Shape;1234;p15"/>
          <p:cNvSpPr txBox="1">
            <a:spLocks noGrp="1"/>
          </p:cNvSpPr>
          <p:nvPr>
            <p:ph type="subTitle" idx="5"/>
          </p:nvPr>
        </p:nvSpPr>
        <p:spPr>
          <a:xfrm>
            <a:off x="6494347" y="3081467"/>
            <a:ext cx="3170000" cy="7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235" name="Google Shape;1235;p15"/>
          <p:cNvSpPr txBox="1">
            <a:spLocks noGrp="1"/>
          </p:cNvSpPr>
          <p:nvPr>
            <p:ph type="title" idx="6" hasCustomPrompt="1"/>
          </p:nvPr>
        </p:nvSpPr>
        <p:spPr>
          <a:xfrm>
            <a:off x="3456053" y="4182700"/>
            <a:ext cx="1313200" cy="6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467">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1236" name="Google Shape;1236;p15"/>
          <p:cNvSpPr txBox="1">
            <a:spLocks noGrp="1"/>
          </p:cNvSpPr>
          <p:nvPr>
            <p:ph type="title" idx="7"/>
          </p:nvPr>
        </p:nvSpPr>
        <p:spPr>
          <a:xfrm>
            <a:off x="2527653" y="4829333"/>
            <a:ext cx="31700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rgbClr val="FFFFFF"/>
              </a:buClr>
              <a:buSzPts val="1800"/>
              <a:buNone/>
              <a:defRPr sz="2400">
                <a:solidFill>
                  <a:srgbClr val="FFFFFF"/>
                </a:solidFill>
              </a:defRPr>
            </a:lvl2pPr>
            <a:lvl3pPr lvl="2" algn="ctr" rtl="0">
              <a:spcBef>
                <a:spcPts val="0"/>
              </a:spcBef>
              <a:spcAft>
                <a:spcPts val="0"/>
              </a:spcAft>
              <a:buClr>
                <a:srgbClr val="FFFFFF"/>
              </a:buClr>
              <a:buSzPts val="1800"/>
              <a:buNone/>
              <a:defRPr sz="2400">
                <a:solidFill>
                  <a:srgbClr val="FFFFFF"/>
                </a:solidFill>
              </a:defRPr>
            </a:lvl3pPr>
            <a:lvl4pPr lvl="3" algn="ctr" rtl="0">
              <a:spcBef>
                <a:spcPts val="0"/>
              </a:spcBef>
              <a:spcAft>
                <a:spcPts val="0"/>
              </a:spcAft>
              <a:buClr>
                <a:srgbClr val="FFFFFF"/>
              </a:buClr>
              <a:buSzPts val="1800"/>
              <a:buNone/>
              <a:defRPr sz="2400">
                <a:solidFill>
                  <a:srgbClr val="FFFFFF"/>
                </a:solidFill>
              </a:defRPr>
            </a:lvl4pPr>
            <a:lvl5pPr lvl="4" algn="ctr" rtl="0">
              <a:spcBef>
                <a:spcPts val="0"/>
              </a:spcBef>
              <a:spcAft>
                <a:spcPts val="0"/>
              </a:spcAft>
              <a:buClr>
                <a:srgbClr val="FFFFFF"/>
              </a:buClr>
              <a:buSzPts val="1800"/>
              <a:buNone/>
              <a:defRPr sz="2400">
                <a:solidFill>
                  <a:srgbClr val="FFFFFF"/>
                </a:solidFill>
              </a:defRPr>
            </a:lvl5pPr>
            <a:lvl6pPr lvl="5" algn="ctr" rtl="0">
              <a:spcBef>
                <a:spcPts val="0"/>
              </a:spcBef>
              <a:spcAft>
                <a:spcPts val="0"/>
              </a:spcAft>
              <a:buClr>
                <a:srgbClr val="FFFFFF"/>
              </a:buClr>
              <a:buSzPts val="1800"/>
              <a:buNone/>
              <a:defRPr sz="2400">
                <a:solidFill>
                  <a:srgbClr val="FFFFFF"/>
                </a:solidFill>
              </a:defRPr>
            </a:lvl6pPr>
            <a:lvl7pPr lvl="6" algn="ctr" rtl="0">
              <a:spcBef>
                <a:spcPts val="0"/>
              </a:spcBef>
              <a:spcAft>
                <a:spcPts val="0"/>
              </a:spcAft>
              <a:buClr>
                <a:srgbClr val="FFFFFF"/>
              </a:buClr>
              <a:buSzPts val="1800"/>
              <a:buNone/>
              <a:defRPr sz="2400">
                <a:solidFill>
                  <a:srgbClr val="FFFFFF"/>
                </a:solidFill>
              </a:defRPr>
            </a:lvl7pPr>
            <a:lvl8pPr lvl="7" algn="ctr" rtl="0">
              <a:spcBef>
                <a:spcPts val="0"/>
              </a:spcBef>
              <a:spcAft>
                <a:spcPts val="0"/>
              </a:spcAft>
              <a:buClr>
                <a:srgbClr val="FFFFFF"/>
              </a:buClr>
              <a:buSzPts val="1800"/>
              <a:buNone/>
              <a:defRPr sz="2400">
                <a:solidFill>
                  <a:srgbClr val="FFFFFF"/>
                </a:solidFill>
              </a:defRPr>
            </a:lvl8pPr>
            <a:lvl9pPr lvl="8" algn="ctr" rtl="0">
              <a:spcBef>
                <a:spcPts val="0"/>
              </a:spcBef>
              <a:spcAft>
                <a:spcPts val="0"/>
              </a:spcAft>
              <a:buClr>
                <a:srgbClr val="FFFFFF"/>
              </a:buClr>
              <a:buSzPts val="1800"/>
              <a:buNone/>
              <a:defRPr sz="2400">
                <a:solidFill>
                  <a:srgbClr val="FFFFFF"/>
                </a:solidFill>
              </a:defRPr>
            </a:lvl9pPr>
          </a:lstStyle>
          <a:p>
            <a:endParaRPr/>
          </a:p>
        </p:txBody>
      </p:sp>
      <p:sp>
        <p:nvSpPr>
          <p:cNvPr id="1237" name="Google Shape;1237;p15"/>
          <p:cNvSpPr txBox="1">
            <a:spLocks noGrp="1"/>
          </p:cNvSpPr>
          <p:nvPr>
            <p:ph type="subTitle" idx="8"/>
          </p:nvPr>
        </p:nvSpPr>
        <p:spPr>
          <a:xfrm>
            <a:off x="2527653" y="5306300"/>
            <a:ext cx="3170000" cy="7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238" name="Google Shape;1238;p15"/>
          <p:cNvSpPr txBox="1">
            <a:spLocks noGrp="1"/>
          </p:cNvSpPr>
          <p:nvPr>
            <p:ph type="title" idx="9" hasCustomPrompt="1"/>
          </p:nvPr>
        </p:nvSpPr>
        <p:spPr>
          <a:xfrm>
            <a:off x="7422747" y="4185564"/>
            <a:ext cx="1313200" cy="64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467">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1239" name="Google Shape;1239;p15"/>
          <p:cNvSpPr txBox="1">
            <a:spLocks noGrp="1"/>
          </p:cNvSpPr>
          <p:nvPr>
            <p:ph type="title" idx="13"/>
          </p:nvPr>
        </p:nvSpPr>
        <p:spPr>
          <a:xfrm>
            <a:off x="6494347" y="4830767"/>
            <a:ext cx="31700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rgbClr val="FFFFFF"/>
              </a:buClr>
              <a:buSzPts val="1800"/>
              <a:buNone/>
              <a:defRPr sz="2400">
                <a:solidFill>
                  <a:srgbClr val="FFFFFF"/>
                </a:solidFill>
              </a:defRPr>
            </a:lvl2pPr>
            <a:lvl3pPr lvl="2" algn="ctr" rtl="0">
              <a:spcBef>
                <a:spcPts val="0"/>
              </a:spcBef>
              <a:spcAft>
                <a:spcPts val="0"/>
              </a:spcAft>
              <a:buClr>
                <a:srgbClr val="FFFFFF"/>
              </a:buClr>
              <a:buSzPts val="1800"/>
              <a:buNone/>
              <a:defRPr sz="2400">
                <a:solidFill>
                  <a:srgbClr val="FFFFFF"/>
                </a:solidFill>
              </a:defRPr>
            </a:lvl3pPr>
            <a:lvl4pPr lvl="3" algn="ctr" rtl="0">
              <a:spcBef>
                <a:spcPts val="0"/>
              </a:spcBef>
              <a:spcAft>
                <a:spcPts val="0"/>
              </a:spcAft>
              <a:buClr>
                <a:srgbClr val="FFFFFF"/>
              </a:buClr>
              <a:buSzPts val="1800"/>
              <a:buNone/>
              <a:defRPr sz="2400">
                <a:solidFill>
                  <a:srgbClr val="FFFFFF"/>
                </a:solidFill>
              </a:defRPr>
            </a:lvl4pPr>
            <a:lvl5pPr lvl="4" algn="ctr" rtl="0">
              <a:spcBef>
                <a:spcPts val="0"/>
              </a:spcBef>
              <a:spcAft>
                <a:spcPts val="0"/>
              </a:spcAft>
              <a:buClr>
                <a:srgbClr val="FFFFFF"/>
              </a:buClr>
              <a:buSzPts val="1800"/>
              <a:buNone/>
              <a:defRPr sz="2400">
                <a:solidFill>
                  <a:srgbClr val="FFFFFF"/>
                </a:solidFill>
              </a:defRPr>
            </a:lvl5pPr>
            <a:lvl6pPr lvl="5" algn="ctr" rtl="0">
              <a:spcBef>
                <a:spcPts val="0"/>
              </a:spcBef>
              <a:spcAft>
                <a:spcPts val="0"/>
              </a:spcAft>
              <a:buClr>
                <a:srgbClr val="FFFFFF"/>
              </a:buClr>
              <a:buSzPts val="1800"/>
              <a:buNone/>
              <a:defRPr sz="2400">
                <a:solidFill>
                  <a:srgbClr val="FFFFFF"/>
                </a:solidFill>
              </a:defRPr>
            </a:lvl6pPr>
            <a:lvl7pPr lvl="6" algn="ctr" rtl="0">
              <a:spcBef>
                <a:spcPts val="0"/>
              </a:spcBef>
              <a:spcAft>
                <a:spcPts val="0"/>
              </a:spcAft>
              <a:buClr>
                <a:srgbClr val="FFFFFF"/>
              </a:buClr>
              <a:buSzPts val="1800"/>
              <a:buNone/>
              <a:defRPr sz="2400">
                <a:solidFill>
                  <a:srgbClr val="FFFFFF"/>
                </a:solidFill>
              </a:defRPr>
            </a:lvl7pPr>
            <a:lvl8pPr lvl="7" algn="ctr" rtl="0">
              <a:spcBef>
                <a:spcPts val="0"/>
              </a:spcBef>
              <a:spcAft>
                <a:spcPts val="0"/>
              </a:spcAft>
              <a:buClr>
                <a:srgbClr val="FFFFFF"/>
              </a:buClr>
              <a:buSzPts val="1800"/>
              <a:buNone/>
              <a:defRPr sz="2400">
                <a:solidFill>
                  <a:srgbClr val="FFFFFF"/>
                </a:solidFill>
              </a:defRPr>
            </a:lvl8pPr>
            <a:lvl9pPr lvl="8" algn="ctr" rtl="0">
              <a:spcBef>
                <a:spcPts val="0"/>
              </a:spcBef>
              <a:spcAft>
                <a:spcPts val="0"/>
              </a:spcAft>
              <a:buClr>
                <a:srgbClr val="FFFFFF"/>
              </a:buClr>
              <a:buSzPts val="1800"/>
              <a:buNone/>
              <a:defRPr sz="2400">
                <a:solidFill>
                  <a:srgbClr val="FFFFFF"/>
                </a:solidFill>
              </a:defRPr>
            </a:lvl9pPr>
          </a:lstStyle>
          <a:p>
            <a:endParaRPr/>
          </a:p>
        </p:txBody>
      </p:sp>
      <p:sp>
        <p:nvSpPr>
          <p:cNvPr id="1240" name="Google Shape;1240;p15"/>
          <p:cNvSpPr txBox="1">
            <a:spLocks noGrp="1"/>
          </p:cNvSpPr>
          <p:nvPr>
            <p:ph type="subTitle" idx="14"/>
          </p:nvPr>
        </p:nvSpPr>
        <p:spPr>
          <a:xfrm>
            <a:off x="6494347" y="5307733"/>
            <a:ext cx="3170000" cy="7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241" name="Google Shape;1241;p15"/>
          <p:cNvSpPr txBox="1">
            <a:spLocks noGrp="1"/>
          </p:cNvSpPr>
          <p:nvPr>
            <p:ph type="title" idx="15"/>
          </p:nvPr>
        </p:nvSpPr>
        <p:spPr>
          <a:xfrm>
            <a:off x="952800" y="593367"/>
            <a:ext cx="10278000" cy="6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467">
                <a:solidFill>
                  <a:schemeClr val="lt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09450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2"/>
        </a:solidFill>
        <a:effectLst/>
      </p:bgPr>
    </p:bg>
    <p:spTree>
      <p:nvGrpSpPr>
        <p:cNvPr id="1" name="Shape 1242"/>
        <p:cNvGrpSpPr/>
        <p:nvPr/>
      </p:nvGrpSpPr>
      <p:grpSpPr>
        <a:xfrm>
          <a:off x="0" y="0"/>
          <a:ext cx="0" cy="0"/>
          <a:chOff x="0" y="0"/>
          <a:chExt cx="0" cy="0"/>
        </a:xfrm>
      </p:grpSpPr>
      <p:cxnSp>
        <p:nvCxnSpPr>
          <p:cNvPr id="1243" name="Google Shape;1243;p16"/>
          <p:cNvCxnSpPr/>
          <p:nvPr/>
        </p:nvCxnSpPr>
        <p:spPr>
          <a:xfrm>
            <a:off x="2586908" y="3253379"/>
            <a:ext cx="7140000" cy="0"/>
          </a:xfrm>
          <a:prstGeom prst="straightConnector1">
            <a:avLst/>
          </a:prstGeom>
          <a:noFill/>
          <a:ln w="38100" cap="flat" cmpd="sng">
            <a:solidFill>
              <a:schemeClr val="accent3"/>
            </a:solidFill>
            <a:prstDash val="solid"/>
            <a:round/>
            <a:headEnd type="none" w="med" len="med"/>
            <a:tailEnd type="none" w="med" len="med"/>
          </a:ln>
        </p:spPr>
      </p:cxnSp>
      <p:grpSp>
        <p:nvGrpSpPr>
          <p:cNvPr id="1244" name="Google Shape;1244;p16"/>
          <p:cNvGrpSpPr/>
          <p:nvPr/>
        </p:nvGrpSpPr>
        <p:grpSpPr>
          <a:xfrm>
            <a:off x="1721606" y="1568975"/>
            <a:ext cx="765445" cy="904221"/>
            <a:chOff x="3791726" y="2629472"/>
            <a:chExt cx="347046" cy="409966"/>
          </a:xfrm>
        </p:grpSpPr>
        <p:sp>
          <p:nvSpPr>
            <p:cNvPr id="1245" name="Google Shape;1245;p16"/>
            <p:cNvSpPr/>
            <p:nvPr/>
          </p:nvSpPr>
          <p:spPr>
            <a:xfrm>
              <a:off x="3791726" y="2629472"/>
              <a:ext cx="347046" cy="409966"/>
            </a:xfrm>
            <a:custGeom>
              <a:avLst/>
              <a:gdLst/>
              <a:ahLst/>
              <a:cxnLst/>
              <a:rect l="l" t="t" r="r" b="b"/>
              <a:pathLst>
                <a:path w="11401" h="13468" extrusionOk="0">
                  <a:moveTo>
                    <a:pt x="7601" y="1"/>
                  </a:moveTo>
                  <a:cubicBezTo>
                    <a:pt x="7583" y="1"/>
                    <a:pt x="7566" y="1"/>
                    <a:pt x="7549" y="18"/>
                  </a:cubicBezTo>
                  <a:cubicBezTo>
                    <a:pt x="7549" y="18"/>
                    <a:pt x="7549" y="36"/>
                    <a:pt x="7549" y="36"/>
                  </a:cubicBezTo>
                  <a:lnTo>
                    <a:pt x="7496" y="36"/>
                  </a:lnTo>
                  <a:cubicBezTo>
                    <a:pt x="6869" y="210"/>
                    <a:pt x="6294" y="384"/>
                    <a:pt x="5649" y="576"/>
                  </a:cubicBezTo>
                  <a:cubicBezTo>
                    <a:pt x="5004" y="768"/>
                    <a:pt x="4324" y="994"/>
                    <a:pt x="3714" y="1186"/>
                  </a:cubicBezTo>
                  <a:cubicBezTo>
                    <a:pt x="3086" y="1395"/>
                    <a:pt x="2476" y="1622"/>
                    <a:pt x="1866" y="1831"/>
                  </a:cubicBezTo>
                  <a:lnTo>
                    <a:pt x="1831" y="1848"/>
                  </a:lnTo>
                  <a:cubicBezTo>
                    <a:pt x="1517" y="1953"/>
                    <a:pt x="1221" y="2058"/>
                    <a:pt x="925" y="2180"/>
                  </a:cubicBezTo>
                  <a:cubicBezTo>
                    <a:pt x="646" y="2267"/>
                    <a:pt x="367" y="2389"/>
                    <a:pt x="105" y="2546"/>
                  </a:cubicBezTo>
                  <a:cubicBezTo>
                    <a:pt x="88" y="2546"/>
                    <a:pt x="88" y="2528"/>
                    <a:pt x="71" y="2528"/>
                  </a:cubicBezTo>
                  <a:cubicBezTo>
                    <a:pt x="65" y="2523"/>
                    <a:pt x="60" y="2521"/>
                    <a:pt x="55" y="2521"/>
                  </a:cubicBezTo>
                  <a:cubicBezTo>
                    <a:pt x="43" y="2521"/>
                    <a:pt x="31" y="2533"/>
                    <a:pt x="18" y="2546"/>
                  </a:cubicBezTo>
                  <a:cubicBezTo>
                    <a:pt x="1" y="2650"/>
                    <a:pt x="1" y="2755"/>
                    <a:pt x="53" y="2859"/>
                  </a:cubicBezTo>
                  <a:cubicBezTo>
                    <a:pt x="105" y="3016"/>
                    <a:pt x="158" y="3173"/>
                    <a:pt x="210" y="3330"/>
                  </a:cubicBezTo>
                  <a:cubicBezTo>
                    <a:pt x="315" y="3626"/>
                    <a:pt x="419" y="3923"/>
                    <a:pt x="506" y="4236"/>
                  </a:cubicBezTo>
                  <a:cubicBezTo>
                    <a:pt x="681" y="4829"/>
                    <a:pt x="890" y="5387"/>
                    <a:pt x="1134" y="5945"/>
                  </a:cubicBezTo>
                  <a:cubicBezTo>
                    <a:pt x="1134" y="5962"/>
                    <a:pt x="1134" y="5962"/>
                    <a:pt x="1134" y="5962"/>
                  </a:cubicBezTo>
                  <a:cubicBezTo>
                    <a:pt x="1186" y="6154"/>
                    <a:pt x="1430" y="6241"/>
                    <a:pt x="1552" y="6346"/>
                  </a:cubicBezTo>
                  <a:cubicBezTo>
                    <a:pt x="1727" y="6468"/>
                    <a:pt x="1883" y="6624"/>
                    <a:pt x="2040" y="6781"/>
                  </a:cubicBezTo>
                  <a:cubicBezTo>
                    <a:pt x="2389" y="7130"/>
                    <a:pt x="2668" y="7566"/>
                    <a:pt x="2825" y="8036"/>
                  </a:cubicBezTo>
                  <a:cubicBezTo>
                    <a:pt x="2947" y="8490"/>
                    <a:pt x="2947" y="8978"/>
                    <a:pt x="2825" y="9448"/>
                  </a:cubicBezTo>
                  <a:cubicBezTo>
                    <a:pt x="2755" y="9727"/>
                    <a:pt x="2546" y="10146"/>
                    <a:pt x="2685" y="10442"/>
                  </a:cubicBezTo>
                  <a:cubicBezTo>
                    <a:pt x="2772" y="10930"/>
                    <a:pt x="2894" y="11401"/>
                    <a:pt x="3051" y="11854"/>
                  </a:cubicBezTo>
                  <a:cubicBezTo>
                    <a:pt x="3121" y="12115"/>
                    <a:pt x="3208" y="12377"/>
                    <a:pt x="3295" y="12638"/>
                  </a:cubicBezTo>
                  <a:cubicBezTo>
                    <a:pt x="3365" y="12900"/>
                    <a:pt x="3452" y="13161"/>
                    <a:pt x="3557" y="13405"/>
                  </a:cubicBezTo>
                  <a:cubicBezTo>
                    <a:pt x="3567" y="13444"/>
                    <a:pt x="3604" y="13467"/>
                    <a:pt x="3641" y="13467"/>
                  </a:cubicBezTo>
                  <a:cubicBezTo>
                    <a:pt x="3670" y="13467"/>
                    <a:pt x="3698" y="13453"/>
                    <a:pt x="3714" y="13423"/>
                  </a:cubicBezTo>
                  <a:cubicBezTo>
                    <a:pt x="4027" y="13370"/>
                    <a:pt x="4324" y="13283"/>
                    <a:pt x="4620" y="13179"/>
                  </a:cubicBezTo>
                  <a:cubicBezTo>
                    <a:pt x="4934" y="13091"/>
                    <a:pt x="5248" y="12969"/>
                    <a:pt x="5579" y="12865"/>
                  </a:cubicBezTo>
                  <a:cubicBezTo>
                    <a:pt x="6224" y="12673"/>
                    <a:pt x="6886" y="12446"/>
                    <a:pt x="7496" y="12255"/>
                  </a:cubicBezTo>
                  <a:cubicBezTo>
                    <a:pt x="8106" y="12063"/>
                    <a:pt x="8734" y="11941"/>
                    <a:pt x="9361" y="11732"/>
                  </a:cubicBezTo>
                  <a:cubicBezTo>
                    <a:pt x="9989" y="11523"/>
                    <a:pt x="10564" y="11104"/>
                    <a:pt x="11244" y="11052"/>
                  </a:cubicBezTo>
                  <a:cubicBezTo>
                    <a:pt x="11349" y="11035"/>
                    <a:pt x="11401" y="10913"/>
                    <a:pt x="11314" y="10843"/>
                  </a:cubicBezTo>
                  <a:cubicBezTo>
                    <a:pt x="11314" y="10825"/>
                    <a:pt x="11331" y="10808"/>
                    <a:pt x="11331" y="10808"/>
                  </a:cubicBezTo>
                  <a:cubicBezTo>
                    <a:pt x="11261" y="10546"/>
                    <a:pt x="11174" y="10285"/>
                    <a:pt x="11070" y="10024"/>
                  </a:cubicBezTo>
                  <a:cubicBezTo>
                    <a:pt x="10983" y="9780"/>
                    <a:pt x="10878" y="9518"/>
                    <a:pt x="10791" y="9257"/>
                  </a:cubicBezTo>
                  <a:cubicBezTo>
                    <a:pt x="10651" y="8803"/>
                    <a:pt x="10460" y="8350"/>
                    <a:pt x="10216" y="7914"/>
                  </a:cubicBezTo>
                  <a:cubicBezTo>
                    <a:pt x="10181" y="7583"/>
                    <a:pt x="9762" y="7391"/>
                    <a:pt x="9518" y="7200"/>
                  </a:cubicBezTo>
                  <a:cubicBezTo>
                    <a:pt x="9152" y="6903"/>
                    <a:pt x="8856" y="6520"/>
                    <a:pt x="8682" y="6067"/>
                  </a:cubicBezTo>
                  <a:cubicBezTo>
                    <a:pt x="8525" y="5596"/>
                    <a:pt x="8472" y="5091"/>
                    <a:pt x="8542" y="4585"/>
                  </a:cubicBezTo>
                  <a:cubicBezTo>
                    <a:pt x="8577" y="4376"/>
                    <a:pt x="8612" y="4167"/>
                    <a:pt x="8664" y="3958"/>
                  </a:cubicBezTo>
                  <a:cubicBezTo>
                    <a:pt x="8716" y="3801"/>
                    <a:pt x="8856" y="3574"/>
                    <a:pt x="8769" y="3417"/>
                  </a:cubicBezTo>
                  <a:cubicBezTo>
                    <a:pt x="8769" y="3400"/>
                    <a:pt x="8769" y="3400"/>
                    <a:pt x="8769" y="3400"/>
                  </a:cubicBezTo>
                  <a:cubicBezTo>
                    <a:pt x="8629" y="2807"/>
                    <a:pt x="8455" y="2214"/>
                    <a:pt x="8228" y="1657"/>
                  </a:cubicBezTo>
                  <a:cubicBezTo>
                    <a:pt x="8124" y="1343"/>
                    <a:pt x="8019" y="1047"/>
                    <a:pt x="7915" y="750"/>
                  </a:cubicBezTo>
                  <a:cubicBezTo>
                    <a:pt x="7862" y="593"/>
                    <a:pt x="7827" y="419"/>
                    <a:pt x="7758" y="262"/>
                  </a:cubicBezTo>
                  <a:cubicBezTo>
                    <a:pt x="7740" y="158"/>
                    <a:pt x="7688" y="70"/>
                    <a:pt x="7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6"/>
            <p:cNvSpPr/>
            <p:nvPr/>
          </p:nvSpPr>
          <p:spPr>
            <a:xfrm>
              <a:off x="3846914" y="2647523"/>
              <a:ext cx="213354" cy="324490"/>
            </a:xfrm>
            <a:custGeom>
              <a:avLst/>
              <a:gdLst/>
              <a:ahLst/>
              <a:cxnLst/>
              <a:rect l="l" t="t" r="r" b="b"/>
              <a:pathLst>
                <a:path w="7009" h="10660" extrusionOk="0">
                  <a:moveTo>
                    <a:pt x="3818" y="0"/>
                  </a:moveTo>
                  <a:cubicBezTo>
                    <a:pt x="3173" y="192"/>
                    <a:pt x="2528" y="384"/>
                    <a:pt x="1883" y="610"/>
                  </a:cubicBezTo>
                  <a:cubicBezTo>
                    <a:pt x="1500" y="732"/>
                    <a:pt x="1134" y="872"/>
                    <a:pt x="750" y="994"/>
                  </a:cubicBezTo>
                  <a:cubicBezTo>
                    <a:pt x="506" y="1081"/>
                    <a:pt x="280" y="1168"/>
                    <a:pt x="36" y="1255"/>
                  </a:cubicBezTo>
                  <a:lnTo>
                    <a:pt x="1" y="1255"/>
                  </a:lnTo>
                  <a:cubicBezTo>
                    <a:pt x="559" y="2807"/>
                    <a:pt x="1099" y="4341"/>
                    <a:pt x="1604" y="5892"/>
                  </a:cubicBezTo>
                  <a:cubicBezTo>
                    <a:pt x="1866" y="6676"/>
                    <a:pt x="2127" y="7443"/>
                    <a:pt x="2371" y="8245"/>
                  </a:cubicBezTo>
                  <a:cubicBezTo>
                    <a:pt x="2615" y="9030"/>
                    <a:pt x="2825" y="9866"/>
                    <a:pt x="3138" y="10633"/>
                  </a:cubicBezTo>
                  <a:cubicBezTo>
                    <a:pt x="3138" y="10651"/>
                    <a:pt x="3151" y="10659"/>
                    <a:pt x="3164" y="10659"/>
                  </a:cubicBezTo>
                  <a:cubicBezTo>
                    <a:pt x="3178" y="10659"/>
                    <a:pt x="3191" y="10651"/>
                    <a:pt x="3191" y="10633"/>
                  </a:cubicBezTo>
                  <a:cubicBezTo>
                    <a:pt x="3470" y="10598"/>
                    <a:pt x="3748" y="10546"/>
                    <a:pt x="4010" y="10476"/>
                  </a:cubicBezTo>
                  <a:cubicBezTo>
                    <a:pt x="4393" y="10372"/>
                    <a:pt x="4759" y="10267"/>
                    <a:pt x="5143" y="10163"/>
                  </a:cubicBezTo>
                  <a:cubicBezTo>
                    <a:pt x="5753" y="10041"/>
                    <a:pt x="6346" y="9814"/>
                    <a:pt x="6903" y="9518"/>
                  </a:cubicBezTo>
                  <a:cubicBezTo>
                    <a:pt x="7008" y="9465"/>
                    <a:pt x="6938" y="9343"/>
                    <a:pt x="6869" y="9326"/>
                  </a:cubicBezTo>
                  <a:cubicBezTo>
                    <a:pt x="6694" y="8559"/>
                    <a:pt x="6415" y="7775"/>
                    <a:pt x="6171" y="7008"/>
                  </a:cubicBezTo>
                  <a:cubicBezTo>
                    <a:pt x="5927" y="6223"/>
                    <a:pt x="5683" y="5439"/>
                    <a:pt x="5422" y="4620"/>
                  </a:cubicBezTo>
                  <a:cubicBezTo>
                    <a:pt x="4899" y="3068"/>
                    <a:pt x="4376" y="1534"/>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6"/>
            <p:cNvSpPr/>
            <p:nvPr/>
          </p:nvSpPr>
          <p:spPr>
            <a:xfrm>
              <a:off x="3869744" y="2646975"/>
              <a:ext cx="190524" cy="319468"/>
            </a:xfrm>
            <a:custGeom>
              <a:avLst/>
              <a:gdLst/>
              <a:ahLst/>
              <a:cxnLst/>
              <a:rect l="l" t="t" r="r" b="b"/>
              <a:pathLst>
                <a:path w="6259" h="10495" extrusionOk="0">
                  <a:moveTo>
                    <a:pt x="3068" y="1"/>
                  </a:moveTo>
                  <a:cubicBezTo>
                    <a:pt x="2423" y="210"/>
                    <a:pt x="1778" y="402"/>
                    <a:pt x="1133" y="628"/>
                  </a:cubicBezTo>
                  <a:cubicBezTo>
                    <a:pt x="907" y="698"/>
                    <a:pt x="663" y="785"/>
                    <a:pt x="436" y="872"/>
                  </a:cubicBezTo>
                  <a:lnTo>
                    <a:pt x="0" y="1012"/>
                  </a:lnTo>
                  <a:cubicBezTo>
                    <a:pt x="1081" y="4167"/>
                    <a:pt x="2144" y="7339"/>
                    <a:pt x="3260" y="10494"/>
                  </a:cubicBezTo>
                  <a:cubicBezTo>
                    <a:pt x="3399" y="10460"/>
                    <a:pt x="3556" y="10407"/>
                    <a:pt x="3696" y="10372"/>
                  </a:cubicBezTo>
                  <a:lnTo>
                    <a:pt x="4393" y="10181"/>
                  </a:lnTo>
                  <a:cubicBezTo>
                    <a:pt x="5003" y="10059"/>
                    <a:pt x="5596" y="9832"/>
                    <a:pt x="6153" y="9536"/>
                  </a:cubicBezTo>
                  <a:cubicBezTo>
                    <a:pt x="6258" y="9483"/>
                    <a:pt x="6188" y="9361"/>
                    <a:pt x="6119" y="9344"/>
                  </a:cubicBezTo>
                  <a:cubicBezTo>
                    <a:pt x="5944" y="8577"/>
                    <a:pt x="5665" y="7793"/>
                    <a:pt x="5421" y="7026"/>
                  </a:cubicBezTo>
                  <a:cubicBezTo>
                    <a:pt x="5177" y="6241"/>
                    <a:pt x="4933" y="5457"/>
                    <a:pt x="4672" y="4638"/>
                  </a:cubicBezTo>
                  <a:cubicBezTo>
                    <a:pt x="4149" y="3086"/>
                    <a:pt x="3626" y="1552"/>
                    <a:pt x="3068" y="1"/>
                  </a:cubicBezTo>
                  <a:close/>
                </a:path>
              </a:pathLst>
            </a:custGeom>
            <a:solidFill>
              <a:srgbClr val="D9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6"/>
            <p:cNvSpPr/>
            <p:nvPr/>
          </p:nvSpPr>
          <p:spPr>
            <a:xfrm>
              <a:off x="3869744" y="2673519"/>
              <a:ext cx="112506" cy="292924"/>
            </a:xfrm>
            <a:custGeom>
              <a:avLst/>
              <a:gdLst/>
              <a:ahLst/>
              <a:cxnLst/>
              <a:rect l="l" t="t" r="r" b="b"/>
              <a:pathLst>
                <a:path w="3696" h="9623" extrusionOk="0">
                  <a:moveTo>
                    <a:pt x="436" y="0"/>
                  </a:moveTo>
                  <a:lnTo>
                    <a:pt x="0" y="140"/>
                  </a:lnTo>
                  <a:cubicBezTo>
                    <a:pt x="1081" y="3295"/>
                    <a:pt x="2144" y="6467"/>
                    <a:pt x="3260" y="9622"/>
                  </a:cubicBezTo>
                  <a:cubicBezTo>
                    <a:pt x="3399" y="9588"/>
                    <a:pt x="3556" y="9535"/>
                    <a:pt x="3696" y="9500"/>
                  </a:cubicBezTo>
                  <a:cubicBezTo>
                    <a:pt x="3469" y="8768"/>
                    <a:pt x="3242" y="8054"/>
                    <a:pt x="2998" y="7339"/>
                  </a:cubicBezTo>
                  <a:cubicBezTo>
                    <a:pt x="2876" y="6973"/>
                    <a:pt x="2737" y="6607"/>
                    <a:pt x="2650" y="6241"/>
                  </a:cubicBezTo>
                  <a:cubicBezTo>
                    <a:pt x="2598" y="6066"/>
                    <a:pt x="2598" y="5892"/>
                    <a:pt x="2545" y="5718"/>
                  </a:cubicBezTo>
                  <a:cubicBezTo>
                    <a:pt x="2493" y="5561"/>
                    <a:pt x="2406" y="5404"/>
                    <a:pt x="2301" y="5265"/>
                  </a:cubicBezTo>
                  <a:cubicBezTo>
                    <a:pt x="2109" y="4933"/>
                    <a:pt x="2092" y="4533"/>
                    <a:pt x="1970" y="4132"/>
                  </a:cubicBezTo>
                  <a:cubicBezTo>
                    <a:pt x="1865" y="3748"/>
                    <a:pt x="1709" y="3330"/>
                    <a:pt x="1587" y="2964"/>
                  </a:cubicBezTo>
                  <a:cubicBezTo>
                    <a:pt x="1447" y="2598"/>
                    <a:pt x="1325" y="2214"/>
                    <a:pt x="1168" y="1848"/>
                  </a:cubicBezTo>
                  <a:cubicBezTo>
                    <a:pt x="994" y="1517"/>
                    <a:pt x="837" y="1168"/>
                    <a:pt x="715" y="802"/>
                  </a:cubicBezTo>
                  <a:cubicBezTo>
                    <a:pt x="663" y="523"/>
                    <a:pt x="575" y="244"/>
                    <a:pt x="436" y="0"/>
                  </a:cubicBezTo>
                  <a:close/>
                </a:path>
              </a:pathLst>
            </a:custGeom>
            <a:solidFill>
              <a:srgbClr val="F2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6"/>
            <p:cNvSpPr/>
            <p:nvPr/>
          </p:nvSpPr>
          <p:spPr>
            <a:xfrm>
              <a:off x="3961003" y="2788126"/>
              <a:ext cx="22313" cy="21795"/>
            </a:xfrm>
            <a:custGeom>
              <a:avLst/>
              <a:gdLst/>
              <a:ahLst/>
              <a:cxnLst/>
              <a:rect l="l" t="t" r="r" b="b"/>
              <a:pathLst>
                <a:path w="733" h="716" extrusionOk="0">
                  <a:moveTo>
                    <a:pt x="436" y="1"/>
                  </a:moveTo>
                  <a:cubicBezTo>
                    <a:pt x="384" y="1"/>
                    <a:pt x="314" y="1"/>
                    <a:pt x="262" y="18"/>
                  </a:cubicBezTo>
                  <a:cubicBezTo>
                    <a:pt x="210" y="35"/>
                    <a:pt x="175" y="53"/>
                    <a:pt x="140" y="88"/>
                  </a:cubicBezTo>
                  <a:cubicBezTo>
                    <a:pt x="105" y="123"/>
                    <a:pt x="70" y="157"/>
                    <a:pt x="53" y="192"/>
                  </a:cubicBezTo>
                  <a:cubicBezTo>
                    <a:pt x="18" y="245"/>
                    <a:pt x="18" y="279"/>
                    <a:pt x="18" y="332"/>
                  </a:cubicBezTo>
                  <a:cubicBezTo>
                    <a:pt x="0" y="384"/>
                    <a:pt x="18" y="436"/>
                    <a:pt x="35" y="471"/>
                  </a:cubicBezTo>
                  <a:lnTo>
                    <a:pt x="70" y="558"/>
                  </a:lnTo>
                  <a:cubicBezTo>
                    <a:pt x="105" y="611"/>
                    <a:pt x="157" y="646"/>
                    <a:pt x="210" y="680"/>
                  </a:cubicBezTo>
                  <a:lnTo>
                    <a:pt x="297" y="715"/>
                  </a:lnTo>
                  <a:cubicBezTo>
                    <a:pt x="349" y="715"/>
                    <a:pt x="419" y="715"/>
                    <a:pt x="489" y="698"/>
                  </a:cubicBezTo>
                  <a:cubicBezTo>
                    <a:pt x="523" y="680"/>
                    <a:pt x="576" y="663"/>
                    <a:pt x="611" y="628"/>
                  </a:cubicBezTo>
                  <a:cubicBezTo>
                    <a:pt x="645" y="593"/>
                    <a:pt x="663" y="558"/>
                    <a:pt x="698" y="523"/>
                  </a:cubicBezTo>
                  <a:cubicBezTo>
                    <a:pt x="715" y="471"/>
                    <a:pt x="733" y="436"/>
                    <a:pt x="733" y="384"/>
                  </a:cubicBezTo>
                  <a:cubicBezTo>
                    <a:pt x="733" y="332"/>
                    <a:pt x="733" y="297"/>
                    <a:pt x="715" y="245"/>
                  </a:cubicBezTo>
                  <a:lnTo>
                    <a:pt x="663" y="157"/>
                  </a:lnTo>
                  <a:cubicBezTo>
                    <a:pt x="628" y="105"/>
                    <a:pt x="576" y="70"/>
                    <a:pt x="523" y="35"/>
                  </a:cubicBezTo>
                  <a:lnTo>
                    <a:pt x="436" y="1"/>
                  </a:lnTo>
                  <a:close/>
                </a:path>
              </a:pathLst>
            </a:custGeom>
            <a:solidFill>
              <a:srgbClr val="91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0" name="Google Shape;1250;p16"/>
          <p:cNvGrpSpPr/>
          <p:nvPr/>
        </p:nvGrpSpPr>
        <p:grpSpPr>
          <a:xfrm>
            <a:off x="1056552" y="1809730"/>
            <a:ext cx="225921" cy="352477"/>
            <a:chOff x="3594352" y="2790530"/>
            <a:chExt cx="102431" cy="159810"/>
          </a:xfrm>
        </p:grpSpPr>
        <p:sp>
          <p:nvSpPr>
            <p:cNvPr id="1251" name="Google Shape;1251;p16"/>
            <p:cNvSpPr/>
            <p:nvPr/>
          </p:nvSpPr>
          <p:spPr>
            <a:xfrm>
              <a:off x="3594869" y="2790622"/>
              <a:ext cx="101913" cy="159658"/>
            </a:xfrm>
            <a:custGeom>
              <a:avLst/>
              <a:gdLst/>
              <a:ahLst/>
              <a:cxnLst/>
              <a:rect l="l" t="t" r="r" b="b"/>
              <a:pathLst>
                <a:path w="3348" h="5245" extrusionOk="0">
                  <a:moveTo>
                    <a:pt x="1115" y="0"/>
                  </a:moveTo>
                  <a:cubicBezTo>
                    <a:pt x="1005" y="0"/>
                    <a:pt x="899" y="21"/>
                    <a:pt x="803" y="75"/>
                  </a:cubicBezTo>
                  <a:cubicBezTo>
                    <a:pt x="576" y="180"/>
                    <a:pt x="437" y="424"/>
                    <a:pt x="472" y="668"/>
                  </a:cubicBezTo>
                  <a:cubicBezTo>
                    <a:pt x="489" y="720"/>
                    <a:pt x="506" y="773"/>
                    <a:pt x="541" y="825"/>
                  </a:cubicBezTo>
                  <a:cubicBezTo>
                    <a:pt x="576" y="964"/>
                    <a:pt x="541" y="1017"/>
                    <a:pt x="454" y="1104"/>
                  </a:cubicBezTo>
                  <a:cubicBezTo>
                    <a:pt x="350" y="1208"/>
                    <a:pt x="245" y="1330"/>
                    <a:pt x="175" y="1452"/>
                  </a:cubicBezTo>
                  <a:cubicBezTo>
                    <a:pt x="36" y="1697"/>
                    <a:pt x="1" y="1993"/>
                    <a:pt x="71" y="2272"/>
                  </a:cubicBezTo>
                  <a:cubicBezTo>
                    <a:pt x="140" y="2586"/>
                    <a:pt x="384" y="2708"/>
                    <a:pt x="576" y="2934"/>
                  </a:cubicBezTo>
                  <a:cubicBezTo>
                    <a:pt x="820" y="3196"/>
                    <a:pt x="576" y="3562"/>
                    <a:pt x="541" y="3841"/>
                  </a:cubicBezTo>
                  <a:cubicBezTo>
                    <a:pt x="506" y="4119"/>
                    <a:pt x="628" y="4398"/>
                    <a:pt x="872" y="4555"/>
                  </a:cubicBezTo>
                  <a:cubicBezTo>
                    <a:pt x="994" y="4625"/>
                    <a:pt x="1134" y="4660"/>
                    <a:pt x="1291" y="4660"/>
                  </a:cubicBezTo>
                  <a:cubicBezTo>
                    <a:pt x="1465" y="4695"/>
                    <a:pt x="1465" y="4974"/>
                    <a:pt x="1570" y="5096"/>
                  </a:cubicBezTo>
                  <a:cubicBezTo>
                    <a:pt x="1637" y="5196"/>
                    <a:pt x="1739" y="5244"/>
                    <a:pt x="1842" y="5244"/>
                  </a:cubicBezTo>
                  <a:cubicBezTo>
                    <a:pt x="1953" y="5244"/>
                    <a:pt x="2064" y="5187"/>
                    <a:pt x="2128" y="5078"/>
                  </a:cubicBezTo>
                  <a:lnTo>
                    <a:pt x="2180" y="5078"/>
                  </a:lnTo>
                  <a:cubicBezTo>
                    <a:pt x="2406" y="4956"/>
                    <a:pt x="2616" y="4782"/>
                    <a:pt x="2772" y="4573"/>
                  </a:cubicBezTo>
                  <a:cubicBezTo>
                    <a:pt x="2860" y="4468"/>
                    <a:pt x="2947" y="4363"/>
                    <a:pt x="3016" y="4259"/>
                  </a:cubicBezTo>
                  <a:cubicBezTo>
                    <a:pt x="3069" y="4224"/>
                    <a:pt x="3121" y="4172"/>
                    <a:pt x="3156" y="4119"/>
                  </a:cubicBezTo>
                  <a:cubicBezTo>
                    <a:pt x="3226" y="4085"/>
                    <a:pt x="3261" y="4015"/>
                    <a:pt x="3313" y="3963"/>
                  </a:cubicBezTo>
                  <a:cubicBezTo>
                    <a:pt x="3348" y="3910"/>
                    <a:pt x="3330" y="3841"/>
                    <a:pt x="3295" y="3788"/>
                  </a:cubicBezTo>
                  <a:cubicBezTo>
                    <a:pt x="3261" y="3753"/>
                    <a:pt x="3226" y="3736"/>
                    <a:pt x="3173" y="3736"/>
                  </a:cubicBezTo>
                  <a:cubicBezTo>
                    <a:pt x="2389" y="2969"/>
                    <a:pt x="2250" y="1766"/>
                    <a:pt x="2842" y="842"/>
                  </a:cubicBezTo>
                  <a:cubicBezTo>
                    <a:pt x="2877" y="790"/>
                    <a:pt x="2860" y="738"/>
                    <a:pt x="2825" y="703"/>
                  </a:cubicBezTo>
                  <a:cubicBezTo>
                    <a:pt x="2842" y="668"/>
                    <a:pt x="2825" y="633"/>
                    <a:pt x="2790" y="616"/>
                  </a:cubicBezTo>
                  <a:cubicBezTo>
                    <a:pt x="2441" y="441"/>
                    <a:pt x="2093" y="285"/>
                    <a:pt x="1727" y="145"/>
                  </a:cubicBezTo>
                  <a:cubicBezTo>
                    <a:pt x="1544" y="77"/>
                    <a:pt x="1323" y="0"/>
                    <a:pt x="1115" y="0"/>
                  </a:cubicBezTo>
                  <a:close/>
                </a:path>
              </a:pathLst>
            </a:custGeom>
            <a:solidFill>
              <a:srgbClr val="FF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6"/>
            <p:cNvSpPr/>
            <p:nvPr/>
          </p:nvSpPr>
          <p:spPr>
            <a:xfrm>
              <a:off x="3594352" y="2790530"/>
              <a:ext cx="68490" cy="159810"/>
            </a:xfrm>
            <a:custGeom>
              <a:avLst/>
              <a:gdLst/>
              <a:ahLst/>
              <a:cxnLst/>
              <a:rect l="l" t="t" r="r" b="b"/>
              <a:pathLst>
                <a:path w="2250" h="5250" extrusionOk="0">
                  <a:moveTo>
                    <a:pt x="1121" y="1"/>
                  </a:moveTo>
                  <a:cubicBezTo>
                    <a:pt x="1011" y="1"/>
                    <a:pt x="904" y="28"/>
                    <a:pt x="802" y="78"/>
                  </a:cubicBezTo>
                  <a:cubicBezTo>
                    <a:pt x="576" y="200"/>
                    <a:pt x="454" y="427"/>
                    <a:pt x="489" y="671"/>
                  </a:cubicBezTo>
                  <a:cubicBezTo>
                    <a:pt x="489" y="741"/>
                    <a:pt x="523" y="793"/>
                    <a:pt x="541" y="845"/>
                  </a:cubicBezTo>
                  <a:cubicBezTo>
                    <a:pt x="593" y="967"/>
                    <a:pt x="541" y="1020"/>
                    <a:pt x="454" y="1124"/>
                  </a:cubicBezTo>
                  <a:cubicBezTo>
                    <a:pt x="349" y="1211"/>
                    <a:pt x="262" y="1333"/>
                    <a:pt x="192" y="1455"/>
                  </a:cubicBezTo>
                  <a:cubicBezTo>
                    <a:pt x="53" y="1717"/>
                    <a:pt x="0" y="2013"/>
                    <a:pt x="70" y="2292"/>
                  </a:cubicBezTo>
                  <a:cubicBezTo>
                    <a:pt x="157" y="2589"/>
                    <a:pt x="384" y="2728"/>
                    <a:pt x="593" y="2937"/>
                  </a:cubicBezTo>
                  <a:cubicBezTo>
                    <a:pt x="820" y="3199"/>
                    <a:pt x="593" y="3565"/>
                    <a:pt x="541" y="3861"/>
                  </a:cubicBezTo>
                  <a:cubicBezTo>
                    <a:pt x="506" y="4140"/>
                    <a:pt x="628" y="4419"/>
                    <a:pt x="872" y="4558"/>
                  </a:cubicBezTo>
                  <a:cubicBezTo>
                    <a:pt x="1011" y="4628"/>
                    <a:pt x="1151" y="4663"/>
                    <a:pt x="1290" y="4680"/>
                  </a:cubicBezTo>
                  <a:cubicBezTo>
                    <a:pt x="1465" y="4715"/>
                    <a:pt x="1465" y="4977"/>
                    <a:pt x="1569" y="5116"/>
                  </a:cubicBezTo>
                  <a:cubicBezTo>
                    <a:pt x="1634" y="5206"/>
                    <a:pt x="1734" y="5250"/>
                    <a:pt x="1836" y="5250"/>
                  </a:cubicBezTo>
                  <a:cubicBezTo>
                    <a:pt x="1951" y="5250"/>
                    <a:pt x="2070" y="5193"/>
                    <a:pt x="2145" y="5081"/>
                  </a:cubicBezTo>
                  <a:cubicBezTo>
                    <a:pt x="2145" y="5090"/>
                    <a:pt x="2149" y="5094"/>
                    <a:pt x="2155" y="5094"/>
                  </a:cubicBezTo>
                  <a:cubicBezTo>
                    <a:pt x="2162" y="5094"/>
                    <a:pt x="2171" y="5090"/>
                    <a:pt x="2179" y="5081"/>
                  </a:cubicBezTo>
                  <a:cubicBezTo>
                    <a:pt x="2197" y="5081"/>
                    <a:pt x="2214" y="5064"/>
                    <a:pt x="2249" y="5046"/>
                  </a:cubicBezTo>
                  <a:cubicBezTo>
                    <a:pt x="2214" y="5046"/>
                    <a:pt x="2197" y="5029"/>
                    <a:pt x="2179" y="5029"/>
                  </a:cubicBezTo>
                  <a:cubicBezTo>
                    <a:pt x="2148" y="5044"/>
                    <a:pt x="2119" y="5050"/>
                    <a:pt x="2092" y="5050"/>
                  </a:cubicBezTo>
                  <a:cubicBezTo>
                    <a:pt x="1897" y="5050"/>
                    <a:pt x="1818" y="4696"/>
                    <a:pt x="1726" y="4558"/>
                  </a:cubicBezTo>
                  <a:cubicBezTo>
                    <a:pt x="1552" y="4314"/>
                    <a:pt x="1290" y="4297"/>
                    <a:pt x="1064" y="4157"/>
                  </a:cubicBezTo>
                  <a:cubicBezTo>
                    <a:pt x="837" y="4035"/>
                    <a:pt x="994" y="3669"/>
                    <a:pt x="1064" y="3478"/>
                  </a:cubicBezTo>
                  <a:cubicBezTo>
                    <a:pt x="1186" y="3216"/>
                    <a:pt x="1168" y="2920"/>
                    <a:pt x="1029" y="2676"/>
                  </a:cubicBezTo>
                  <a:cubicBezTo>
                    <a:pt x="889" y="2484"/>
                    <a:pt x="663" y="2414"/>
                    <a:pt x="506" y="2240"/>
                  </a:cubicBezTo>
                  <a:cubicBezTo>
                    <a:pt x="314" y="2031"/>
                    <a:pt x="576" y="1700"/>
                    <a:pt x="680" y="1490"/>
                  </a:cubicBezTo>
                  <a:cubicBezTo>
                    <a:pt x="837" y="1229"/>
                    <a:pt x="889" y="915"/>
                    <a:pt x="855" y="619"/>
                  </a:cubicBezTo>
                  <a:cubicBezTo>
                    <a:pt x="802" y="288"/>
                    <a:pt x="977" y="131"/>
                    <a:pt x="1290" y="78"/>
                  </a:cubicBezTo>
                  <a:cubicBezTo>
                    <a:pt x="1308" y="61"/>
                    <a:pt x="1343" y="61"/>
                    <a:pt x="1360" y="44"/>
                  </a:cubicBezTo>
                  <a:cubicBezTo>
                    <a:pt x="1280" y="14"/>
                    <a:pt x="1200" y="1"/>
                    <a:pt x="1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3" name="Google Shape;1253;p16"/>
          <p:cNvGrpSpPr/>
          <p:nvPr/>
        </p:nvGrpSpPr>
        <p:grpSpPr>
          <a:xfrm>
            <a:off x="1044886" y="2511215"/>
            <a:ext cx="454124" cy="276611"/>
            <a:chOff x="3592769" y="2995240"/>
            <a:chExt cx="205896" cy="125413"/>
          </a:xfrm>
        </p:grpSpPr>
        <p:sp>
          <p:nvSpPr>
            <p:cNvPr id="1254" name="Google Shape;1254;p16"/>
            <p:cNvSpPr/>
            <p:nvPr/>
          </p:nvSpPr>
          <p:spPr>
            <a:xfrm>
              <a:off x="3592769" y="2995240"/>
              <a:ext cx="205896" cy="125413"/>
            </a:xfrm>
            <a:custGeom>
              <a:avLst/>
              <a:gdLst/>
              <a:ahLst/>
              <a:cxnLst/>
              <a:rect l="l" t="t" r="r" b="b"/>
              <a:pathLst>
                <a:path w="6764" h="4120" extrusionOk="0">
                  <a:moveTo>
                    <a:pt x="1585" y="1"/>
                  </a:moveTo>
                  <a:cubicBezTo>
                    <a:pt x="1566" y="1"/>
                    <a:pt x="1549" y="5"/>
                    <a:pt x="1534" y="12"/>
                  </a:cubicBezTo>
                  <a:cubicBezTo>
                    <a:pt x="1168" y="291"/>
                    <a:pt x="976" y="709"/>
                    <a:pt x="750" y="1075"/>
                  </a:cubicBezTo>
                  <a:cubicBezTo>
                    <a:pt x="523" y="1459"/>
                    <a:pt x="331" y="1860"/>
                    <a:pt x="157" y="2261"/>
                  </a:cubicBezTo>
                  <a:cubicBezTo>
                    <a:pt x="35" y="2330"/>
                    <a:pt x="0" y="2540"/>
                    <a:pt x="174" y="2557"/>
                  </a:cubicBezTo>
                  <a:cubicBezTo>
                    <a:pt x="558" y="2627"/>
                    <a:pt x="697" y="2958"/>
                    <a:pt x="959" y="3185"/>
                  </a:cubicBezTo>
                  <a:cubicBezTo>
                    <a:pt x="1165" y="3350"/>
                    <a:pt x="1415" y="3428"/>
                    <a:pt x="1674" y="3428"/>
                  </a:cubicBezTo>
                  <a:cubicBezTo>
                    <a:pt x="1743" y="3428"/>
                    <a:pt x="1813" y="3422"/>
                    <a:pt x="1883" y="3411"/>
                  </a:cubicBezTo>
                  <a:cubicBezTo>
                    <a:pt x="1944" y="3399"/>
                    <a:pt x="2006" y="3387"/>
                    <a:pt x="2068" y="3387"/>
                  </a:cubicBezTo>
                  <a:cubicBezTo>
                    <a:pt x="2093" y="3387"/>
                    <a:pt x="2119" y="3389"/>
                    <a:pt x="2144" y="3394"/>
                  </a:cubicBezTo>
                  <a:cubicBezTo>
                    <a:pt x="2249" y="3411"/>
                    <a:pt x="2284" y="3498"/>
                    <a:pt x="2353" y="3586"/>
                  </a:cubicBezTo>
                  <a:cubicBezTo>
                    <a:pt x="2441" y="3690"/>
                    <a:pt x="2563" y="3795"/>
                    <a:pt x="2685" y="3864"/>
                  </a:cubicBezTo>
                  <a:cubicBezTo>
                    <a:pt x="2875" y="3987"/>
                    <a:pt x="3096" y="4056"/>
                    <a:pt x="3325" y="4056"/>
                  </a:cubicBezTo>
                  <a:cubicBezTo>
                    <a:pt x="3390" y="4056"/>
                    <a:pt x="3456" y="4050"/>
                    <a:pt x="3521" y="4039"/>
                  </a:cubicBezTo>
                  <a:cubicBezTo>
                    <a:pt x="3678" y="4004"/>
                    <a:pt x="3835" y="3899"/>
                    <a:pt x="3992" y="3864"/>
                  </a:cubicBezTo>
                  <a:cubicBezTo>
                    <a:pt x="4002" y="3864"/>
                    <a:pt x="4012" y="3863"/>
                    <a:pt x="4022" y="3863"/>
                  </a:cubicBezTo>
                  <a:cubicBezTo>
                    <a:pt x="4200" y="3863"/>
                    <a:pt x="4349" y="4007"/>
                    <a:pt x="4497" y="4074"/>
                  </a:cubicBezTo>
                  <a:cubicBezTo>
                    <a:pt x="4589" y="4104"/>
                    <a:pt x="4682" y="4120"/>
                    <a:pt x="4774" y="4120"/>
                  </a:cubicBezTo>
                  <a:cubicBezTo>
                    <a:pt x="4947" y="4120"/>
                    <a:pt x="5117" y="4065"/>
                    <a:pt x="5264" y="3952"/>
                  </a:cubicBezTo>
                  <a:cubicBezTo>
                    <a:pt x="5404" y="3864"/>
                    <a:pt x="5526" y="3777"/>
                    <a:pt x="5683" y="3725"/>
                  </a:cubicBezTo>
                  <a:cubicBezTo>
                    <a:pt x="5874" y="3673"/>
                    <a:pt x="6084" y="3673"/>
                    <a:pt x="6275" y="3673"/>
                  </a:cubicBezTo>
                  <a:cubicBezTo>
                    <a:pt x="6554" y="3673"/>
                    <a:pt x="6763" y="3446"/>
                    <a:pt x="6763" y="3167"/>
                  </a:cubicBezTo>
                  <a:cubicBezTo>
                    <a:pt x="6746" y="2958"/>
                    <a:pt x="6711" y="2749"/>
                    <a:pt x="6659" y="2557"/>
                  </a:cubicBezTo>
                  <a:cubicBezTo>
                    <a:pt x="6624" y="2313"/>
                    <a:pt x="6589" y="2086"/>
                    <a:pt x="6537" y="1842"/>
                  </a:cubicBezTo>
                  <a:cubicBezTo>
                    <a:pt x="6502" y="1389"/>
                    <a:pt x="6363" y="953"/>
                    <a:pt x="6171" y="552"/>
                  </a:cubicBezTo>
                  <a:cubicBezTo>
                    <a:pt x="6152" y="524"/>
                    <a:pt x="6127" y="511"/>
                    <a:pt x="6100" y="511"/>
                  </a:cubicBezTo>
                  <a:cubicBezTo>
                    <a:pt x="6078" y="511"/>
                    <a:pt x="6055" y="519"/>
                    <a:pt x="6031" y="535"/>
                  </a:cubicBezTo>
                  <a:cubicBezTo>
                    <a:pt x="5874" y="570"/>
                    <a:pt x="5700" y="640"/>
                    <a:pt x="5543" y="709"/>
                  </a:cubicBezTo>
                  <a:cubicBezTo>
                    <a:pt x="5386" y="762"/>
                    <a:pt x="5212" y="797"/>
                    <a:pt x="5038" y="831"/>
                  </a:cubicBezTo>
                  <a:cubicBezTo>
                    <a:pt x="4776" y="886"/>
                    <a:pt x="4522" y="913"/>
                    <a:pt x="4265" y="913"/>
                  </a:cubicBezTo>
                  <a:cubicBezTo>
                    <a:pt x="4111" y="913"/>
                    <a:pt x="3957" y="903"/>
                    <a:pt x="3800" y="884"/>
                  </a:cubicBezTo>
                  <a:cubicBezTo>
                    <a:pt x="3399" y="849"/>
                    <a:pt x="2981" y="762"/>
                    <a:pt x="2597" y="640"/>
                  </a:cubicBezTo>
                  <a:cubicBezTo>
                    <a:pt x="2441" y="587"/>
                    <a:pt x="2301" y="518"/>
                    <a:pt x="2162" y="448"/>
                  </a:cubicBezTo>
                  <a:cubicBezTo>
                    <a:pt x="2005" y="343"/>
                    <a:pt x="1883" y="239"/>
                    <a:pt x="1761" y="117"/>
                  </a:cubicBezTo>
                  <a:lnTo>
                    <a:pt x="1743" y="117"/>
                  </a:lnTo>
                  <a:lnTo>
                    <a:pt x="1674" y="30"/>
                  </a:lnTo>
                  <a:cubicBezTo>
                    <a:pt x="1643" y="9"/>
                    <a:pt x="1612" y="1"/>
                    <a:pt x="1585" y="1"/>
                  </a:cubicBezTo>
                  <a:close/>
                </a:path>
              </a:pathLst>
            </a:custGeom>
            <a:solidFill>
              <a:srgbClr val="FF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6"/>
            <p:cNvSpPr/>
            <p:nvPr/>
          </p:nvSpPr>
          <p:spPr>
            <a:xfrm>
              <a:off x="3593834" y="3064583"/>
              <a:ext cx="204313" cy="55797"/>
            </a:xfrm>
            <a:custGeom>
              <a:avLst/>
              <a:gdLst/>
              <a:ahLst/>
              <a:cxnLst/>
              <a:rect l="l" t="t" r="r" b="b"/>
              <a:pathLst>
                <a:path w="6712" h="1833" extrusionOk="0">
                  <a:moveTo>
                    <a:pt x="331" y="0"/>
                  </a:moveTo>
                  <a:cubicBezTo>
                    <a:pt x="227" y="0"/>
                    <a:pt x="122" y="18"/>
                    <a:pt x="35" y="52"/>
                  </a:cubicBezTo>
                  <a:cubicBezTo>
                    <a:pt x="0" y="140"/>
                    <a:pt x="17" y="244"/>
                    <a:pt x="122" y="279"/>
                  </a:cubicBezTo>
                  <a:cubicBezTo>
                    <a:pt x="506" y="331"/>
                    <a:pt x="645" y="663"/>
                    <a:pt x="924" y="907"/>
                  </a:cubicBezTo>
                  <a:cubicBezTo>
                    <a:pt x="1125" y="1054"/>
                    <a:pt x="1367" y="1140"/>
                    <a:pt x="1611" y="1140"/>
                  </a:cubicBezTo>
                  <a:cubicBezTo>
                    <a:pt x="1684" y="1140"/>
                    <a:pt x="1758" y="1132"/>
                    <a:pt x="1830" y="1116"/>
                  </a:cubicBezTo>
                  <a:cubicBezTo>
                    <a:pt x="1917" y="1098"/>
                    <a:pt x="2005" y="1098"/>
                    <a:pt x="2092" y="1098"/>
                  </a:cubicBezTo>
                  <a:cubicBezTo>
                    <a:pt x="2196" y="1116"/>
                    <a:pt x="2249" y="1203"/>
                    <a:pt x="2318" y="1290"/>
                  </a:cubicBezTo>
                  <a:cubicBezTo>
                    <a:pt x="2406" y="1412"/>
                    <a:pt x="2510" y="1499"/>
                    <a:pt x="2632" y="1586"/>
                  </a:cubicBezTo>
                  <a:cubicBezTo>
                    <a:pt x="2828" y="1704"/>
                    <a:pt x="3044" y="1763"/>
                    <a:pt x="3265" y="1763"/>
                  </a:cubicBezTo>
                  <a:cubicBezTo>
                    <a:pt x="3338" y="1763"/>
                    <a:pt x="3412" y="1756"/>
                    <a:pt x="3486" y="1743"/>
                  </a:cubicBezTo>
                  <a:cubicBezTo>
                    <a:pt x="3643" y="1708"/>
                    <a:pt x="3783" y="1604"/>
                    <a:pt x="3939" y="1586"/>
                  </a:cubicBezTo>
                  <a:cubicBezTo>
                    <a:pt x="3958" y="1583"/>
                    <a:pt x="3977" y="1581"/>
                    <a:pt x="3995" y="1581"/>
                  </a:cubicBezTo>
                  <a:cubicBezTo>
                    <a:pt x="4162" y="1581"/>
                    <a:pt x="4305" y="1715"/>
                    <a:pt x="4462" y="1778"/>
                  </a:cubicBezTo>
                  <a:cubicBezTo>
                    <a:pt x="4549" y="1815"/>
                    <a:pt x="4642" y="1833"/>
                    <a:pt x="4736" y="1833"/>
                  </a:cubicBezTo>
                  <a:cubicBezTo>
                    <a:pt x="4908" y="1833"/>
                    <a:pt x="5083" y="1775"/>
                    <a:pt x="5229" y="1674"/>
                  </a:cubicBezTo>
                  <a:cubicBezTo>
                    <a:pt x="5351" y="1569"/>
                    <a:pt x="5491" y="1499"/>
                    <a:pt x="5630" y="1430"/>
                  </a:cubicBezTo>
                  <a:cubicBezTo>
                    <a:pt x="5783" y="1404"/>
                    <a:pt x="5927" y="1388"/>
                    <a:pt x="6075" y="1388"/>
                  </a:cubicBezTo>
                  <a:cubicBezTo>
                    <a:pt x="6130" y="1388"/>
                    <a:pt x="6184" y="1390"/>
                    <a:pt x="6240" y="1395"/>
                  </a:cubicBezTo>
                  <a:cubicBezTo>
                    <a:pt x="6502" y="1377"/>
                    <a:pt x="6711" y="1151"/>
                    <a:pt x="6711" y="889"/>
                  </a:cubicBezTo>
                  <a:cubicBezTo>
                    <a:pt x="6711" y="802"/>
                    <a:pt x="6711" y="715"/>
                    <a:pt x="6694" y="628"/>
                  </a:cubicBezTo>
                  <a:cubicBezTo>
                    <a:pt x="6676" y="645"/>
                    <a:pt x="6676" y="645"/>
                    <a:pt x="6659" y="663"/>
                  </a:cubicBezTo>
                  <a:cubicBezTo>
                    <a:pt x="6484" y="872"/>
                    <a:pt x="6258" y="907"/>
                    <a:pt x="5979" y="907"/>
                  </a:cubicBezTo>
                  <a:cubicBezTo>
                    <a:pt x="5953" y="905"/>
                    <a:pt x="5926" y="904"/>
                    <a:pt x="5900" y="904"/>
                  </a:cubicBezTo>
                  <a:cubicBezTo>
                    <a:pt x="5613" y="904"/>
                    <a:pt x="5328" y="991"/>
                    <a:pt x="5073" y="1151"/>
                  </a:cubicBezTo>
                  <a:cubicBezTo>
                    <a:pt x="4931" y="1249"/>
                    <a:pt x="4756" y="1428"/>
                    <a:pt x="4574" y="1428"/>
                  </a:cubicBezTo>
                  <a:cubicBezTo>
                    <a:pt x="4532" y="1428"/>
                    <a:pt x="4488" y="1418"/>
                    <a:pt x="4445" y="1395"/>
                  </a:cubicBezTo>
                  <a:cubicBezTo>
                    <a:pt x="4258" y="1309"/>
                    <a:pt x="4084" y="1163"/>
                    <a:pt x="3872" y="1163"/>
                  </a:cubicBezTo>
                  <a:cubicBezTo>
                    <a:pt x="3827" y="1163"/>
                    <a:pt x="3780" y="1170"/>
                    <a:pt x="3730" y="1186"/>
                  </a:cubicBezTo>
                  <a:cubicBezTo>
                    <a:pt x="3511" y="1240"/>
                    <a:pt x="3335" y="1424"/>
                    <a:pt x="3117" y="1424"/>
                  </a:cubicBezTo>
                  <a:cubicBezTo>
                    <a:pt x="3058" y="1424"/>
                    <a:pt x="2996" y="1411"/>
                    <a:pt x="2928" y="1377"/>
                  </a:cubicBezTo>
                  <a:cubicBezTo>
                    <a:pt x="2702" y="1273"/>
                    <a:pt x="2545" y="1046"/>
                    <a:pt x="2371" y="907"/>
                  </a:cubicBezTo>
                  <a:cubicBezTo>
                    <a:pt x="2211" y="776"/>
                    <a:pt x="2016" y="706"/>
                    <a:pt x="1814" y="706"/>
                  </a:cubicBezTo>
                  <a:cubicBezTo>
                    <a:pt x="1773" y="706"/>
                    <a:pt x="1732" y="709"/>
                    <a:pt x="1691" y="715"/>
                  </a:cubicBezTo>
                  <a:cubicBezTo>
                    <a:pt x="1603" y="726"/>
                    <a:pt x="1508" y="758"/>
                    <a:pt x="1419" y="758"/>
                  </a:cubicBezTo>
                  <a:cubicBezTo>
                    <a:pt x="1367" y="758"/>
                    <a:pt x="1317" y="747"/>
                    <a:pt x="1273" y="715"/>
                  </a:cubicBezTo>
                  <a:cubicBezTo>
                    <a:pt x="1185" y="645"/>
                    <a:pt x="1098" y="558"/>
                    <a:pt x="1028" y="453"/>
                  </a:cubicBezTo>
                  <a:cubicBezTo>
                    <a:pt x="872" y="209"/>
                    <a:pt x="628" y="52"/>
                    <a:pt x="3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16"/>
          <p:cNvGrpSpPr/>
          <p:nvPr/>
        </p:nvGrpSpPr>
        <p:grpSpPr>
          <a:xfrm>
            <a:off x="956995" y="1293161"/>
            <a:ext cx="503269" cy="239348"/>
            <a:chOff x="3577914" y="2523784"/>
            <a:chExt cx="228178" cy="108519"/>
          </a:xfrm>
        </p:grpSpPr>
        <p:sp>
          <p:nvSpPr>
            <p:cNvPr id="1257" name="Google Shape;1257;p16"/>
            <p:cNvSpPr/>
            <p:nvPr/>
          </p:nvSpPr>
          <p:spPr>
            <a:xfrm>
              <a:off x="3577914" y="2523784"/>
              <a:ext cx="228178" cy="108519"/>
            </a:xfrm>
            <a:custGeom>
              <a:avLst/>
              <a:gdLst/>
              <a:ahLst/>
              <a:cxnLst/>
              <a:rect l="l" t="t" r="r" b="b"/>
              <a:pathLst>
                <a:path w="7496" h="3565" extrusionOk="0">
                  <a:moveTo>
                    <a:pt x="4788" y="0"/>
                  </a:moveTo>
                  <a:cubicBezTo>
                    <a:pt x="4461" y="0"/>
                    <a:pt x="4216" y="208"/>
                    <a:pt x="3957" y="370"/>
                  </a:cubicBezTo>
                  <a:cubicBezTo>
                    <a:pt x="3818" y="492"/>
                    <a:pt x="3661" y="562"/>
                    <a:pt x="3486" y="597"/>
                  </a:cubicBezTo>
                  <a:cubicBezTo>
                    <a:pt x="3475" y="597"/>
                    <a:pt x="3463" y="598"/>
                    <a:pt x="3452" y="598"/>
                  </a:cubicBezTo>
                  <a:cubicBezTo>
                    <a:pt x="3221" y="598"/>
                    <a:pt x="3005" y="438"/>
                    <a:pt x="2789" y="405"/>
                  </a:cubicBezTo>
                  <a:cubicBezTo>
                    <a:pt x="2738" y="398"/>
                    <a:pt x="2687" y="395"/>
                    <a:pt x="2637" y="395"/>
                  </a:cubicBezTo>
                  <a:cubicBezTo>
                    <a:pt x="2292" y="395"/>
                    <a:pt x="1974" y="547"/>
                    <a:pt x="1761" y="806"/>
                  </a:cubicBezTo>
                  <a:cubicBezTo>
                    <a:pt x="1621" y="980"/>
                    <a:pt x="1534" y="1189"/>
                    <a:pt x="1342" y="1276"/>
                  </a:cubicBezTo>
                  <a:cubicBezTo>
                    <a:pt x="1151" y="1346"/>
                    <a:pt x="924" y="1311"/>
                    <a:pt x="715" y="1381"/>
                  </a:cubicBezTo>
                  <a:cubicBezTo>
                    <a:pt x="331" y="1503"/>
                    <a:pt x="0" y="1886"/>
                    <a:pt x="157" y="2305"/>
                  </a:cubicBezTo>
                  <a:cubicBezTo>
                    <a:pt x="262" y="2497"/>
                    <a:pt x="401" y="2671"/>
                    <a:pt x="575" y="2810"/>
                  </a:cubicBezTo>
                  <a:cubicBezTo>
                    <a:pt x="802" y="3037"/>
                    <a:pt x="1029" y="3263"/>
                    <a:pt x="1273" y="3473"/>
                  </a:cubicBezTo>
                  <a:cubicBezTo>
                    <a:pt x="1273" y="3530"/>
                    <a:pt x="1320" y="3564"/>
                    <a:pt x="1367" y="3564"/>
                  </a:cubicBezTo>
                  <a:cubicBezTo>
                    <a:pt x="1376" y="3564"/>
                    <a:pt x="1386" y="3563"/>
                    <a:pt x="1395" y="3560"/>
                  </a:cubicBezTo>
                  <a:cubicBezTo>
                    <a:pt x="1726" y="3351"/>
                    <a:pt x="2074" y="3159"/>
                    <a:pt x="2423" y="3019"/>
                  </a:cubicBezTo>
                  <a:cubicBezTo>
                    <a:pt x="2807" y="2880"/>
                    <a:pt x="3190" y="2793"/>
                    <a:pt x="3591" y="2758"/>
                  </a:cubicBezTo>
                  <a:cubicBezTo>
                    <a:pt x="3787" y="2742"/>
                    <a:pt x="3986" y="2734"/>
                    <a:pt x="4186" y="2734"/>
                  </a:cubicBezTo>
                  <a:cubicBezTo>
                    <a:pt x="4431" y="2734"/>
                    <a:pt x="4676" y="2747"/>
                    <a:pt x="4916" y="2775"/>
                  </a:cubicBezTo>
                  <a:cubicBezTo>
                    <a:pt x="5142" y="2793"/>
                    <a:pt x="5351" y="2810"/>
                    <a:pt x="5578" y="2845"/>
                  </a:cubicBezTo>
                  <a:lnTo>
                    <a:pt x="5944" y="2880"/>
                  </a:lnTo>
                  <a:cubicBezTo>
                    <a:pt x="6031" y="2897"/>
                    <a:pt x="6171" y="2880"/>
                    <a:pt x="6240" y="2967"/>
                  </a:cubicBezTo>
                  <a:cubicBezTo>
                    <a:pt x="6277" y="2996"/>
                    <a:pt x="6322" y="3010"/>
                    <a:pt x="6368" y="3010"/>
                  </a:cubicBezTo>
                  <a:cubicBezTo>
                    <a:pt x="6432" y="3010"/>
                    <a:pt x="6496" y="2983"/>
                    <a:pt x="6537" y="2932"/>
                  </a:cubicBezTo>
                  <a:cubicBezTo>
                    <a:pt x="6551" y="2942"/>
                    <a:pt x="6567" y="2946"/>
                    <a:pt x="6585" y="2946"/>
                  </a:cubicBezTo>
                  <a:cubicBezTo>
                    <a:pt x="6632" y="2946"/>
                    <a:pt x="6686" y="2914"/>
                    <a:pt x="6711" y="2863"/>
                  </a:cubicBezTo>
                  <a:cubicBezTo>
                    <a:pt x="6920" y="2392"/>
                    <a:pt x="7095" y="1904"/>
                    <a:pt x="7269" y="1416"/>
                  </a:cubicBezTo>
                  <a:cubicBezTo>
                    <a:pt x="7408" y="1032"/>
                    <a:pt x="7496" y="614"/>
                    <a:pt x="7112" y="352"/>
                  </a:cubicBezTo>
                  <a:cubicBezTo>
                    <a:pt x="6974" y="270"/>
                    <a:pt x="6825" y="220"/>
                    <a:pt x="6665" y="220"/>
                  </a:cubicBezTo>
                  <a:cubicBezTo>
                    <a:pt x="6623" y="220"/>
                    <a:pt x="6580" y="223"/>
                    <a:pt x="6537" y="230"/>
                  </a:cubicBezTo>
                  <a:cubicBezTo>
                    <a:pt x="6310" y="248"/>
                    <a:pt x="6084" y="422"/>
                    <a:pt x="5857" y="422"/>
                  </a:cubicBezTo>
                  <a:cubicBezTo>
                    <a:pt x="5849" y="423"/>
                    <a:pt x="5841" y="423"/>
                    <a:pt x="5834" y="423"/>
                  </a:cubicBezTo>
                  <a:cubicBezTo>
                    <a:pt x="5480" y="423"/>
                    <a:pt x="5222" y="38"/>
                    <a:pt x="4863" y="4"/>
                  </a:cubicBezTo>
                  <a:cubicBezTo>
                    <a:pt x="4838" y="1"/>
                    <a:pt x="4813" y="0"/>
                    <a:pt x="4788" y="0"/>
                  </a:cubicBezTo>
                  <a:close/>
                </a:path>
              </a:pathLst>
            </a:custGeom>
            <a:solidFill>
              <a:srgbClr val="FF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6"/>
            <p:cNvSpPr/>
            <p:nvPr/>
          </p:nvSpPr>
          <p:spPr>
            <a:xfrm>
              <a:off x="3577914" y="2523784"/>
              <a:ext cx="227113" cy="76526"/>
            </a:xfrm>
            <a:custGeom>
              <a:avLst/>
              <a:gdLst/>
              <a:ahLst/>
              <a:cxnLst/>
              <a:rect l="l" t="t" r="r" b="b"/>
              <a:pathLst>
                <a:path w="7461" h="2514" extrusionOk="0">
                  <a:moveTo>
                    <a:pt x="4788" y="0"/>
                  </a:moveTo>
                  <a:cubicBezTo>
                    <a:pt x="4461" y="0"/>
                    <a:pt x="4216" y="208"/>
                    <a:pt x="3957" y="370"/>
                  </a:cubicBezTo>
                  <a:cubicBezTo>
                    <a:pt x="3818" y="492"/>
                    <a:pt x="3661" y="562"/>
                    <a:pt x="3486" y="597"/>
                  </a:cubicBezTo>
                  <a:cubicBezTo>
                    <a:pt x="3475" y="597"/>
                    <a:pt x="3463" y="598"/>
                    <a:pt x="3452" y="598"/>
                  </a:cubicBezTo>
                  <a:cubicBezTo>
                    <a:pt x="3221" y="598"/>
                    <a:pt x="3005" y="438"/>
                    <a:pt x="2789" y="405"/>
                  </a:cubicBezTo>
                  <a:cubicBezTo>
                    <a:pt x="2738" y="398"/>
                    <a:pt x="2687" y="395"/>
                    <a:pt x="2637" y="395"/>
                  </a:cubicBezTo>
                  <a:cubicBezTo>
                    <a:pt x="2292" y="395"/>
                    <a:pt x="1974" y="547"/>
                    <a:pt x="1761" y="806"/>
                  </a:cubicBezTo>
                  <a:cubicBezTo>
                    <a:pt x="1691" y="893"/>
                    <a:pt x="1639" y="997"/>
                    <a:pt x="1569" y="1067"/>
                  </a:cubicBezTo>
                  <a:lnTo>
                    <a:pt x="1551" y="1102"/>
                  </a:lnTo>
                  <a:cubicBezTo>
                    <a:pt x="1517" y="1154"/>
                    <a:pt x="1482" y="1207"/>
                    <a:pt x="1412" y="1224"/>
                  </a:cubicBezTo>
                  <a:cubicBezTo>
                    <a:pt x="1395" y="1241"/>
                    <a:pt x="1377" y="1259"/>
                    <a:pt x="1342" y="1276"/>
                  </a:cubicBezTo>
                  <a:cubicBezTo>
                    <a:pt x="1151" y="1346"/>
                    <a:pt x="924" y="1311"/>
                    <a:pt x="715" y="1381"/>
                  </a:cubicBezTo>
                  <a:cubicBezTo>
                    <a:pt x="331" y="1503"/>
                    <a:pt x="0" y="1886"/>
                    <a:pt x="157" y="2305"/>
                  </a:cubicBezTo>
                  <a:cubicBezTo>
                    <a:pt x="192" y="2374"/>
                    <a:pt x="244" y="2444"/>
                    <a:pt x="296" y="2514"/>
                  </a:cubicBezTo>
                  <a:cubicBezTo>
                    <a:pt x="331" y="2270"/>
                    <a:pt x="471" y="2061"/>
                    <a:pt x="662" y="1904"/>
                  </a:cubicBezTo>
                  <a:cubicBezTo>
                    <a:pt x="811" y="1808"/>
                    <a:pt x="959" y="1795"/>
                    <a:pt x="1109" y="1795"/>
                  </a:cubicBezTo>
                  <a:cubicBezTo>
                    <a:pt x="1166" y="1795"/>
                    <a:pt x="1222" y="1797"/>
                    <a:pt x="1279" y="1797"/>
                  </a:cubicBezTo>
                  <a:cubicBezTo>
                    <a:pt x="1375" y="1797"/>
                    <a:pt x="1471" y="1792"/>
                    <a:pt x="1569" y="1764"/>
                  </a:cubicBezTo>
                  <a:cubicBezTo>
                    <a:pt x="1813" y="1642"/>
                    <a:pt x="2022" y="1433"/>
                    <a:pt x="2127" y="1189"/>
                  </a:cubicBezTo>
                  <a:cubicBezTo>
                    <a:pt x="2243" y="986"/>
                    <a:pt x="2407" y="819"/>
                    <a:pt x="2640" y="819"/>
                  </a:cubicBezTo>
                  <a:cubicBezTo>
                    <a:pt x="2687" y="819"/>
                    <a:pt x="2736" y="826"/>
                    <a:pt x="2789" y="841"/>
                  </a:cubicBezTo>
                  <a:cubicBezTo>
                    <a:pt x="3044" y="931"/>
                    <a:pt x="3235" y="1099"/>
                    <a:pt x="3495" y="1099"/>
                  </a:cubicBezTo>
                  <a:cubicBezTo>
                    <a:pt x="3537" y="1099"/>
                    <a:pt x="3580" y="1094"/>
                    <a:pt x="3626" y="1085"/>
                  </a:cubicBezTo>
                  <a:cubicBezTo>
                    <a:pt x="3922" y="1015"/>
                    <a:pt x="4114" y="788"/>
                    <a:pt x="4358" y="649"/>
                  </a:cubicBezTo>
                  <a:cubicBezTo>
                    <a:pt x="4469" y="583"/>
                    <a:pt x="4576" y="555"/>
                    <a:pt x="4679" y="555"/>
                  </a:cubicBezTo>
                  <a:cubicBezTo>
                    <a:pt x="4851" y="555"/>
                    <a:pt x="5014" y="634"/>
                    <a:pt x="5177" y="753"/>
                  </a:cubicBezTo>
                  <a:cubicBezTo>
                    <a:pt x="5367" y="889"/>
                    <a:pt x="5588" y="1014"/>
                    <a:pt x="5840" y="1014"/>
                  </a:cubicBezTo>
                  <a:cubicBezTo>
                    <a:pt x="5913" y="1014"/>
                    <a:pt x="5988" y="1003"/>
                    <a:pt x="6066" y="980"/>
                  </a:cubicBezTo>
                  <a:cubicBezTo>
                    <a:pt x="6286" y="915"/>
                    <a:pt x="6457" y="784"/>
                    <a:pt x="6666" y="784"/>
                  </a:cubicBezTo>
                  <a:cubicBezTo>
                    <a:pt x="6739" y="784"/>
                    <a:pt x="6817" y="800"/>
                    <a:pt x="6903" y="841"/>
                  </a:cubicBezTo>
                  <a:cubicBezTo>
                    <a:pt x="7007" y="893"/>
                    <a:pt x="7112" y="980"/>
                    <a:pt x="7182" y="1085"/>
                  </a:cubicBezTo>
                  <a:cubicBezTo>
                    <a:pt x="7217" y="1154"/>
                    <a:pt x="7269" y="1224"/>
                    <a:pt x="7321" y="1294"/>
                  </a:cubicBezTo>
                  <a:cubicBezTo>
                    <a:pt x="7426" y="945"/>
                    <a:pt x="7461" y="579"/>
                    <a:pt x="7112" y="352"/>
                  </a:cubicBezTo>
                  <a:cubicBezTo>
                    <a:pt x="6974" y="270"/>
                    <a:pt x="6825" y="220"/>
                    <a:pt x="6665" y="220"/>
                  </a:cubicBezTo>
                  <a:cubicBezTo>
                    <a:pt x="6623" y="220"/>
                    <a:pt x="6580" y="223"/>
                    <a:pt x="6537" y="230"/>
                  </a:cubicBezTo>
                  <a:cubicBezTo>
                    <a:pt x="6310" y="248"/>
                    <a:pt x="6084" y="422"/>
                    <a:pt x="5857" y="422"/>
                  </a:cubicBezTo>
                  <a:cubicBezTo>
                    <a:pt x="5849" y="423"/>
                    <a:pt x="5841" y="423"/>
                    <a:pt x="5834" y="423"/>
                  </a:cubicBezTo>
                  <a:cubicBezTo>
                    <a:pt x="5480" y="423"/>
                    <a:pt x="5222" y="38"/>
                    <a:pt x="4863" y="4"/>
                  </a:cubicBezTo>
                  <a:cubicBezTo>
                    <a:pt x="4838" y="1"/>
                    <a:pt x="4813" y="0"/>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9" name="Google Shape;1259;p16"/>
          <p:cNvGrpSpPr/>
          <p:nvPr/>
        </p:nvGrpSpPr>
        <p:grpSpPr>
          <a:xfrm rot="-580281">
            <a:off x="-217" y="109444"/>
            <a:ext cx="1266652" cy="451283"/>
            <a:chOff x="4344640" y="2136829"/>
            <a:chExt cx="551849" cy="196613"/>
          </a:xfrm>
        </p:grpSpPr>
        <p:sp>
          <p:nvSpPr>
            <p:cNvPr id="1260" name="Google Shape;1260;p16"/>
            <p:cNvSpPr/>
            <p:nvPr/>
          </p:nvSpPr>
          <p:spPr>
            <a:xfrm>
              <a:off x="4344640" y="2238164"/>
              <a:ext cx="22617" cy="29405"/>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6"/>
            <p:cNvSpPr/>
            <p:nvPr/>
          </p:nvSpPr>
          <p:spPr>
            <a:xfrm>
              <a:off x="4391092" y="2289151"/>
              <a:ext cx="40577" cy="22526"/>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6"/>
            <p:cNvSpPr/>
            <p:nvPr/>
          </p:nvSpPr>
          <p:spPr>
            <a:xfrm>
              <a:off x="4467192" y="2321205"/>
              <a:ext cx="43560" cy="12237"/>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6"/>
            <p:cNvSpPr/>
            <p:nvPr/>
          </p:nvSpPr>
          <p:spPr>
            <a:xfrm>
              <a:off x="4563778" y="2314295"/>
              <a:ext cx="43012" cy="14885"/>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6"/>
            <p:cNvSpPr/>
            <p:nvPr/>
          </p:nvSpPr>
          <p:spPr>
            <a:xfrm>
              <a:off x="4660091" y="2284585"/>
              <a:ext cx="45386" cy="21917"/>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6"/>
            <p:cNvSpPr/>
            <p:nvPr/>
          </p:nvSpPr>
          <p:spPr>
            <a:xfrm>
              <a:off x="4748946" y="2232289"/>
              <a:ext cx="29740" cy="32753"/>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6"/>
            <p:cNvSpPr/>
            <p:nvPr/>
          </p:nvSpPr>
          <p:spPr>
            <a:xfrm>
              <a:off x="4806021" y="2178471"/>
              <a:ext cx="43773" cy="37654"/>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6"/>
            <p:cNvSpPr/>
            <p:nvPr/>
          </p:nvSpPr>
          <p:spPr>
            <a:xfrm>
              <a:off x="4867510" y="2136829"/>
              <a:ext cx="28979" cy="20699"/>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8" name="Google Shape;1268;p16"/>
          <p:cNvGrpSpPr/>
          <p:nvPr/>
        </p:nvGrpSpPr>
        <p:grpSpPr>
          <a:xfrm rot="-1501460">
            <a:off x="269047" y="5544450"/>
            <a:ext cx="314276" cy="1341788"/>
            <a:chOff x="5660019" y="3132495"/>
            <a:chExt cx="136920" cy="584572"/>
          </a:xfrm>
        </p:grpSpPr>
        <p:sp>
          <p:nvSpPr>
            <p:cNvPr id="1269" name="Google Shape;1269;p16"/>
            <p:cNvSpPr/>
            <p:nvPr/>
          </p:nvSpPr>
          <p:spPr>
            <a:xfrm>
              <a:off x="5671677" y="3148415"/>
              <a:ext cx="30" cy="3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6"/>
            <p:cNvSpPr/>
            <p:nvPr/>
          </p:nvSpPr>
          <p:spPr>
            <a:xfrm>
              <a:off x="5660019" y="3132495"/>
              <a:ext cx="21765" cy="24352"/>
            </a:xfrm>
            <a:custGeom>
              <a:avLst/>
              <a:gdLst/>
              <a:ahLst/>
              <a:cxnLst/>
              <a:rect l="l" t="t" r="r" b="b"/>
              <a:pathLst>
                <a:path w="715" h="800" extrusionOk="0">
                  <a:moveTo>
                    <a:pt x="136" y="0"/>
                  </a:moveTo>
                  <a:cubicBezTo>
                    <a:pt x="97" y="0"/>
                    <a:pt x="58" y="24"/>
                    <a:pt x="35" y="70"/>
                  </a:cubicBezTo>
                  <a:cubicBezTo>
                    <a:pt x="0" y="122"/>
                    <a:pt x="18" y="192"/>
                    <a:pt x="87" y="227"/>
                  </a:cubicBezTo>
                  <a:lnTo>
                    <a:pt x="105" y="227"/>
                  </a:lnTo>
                  <a:lnTo>
                    <a:pt x="122" y="262"/>
                  </a:lnTo>
                  <a:cubicBezTo>
                    <a:pt x="140" y="262"/>
                    <a:pt x="157" y="297"/>
                    <a:pt x="175" y="314"/>
                  </a:cubicBezTo>
                  <a:cubicBezTo>
                    <a:pt x="209" y="349"/>
                    <a:pt x="262" y="384"/>
                    <a:pt x="297" y="419"/>
                  </a:cubicBezTo>
                  <a:lnTo>
                    <a:pt x="314" y="454"/>
                  </a:lnTo>
                  <a:cubicBezTo>
                    <a:pt x="331" y="488"/>
                    <a:pt x="349" y="506"/>
                    <a:pt x="366" y="523"/>
                  </a:cubicBezTo>
                  <a:lnTo>
                    <a:pt x="366" y="541"/>
                  </a:lnTo>
                  <a:lnTo>
                    <a:pt x="384" y="576"/>
                  </a:lnTo>
                  <a:lnTo>
                    <a:pt x="436" y="645"/>
                  </a:lnTo>
                  <a:cubicBezTo>
                    <a:pt x="453" y="663"/>
                    <a:pt x="471" y="680"/>
                    <a:pt x="488" y="698"/>
                  </a:cubicBezTo>
                  <a:lnTo>
                    <a:pt x="506" y="715"/>
                  </a:lnTo>
                  <a:cubicBezTo>
                    <a:pt x="523" y="750"/>
                    <a:pt x="541" y="767"/>
                    <a:pt x="575" y="785"/>
                  </a:cubicBezTo>
                  <a:cubicBezTo>
                    <a:pt x="591" y="795"/>
                    <a:pt x="606" y="799"/>
                    <a:pt x="621" y="799"/>
                  </a:cubicBezTo>
                  <a:cubicBezTo>
                    <a:pt x="655" y="799"/>
                    <a:pt x="685" y="775"/>
                    <a:pt x="697" y="750"/>
                  </a:cubicBezTo>
                  <a:cubicBezTo>
                    <a:pt x="715" y="698"/>
                    <a:pt x="715" y="645"/>
                    <a:pt x="715" y="593"/>
                  </a:cubicBezTo>
                  <a:cubicBezTo>
                    <a:pt x="715" y="558"/>
                    <a:pt x="715" y="523"/>
                    <a:pt x="697" y="506"/>
                  </a:cubicBezTo>
                  <a:cubicBezTo>
                    <a:pt x="593" y="297"/>
                    <a:pt x="419" y="122"/>
                    <a:pt x="192" y="18"/>
                  </a:cubicBezTo>
                  <a:cubicBezTo>
                    <a:pt x="175" y="6"/>
                    <a:pt x="155"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6"/>
            <p:cNvSpPr/>
            <p:nvPr/>
          </p:nvSpPr>
          <p:spPr>
            <a:xfrm>
              <a:off x="5703304" y="3179677"/>
              <a:ext cx="18812" cy="31810"/>
            </a:xfrm>
            <a:custGeom>
              <a:avLst/>
              <a:gdLst/>
              <a:ahLst/>
              <a:cxnLst/>
              <a:rect l="l" t="t" r="r" b="b"/>
              <a:pathLst>
                <a:path w="618" h="1045" extrusionOk="0">
                  <a:moveTo>
                    <a:pt x="128" y="1"/>
                  </a:moveTo>
                  <a:cubicBezTo>
                    <a:pt x="64" y="1"/>
                    <a:pt x="0" y="67"/>
                    <a:pt x="25" y="141"/>
                  </a:cubicBezTo>
                  <a:cubicBezTo>
                    <a:pt x="60" y="298"/>
                    <a:pt x="130" y="455"/>
                    <a:pt x="199" y="612"/>
                  </a:cubicBezTo>
                  <a:cubicBezTo>
                    <a:pt x="217" y="682"/>
                    <a:pt x="269" y="751"/>
                    <a:pt x="304" y="838"/>
                  </a:cubicBezTo>
                  <a:cubicBezTo>
                    <a:pt x="304" y="838"/>
                    <a:pt x="321" y="856"/>
                    <a:pt x="321" y="856"/>
                  </a:cubicBezTo>
                  <a:cubicBezTo>
                    <a:pt x="321" y="873"/>
                    <a:pt x="339" y="891"/>
                    <a:pt x="356" y="908"/>
                  </a:cubicBezTo>
                  <a:cubicBezTo>
                    <a:pt x="356" y="908"/>
                    <a:pt x="374" y="926"/>
                    <a:pt x="374" y="926"/>
                  </a:cubicBezTo>
                  <a:cubicBezTo>
                    <a:pt x="391" y="978"/>
                    <a:pt x="426" y="1013"/>
                    <a:pt x="461" y="1030"/>
                  </a:cubicBezTo>
                  <a:cubicBezTo>
                    <a:pt x="475" y="1040"/>
                    <a:pt x="491" y="1044"/>
                    <a:pt x="507" y="1044"/>
                  </a:cubicBezTo>
                  <a:cubicBezTo>
                    <a:pt x="548" y="1044"/>
                    <a:pt x="588" y="1016"/>
                    <a:pt x="600" y="978"/>
                  </a:cubicBezTo>
                  <a:cubicBezTo>
                    <a:pt x="618" y="926"/>
                    <a:pt x="618" y="873"/>
                    <a:pt x="600" y="821"/>
                  </a:cubicBezTo>
                  <a:cubicBezTo>
                    <a:pt x="600" y="804"/>
                    <a:pt x="600" y="769"/>
                    <a:pt x="600" y="751"/>
                  </a:cubicBezTo>
                  <a:cubicBezTo>
                    <a:pt x="600" y="734"/>
                    <a:pt x="600" y="716"/>
                    <a:pt x="600" y="699"/>
                  </a:cubicBezTo>
                  <a:cubicBezTo>
                    <a:pt x="600" y="664"/>
                    <a:pt x="583" y="629"/>
                    <a:pt x="565" y="594"/>
                  </a:cubicBezTo>
                  <a:cubicBezTo>
                    <a:pt x="548" y="525"/>
                    <a:pt x="513" y="455"/>
                    <a:pt x="478" y="385"/>
                  </a:cubicBezTo>
                  <a:cubicBezTo>
                    <a:pt x="408" y="246"/>
                    <a:pt x="304" y="124"/>
                    <a:pt x="199" y="37"/>
                  </a:cubicBezTo>
                  <a:cubicBezTo>
                    <a:pt x="179" y="12"/>
                    <a:pt x="15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6"/>
            <p:cNvSpPr/>
            <p:nvPr/>
          </p:nvSpPr>
          <p:spPr>
            <a:xfrm>
              <a:off x="5734840" y="3252307"/>
              <a:ext cx="16468" cy="33758"/>
            </a:xfrm>
            <a:custGeom>
              <a:avLst/>
              <a:gdLst/>
              <a:ahLst/>
              <a:cxnLst/>
              <a:rect l="l" t="t" r="r" b="b"/>
              <a:pathLst>
                <a:path w="541" h="1109" extrusionOk="0">
                  <a:moveTo>
                    <a:pt x="102" y="1"/>
                  </a:moveTo>
                  <a:cubicBezTo>
                    <a:pt x="68" y="1"/>
                    <a:pt x="35" y="30"/>
                    <a:pt x="35" y="74"/>
                  </a:cubicBezTo>
                  <a:cubicBezTo>
                    <a:pt x="17" y="91"/>
                    <a:pt x="17" y="108"/>
                    <a:pt x="0" y="143"/>
                  </a:cubicBezTo>
                  <a:lnTo>
                    <a:pt x="0" y="213"/>
                  </a:lnTo>
                  <a:cubicBezTo>
                    <a:pt x="0" y="230"/>
                    <a:pt x="0" y="248"/>
                    <a:pt x="17" y="283"/>
                  </a:cubicBezTo>
                  <a:cubicBezTo>
                    <a:pt x="35" y="300"/>
                    <a:pt x="17" y="352"/>
                    <a:pt x="35" y="387"/>
                  </a:cubicBezTo>
                  <a:cubicBezTo>
                    <a:pt x="52" y="474"/>
                    <a:pt x="70" y="544"/>
                    <a:pt x="105" y="631"/>
                  </a:cubicBezTo>
                  <a:cubicBezTo>
                    <a:pt x="122" y="718"/>
                    <a:pt x="157" y="806"/>
                    <a:pt x="192" y="875"/>
                  </a:cubicBezTo>
                  <a:cubicBezTo>
                    <a:pt x="244" y="963"/>
                    <a:pt x="261" y="1050"/>
                    <a:pt x="349" y="1102"/>
                  </a:cubicBezTo>
                  <a:cubicBezTo>
                    <a:pt x="362" y="1106"/>
                    <a:pt x="376" y="1109"/>
                    <a:pt x="390" y="1109"/>
                  </a:cubicBezTo>
                  <a:cubicBezTo>
                    <a:pt x="433" y="1109"/>
                    <a:pt x="475" y="1089"/>
                    <a:pt x="488" y="1050"/>
                  </a:cubicBezTo>
                  <a:cubicBezTo>
                    <a:pt x="540" y="963"/>
                    <a:pt x="488" y="875"/>
                    <a:pt x="488" y="788"/>
                  </a:cubicBezTo>
                  <a:lnTo>
                    <a:pt x="488" y="771"/>
                  </a:lnTo>
                  <a:cubicBezTo>
                    <a:pt x="488" y="753"/>
                    <a:pt x="488" y="736"/>
                    <a:pt x="488" y="701"/>
                  </a:cubicBezTo>
                  <a:cubicBezTo>
                    <a:pt x="488" y="684"/>
                    <a:pt x="488" y="666"/>
                    <a:pt x="471" y="649"/>
                  </a:cubicBezTo>
                  <a:cubicBezTo>
                    <a:pt x="453" y="631"/>
                    <a:pt x="453" y="579"/>
                    <a:pt x="436" y="544"/>
                  </a:cubicBezTo>
                  <a:cubicBezTo>
                    <a:pt x="401" y="457"/>
                    <a:pt x="384" y="370"/>
                    <a:pt x="331" y="283"/>
                  </a:cubicBezTo>
                  <a:cubicBezTo>
                    <a:pt x="314" y="230"/>
                    <a:pt x="279" y="161"/>
                    <a:pt x="227" y="108"/>
                  </a:cubicBezTo>
                  <a:lnTo>
                    <a:pt x="209" y="74"/>
                  </a:lnTo>
                  <a:cubicBezTo>
                    <a:pt x="209" y="56"/>
                    <a:pt x="174" y="39"/>
                    <a:pt x="157" y="39"/>
                  </a:cubicBezTo>
                  <a:cubicBezTo>
                    <a:pt x="144" y="12"/>
                    <a:pt x="123"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6"/>
            <p:cNvSpPr/>
            <p:nvPr/>
          </p:nvSpPr>
          <p:spPr>
            <a:xfrm>
              <a:off x="5767716" y="3342227"/>
              <a:ext cx="13820" cy="26544"/>
            </a:xfrm>
            <a:custGeom>
              <a:avLst/>
              <a:gdLst/>
              <a:ahLst/>
              <a:cxnLst/>
              <a:rect l="l" t="t" r="r" b="b"/>
              <a:pathLst>
                <a:path w="454" h="872" extrusionOk="0">
                  <a:moveTo>
                    <a:pt x="138" y="0"/>
                  </a:moveTo>
                  <a:cubicBezTo>
                    <a:pt x="123" y="0"/>
                    <a:pt x="105" y="4"/>
                    <a:pt x="88" y="13"/>
                  </a:cubicBezTo>
                  <a:cubicBezTo>
                    <a:pt x="53" y="13"/>
                    <a:pt x="36" y="48"/>
                    <a:pt x="18" y="100"/>
                  </a:cubicBezTo>
                  <a:cubicBezTo>
                    <a:pt x="1" y="153"/>
                    <a:pt x="1" y="205"/>
                    <a:pt x="1" y="275"/>
                  </a:cubicBezTo>
                  <a:cubicBezTo>
                    <a:pt x="1" y="344"/>
                    <a:pt x="18" y="431"/>
                    <a:pt x="36" y="501"/>
                  </a:cubicBezTo>
                  <a:cubicBezTo>
                    <a:pt x="70" y="571"/>
                    <a:pt x="105" y="658"/>
                    <a:pt x="158" y="710"/>
                  </a:cubicBezTo>
                  <a:cubicBezTo>
                    <a:pt x="158" y="728"/>
                    <a:pt x="192" y="745"/>
                    <a:pt x="192" y="763"/>
                  </a:cubicBezTo>
                  <a:cubicBezTo>
                    <a:pt x="192" y="780"/>
                    <a:pt x="210" y="780"/>
                    <a:pt x="227" y="798"/>
                  </a:cubicBezTo>
                  <a:cubicBezTo>
                    <a:pt x="245" y="832"/>
                    <a:pt x="280" y="867"/>
                    <a:pt x="332" y="867"/>
                  </a:cubicBezTo>
                  <a:cubicBezTo>
                    <a:pt x="341" y="870"/>
                    <a:pt x="350" y="872"/>
                    <a:pt x="360" y="872"/>
                  </a:cubicBezTo>
                  <a:cubicBezTo>
                    <a:pt x="406" y="872"/>
                    <a:pt x="454" y="838"/>
                    <a:pt x="454" y="780"/>
                  </a:cubicBezTo>
                  <a:cubicBezTo>
                    <a:pt x="454" y="728"/>
                    <a:pt x="437" y="693"/>
                    <a:pt x="402" y="641"/>
                  </a:cubicBezTo>
                  <a:cubicBezTo>
                    <a:pt x="402" y="641"/>
                    <a:pt x="384" y="623"/>
                    <a:pt x="384" y="606"/>
                  </a:cubicBezTo>
                  <a:lnTo>
                    <a:pt x="384" y="588"/>
                  </a:lnTo>
                  <a:cubicBezTo>
                    <a:pt x="367" y="571"/>
                    <a:pt x="367" y="553"/>
                    <a:pt x="349" y="519"/>
                  </a:cubicBezTo>
                  <a:lnTo>
                    <a:pt x="315" y="414"/>
                  </a:lnTo>
                  <a:cubicBezTo>
                    <a:pt x="297" y="362"/>
                    <a:pt x="280" y="292"/>
                    <a:pt x="280" y="240"/>
                  </a:cubicBezTo>
                  <a:lnTo>
                    <a:pt x="245" y="153"/>
                  </a:lnTo>
                  <a:lnTo>
                    <a:pt x="245" y="135"/>
                  </a:lnTo>
                  <a:cubicBezTo>
                    <a:pt x="245" y="118"/>
                    <a:pt x="245" y="118"/>
                    <a:pt x="245" y="100"/>
                  </a:cubicBezTo>
                  <a:cubicBezTo>
                    <a:pt x="245" y="65"/>
                    <a:pt x="210" y="31"/>
                    <a:pt x="175" y="13"/>
                  </a:cubicBezTo>
                  <a:cubicBezTo>
                    <a:pt x="166" y="4"/>
                    <a:pt x="153"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6"/>
            <p:cNvSpPr/>
            <p:nvPr/>
          </p:nvSpPr>
          <p:spPr>
            <a:xfrm>
              <a:off x="5783636" y="3416745"/>
              <a:ext cx="11719" cy="39785"/>
            </a:xfrm>
            <a:custGeom>
              <a:avLst/>
              <a:gdLst/>
              <a:ahLst/>
              <a:cxnLst/>
              <a:rect l="l" t="t" r="r" b="b"/>
              <a:pathLst>
                <a:path w="385" h="1307" extrusionOk="0">
                  <a:moveTo>
                    <a:pt x="130" y="0"/>
                  </a:moveTo>
                  <a:cubicBezTo>
                    <a:pt x="86" y="0"/>
                    <a:pt x="45" y="27"/>
                    <a:pt x="36" y="75"/>
                  </a:cubicBezTo>
                  <a:cubicBezTo>
                    <a:pt x="1" y="162"/>
                    <a:pt x="1" y="267"/>
                    <a:pt x="1" y="372"/>
                  </a:cubicBezTo>
                  <a:lnTo>
                    <a:pt x="1" y="650"/>
                  </a:lnTo>
                  <a:cubicBezTo>
                    <a:pt x="1" y="755"/>
                    <a:pt x="1" y="842"/>
                    <a:pt x="18" y="929"/>
                  </a:cubicBezTo>
                  <a:cubicBezTo>
                    <a:pt x="18" y="982"/>
                    <a:pt x="18" y="1034"/>
                    <a:pt x="36" y="1086"/>
                  </a:cubicBezTo>
                  <a:cubicBezTo>
                    <a:pt x="53" y="1138"/>
                    <a:pt x="70" y="1191"/>
                    <a:pt x="105" y="1243"/>
                  </a:cubicBezTo>
                  <a:cubicBezTo>
                    <a:pt x="127" y="1287"/>
                    <a:pt x="167" y="1306"/>
                    <a:pt x="209" y="1306"/>
                  </a:cubicBezTo>
                  <a:cubicBezTo>
                    <a:pt x="268" y="1306"/>
                    <a:pt x="329" y="1269"/>
                    <a:pt x="349" y="1208"/>
                  </a:cubicBezTo>
                  <a:cubicBezTo>
                    <a:pt x="349" y="1191"/>
                    <a:pt x="367" y="1173"/>
                    <a:pt x="367" y="1138"/>
                  </a:cubicBezTo>
                  <a:cubicBezTo>
                    <a:pt x="384" y="1104"/>
                    <a:pt x="384" y="1086"/>
                    <a:pt x="384" y="1051"/>
                  </a:cubicBezTo>
                  <a:cubicBezTo>
                    <a:pt x="384" y="999"/>
                    <a:pt x="384" y="964"/>
                    <a:pt x="384" y="912"/>
                  </a:cubicBezTo>
                  <a:cubicBezTo>
                    <a:pt x="367" y="825"/>
                    <a:pt x="367" y="720"/>
                    <a:pt x="349" y="633"/>
                  </a:cubicBezTo>
                  <a:cubicBezTo>
                    <a:pt x="349" y="528"/>
                    <a:pt x="314" y="424"/>
                    <a:pt x="314" y="337"/>
                  </a:cubicBezTo>
                  <a:cubicBezTo>
                    <a:pt x="297" y="232"/>
                    <a:pt x="262" y="145"/>
                    <a:pt x="227" y="58"/>
                  </a:cubicBezTo>
                  <a:cubicBezTo>
                    <a:pt x="204" y="18"/>
                    <a:pt x="16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6"/>
            <p:cNvSpPr/>
            <p:nvPr/>
          </p:nvSpPr>
          <p:spPr>
            <a:xfrm>
              <a:off x="5788415" y="3519297"/>
              <a:ext cx="8523" cy="30410"/>
            </a:xfrm>
            <a:custGeom>
              <a:avLst/>
              <a:gdLst/>
              <a:ahLst/>
              <a:cxnLst/>
              <a:rect l="l" t="t" r="r" b="b"/>
              <a:pathLst>
                <a:path w="280" h="999" extrusionOk="0">
                  <a:moveTo>
                    <a:pt x="140" y="1"/>
                  </a:moveTo>
                  <a:cubicBezTo>
                    <a:pt x="105" y="1"/>
                    <a:pt x="70" y="18"/>
                    <a:pt x="53" y="53"/>
                  </a:cubicBezTo>
                  <a:lnTo>
                    <a:pt x="53" y="70"/>
                  </a:lnTo>
                  <a:cubicBezTo>
                    <a:pt x="18" y="140"/>
                    <a:pt x="1" y="210"/>
                    <a:pt x="18" y="280"/>
                  </a:cubicBezTo>
                  <a:lnTo>
                    <a:pt x="18" y="506"/>
                  </a:lnTo>
                  <a:lnTo>
                    <a:pt x="18" y="715"/>
                  </a:lnTo>
                  <a:cubicBezTo>
                    <a:pt x="1" y="750"/>
                    <a:pt x="1" y="768"/>
                    <a:pt x="18" y="785"/>
                  </a:cubicBezTo>
                  <a:cubicBezTo>
                    <a:pt x="18" y="802"/>
                    <a:pt x="18" y="802"/>
                    <a:pt x="18" y="820"/>
                  </a:cubicBezTo>
                  <a:lnTo>
                    <a:pt x="18" y="837"/>
                  </a:lnTo>
                  <a:cubicBezTo>
                    <a:pt x="18" y="890"/>
                    <a:pt x="35" y="925"/>
                    <a:pt x="70" y="959"/>
                  </a:cubicBezTo>
                  <a:cubicBezTo>
                    <a:pt x="88" y="986"/>
                    <a:pt x="114" y="999"/>
                    <a:pt x="140" y="999"/>
                  </a:cubicBezTo>
                  <a:cubicBezTo>
                    <a:pt x="166" y="999"/>
                    <a:pt x="192" y="986"/>
                    <a:pt x="210" y="959"/>
                  </a:cubicBezTo>
                  <a:cubicBezTo>
                    <a:pt x="227" y="925"/>
                    <a:pt x="245" y="890"/>
                    <a:pt x="262" y="837"/>
                  </a:cubicBezTo>
                  <a:lnTo>
                    <a:pt x="262" y="820"/>
                  </a:lnTo>
                  <a:lnTo>
                    <a:pt x="262" y="802"/>
                  </a:lnTo>
                  <a:cubicBezTo>
                    <a:pt x="262" y="785"/>
                    <a:pt x="262" y="750"/>
                    <a:pt x="262" y="715"/>
                  </a:cubicBezTo>
                  <a:lnTo>
                    <a:pt x="262" y="506"/>
                  </a:lnTo>
                  <a:lnTo>
                    <a:pt x="279" y="280"/>
                  </a:lnTo>
                  <a:cubicBezTo>
                    <a:pt x="279" y="210"/>
                    <a:pt x="262" y="140"/>
                    <a:pt x="227" y="70"/>
                  </a:cubicBezTo>
                  <a:lnTo>
                    <a:pt x="227" y="53"/>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6"/>
            <p:cNvSpPr/>
            <p:nvPr/>
          </p:nvSpPr>
          <p:spPr>
            <a:xfrm>
              <a:off x="5783118" y="3604225"/>
              <a:ext cx="13820" cy="38537"/>
            </a:xfrm>
            <a:custGeom>
              <a:avLst/>
              <a:gdLst/>
              <a:ahLst/>
              <a:cxnLst/>
              <a:rect l="l" t="t" r="r" b="b"/>
              <a:pathLst>
                <a:path w="454" h="1266" extrusionOk="0">
                  <a:moveTo>
                    <a:pt x="328" y="1"/>
                  </a:moveTo>
                  <a:cubicBezTo>
                    <a:pt x="285" y="1"/>
                    <a:pt x="242" y="23"/>
                    <a:pt x="227" y="69"/>
                  </a:cubicBezTo>
                  <a:cubicBezTo>
                    <a:pt x="209" y="122"/>
                    <a:pt x="192" y="157"/>
                    <a:pt x="175" y="191"/>
                  </a:cubicBezTo>
                  <a:cubicBezTo>
                    <a:pt x="157" y="244"/>
                    <a:pt x="140" y="296"/>
                    <a:pt x="122" y="348"/>
                  </a:cubicBezTo>
                  <a:lnTo>
                    <a:pt x="70" y="627"/>
                  </a:lnTo>
                  <a:cubicBezTo>
                    <a:pt x="35" y="732"/>
                    <a:pt x="18" y="836"/>
                    <a:pt x="18" y="923"/>
                  </a:cubicBezTo>
                  <a:cubicBezTo>
                    <a:pt x="0" y="993"/>
                    <a:pt x="0" y="1046"/>
                    <a:pt x="18" y="1098"/>
                  </a:cubicBezTo>
                  <a:cubicBezTo>
                    <a:pt x="35" y="1133"/>
                    <a:pt x="53" y="1150"/>
                    <a:pt x="70" y="1185"/>
                  </a:cubicBezTo>
                  <a:cubicBezTo>
                    <a:pt x="53" y="1185"/>
                    <a:pt x="53" y="1185"/>
                    <a:pt x="70" y="1202"/>
                  </a:cubicBezTo>
                  <a:cubicBezTo>
                    <a:pt x="70" y="1202"/>
                    <a:pt x="70" y="1220"/>
                    <a:pt x="87" y="1220"/>
                  </a:cubicBezTo>
                  <a:cubicBezTo>
                    <a:pt x="98" y="1253"/>
                    <a:pt x="124" y="1265"/>
                    <a:pt x="149" y="1265"/>
                  </a:cubicBezTo>
                  <a:cubicBezTo>
                    <a:pt x="164" y="1265"/>
                    <a:pt x="179" y="1261"/>
                    <a:pt x="192" y="1255"/>
                  </a:cubicBezTo>
                  <a:cubicBezTo>
                    <a:pt x="227" y="1237"/>
                    <a:pt x="262" y="1202"/>
                    <a:pt x="297" y="1168"/>
                  </a:cubicBezTo>
                  <a:cubicBezTo>
                    <a:pt x="331" y="1115"/>
                    <a:pt x="349" y="1063"/>
                    <a:pt x="366" y="993"/>
                  </a:cubicBezTo>
                  <a:cubicBezTo>
                    <a:pt x="384" y="889"/>
                    <a:pt x="401" y="784"/>
                    <a:pt x="419" y="679"/>
                  </a:cubicBezTo>
                  <a:cubicBezTo>
                    <a:pt x="419" y="592"/>
                    <a:pt x="436" y="488"/>
                    <a:pt x="453" y="401"/>
                  </a:cubicBezTo>
                  <a:cubicBezTo>
                    <a:pt x="453" y="348"/>
                    <a:pt x="453" y="296"/>
                    <a:pt x="436" y="244"/>
                  </a:cubicBezTo>
                  <a:cubicBezTo>
                    <a:pt x="436" y="191"/>
                    <a:pt x="436" y="157"/>
                    <a:pt x="436" y="104"/>
                  </a:cubicBezTo>
                  <a:cubicBezTo>
                    <a:pt x="436" y="36"/>
                    <a:pt x="382"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6"/>
            <p:cNvSpPr/>
            <p:nvPr/>
          </p:nvSpPr>
          <p:spPr>
            <a:xfrm>
              <a:off x="5767198" y="3675060"/>
              <a:ext cx="19116" cy="42007"/>
            </a:xfrm>
            <a:custGeom>
              <a:avLst/>
              <a:gdLst/>
              <a:ahLst/>
              <a:cxnLst/>
              <a:rect l="l" t="t" r="r" b="b"/>
              <a:pathLst>
                <a:path w="628" h="1380" extrusionOk="0">
                  <a:moveTo>
                    <a:pt x="501" y="0"/>
                  </a:moveTo>
                  <a:cubicBezTo>
                    <a:pt x="466" y="0"/>
                    <a:pt x="433" y="14"/>
                    <a:pt x="419" y="43"/>
                  </a:cubicBezTo>
                  <a:cubicBezTo>
                    <a:pt x="366" y="148"/>
                    <a:pt x="332" y="270"/>
                    <a:pt x="297" y="374"/>
                  </a:cubicBezTo>
                  <a:cubicBezTo>
                    <a:pt x="262" y="479"/>
                    <a:pt x="227" y="566"/>
                    <a:pt x="192" y="671"/>
                  </a:cubicBezTo>
                  <a:cubicBezTo>
                    <a:pt x="157" y="775"/>
                    <a:pt x="122" y="863"/>
                    <a:pt x="87" y="950"/>
                  </a:cubicBezTo>
                  <a:cubicBezTo>
                    <a:pt x="53" y="1002"/>
                    <a:pt x="18" y="1054"/>
                    <a:pt x="0" y="1124"/>
                  </a:cubicBezTo>
                  <a:cubicBezTo>
                    <a:pt x="0" y="1141"/>
                    <a:pt x="0" y="1176"/>
                    <a:pt x="0" y="1194"/>
                  </a:cubicBezTo>
                  <a:lnTo>
                    <a:pt x="0" y="1281"/>
                  </a:lnTo>
                  <a:cubicBezTo>
                    <a:pt x="0" y="1335"/>
                    <a:pt x="43" y="1379"/>
                    <a:pt x="95" y="1379"/>
                  </a:cubicBezTo>
                  <a:cubicBezTo>
                    <a:pt x="109" y="1379"/>
                    <a:pt x="124" y="1376"/>
                    <a:pt x="140" y="1368"/>
                  </a:cubicBezTo>
                  <a:cubicBezTo>
                    <a:pt x="175" y="1333"/>
                    <a:pt x="227" y="1298"/>
                    <a:pt x="262" y="1263"/>
                  </a:cubicBezTo>
                  <a:cubicBezTo>
                    <a:pt x="297" y="1211"/>
                    <a:pt x="332" y="1159"/>
                    <a:pt x="366" y="1107"/>
                  </a:cubicBezTo>
                  <a:cubicBezTo>
                    <a:pt x="419" y="1002"/>
                    <a:pt x="471" y="880"/>
                    <a:pt x="506" y="775"/>
                  </a:cubicBezTo>
                  <a:cubicBezTo>
                    <a:pt x="541" y="671"/>
                    <a:pt x="576" y="549"/>
                    <a:pt x="593" y="444"/>
                  </a:cubicBezTo>
                  <a:cubicBezTo>
                    <a:pt x="610" y="392"/>
                    <a:pt x="610" y="322"/>
                    <a:pt x="628" y="270"/>
                  </a:cubicBezTo>
                  <a:cubicBezTo>
                    <a:pt x="628" y="235"/>
                    <a:pt x="628" y="200"/>
                    <a:pt x="628" y="183"/>
                  </a:cubicBezTo>
                  <a:cubicBezTo>
                    <a:pt x="628" y="148"/>
                    <a:pt x="628" y="113"/>
                    <a:pt x="610" y="78"/>
                  </a:cubicBezTo>
                  <a:cubicBezTo>
                    <a:pt x="600" y="27"/>
                    <a:pt x="549"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8" name="Google Shape;1278;p16"/>
          <p:cNvGrpSpPr/>
          <p:nvPr/>
        </p:nvGrpSpPr>
        <p:grpSpPr>
          <a:xfrm>
            <a:off x="11234991" y="3154"/>
            <a:ext cx="934235" cy="1433177"/>
            <a:chOff x="4586061" y="559056"/>
            <a:chExt cx="407015" cy="624388"/>
          </a:xfrm>
        </p:grpSpPr>
        <p:sp>
          <p:nvSpPr>
            <p:cNvPr id="1279" name="Google Shape;1279;p16"/>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6"/>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6"/>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6"/>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6"/>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6"/>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6"/>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6"/>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6"/>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6"/>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9" name="Google Shape;1289;p16"/>
          <p:cNvSpPr/>
          <p:nvPr/>
        </p:nvSpPr>
        <p:spPr>
          <a:xfrm>
            <a:off x="2312725" y="3048245"/>
            <a:ext cx="410400" cy="4104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0" name="Google Shape;1290;p16"/>
          <p:cNvSpPr/>
          <p:nvPr/>
        </p:nvSpPr>
        <p:spPr>
          <a:xfrm>
            <a:off x="5919041" y="3048179"/>
            <a:ext cx="410400" cy="4104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1" name="Google Shape;1291;p16"/>
          <p:cNvSpPr/>
          <p:nvPr/>
        </p:nvSpPr>
        <p:spPr>
          <a:xfrm>
            <a:off x="9525359" y="3048179"/>
            <a:ext cx="410400" cy="4104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2" name="Google Shape;1292;p16"/>
          <p:cNvSpPr txBox="1">
            <a:spLocks noGrp="1"/>
          </p:cNvSpPr>
          <p:nvPr>
            <p:ph type="title"/>
          </p:nvPr>
        </p:nvSpPr>
        <p:spPr>
          <a:xfrm>
            <a:off x="1024339" y="3628545"/>
            <a:ext cx="2987200" cy="57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293" name="Google Shape;1293;p16"/>
          <p:cNvSpPr txBox="1">
            <a:spLocks noGrp="1"/>
          </p:cNvSpPr>
          <p:nvPr>
            <p:ph type="subTitle" idx="1"/>
          </p:nvPr>
        </p:nvSpPr>
        <p:spPr>
          <a:xfrm>
            <a:off x="1024339" y="4208067"/>
            <a:ext cx="2987200" cy="8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100"/>
              <a:buFont typeface="Roboto"/>
              <a:buNone/>
              <a:defRPr sz="2133">
                <a:solidFill>
                  <a:schemeClr val="dk1"/>
                </a:solidFill>
                <a:latin typeface="Ropa Sans"/>
                <a:ea typeface="Ropa Sans"/>
                <a:cs typeface="Ropa Sans"/>
                <a:sym typeface="Ropa Sans"/>
              </a:defRPr>
            </a:lvl1pPr>
            <a:lvl2pPr lvl="1"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2pPr>
            <a:lvl3pPr lvl="2"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3pPr>
            <a:lvl4pPr lvl="3"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4pPr>
            <a:lvl5pPr lvl="4"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5pPr>
            <a:lvl6pPr lvl="5"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6pPr>
            <a:lvl7pPr lvl="6"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7pPr>
            <a:lvl8pPr lvl="7"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8pPr>
            <a:lvl9pPr lvl="8"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9pPr>
          </a:lstStyle>
          <a:p>
            <a:endParaRPr/>
          </a:p>
        </p:txBody>
      </p:sp>
      <p:sp>
        <p:nvSpPr>
          <p:cNvPr id="1294" name="Google Shape;1294;p16"/>
          <p:cNvSpPr txBox="1">
            <a:spLocks noGrp="1"/>
          </p:cNvSpPr>
          <p:nvPr>
            <p:ph type="title" idx="2"/>
          </p:nvPr>
        </p:nvSpPr>
        <p:spPr>
          <a:xfrm>
            <a:off x="4636492" y="3628545"/>
            <a:ext cx="2987200" cy="57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295" name="Google Shape;1295;p16"/>
          <p:cNvSpPr txBox="1">
            <a:spLocks noGrp="1"/>
          </p:cNvSpPr>
          <p:nvPr>
            <p:ph type="subTitle" idx="3"/>
          </p:nvPr>
        </p:nvSpPr>
        <p:spPr>
          <a:xfrm>
            <a:off x="4636492" y="4208067"/>
            <a:ext cx="2987200" cy="8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100"/>
              <a:buFont typeface="Roboto"/>
              <a:buNone/>
              <a:defRPr sz="2133">
                <a:solidFill>
                  <a:schemeClr val="dk1"/>
                </a:solidFill>
                <a:latin typeface="Ropa Sans"/>
                <a:ea typeface="Ropa Sans"/>
                <a:cs typeface="Ropa Sans"/>
                <a:sym typeface="Ropa Sans"/>
              </a:defRPr>
            </a:lvl1pPr>
            <a:lvl2pPr lvl="1"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2pPr>
            <a:lvl3pPr lvl="2"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3pPr>
            <a:lvl4pPr lvl="3"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4pPr>
            <a:lvl5pPr lvl="4"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5pPr>
            <a:lvl6pPr lvl="5"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6pPr>
            <a:lvl7pPr lvl="6"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7pPr>
            <a:lvl8pPr lvl="7"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8pPr>
            <a:lvl9pPr lvl="8"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9pPr>
          </a:lstStyle>
          <a:p>
            <a:endParaRPr/>
          </a:p>
        </p:txBody>
      </p:sp>
      <p:sp>
        <p:nvSpPr>
          <p:cNvPr id="1296" name="Google Shape;1296;p16"/>
          <p:cNvSpPr txBox="1">
            <a:spLocks noGrp="1"/>
          </p:cNvSpPr>
          <p:nvPr>
            <p:ph type="title" idx="4"/>
          </p:nvPr>
        </p:nvSpPr>
        <p:spPr>
          <a:xfrm>
            <a:off x="8248647" y="3628545"/>
            <a:ext cx="2987200" cy="57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297" name="Google Shape;1297;p16"/>
          <p:cNvSpPr txBox="1">
            <a:spLocks noGrp="1"/>
          </p:cNvSpPr>
          <p:nvPr>
            <p:ph type="subTitle" idx="5"/>
          </p:nvPr>
        </p:nvSpPr>
        <p:spPr>
          <a:xfrm>
            <a:off x="8248647" y="4202033"/>
            <a:ext cx="2987200" cy="8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100"/>
              <a:buFont typeface="Roboto"/>
              <a:buNone/>
              <a:defRPr sz="2133">
                <a:solidFill>
                  <a:schemeClr val="dk1"/>
                </a:solidFill>
                <a:latin typeface="Ropa Sans"/>
                <a:ea typeface="Ropa Sans"/>
                <a:cs typeface="Ropa Sans"/>
                <a:sym typeface="Ropa Sans"/>
              </a:defRPr>
            </a:lvl1pPr>
            <a:lvl2pPr lvl="1"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2pPr>
            <a:lvl3pPr lvl="2"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3pPr>
            <a:lvl4pPr lvl="3"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4pPr>
            <a:lvl5pPr lvl="4"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5pPr>
            <a:lvl6pPr lvl="5"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6pPr>
            <a:lvl7pPr lvl="6"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7pPr>
            <a:lvl8pPr lvl="7"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8pPr>
            <a:lvl9pPr lvl="8" algn="ctr" rtl="0">
              <a:lnSpc>
                <a:spcPct val="100000"/>
              </a:lnSpc>
              <a:spcBef>
                <a:spcPts val="0"/>
              </a:spcBef>
              <a:spcAft>
                <a:spcPts val="0"/>
              </a:spcAft>
              <a:buSzPts val="1100"/>
              <a:buFont typeface="Roboto"/>
              <a:buNone/>
              <a:defRPr sz="1467">
                <a:solidFill>
                  <a:schemeClr val="dk1"/>
                </a:solidFill>
                <a:latin typeface="Roboto"/>
                <a:ea typeface="Roboto"/>
                <a:cs typeface="Roboto"/>
                <a:sym typeface="Roboto"/>
              </a:defRPr>
            </a:lvl9pPr>
          </a:lstStyle>
          <a:p>
            <a:endParaRPr/>
          </a:p>
        </p:txBody>
      </p:sp>
      <p:sp>
        <p:nvSpPr>
          <p:cNvPr id="1298" name="Google Shape;1298;p16"/>
          <p:cNvSpPr txBox="1">
            <a:spLocks noGrp="1"/>
          </p:cNvSpPr>
          <p:nvPr>
            <p:ph type="title" idx="6"/>
          </p:nvPr>
        </p:nvSpPr>
        <p:spPr>
          <a:xfrm>
            <a:off x="957000" y="593367"/>
            <a:ext cx="1024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467">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1299" name="Google Shape;1299;p16"/>
          <p:cNvGrpSpPr/>
          <p:nvPr/>
        </p:nvGrpSpPr>
        <p:grpSpPr>
          <a:xfrm>
            <a:off x="10847345" y="5572596"/>
            <a:ext cx="388505" cy="427304"/>
            <a:chOff x="4323941" y="1612315"/>
            <a:chExt cx="135336" cy="148852"/>
          </a:xfrm>
        </p:grpSpPr>
        <p:sp>
          <p:nvSpPr>
            <p:cNvPr id="1300" name="Google Shape;1300;p16"/>
            <p:cNvSpPr/>
            <p:nvPr/>
          </p:nvSpPr>
          <p:spPr>
            <a:xfrm>
              <a:off x="4326741" y="1694747"/>
              <a:ext cx="52296" cy="66420"/>
            </a:xfrm>
            <a:custGeom>
              <a:avLst/>
              <a:gdLst/>
              <a:ahLst/>
              <a:cxnLst/>
              <a:rect l="l" t="t" r="r" b="b"/>
              <a:pathLst>
                <a:path w="1718" h="2182" extrusionOk="0">
                  <a:moveTo>
                    <a:pt x="1635" y="0"/>
                  </a:moveTo>
                  <a:cubicBezTo>
                    <a:pt x="1623" y="0"/>
                    <a:pt x="1611" y="4"/>
                    <a:pt x="1599" y="11"/>
                  </a:cubicBezTo>
                  <a:cubicBezTo>
                    <a:pt x="1425" y="116"/>
                    <a:pt x="1303" y="255"/>
                    <a:pt x="1198" y="430"/>
                  </a:cubicBezTo>
                  <a:cubicBezTo>
                    <a:pt x="1076" y="587"/>
                    <a:pt x="954" y="761"/>
                    <a:pt x="815" y="935"/>
                  </a:cubicBezTo>
                  <a:cubicBezTo>
                    <a:pt x="571" y="1284"/>
                    <a:pt x="309" y="1615"/>
                    <a:pt x="65" y="1964"/>
                  </a:cubicBezTo>
                  <a:cubicBezTo>
                    <a:pt x="0" y="2068"/>
                    <a:pt x="91" y="2182"/>
                    <a:pt x="184" y="2182"/>
                  </a:cubicBezTo>
                  <a:cubicBezTo>
                    <a:pt x="216" y="2182"/>
                    <a:pt x="248" y="2169"/>
                    <a:pt x="274" y="2138"/>
                  </a:cubicBezTo>
                  <a:cubicBezTo>
                    <a:pt x="536" y="1789"/>
                    <a:pt x="780" y="1458"/>
                    <a:pt x="1041" y="1110"/>
                  </a:cubicBezTo>
                  <a:cubicBezTo>
                    <a:pt x="1163" y="953"/>
                    <a:pt x="1285" y="778"/>
                    <a:pt x="1407" y="622"/>
                  </a:cubicBezTo>
                  <a:cubicBezTo>
                    <a:pt x="1547" y="465"/>
                    <a:pt x="1652" y="290"/>
                    <a:pt x="1704" y="99"/>
                  </a:cubicBezTo>
                  <a:cubicBezTo>
                    <a:pt x="1717" y="44"/>
                    <a:pt x="1678" y="0"/>
                    <a:pt x="1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6"/>
            <p:cNvSpPr/>
            <p:nvPr/>
          </p:nvSpPr>
          <p:spPr>
            <a:xfrm>
              <a:off x="4356299" y="1612315"/>
              <a:ext cx="102979" cy="97134"/>
            </a:xfrm>
            <a:custGeom>
              <a:avLst/>
              <a:gdLst/>
              <a:ahLst/>
              <a:cxnLst/>
              <a:rect l="l" t="t" r="r" b="b"/>
              <a:pathLst>
                <a:path w="3383" h="3191" extrusionOk="0">
                  <a:moveTo>
                    <a:pt x="1151" y="0"/>
                  </a:moveTo>
                  <a:cubicBezTo>
                    <a:pt x="959" y="0"/>
                    <a:pt x="872" y="157"/>
                    <a:pt x="785" y="314"/>
                  </a:cubicBezTo>
                  <a:cubicBezTo>
                    <a:pt x="541" y="819"/>
                    <a:pt x="280" y="1342"/>
                    <a:pt x="70" y="1848"/>
                  </a:cubicBezTo>
                  <a:cubicBezTo>
                    <a:pt x="18" y="1883"/>
                    <a:pt x="1" y="1935"/>
                    <a:pt x="18" y="1987"/>
                  </a:cubicBezTo>
                  <a:cubicBezTo>
                    <a:pt x="1" y="2005"/>
                    <a:pt x="1" y="2005"/>
                    <a:pt x="18" y="2022"/>
                  </a:cubicBezTo>
                  <a:cubicBezTo>
                    <a:pt x="18" y="2040"/>
                    <a:pt x="36" y="2057"/>
                    <a:pt x="36" y="2074"/>
                  </a:cubicBezTo>
                  <a:cubicBezTo>
                    <a:pt x="192" y="2196"/>
                    <a:pt x="349" y="2336"/>
                    <a:pt x="506" y="2458"/>
                  </a:cubicBezTo>
                  <a:cubicBezTo>
                    <a:pt x="837" y="2702"/>
                    <a:pt x="1151" y="2946"/>
                    <a:pt x="1482" y="3173"/>
                  </a:cubicBezTo>
                  <a:cubicBezTo>
                    <a:pt x="1500" y="3173"/>
                    <a:pt x="1535" y="3190"/>
                    <a:pt x="1570" y="3190"/>
                  </a:cubicBezTo>
                  <a:cubicBezTo>
                    <a:pt x="1587" y="3173"/>
                    <a:pt x="1622" y="3173"/>
                    <a:pt x="1639" y="3138"/>
                  </a:cubicBezTo>
                  <a:cubicBezTo>
                    <a:pt x="1936" y="2754"/>
                    <a:pt x="2354" y="2475"/>
                    <a:pt x="2737" y="2162"/>
                  </a:cubicBezTo>
                  <a:cubicBezTo>
                    <a:pt x="2912" y="2005"/>
                    <a:pt x="3086" y="1830"/>
                    <a:pt x="3225" y="1656"/>
                  </a:cubicBezTo>
                  <a:cubicBezTo>
                    <a:pt x="3382" y="1430"/>
                    <a:pt x="3173" y="1325"/>
                    <a:pt x="3034" y="1203"/>
                  </a:cubicBezTo>
                  <a:cubicBezTo>
                    <a:pt x="2598" y="872"/>
                    <a:pt x="2145" y="558"/>
                    <a:pt x="1692" y="262"/>
                  </a:cubicBezTo>
                  <a:cubicBezTo>
                    <a:pt x="1535" y="140"/>
                    <a:pt x="1360" y="52"/>
                    <a:pt x="1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6"/>
            <p:cNvSpPr/>
            <p:nvPr/>
          </p:nvSpPr>
          <p:spPr>
            <a:xfrm>
              <a:off x="4371701" y="1670791"/>
              <a:ext cx="67638" cy="38111"/>
            </a:xfrm>
            <a:custGeom>
              <a:avLst/>
              <a:gdLst/>
              <a:ahLst/>
              <a:cxnLst/>
              <a:rect l="l" t="t" r="r" b="b"/>
              <a:pathLst>
                <a:path w="2222" h="1252" extrusionOk="0">
                  <a:moveTo>
                    <a:pt x="2105" y="0"/>
                  </a:moveTo>
                  <a:cubicBezTo>
                    <a:pt x="2089" y="0"/>
                    <a:pt x="2073" y="4"/>
                    <a:pt x="2057" y="14"/>
                  </a:cubicBezTo>
                  <a:lnTo>
                    <a:pt x="2040" y="14"/>
                  </a:lnTo>
                  <a:cubicBezTo>
                    <a:pt x="1970" y="66"/>
                    <a:pt x="1900" y="119"/>
                    <a:pt x="1830" y="188"/>
                  </a:cubicBezTo>
                  <a:cubicBezTo>
                    <a:pt x="1743" y="241"/>
                    <a:pt x="1674" y="293"/>
                    <a:pt x="1586" y="345"/>
                  </a:cubicBezTo>
                  <a:cubicBezTo>
                    <a:pt x="1430" y="450"/>
                    <a:pt x="1255" y="537"/>
                    <a:pt x="1064" y="624"/>
                  </a:cubicBezTo>
                  <a:cubicBezTo>
                    <a:pt x="956" y="684"/>
                    <a:pt x="841" y="711"/>
                    <a:pt x="723" y="711"/>
                  </a:cubicBezTo>
                  <a:cubicBezTo>
                    <a:pt x="668" y="711"/>
                    <a:pt x="613" y="705"/>
                    <a:pt x="558" y="694"/>
                  </a:cubicBezTo>
                  <a:cubicBezTo>
                    <a:pt x="436" y="659"/>
                    <a:pt x="314" y="607"/>
                    <a:pt x="192" y="572"/>
                  </a:cubicBezTo>
                  <a:cubicBezTo>
                    <a:pt x="140" y="537"/>
                    <a:pt x="70" y="520"/>
                    <a:pt x="0" y="520"/>
                  </a:cubicBezTo>
                  <a:cubicBezTo>
                    <a:pt x="331" y="764"/>
                    <a:pt x="645" y="1008"/>
                    <a:pt x="976" y="1234"/>
                  </a:cubicBezTo>
                  <a:cubicBezTo>
                    <a:pt x="994" y="1252"/>
                    <a:pt x="1029" y="1252"/>
                    <a:pt x="1046" y="1252"/>
                  </a:cubicBezTo>
                  <a:cubicBezTo>
                    <a:pt x="1098" y="1217"/>
                    <a:pt x="1133" y="1164"/>
                    <a:pt x="1168" y="1112"/>
                  </a:cubicBezTo>
                  <a:cubicBezTo>
                    <a:pt x="1255" y="990"/>
                    <a:pt x="1360" y="903"/>
                    <a:pt x="1447" y="781"/>
                  </a:cubicBezTo>
                  <a:cubicBezTo>
                    <a:pt x="1517" y="711"/>
                    <a:pt x="1569" y="642"/>
                    <a:pt x="1639" y="589"/>
                  </a:cubicBezTo>
                  <a:lnTo>
                    <a:pt x="1674" y="572"/>
                  </a:lnTo>
                  <a:cubicBezTo>
                    <a:pt x="1761" y="502"/>
                    <a:pt x="1848" y="432"/>
                    <a:pt x="1935" y="363"/>
                  </a:cubicBezTo>
                  <a:cubicBezTo>
                    <a:pt x="2022" y="310"/>
                    <a:pt x="2109" y="223"/>
                    <a:pt x="2179" y="153"/>
                  </a:cubicBezTo>
                  <a:cubicBezTo>
                    <a:pt x="2222" y="83"/>
                    <a:pt x="2172"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6"/>
            <p:cNvSpPr/>
            <p:nvPr/>
          </p:nvSpPr>
          <p:spPr>
            <a:xfrm>
              <a:off x="4323941" y="1657549"/>
              <a:ext cx="103496" cy="74243"/>
            </a:xfrm>
            <a:custGeom>
              <a:avLst/>
              <a:gdLst/>
              <a:ahLst/>
              <a:cxnLst/>
              <a:rect l="l" t="t" r="r" b="b"/>
              <a:pathLst>
                <a:path w="3400" h="2439" extrusionOk="0">
                  <a:moveTo>
                    <a:pt x="190" y="1"/>
                  </a:moveTo>
                  <a:cubicBezTo>
                    <a:pt x="96" y="1"/>
                    <a:pt x="0" y="103"/>
                    <a:pt x="88" y="205"/>
                  </a:cubicBezTo>
                  <a:cubicBezTo>
                    <a:pt x="349" y="432"/>
                    <a:pt x="610" y="641"/>
                    <a:pt x="907" y="833"/>
                  </a:cubicBezTo>
                  <a:cubicBezTo>
                    <a:pt x="1186" y="1024"/>
                    <a:pt x="1447" y="1216"/>
                    <a:pt x="1709" y="1408"/>
                  </a:cubicBezTo>
                  <a:lnTo>
                    <a:pt x="2528" y="1983"/>
                  </a:lnTo>
                  <a:lnTo>
                    <a:pt x="2964" y="2279"/>
                  </a:lnTo>
                  <a:cubicBezTo>
                    <a:pt x="3059" y="2359"/>
                    <a:pt x="3140" y="2438"/>
                    <a:pt x="3273" y="2438"/>
                  </a:cubicBezTo>
                  <a:cubicBezTo>
                    <a:pt x="3286" y="2438"/>
                    <a:pt x="3299" y="2438"/>
                    <a:pt x="3312" y="2436"/>
                  </a:cubicBezTo>
                  <a:cubicBezTo>
                    <a:pt x="3365" y="2419"/>
                    <a:pt x="3399" y="2366"/>
                    <a:pt x="3382" y="2314"/>
                  </a:cubicBezTo>
                  <a:cubicBezTo>
                    <a:pt x="3365" y="2157"/>
                    <a:pt x="3243" y="2122"/>
                    <a:pt x="3121" y="2035"/>
                  </a:cubicBezTo>
                  <a:lnTo>
                    <a:pt x="2755" y="1756"/>
                  </a:lnTo>
                  <a:lnTo>
                    <a:pt x="1918" y="1164"/>
                  </a:lnTo>
                  <a:lnTo>
                    <a:pt x="1099" y="588"/>
                  </a:lnTo>
                  <a:cubicBezTo>
                    <a:pt x="837" y="379"/>
                    <a:pt x="558" y="188"/>
                    <a:pt x="244" y="13"/>
                  </a:cubicBezTo>
                  <a:cubicBezTo>
                    <a:pt x="227" y="5"/>
                    <a:pt x="209" y="1"/>
                    <a:pt x="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4" name="Google Shape;1304;p16"/>
          <p:cNvGrpSpPr/>
          <p:nvPr/>
        </p:nvGrpSpPr>
        <p:grpSpPr>
          <a:xfrm>
            <a:off x="9754057" y="5932134"/>
            <a:ext cx="361067" cy="451247"/>
            <a:chOff x="4225771" y="1844177"/>
            <a:chExt cx="125778" cy="157193"/>
          </a:xfrm>
        </p:grpSpPr>
        <p:sp>
          <p:nvSpPr>
            <p:cNvPr id="1305" name="Google Shape;1305;p16"/>
            <p:cNvSpPr/>
            <p:nvPr/>
          </p:nvSpPr>
          <p:spPr>
            <a:xfrm>
              <a:off x="4298462" y="1930780"/>
              <a:ext cx="45508" cy="70590"/>
            </a:xfrm>
            <a:custGeom>
              <a:avLst/>
              <a:gdLst/>
              <a:ahLst/>
              <a:cxnLst/>
              <a:rect l="l" t="t" r="r" b="b"/>
              <a:pathLst>
                <a:path w="1495" h="2319" extrusionOk="0">
                  <a:moveTo>
                    <a:pt x="79" y="1"/>
                  </a:moveTo>
                  <a:cubicBezTo>
                    <a:pt x="38" y="1"/>
                    <a:pt x="1" y="33"/>
                    <a:pt x="1" y="84"/>
                  </a:cubicBezTo>
                  <a:cubicBezTo>
                    <a:pt x="36" y="276"/>
                    <a:pt x="105" y="450"/>
                    <a:pt x="227" y="607"/>
                  </a:cubicBezTo>
                  <a:cubicBezTo>
                    <a:pt x="332" y="799"/>
                    <a:pt x="436" y="973"/>
                    <a:pt x="558" y="1165"/>
                  </a:cubicBezTo>
                  <a:cubicBezTo>
                    <a:pt x="768" y="1531"/>
                    <a:pt x="994" y="1897"/>
                    <a:pt x="1203" y="2245"/>
                  </a:cubicBezTo>
                  <a:cubicBezTo>
                    <a:pt x="1232" y="2297"/>
                    <a:pt x="1276" y="2318"/>
                    <a:pt x="1319" y="2318"/>
                  </a:cubicBezTo>
                  <a:cubicBezTo>
                    <a:pt x="1407" y="2318"/>
                    <a:pt x="1494" y="2229"/>
                    <a:pt x="1447" y="2123"/>
                  </a:cubicBezTo>
                  <a:cubicBezTo>
                    <a:pt x="1238" y="1757"/>
                    <a:pt x="1012" y="1391"/>
                    <a:pt x="803" y="1025"/>
                  </a:cubicBezTo>
                  <a:cubicBezTo>
                    <a:pt x="698" y="851"/>
                    <a:pt x="593" y="677"/>
                    <a:pt x="489" y="502"/>
                  </a:cubicBezTo>
                  <a:cubicBezTo>
                    <a:pt x="402" y="311"/>
                    <a:pt x="280" y="154"/>
                    <a:pt x="123" y="14"/>
                  </a:cubicBezTo>
                  <a:cubicBezTo>
                    <a:pt x="109" y="5"/>
                    <a:pt x="93"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6"/>
            <p:cNvSpPr/>
            <p:nvPr/>
          </p:nvSpPr>
          <p:spPr>
            <a:xfrm>
              <a:off x="4225771" y="1844177"/>
              <a:ext cx="97134" cy="98595"/>
            </a:xfrm>
            <a:custGeom>
              <a:avLst/>
              <a:gdLst/>
              <a:ahLst/>
              <a:cxnLst/>
              <a:rect l="l" t="t" r="r" b="b"/>
              <a:pathLst>
                <a:path w="3191" h="3239" extrusionOk="0">
                  <a:moveTo>
                    <a:pt x="2230" y="1"/>
                  </a:moveTo>
                  <a:cubicBezTo>
                    <a:pt x="2126" y="1"/>
                    <a:pt x="2017" y="77"/>
                    <a:pt x="1901" y="140"/>
                  </a:cubicBezTo>
                  <a:cubicBezTo>
                    <a:pt x="1447" y="419"/>
                    <a:pt x="977" y="715"/>
                    <a:pt x="541" y="1012"/>
                  </a:cubicBezTo>
                  <a:cubicBezTo>
                    <a:pt x="349" y="1099"/>
                    <a:pt x="192" y="1238"/>
                    <a:pt x="88" y="1412"/>
                  </a:cubicBezTo>
                  <a:cubicBezTo>
                    <a:pt x="1" y="1587"/>
                    <a:pt x="105" y="1726"/>
                    <a:pt x="227" y="1866"/>
                  </a:cubicBezTo>
                  <a:cubicBezTo>
                    <a:pt x="593" y="2284"/>
                    <a:pt x="959" y="2720"/>
                    <a:pt x="1360" y="3138"/>
                  </a:cubicBezTo>
                  <a:cubicBezTo>
                    <a:pt x="1378" y="3173"/>
                    <a:pt x="1413" y="3225"/>
                    <a:pt x="1465" y="3225"/>
                  </a:cubicBezTo>
                  <a:cubicBezTo>
                    <a:pt x="1465" y="3234"/>
                    <a:pt x="1469" y="3238"/>
                    <a:pt x="1476" y="3238"/>
                  </a:cubicBezTo>
                  <a:cubicBezTo>
                    <a:pt x="1482" y="3238"/>
                    <a:pt x="1491" y="3234"/>
                    <a:pt x="1500" y="3225"/>
                  </a:cubicBezTo>
                  <a:lnTo>
                    <a:pt x="1552" y="3225"/>
                  </a:lnTo>
                  <a:cubicBezTo>
                    <a:pt x="1726" y="3138"/>
                    <a:pt x="1918" y="3034"/>
                    <a:pt x="2092" y="2946"/>
                  </a:cubicBezTo>
                  <a:cubicBezTo>
                    <a:pt x="2441" y="2755"/>
                    <a:pt x="2790" y="2528"/>
                    <a:pt x="3121" y="2319"/>
                  </a:cubicBezTo>
                  <a:cubicBezTo>
                    <a:pt x="3138" y="2301"/>
                    <a:pt x="3156" y="2284"/>
                    <a:pt x="3173" y="2249"/>
                  </a:cubicBezTo>
                  <a:cubicBezTo>
                    <a:pt x="3191" y="2232"/>
                    <a:pt x="3191" y="2197"/>
                    <a:pt x="3173" y="2162"/>
                  </a:cubicBezTo>
                  <a:cubicBezTo>
                    <a:pt x="2929" y="1726"/>
                    <a:pt x="2842" y="1238"/>
                    <a:pt x="2702" y="768"/>
                  </a:cubicBezTo>
                  <a:cubicBezTo>
                    <a:pt x="2633" y="541"/>
                    <a:pt x="2528" y="314"/>
                    <a:pt x="2424" y="123"/>
                  </a:cubicBezTo>
                  <a:cubicBezTo>
                    <a:pt x="2362" y="33"/>
                    <a:pt x="2297"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6"/>
            <p:cNvSpPr/>
            <p:nvPr/>
          </p:nvSpPr>
          <p:spPr>
            <a:xfrm>
              <a:off x="4289452" y="1867038"/>
              <a:ext cx="32936" cy="66846"/>
            </a:xfrm>
            <a:custGeom>
              <a:avLst/>
              <a:gdLst/>
              <a:ahLst/>
              <a:cxnLst/>
              <a:rect l="l" t="t" r="r" b="b"/>
              <a:pathLst>
                <a:path w="1082" h="2196" extrusionOk="0">
                  <a:moveTo>
                    <a:pt x="417" y="1"/>
                  </a:moveTo>
                  <a:cubicBezTo>
                    <a:pt x="375" y="1"/>
                    <a:pt x="332" y="34"/>
                    <a:pt x="332" y="86"/>
                  </a:cubicBezTo>
                  <a:cubicBezTo>
                    <a:pt x="332" y="86"/>
                    <a:pt x="332" y="104"/>
                    <a:pt x="332" y="104"/>
                  </a:cubicBezTo>
                  <a:cubicBezTo>
                    <a:pt x="349" y="191"/>
                    <a:pt x="366" y="278"/>
                    <a:pt x="401" y="365"/>
                  </a:cubicBezTo>
                  <a:cubicBezTo>
                    <a:pt x="419" y="470"/>
                    <a:pt x="436" y="557"/>
                    <a:pt x="454" y="661"/>
                  </a:cubicBezTo>
                  <a:cubicBezTo>
                    <a:pt x="488" y="853"/>
                    <a:pt x="506" y="1045"/>
                    <a:pt x="506" y="1254"/>
                  </a:cubicBezTo>
                  <a:cubicBezTo>
                    <a:pt x="523" y="1428"/>
                    <a:pt x="471" y="1603"/>
                    <a:pt x="366" y="1742"/>
                  </a:cubicBezTo>
                  <a:cubicBezTo>
                    <a:pt x="297" y="1847"/>
                    <a:pt x="210" y="1934"/>
                    <a:pt x="122" y="2039"/>
                  </a:cubicBezTo>
                  <a:cubicBezTo>
                    <a:pt x="105" y="2039"/>
                    <a:pt x="18" y="2143"/>
                    <a:pt x="0" y="2195"/>
                  </a:cubicBezTo>
                  <a:cubicBezTo>
                    <a:pt x="349" y="2004"/>
                    <a:pt x="698" y="1777"/>
                    <a:pt x="1029" y="1568"/>
                  </a:cubicBezTo>
                  <a:cubicBezTo>
                    <a:pt x="1064" y="1550"/>
                    <a:pt x="1081" y="1533"/>
                    <a:pt x="1081" y="1498"/>
                  </a:cubicBezTo>
                  <a:cubicBezTo>
                    <a:pt x="1064" y="1446"/>
                    <a:pt x="1029" y="1394"/>
                    <a:pt x="1011" y="1341"/>
                  </a:cubicBezTo>
                  <a:cubicBezTo>
                    <a:pt x="942" y="1219"/>
                    <a:pt x="872" y="1080"/>
                    <a:pt x="802" y="958"/>
                  </a:cubicBezTo>
                  <a:cubicBezTo>
                    <a:pt x="767" y="871"/>
                    <a:pt x="732" y="784"/>
                    <a:pt x="698" y="714"/>
                  </a:cubicBezTo>
                  <a:lnTo>
                    <a:pt x="698" y="679"/>
                  </a:lnTo>
                  <a:cubicBezTo>
                    <a:pt x="680" y="557"/>
                    <a:pt x="645" y="452"/>
                    <a:pt x="610" y="348"/>
                  </a:cubicBezTo>
                  <a:cubicBezTo>
                    <a:pt x="593" y="243"/>
                    <a:pt x="558" y="139"/>
                    <a:pt x="488" y="51"/>
                  </a:cubicBezTo>
                  <a:cubicBezTo>
                    <a:pt x="474" y="16"/>
                    <a:pt x="446"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6"/>
            <p:cNvSpPr/>
            <p:nvPr/>
          </p:nvSpPr>
          <p:spPr>
            <a:xfrm>
              <a:off x="4244644" y="1898604"/>
              <a:ext cx="106905" cy="67394"/>
            </a:xfrm>
            <a:custGeom>
              <a:avLst/>
              <a:gdLst/>
              <a:ahLst/>
              <a:cxnLst/>
              <a:rect l="l" t="t" r="r" b="b"/>
              <a:pathLst>
                <a:path w="3512" h="2214" extrusionOk="0">
                  <a:moveTo>
                    <a:pt x="3356" y="0"/>
                  </a:moveTo>
                  <a:cubicBezTo>
                    <a:pt x="3240" y="0"/>
                    <a:pt x="3161" y="71"/>
                    <a:pt x="3059" y="130"/>
                  </a:cubicBezTo>
                  <a:cubicBezTo>
                    <a:pt x="2937" y="217"/>
                    <a:pt x="2797" y="287"/>
                    <a:pt x="2675" y="374"/>
                  </a:cubicBezTo>
                  <a:lnTo>
                    <a:pt x="1804" y="914"/>
                  </a:lnTo>
                  <a:cubicBezTo>
                    <a:pt x="1525" y="1089"/>
                    <a:pt x="1246" y="1263"/>
                    <a:pt x="949" y="1420"/>
                  </a:cubicBezTo>
                  <a:cubicBezTo>
                    <a:pt x="653" y="1594"/>
                    <a:pt x="357" y="1769"/>
                    <a:pt x="78" y="1995"/>
                  </a:cubicBezTo>
                  <a:cubicBezTo>
                    <a:pt x="1" y="2057"/>
                    <a:pt x="33" y="2213"/>
                    <a:pt x="149" y="2213"/>
                  </a:cubicBezTo>
                  <a:cubicBezTo>
                    <a:pt x="164" y="2213"/>
                    <a:pt x="181" y="2210"/>
                    <a:pt x="200" y="2204"/>
                  </a:cubicBezTo>
                  <a:cubicBezTo>
                    <a:pt x="496" y="2065"/>
                    <a:pt x="810" y="1891"/>
                    <a:pt x="1089" y="1699"/>
                  </a:cubicBezTo>
                  <a:cubicBezTo>
                    <a:pt x="1368" y="1524"/>
                    <a:pt x="1647" y="1350"/>
                    <a:pt x="1926" y="1193"/>
                  </a:cubicBezTo>
                  <a:lnTo>
                    <a:pt x="2780" y="670"/>
                  </a:lnTo>
                  <a:lnTo>
                    <a:pt x="3233" y="391"/>
                  </a:lnTo>
                  <a:cubicBezTo>
                    <a:pt x="3355" y="322"/>
                    <a:pt x="3477" y="269"/>
                    <a:pt x="3494" y="130"/>
                  </a:cubicBezTo>
                  <a:cubicBezTo>
                    <a:pt x="3512" y="78"/>
                    <a:pt x="3477" y="25"/>
                    <a:pt x="3425" y="8"/>
                  </a:cubicBezTo>
                  <a:cubicBezTo>
                    <a:pt x="3400" y="3"/>
                    <a:pt x="3377" y="0"/>
                    <a:pt x="3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9" name="Google Shape;1309;p16"/>
          <p:cNvGrpSpPr/>
          <p:nvPr/>
        </p:nvGrpSpPr>
        <p:grpSpPr>
          <a:xfrm>
            <a:off x="8580907" y="5726758"/>
            <a:ext cx="440936" cy="372252"/>
            <a:chOff x="4392401" y="1925544"/>
            <a:chExt cx="153601" cy="129675"/>
          </a:xfrm>
        </p:grpSpPr>
        <p:sp>
          <p:nvSpPr>
            <p:cNvPr id="1310" name="Google Shape;1310;p16"/>
            <p:cNvSpPr/>
            <p:nvPr/>
          </p:nvSpPr>
          <p:spPr>
            <a:xfrm>
              <a:off x="4479398" y="1925544"/>
              <a:ext cx="66603" cy="53453"/>
            </a:xfrm>
            <a:custGeom>
              <a:avLst/>
              <a:gdLst/>
              <a:ahLst/>
              <a:cxnLst/>
              <a:rect l="l" t="t" r="r" b="b"/>
              <a:pathLst>
                <a:path w="2188" h="1756" extrusionOk="0">
                  <a:moveTo>
                    <a:pt x="1998" y="1"/>
                  </a:moveTo>
                  <a:cubicBezTo>
                    <a:pt x="1972" y="1"/>
                    <a:pt x="1945" y="9"/>
                    <a:pt x="1918" y="29"/>
                  </a:cubicBezTo>
                  <a:cubicBezTo>
                    <a:pt x="1604" y="291"/>
                    <a:pt x="1273" y="552"/>
                    <a:pt x="942" y="831"/>
                  </a:cubicBezTo>
                  <a:cubicBezTo>
                    <a:pt x="785" y="953"/>
                    <a:pt x="611" y="1075"/>
                    <a:pt x="454" y="1215"/>
                  </a:cubicBezTo>
                  <a:cubicBezTo>
                    <a:pt x="297" y="1337"/>
                    <a:pt x="105" y="1459"/>
                    <a:pt x="18" y="1633"/>
                  </a:cubicBezTo>
                  <a:cubicBezTo>
                    <a:pt x="1" y="1703"/>
                    <a:pt x="53" y="1755"/>
                    <a:pt x="105" y="1755"/>
                  </a:cubicBezTo>
                  <a:cubicBezTo>
                    <a:pt x="297" y="1685"/>
                    <a:pt x="454" y="1581"/>
                    <a:pt x="593" y="1459"/>
                  </a:cubicBezTo>
                  <a:cubicBezTo>
                    <a:pt x="768" y="1319"/>
                    <a:pt x="925" y="1180"/>
                    <a:pt x="1099" y="1040"/>
                  </a:cubicBezTo>
                  <a:cubicBezTo>
                    <a:pt x="1413" y="779"/>
                    <a:pt x="1744" y="517"/>
                    <a:pt x="2075" y="239"/>
                  </a:cubicBezTo>
                  <a:cubicBezTo>
                    <a:pt x="2188" y="154"/>
                    <a:pt x="2107" y="1"/>
                    <a:pt x="19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6"/>
            <p:cNvSpPr/>
            <p:nvPr/>
          </p:nvSpPr>
          <p:spPr>
            <a:xfrm>
              <a:off x="4392401" y="1957780"/>
              <a:ext cx="104013" cy="97438"/>
            </a:xfrm>
            <a:custGeom>
              <a:avLst/>
              <a:gdLst/>
              <a:ahLst/>
              <a:cxnLst/>
              <a:rect l="l" t="t" r="r" b="b"/>
              <a:pathLst>
                <a:path w="3417" h="3201" extrusionOk="0">
                  <a:moveTo>
                    <a:pt x="2186" y="1"/>
                  </a:moveTo>
                  <a:cubicBezTo>
                    <a:pt x="2160" y="1"/>
                    <a:pt x="2133" y="10"/>
                    <a:pt x="2109" y="34"/>
                  </a:cubicBezTo>
                  <a:cubicBezTo>
                    <a:pt x="1708" y="330"/>
                    <a:pt x="1238" y="487"/>
                    <a:pt x="802" y="696"/>
                  </a:cubicBezTo>
                  <a:cubicBezTo>
                    <a:pt x="575" y="801"/>
                    <a:pt x="384" y="923"/>
                    <a:pt x="192" y="1080"/>
                  </a:cubicBezTo>
                  <a:cubicBezTo>
                    <a:pt x="0" y="1254"/>
                    <a:pt x="157" y="1411"/>
                    <a:pt x="279" y="1568"/>
                  </a:cubicBezTo>
                  <a:cubicBezTo>
                    <a:pt x="628" y="1986"/>
                    <a:pt x="976" y="2404"/>
                    <a:pt x="1342" y="2805"/>
                  </a:cubicBezTo>
                  <a:cubicBezTo>
                    <a:pt x="1464" y="2962"/>
                    <a:pt x="1621" y="3102"/>
                    <a:pt x="1795" y="3189"/>
                  </a:cubicBezTo>
                  <a:cubicBezTo>
                    <a:pt x="1824" y="3196"/>
                    <a:pt x="1851" y="3200"/>
                    <a:pt x="1877" y="3200"/>
                  </a:cubicBezTo>
                  <a:cubicBezTo>
                    <a:pt x="2028" y="3200"/>
                    <a:pt x="2142" y="3083"/>
                    <a:pt x="2231" y="2980"/>
                  </a:cubicBezTo>
                  <a:cubicBezTo>
                    <a:pt x="2597" y="2544"/>
                    <a:pt x="2981" y="2108"/>
                    <a:pt x="3329" y="1672"/>
                  </a:cubicBezTo>
                  <a:cubicBezTo>
                    <a:pt x="3364" y="1637"/>
                    <a:pt x="3399" y="1602"/>
                    <a:pt x="3399" y="1550"/>
                  </a:cubicBezTo>
                  <a:cubicBezTo>
                    <a:pt x="3417" y="1533"/>
                    <a:pt x="3417" y="1533"/>
                    <a:pt x="3399" y="1515"/>
                  </a:cubicBezTo>
                  <a:cubicBezTo>
                    <a:pt x="3399" y="1498"/>
                    <a:pt x="3399" y="1480"/>
                    <a:pt x="3382" y="1463"/>
                  </a:cubicBezTo>
                  <a:cubicBezTo>
                    <a:pt x="3277" y="1306"/>
                    <a:pt x="3155" y="1132"/>
                    <a:pt x="3033" y="975"/>
                  </a:cubicBezTo>
                  <a:cubicBezTo>
                    <a:pt x="2789" y="661"/>
                    <a:pt x="2528" y="347"/>
                    <a:pt x="2266" y="34"/>
                  </a:cubicBezTo>
                  <a:cubicBezTo>
                    <a:pt x="2247" y="15"/>
                    <a:pt x="2217" y="1"/>
                    <a:pt x="2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6"/>
            <p:cNvSpPr/>
            <p:nvPr/>
          </p:nvSpPr>
          <p:spPr>
            <a:xfrm>
              <a:off x="4416266" y="1957719"/>
              <a:ext cx="67942" cy="29740"/>
            </a:xfrm>
            <a:custGeom>
              <a:avLst/>
              <a:gdLst/>
              <a:ahLst/>
              <a:cxnLst/>
              <a:rect l="l" t="t" r="r" b="b"/>
              <a:pathLst>
                <a:path w="2232" h="977" extrusionOk="0">
                  <a:moveTo>
                    <a:pt x="1395" y="1"/>
                  </a:moveTo>
                  <a:cubicBezTo>
                    <a:pt x="1343" y="36"/>
                    <a:pt x="1308" y="71"/>
                    <a:pt x="1255" y="105"/>
                  </a:cubicBezTo>
                  <a:cubicBezTo>
                    <a:pt x="1133" y="193"/>
                    <a:pt x="1011" y="280"/>
                    <a:pt x="889" y="367"/>
                  </a:cubicBezTo>
                  <a:cubicBezTo>
                    <a:pt x="820" y="419"/>
                    <a:pt x="750" y="471"/>
                    <a:pt x="680" y="506"/>
                  </a:cubicBezTo>
                  <a:lnTo>
                    <a:pt x="645" y="524"/>
                  </a:lnTo>
                  <a:cubicBezTo>
                    <a:pt x="541" y="559"/>
                    <a:pt x="436" y="593"/>
                    <a:pt x="332" y="646"/>
                  </a:cubicBezTo>
                  <a:cubicBezTo>
                    <a:pt x="227" y="681"/>
                    <a:pt x="140" y="750"/>
                    <a:pt x="53" y="803"/>
                  </a:cubicBezTo>
                  <a:cubicBezTo>
                    <a:pt x="0" y="855"/>
                    <a:pt x="35" y="960"/>
                    <a:pt x="105" y="960"/>
                  </a:cubicBezTo>
                  <a:lnTo>
                    <a:pt x="122" y="960"/>
                  </a:lnTo>
                  <a:cubicBezTo>
                    <a:pt x="210" y="925"/>
                    <a:pt x="297" y="890"/>
                    <a:pt x="384" y="855"/>
                  </a:cubicBezTo>
                  <a:cubicBezTo>
                    <a:pt x="471" y="820"/>
                    <a:pt x="558" y="785"/>
                    <a:pt x="663" y="750"/>
                  </a:cubicBezTo>
                  <a:cubicBezTo>
                    <a:pt x="837" y="698"/>
                    <a:pt x="1029" y="646"/>
                    <a:pt x="1238" y="611"/>
                  </a:cubicBezTo>
                  <a:cubicBezTo>
                    <a:pt x="1293" y="600"/>
                    <a:pt x="1348" y="594"/>
                    <a:pt x="1403" y="594"/>
                  </a:cubicBezTo>
                  <a:cubicBezTo>
                    <a:pt x="1521" y="594"/>
                    <a:pt x="1636" y="621"/>
                    <a:pt x="1744" y="681"/>
                  </a:cubicBezTo>
                  <a:cubicBezTo>
                    <a:pt x="1848" y="750"/>
                    <a:pt x="1953" y="820"/>
                    <a:pt x="2075" y="872"/>
                  </a:cubicBezTo>
                  <a:cubicBezTo>
                    <a:pt x="2110" y="925"/>
                    <a:pt x="2179" y="960"/>
                    <a:pt x="2232" y="977"/>
                  </a:cubicBezTo>
                  <a:cubicBezTo>
                    <a:pt x="1988" y="663"/>
                    <a:pt x="1744" y="349"/>
                    <a:pt x="1465" y="53"/>
                  </a:cubicBezTo>
                  <a:cubicBezTo>
                    <a:pt x="1447" y="18"/>
                    <a:pt x="1430" y="18"/>
                    <a:pt x="1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6"/>
            <p:cNvSpPr/>
            <p:nvPr/>
          </p:nvSpPr>
          <p:spPr>
            <a:xfrm>
              <a:off x="4441196" y="1931206"/>
              <a:ext cx="82614" cy="95521"/>
            </a:xfrm>
            <a:custGeom>
              <a:avLst/>
              <a:gdLst/>
              <a:ahLst/>
              <a:cxnLst/>
              <a:rect l="l" t="t" r="r" b="b"/>
              <a:pathLst>
                <a:path w="2714" h="3138" extrusionOk="0">
                  <a:moveTo>
                    <a:pt x="105" y="0"/>
                  </a:moveTo>
                  <a:cubicBezTo>
                    <a:pt x="53" y="0"/>
                    <a:pt x="18" y="35"/>
                    <a:pt x="1" y="87"/>
                  </a:cubicBezTo>
                  <a:cubicBezTo>
                    <a:pt x="1" y="244"/>
                    <a:pt x="88" y="314"/>
                    <a:pt x="192" y="436"/>
                  </a:cubicBezTo>
                  <a:lnTo>
                    <a:pt x="489" y="785"/>
                  </a:lnTo>
                  <a:lnTo>
                    <a:pt x="1134" y="1569"/>
                  </a:lnTo>
                  <a:cubicBezTo>
                    <a:pt x="1360" y="1831"/>
                    <a:pt x="1570" y="2075"/>
                    <a:pt x="1779" y="2336"/>
                  </a:cubicBezTo>
                  <a:cubicBezTo>
                    <a:pt x="1988" y="2615"/>
                    <a:pt x="2214" y="2859"/>
                    <a:pt x="2458" y="3103"/>
                  </a:cubicBezTo>
                  <a:cubicBezTo>
                    <a:pt x="2487" y="3127"/>
                    <a:pt x="2522" y="3138"/>
                    <a:pt x="2554" y="3138"/>
                  </a:cubicBezTo>
                  <a:cubicBezTo>
                    <a:pt x="2640" y="3138"/>
                    <a:pt x="2713" y="3064"/>
                    <a:pt x="2650" y="2964"/>
                  </a:cubicBezTo>
                  <a:cubicBezTo>
                    <a:pt x="2476" y="2667"/>
                    <a:pt x="2267" y="2406"/>
                    <a:pt x="2023" y="2162"/>
                  </a:cubicBezTo>
                  <a:cubicBezTo>
                    <a:pt x="1814" y="1900"/>
                    <a:pt x="1604" y="1656"/>
                    <a:pt x="1395" y="1395"/>
                  </a:cubicBezTo>
                  <a:cubicBezTo>
                    <a:pt x="1186" y="1133"/>
                    <a:pt x="959" y="889"/>
                    <a:pt x="768" y="628"/>
                  </a:cubicBezTo>
                  <a:lnTo>
                    <a:pt x="419" y="227"/>
                  </a:lnTo>
                  <a:cubicBezTo>
                    <a:pt x="332" y="122"/>
                    <a:pt x="262"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9792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03">
  <p:cSld name="Title and Three Columns 03">
    <p:bg>
      <p:bgPr>
        <a:solidFill>
          <a:schemeClr val="accent1"/>
        </a:solidFill>
        <a:effectLst/>
      </p:bgPr>
    </p:bg>
    <p:spTree>
      <p:nvGrpSpPr>
        <p:cNvPr id="1" name="Shape 1314"/>
        <p:cNvGrpSpPr/>
        <p:nvPr/>
      </p:nvGrpSpPr>
      <p:grpSpPr>
        <a:xfrm>
          <a:off x="0" y="0"/>
          <a:ext cx="0" cy="0"/>
          <a:chOff x="0" y="0"/>
          <a:chExt cx="0" cy="0"/>
        </a:xfrm>
      </p:grpSpPr>
      <p:grpSp>
        <p:nvGrpSpPr>
          <p:cNvPr id="1315" name="Google Shape;1315;p17"/>
          <p:cNvGrpSpPr/>
          <p:nvPr/>
        </p:nvGrpSpPr>
        <p:grpSpPr>
          <a:xfrm rot="-6864609">
            <a:off x="9239209" y="1317419"/>
            <a:ext cx="3480175" cy="910556"/>
            <a:chOff x="6637390" y="3260496"/>
            <a:chExt cx="1806226" cy="472583"/>
          </a:xfrm>
        </p:grpSpPr>
        <p:sp>
          <p:nvSpPr>
            <p:cNvPr id="1316" name="Google Shape;1316;p17"/>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9" name="Google Shape;1339;p17"/>
          <p:cNvGrpSpPr/>
          <p:nvPr/>
        </p:nvGrpSpPr>
        <p:grpSpPr>
          <a:xfrm>
            <a:off x="-1" y="5407441"/>
            <a:ext cx="952795" cy="1461651"/>
            <a:chOff x="4586061" y="559056"/>
            <a:chExt cx="407015" cy="624388"/>
          </a:xfrm>
        </p:grpSpPr>
        <p:sp>
          <p:nvSpPr>
            <p:cNvPr id="1340" name="Google Shape;1340;p17"/>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7"/>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0" name="Google Shape;1350;p17"/>
          <p:cNvSpPr/>
          <p:nvPr/>
        </p:nvSpPr>
        <p:spPr>
          <a:xfrm>
            <a:off x="961618" y="10069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1563011" y="14457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2" name="Google Shape;1352;p17"/>
          <p:cNvSpPr/>
          <p:nvPr/>
        </p:nvSpPr>
        <p:spPr>
          <a:xfrm>
            <a:off x="744949" y="14457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3" name="Google Shape;1353;p17"/>
          <p:cNvSpPr/>
          <p:nvPr/>
        </p:nvSpPr>
        <p:spPr>
          <a:xfrm>
            <a:off x="10803269" y="5673698"/>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10235336" y="61045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17"/>
          <p:cNvSpPr txBox="1">
            <a:spLocks noGrp="1"/>
          </p:cNvSpPr>
          <p:nvPr>
            <p:ph type="subTitle" idx="1"/>
          </p:nvPr>
        </p:nvSpPr>
        <p:spPr>
          <a:xfrm>
            <a:off x="1359765" y="4202033"/>
            <a:ext cx="2987200" cy="7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356" name="Google Shape;1356;p17"/>
          <p:cNvSpPr txBox="1">
            <a:spLocks noGrp="1"/>
          </p:cNvSpPr>
          <p:nvPr>
            <p:ph type="subTitle" idx="2"/>
          </p:nvPr>
        </p:nvSpPr>
        <p:spPr>
          <a:xfrm>
            <a:off x="4602400" y="4202033"/>
            <a:ext cx="2987200" cy="7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357" name="Google Shape;1357;p17"/>
          <p:cNvSpPr txBox="1">
            <a:spLocks noGrp="1"/>
          </p:cNvSpPr>
          <p:nvPr>
            <p:ph type="subTitle" idx="3"/>
          </p:nvPr>
        </p:nvSpPr>
        <p:spPr>
          <a:xfrm>
            <a:off x="7845035" y="4202033"/>
            <a:ext cx="2987200" cy="7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algn="ctr"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358" name="Google Shape;1358;p17"/>
          <p:cNvSpPr txBox="1">
            <a:spLocks noGrp="1"/>
          </p:cNvSpPr>
          <p:nvPr>
            <p:ph type="title"/>
          </p:nvPr>
        </p:nvSpPr>
        <p:spPr>
          <a:xfrm>
            <a:off x="957000" y="593367"/>
            <a:ext cx="1024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lt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7110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01">
  <p:cSld name="Title and Three Columns 01">
    <p:bg>
      <p:bgPr>
        <a:solidFill>
          <a:schemeClr val="accent1"/>
        </a:solidFill>
        <a:effectLst/>
      </p:bgPr>
    </p:bg>
    <p:spTree>
      <p:nvGrpSpPr>
        <p:cNvPr id="1" name="Shape 1359"/>
        <p:cNvGrpSpPr/>
        <p:nvPr/>
      </p:nvGrpSpPr>
      <p:grpSpPr>
        <a:xfrm>
          <a:off x="0" y="0"/>
          <a:ext cx="0" cy="0"/>
          <a:chOff x="0" y="0"/>
          <a:chExt cx="0" cy="0"/>
        </a:xfrm>
      </p:grpSpPr>
      <p:sp>
        <p:nvSpPr>
          <p:cNvPr id="1360" name="Google Shape;1360;p18"/>
          <p:cNvSpPr/>
          <p:nvPr/>
        </p:nvSpPr>
        <p:spPr>
          <a:xfrm>
            <a:off x="557818" y="1644243"/>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1" name="Google Shape;1361;p18"/>
          <p:cNvSpPr/>
          <p:nvPr/>
        </p:nvSpPr>
        <p:spPr>
          <a:xfrm>
            <a:off x="1187011" y="2083113"/>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2" name="Google Shape;1362;p18"/>
          <p:cNvSpPr/>
          <p:nvPr/>
        </p:nvSpPr>
        <p:spPr>
          <a:xfrm>
            <a:off x="341149" y="2083088"/>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3" name="Google Shape;1363;p18"/>
          <p:cNvSpPr/>
          <p:nvPr/>
        </p:nvSpPr>
        <p:spPr>
          <a:xfrm>
            <a:off x="756103" y="4726098"/>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4" name="Google Shape;1364;p18"/>
          <p:cNvSpPr/>
          <p:nvPr/>
        </p:nvSpPr>
        <p:spPr>
          <a:xfrm>
            <a:off x="341136" y="5184998"/>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5" name="Google Shape;1365;p18"/>
          <p:cNvSpPr/>
          <p:nvPr/>
        </p:nvSpPr>
        <p:spPr>
          <a:xfrm>
            <a:off x="9782569" y="5609543"/>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6" name="Google Shape;1366;p18"/>
          <p:cNvSpPr/>
          <p:nvPr/>
        </p:nvSpPr>
        <p:spPr>
          <a:xfrm>
            <a:off x="9353433" y="6048388"/>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7" name="Google Shape;1367;p18"/>
          <p:cNvGrpSpPr/>
          <p:nvPr/>
        </p:nvGrpSpPr>
        <p:grpSpPr>
          <a:xfrm rot="-3899834" flipH="1">
            <a:off x="9650321" y="4661967"/>
            <a:ext cx="3480299" cy="910589"/>
            <a:chOff x="6637390" y="3260496"/>
            <a:chExt cx="1806226" cy="472583"/>
          </a:xfrm>
        </p:grpSpPr>
        <p:sp>
          <p:nvSpPr>
            <p:cNvPr id="1368" name="Google Shape;1368;p18"/>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8"/>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8"/>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8"/>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8"/>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8"/>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8"/>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8"/>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8"/>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8"/>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8"/>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8"/>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8"/>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8"/>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8"/>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8"/>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8"/>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8"/>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1" name="Google Shape;1391;p18"/>
          <p:cNvGrpSpPr/>
          <p:nvPr/>
        </p:nvGrpSpPr>
        <p:grpSpPr>
          <a:xfrm flipH="1">
            <a:off x="10816668" y="-28783"/>
            <a:ext cx="1332793" cy="474925"/>
            <a:chOff x="23" y="279277"/>
            <a:chExt cx="1106726" cy="394325"/>
          </a:xfrm>
        </p:grpSpPr>
        <p:sp>
          <p:nvSpPr>
            <p:cNvPr id="1392" name="Google Shape;1392;p18"/>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8"/>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8"/>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0" name="Google Shape;1400;p18"/>
          <p:cNvGrpSpPr/>
          <p:nvPr/>
        </p:nvGrpSpPr>
        <p:grpSpPr>
          <a:xfrm flipH="1">
            <a:off x="-1" y="46208"/>
            <a:ext cx="952795" cy="1461651"/>
            <a:chOff x="4586061" y="559056"/>
            <a:chExt cx="407015" cy="624388"/>
          </a:xfrm>
        </p:grpSpPr>
        <p:sp>
          <p:nvSpPr>
            <p:cNvPr id="1401" name="Google Shape;1401;p18"/>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1" name="Google Shape;1411;p18"/>
          <p:cNvSpPr txBox="1">
            <a:spLocks noGrp="1"/>
          </p:cNvSpPr>
          <p:nvPr>
            <p:ph type="title"/>
          </p:nvPr>
        </p:nvSpPr>
        <p:spPr>
          <a:xfrm>
            <a:off x="2028267" y="3693500"/>
            <a:ext cx="2060400" cy="38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2400">
                <a:solidFill>
                  <a:schemeClr val="lt2"/>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412" name="Google Shape;1412;p18"/>
          <p:cNvSpPr txBox="1">
            <a:spLocks noGrp="1"/>
          </p:cNvSpPr>
          <p:nvPr>
            <p:ph type="subTitle" idx="1"/>
          </p:nvPr>
        </p:nvSpPr>
        <p:spPr>
          <a:xfrm>
            <a:off x="2028267" y="4079504"/>
            <a:ext cx="2060400" cy="12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a:p>
        </p:txBody>
      </p:sp>
      <p:sp>
        <p:nvSpPr>
          <p:cNvPr id="1413" name="Google Shape;1413;p18"/>
          <p:cNvSpPr txBox="1">
            <a:spLocks noGrp="1"/>
          </p:cNvSpPr>
          <p:nvPr>
            <p:ph type="title" idx="2"/>
          </p:nvPr>
        </p:nvSpPr>
        <p:spPr>
          <a:xfrm>
            <a:off x="5065800" y="3693500"/>
            <a:ext cx="2060400" cy="38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2400">
                <a:solidFill>
                  <a:schemeClr val="lt2"/>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414" name="Google Shape;1414;p18"/>
          <p:cNvSpPr txBox="1">
            <a:spLocks noGrp="1"/>
          </p:cNvSpPr>
          <p:nvPr>
            <p:ph type="subTitle" idx="3"/>
          </p:nvPr>
        </p:nvSpPr>
        <p:spPr>
          <a:xfrm>
            <a:off x="5065800" y="4079504"/>
            <a:ext cx="2060400" cy="12936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100"/>
              <a:buFont typeface="Roboto"/>
              <a:buNone/>
              <a:defRPr sz="2133"/>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a:p>
        </p:txBody>
      </p:sp>
      <p:sp>
        <p:nvSpPr>
          <p:cNvPr id="1415" name="Google Shape;1415;p18"/>
          <p:cNvSpPr txBox="1">
            <a:spLocks noGrp="1"/>
          </p:cNvSpPr>
          <p:nvPr>
            <p:ph type="title" idx="4"/>
          </p:nvPr>
        </p:nvSpPr>
        <p:spPr>
          <a:xfrm>
            <a:off x="8103333" y="3693500"/>
            <a:ext cx="2060400" cy="38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2400">
                <a:solidFill>
                  <a:schemeClr val="lt2"/>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416" name="Google Shape;1416;p18"/>
          <p:cNvSpPr txBox="1">
            <a:spLocks noGrp="1"/>
          </p:cNvSpPr>
          <p:nvPr>
            <p:ph type="subTitle" idx="5"/>
          </p:nvPr>
        </p:nvSpPr>
        <p:spPr>
          <a:xfrm>
            <a:off x="8103333" y="4079504"/>
            <a:ext cx="2060400" cy="12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a:p>
        </p:txBody>
      </p:sp>
      <p:sp>
        <p:nvSpPr>
          <p:cNvPr id="1417" name="Google Shape;1417;p18"/>
          <p:cNvSpPr txBox="1">
            <a:spLocks noGrp="1"/>
          </p:cNvSpPr>
          <p:nvPr>
            <p:ph type="title" idx="6"/>
          </p:nvPr>
        </p:nvSpPr>
        <p:spPr>
          <a:xfrm>
            <a:off x="957000" y="593367"/>
            <a:ext cx="1027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lt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12972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1"/>
        </a:solidFill>
        <a:effectLst/>
      </p:bgPr>
    </p:bg>
    <p:spTree>
      <p:nvGrpSpPr>
        <p:cNvPr id="1" name="Shape 1418"/>
        <p:cNvGrpSpPr/>
        <p:nvPr/>
      </p:nvGrpSpPr>
      <p:grpSpPr>
        <a:xfrm>
          <a:off x="0" y="0"/>
          <a:ext cx="0" cy="0"/>
          <a:chOff x="0" y="0"/>
          <a:chExt cx="0" cy="0"/>
        </a:xfrm>
      </p:grpSpPr>
      <p:grpSp>
        <p:nvGrpSpPr>
          <p:cNvPr id="1419" name="Google Shape;1419;p19"/>
          <p:cNvGrpSpPr/>
          <p:nvPr/>
        </p:nvGrpSpPr>
        <p:grpSpPr>
          <a:xfrm rot="-6864609">
            <a:off x="9239209" y="1317419"/>
            <a:ext cx="3480175" cy="910556"/>
            <a:chOff x="6637390" y="3260496"/>
            <a:chExt cx="1806226" cy="472583"/>
          </a:xfrm>
        </p:grpSpPr>
        <p:sp>
          <p:nvSpPr>
            <p:cNvPr id="1420" name="Google Shape;1420;p19"/>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9"/>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9"/>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9"/>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9"/>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9"/>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9"/>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9"/>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9"/>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9"/>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9"/>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9"/>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9"/>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9"/>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9"/>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9"/>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9"/>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9"/>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9"/>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9"/>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9"/>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9"/>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9"/>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3" name="Google Shape;1443;p19"/>
          <p:cNvGrpSpPr/>
          <p:nvPr/>
        </p:nvGrpSpPr>
        <p:grpSpPr>
          <a:xfrm>
            <a:off x="-1" y="5407441"/>
            <a:ext cx="952795" cy="1461651"/>
            <a:chOff x="4586061" y="559056"/>
            <a:chExt cx="407015" cy="624388"/>
          </a:xfrm>
        </p:grpSpPr>
        <p:sp>
          <p:nvSpPr>
            <p:cNvPr id="1444" name="Google Shape;1444;p19"/>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9"/>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9"/>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9"/>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9"/>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9"/>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9"/>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9"/>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9"/>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9"/>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4" name="Google Shape;1454;p19"/>
          <p:cNvSpPr/>
          <p:nvPr/>
        </p:nvSpPr>
        <p:spPr>
          <a:xfrm>
            <a:off x="680951" y="1135843"/>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5" name="Google Shape;1455;p19"/>
          <p:cNvSpPr/>
          <p:nvPr/>
        </p:nvSpPr>
        <p:spPr>
          <a:xfrm>
            <a:off x="1310144" y="1574713"/>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6" name="Google Shape;1456;p19"/>
          <p:cNvSpPr/>
          <p:nvPr/>
        </p:nvSpPr>
        <p:spPr>
          <a:xfrm>
            <a:off x="464283" y="1574688"/>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7" name="Google Shape;1457;p19"/>
          <p:cNvSpPr/>
          <p:nvPr/>
        </p:nvSpPr>
        <p:spPr>
          <a:xfrm>
            <a:off x="11034703" y="50595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8" name="Google Shape;1458;p19"/>
          <p:cNvSpPr/>
          <p:nvPr/>
        </p:nvSpPr>
        <p:spPr>
          <a:xfrm>
            <a:off x="10619736" y="55184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9" name="Google Shape;1459;p19"/>
          <p:cNvSpPr txBox="1">
            <a:spLocks noGrp="1"/>
          </p:cNvSpPr>
          <p:nvPr>
            <p:ph type="title"/>
          </p:nvPr>
        </p:nvSpPr>
        <p:spPr>
          <a:xfrm>
            <a:off x="1786833" y="5059533"/>
            <a:ext cx="24872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Chau Philomene One"/>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9pPr>
          </a:lstStyle>
          <a:p>
            <a:endParaRPr/>
          </a:p>
        </p:txBody>
      </p:sp>
      <p:sp>
        <p:nvSpPr>
          <p:cNvPr id="1460" name="Google Shape;1460;p19"/>
          <p:cNvSpPr txBox="1">
            <a:spLocks noGrp="1"/>
          </p:cNvSpPr>
          <p:nvPr>
            <p:ph type="subTitle" idx="1"/>
          </p:nvPr>
        </p:nvSpPr>
        <p:spPr>
          <a:xfrm>
            <a:off x="1785433" y="5638133"/>
            <a:ext cx="2490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461" name="Google Shape;1461;p19"/>
          <p:cNvSpPr txBox="1">
            <a:spLocks noGrp="1"/>
          </p:cNvSpPr>
          <p:nvPr>
            <p:ph type="title" idx="2"/>
          </p:nvPr>
        </p:nvSpPr>
        <p:spPr>
          <a:xfrm>
            <a:off x="4876767" y="5059533"/>
            <a:ext cx="24872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Chau Philomene One"/>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9pPr>
          </a:lstStyle>
          <a:p>
            <a:endParaRPr/>
          </a:p>
        </p:txBody>
      </p:sp>
      <p:sp>
        <p:nvSpPr>
          <p:cNvPr id="1462" name="Google Shape;1462;p19"/>
          <p:cNvSpPr txBox="1">
            <a:spLocks noGrp="1"/>
          </p:cNvSpPr>
          <p:nvPr>
            <p:ph type="subTitle" idx="3"/>
          </p:nvPr>
        </p:nvSpPr>
        <p:spPr>
          <a:xfrm>
            <a:off x="4875367" y="5638133"/>
            <a:ext cx="2490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463" name="Google Shape;1463;p19"/>
          <p:cNvSpPr txBox="1">
            <a:spLocks noGrp="1"/>
          </p:cNvSpPr>
          <p:nvPr>
            <p:ph type="title" idx="4"/>
          </p:nvPr>
        </p:nvSpPr>
        <p:spPr>
          <a:xfrm>
            <a:off x="7934833" y="5059533"/>
            <a:ext cx="24900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Chau Philomene One"/>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9pPr>
          </a:lstStyle>
          <a:p>
            <a:endParaRPr/>
          </a:p>
        </p:txBody>
      </p:sp>
      <p:sp>
        <p:nvSpPr>
          <p:cNvPr id="1464" name="Google Shape;1464;p19"/>
          <p:cNvSpPr txBox="1">
            <a:spLocks noGrp="1"/>
          </p:cNvSpPr>
          <p:nvPr>
            <p:ph type="subTitle" idx="5"/>
          </p:nvPr>
        </p:nvSpPr>
        <p:spPr>
          <a:xfrm>
            <a:off x="7934833" y="5638133"/>
            <a:ext cx="2490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465" name="Google Shape;1465;p19"/>
          <p:cNvSpPr txBox="1">
            <a:spLocks noGrp="1"/>
          </p:cNvSpPr>
          <p:nvPr>
            <p:ph type="title" idx="6"/>
          </p:nvPr>
        </p:nvSpPr>
        <p:spPr>
          <a:xfrm>
            <a:off x="1786833" y="2665933"/>
            <a:ext cx="24872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Chau Philomene One"/>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9pPr>
          </a:lstStyle>
          <a:p>
            <a:endParaRPr/>
          </a:p>
        </p:txBody>
      </p:sp>
      <p:sp>
        <p:nvSpPr>
          <p:cNvPr id="1466" name="Google Shape;1466;p19"/>
          <p:cNvSpPr txBox="1">
            <a:spLocks noGrp="1"/>
          </p:cNvSpPr>
          <p:nvPr>
            <p:ph type="subTitle" idx="7"/>
          </p:nvPr>
        </p:nvSpPr>
        <p:spPr>
          <a:xfrm>
            <a:off x="1785433" y="3244533"/>
            <a:ext cx="2490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467" name="Google Shape;1467;p19"/>
          <p:cNvSpPr txBox="1">
            <a:spLocks noGrp="1"/>
          </p:cNvSpPr>
          <p:nvPr>
            <p:ph type="title" idx="8"/>
          </p:nvPr>
        </p:nvSpPr>
        <p:spPr>
          <a:xfrm>
            <a:off x="4875367" y="2665933"/>
            <a:ext cx="24900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Chau Philomene One"/>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9pPr>
          </a:lstStyle>
          <a:p>
            <a:endParaRPr/>
          </a:p>
        </p:txBody>
      </p:sp>
      <p:sp>
        <p:nvSpPr>
          <p:cNvPr id="1468" name="Google Shape;1468;p19"/>
          <p:cNvSpPr txBox="1">
            <a:spLocks noGrp="1"/>
          </p:cNvSpPr>
          <p:nvPr>
            <p:ph type="subTitle" idx="9"/>
          </p:nvPr>
        </p:nvSpPr>
        <p:spPr>
          <a:xfrm>
            <a:off x="4875367" y="3244533"/>
            <a:ext cx="2490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469" name="Google Shape;1469;p19"/>
          <p:cNvSpPr txBox="1">
            <a:spLocks noGrp="1"/>
          </p:cNvSpPr>
          <p:nvPr>
            <p:ph type="title" idx="13"/>
          </p:nvPr>
        </p:nvSpPr>
        <p:spPr>
          <a:xfrm>
            <a:off x="7936233" y="2665933"/>
            <a:ext cx="24872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Chau Philomene One"/>
              <a:buNone/>
              <a:defRPr sz="2400">
                <a:solidFill>
                  <a:schemeClr val="lt2"/>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1800"/>
              <a:buFont typeface="Chau Philomene One"/>
              <a:buNone/>
              <a:defRPr sz="2400">
                <a:solidFill>
                  <a:schemeClr val="accent1"/>
                </a:solidFill>
                <a:latin typeface="Chau Philomene One"/>
                <a:ea typeface="Chau Philomene One"/>
                <a:cs typeface="Chau Philomene One"/>
                <a:sym typeface="Chau Philomene One"/>
              </a:defRPr>
            </a:lvl9pPr>
          </a:lstStyle>
          <a:p>
            <a:endParaRPr/>
          </a:p>
        </p:txBody>
      </p:sp>
      <p:sp>
        <p:nvSpPr>
          <p:cNvPr id="1470" name="Google Shape;1470;p19"/>
          <p:cNvSpPr txBox="1">
            <a:spLocks noGrp="1"/>
          </p:cNvSpPr>
          <p:nvPr>
            <p:ph type="subTitle" idx="14"/>
          </p:nvPr>
        </p:nvSpPr>
        <p:spPr>
          <a:xfrm>
            <a:off x="7934833" y="3244533"/>
            <a:ext cx="2490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471" name="Google Shape;1471;p19"/>
          <p:cNvSpPr txBox="1">
            <a:spLocks noGrp="1"/>
          </p:cNvSpPr>
          <p:nvPr>
            <p:ph type="title" idx="15"/>
          </p:nvPr>
        </p:nvSpPr>
        <p:spPr>
          <a:xfrm>
            <a:off x="957000" y="593367"/>
            <a:ext cx="1027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lt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09010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Columns 01">
  <p:cSld name="Four Columns 01">
    <p:bg>
      <p:bgPr>
        <a:solidFill>
          <a:schemeClr val="accent1"/>
        </a:solidFill>
        <a:effectLst/>
      </p:bgPr>
    </p:bg>
    <p:spTree>
      <p:nvGrpSpPr>
        <p:cNvPr id="1" name="Shape 1472"/>
        <p:cNvGrpSpPr/>
        <p:nvPr/>
      </p:nvGrpSpPr>
      <p:grpSpPr>
        <a:xfrm>
          <a:off x="0" y="0"/>
          <a:ext cx="0" cy="0"/>
          <a:chOff x="0" y="0"/>
          <a:chExt cx="0" cy="0"/>
        </a:xfrm>
      </p:grpSpPr>
      <p:sp>
        <p:nvSpPr>
          <p:cNvPr id="1473" name="Google Shape;1473;p20"/>
          <p:cNvSpPr/>
          <p:nvPr/>
        </p:nvSpPr>
        <p:spPr>
          <a:xfrm>
            <a:off x="972785" y="636876"/>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4" name="Google Shape;1474;p20"/>
          <p:cNvSpPr/>
          <p:nvPr/>
        </p:nvSpPr>
        <p:spPr>
          <a:xfrm>
            <a:off x="1601977" y="1075747"/>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5" name="Google Shape;1475;p20"/>
          <p:cNvSpPr/>
          <p:nvPr/>
        </p:nvSpPr>
        <p:spPr>
          <a:xfrm>
            <a:off x="756116" y="1075721"/>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6" name="Google Shape;1476;p20"/>
          <p:cNvSpPr/>
          <p:nvPr/>
        </p:nvSpPr>
        <p:spPr>
          <a:xfrm>
            <a:off x="414969" y="47971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7" name="Google Shape;1477;p20"/>
          <p:cNvSpPr/>
          <p:nvPr/>
        </p:nvSpPr>
        <p:spPr>
          <a:xfrm>
            <a:off x="3" y="52560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8" name="Google Shape;1478;p20"/>
          <p:cNvSpPr/>
          <p:nvPr/>
        </p:nvSpPr>
        <p:spPr>
          <a:xfrm>
            <a:off x="9942635" y="5609543"/>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9" name="Google Shape;1479;p20"/>
          <p:cNvSpPr/>
          <p:nvPr/>
        </p:nvSpPr>
        <p:spPr>
          <a:xfrm>
            <a:off x="10309633" y="6048388"/>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0" name="Google Shape;1480;p20"/>
          <p:cNvGrpSpPr/>
          <p:nvPr/>
        </p:nvGrpSpPr>
        <p:grpSpPr>
          <a:xfrm rot="-6864609">
            <a:off x="9239209" y="1317419"/>
            <a:ext cx="3480175" cy="910556"/>
            <a:chOff x="6637390" y="3260496"/>
            <a:chExt cx="1806226" cy="472583"/>
          </a:xfrm>
        </p:grpSpPr>
        <p:sp>
          <p:nvSpPr>
            <p:cNvPr id="1481" name="Google Shape;1481;p20"/>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0"/>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0"/>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0"/>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0"/>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0"/>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0"/>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0"/>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0"/>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0"/>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0"/>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0"/>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0"/>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0"/>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0"/>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0"/>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0"/>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0"/>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0"/>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0"/>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0"/>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0"/>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0"/>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20"/>
          <p:cNvGrpSpPr/>
          <p:nvPr/>
        </p:nvGrpSpPr>
        <p:grpSpPr>
          <a:xfrm>
            <a:off x="-1" y="5407441"/>
            <a:ext cx="952795" cy="1461651"/>
            <a:chOff x="4586061" y="559056"/>
            <a:chExt cx="407015" cy="624388"/>
          </a:xfrm>
        </p:grpSpPr>
        <p:sp>
          <p:nvSpPr>
            <p:cNvPr id="1505" name="Google Shape;1505;p20"/>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0"/>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0"/>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0"/>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0"/>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0"/>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0"/>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0"/>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0"/>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0"/>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5" name="Google Shape;1515;p20"/>
          <p:cNvSpPr txBox="1">
            <a:spLocks noGrp="1"/>
          </p:cNvSpPr>
          <p:nvPr>
            <p:ph type="subTitle" idx="1"/>
          </p:nvPr>
        </p:nvSpPr>
        <p:spPr>
          <a:xfrm>
            <a:off x="1687000" y="2989733"/>
            <a:ext cx="2864000" cy="7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100"/>
              <a:buFont typeface="Roboto"/>
              <a:buNone/>
              <a:defRPr sz="2133">
                <a:solidFill>
                  <a:schemeClr val="lt1"/>
                </a:solidFill>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a:p>
        </p:txBody>
      </p:sp>
      <p:sp>
        <p:nvSpPr>
          <p:cNvPr id="1516" name="Google Shape;1516;p20"/>
          <p:cNvSpPr txBox="1">
            <a:spLocks noGrp="1"/>
          </p:cNvSpPr>
          <p:nvPr>
            <p:ph type="subTitle" idx="2"/>
          </p:nvPr>
        </p:nvSpPr>
        <p:spPr>
          <a:xfrm>
            <a:off x="1687000" y="4236567"/>
            <a:ext cx="2864000" cy="7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100"/>
              <a:buFont typeface="Roboto"/>
              <a:buNone/>
              <a:defRPr sz="2133">
                <a:solidFill>
                  <a:schemeClr val="lt1"/>
                </a:solidFill>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a:p>
        </p:txBody>
      </p:sp>
      <p:sp>
        <p:nvSpPr>
          <p:cNvPr id="1517" name="Google Shape;1517;p20"/>
          <p:cNvSpPr txBox="1">
            <a:spLocks noGrp="1"/>
          </p:cNvSpPr>
          <p:nvPr>
            <p:ph type="subTitle" idx="3"/>
          </p:nvPr>
        </p:nvSpPr>
        <p:spPr>
          <a:xfrm>
            <a:off x="7641000" y="2989733"/>
            <a:ext cx="2864000" cy="7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2133">
                <a:solidFill>
                  <a:schemeClr val="lt1"/>
                </a:solidFill>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a:p>
        </p:txBody>
      </p:sp>
      <p:sp>
        <p:nvSpPr>
          <p:cNvPr id="1518" name="Google Shape;1518;p20"/>
          <p:cNvSpPr txBox="1">
            <a:spLocks noGrp="1"/>
          </p:cNvSpPr>
          <p:nvPr>
            <p:ph type="title"/>
          </p:nvPr>
        </p:nvSpPr>
        <p:spPr>
          <a:xfrm>
            <a:off x="5001600" y="1943267"/>
            <a:ext cx="2188800" cy="4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2400">
                <a:solidFill>
                  <a:schemeClr val="lt2"/>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519" name="Google Shape;1519;p20"/>
          <p:cNvSpPr txBox="1">
            <a:spLocks noGrp="1"/>
          </p:cNvSpPr>
          <p:nvPr>
            <p:ph type="subTitle" idx="4"/>
          </p:nvPr>
        </p:nvSpPr>
        <p:spPr>
          <a:xfrm>
            <a:off x="7641000" y="4236567"/>
            <a:ext cx="2864000" cy="7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2133">
                <a:solidFill>
                  <a:schemeClr val="lt1"/>
                </a:solidFill>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a:p>
        </p:txBody>
      </p:sp>
      <p:sp>
        <p:nvSpPr>
          <p:cNvPr id="1520" name="Google Shape;1520;p20"/>
          <p:cNvSpPr txBox="1">
            <a:spLocks noGrp="1"/>
          </p:cNvSpPr>
          <p:nvPr>
            <p:ph type="title" idx="5"/>
          </p:nvPr>
        </p:nvSpPr>
        <p:spPr>
          <a:xfrm>
            <a:off x="957000" y="593367"/>
            <a:ext cx="1027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lt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6283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ig Numbers">
  <p:cSld name="Title and Big Numbers">
    <p:bg>
      <p:bgPr>
        <a:solidFill>
          <a:schemeClr val="accent2"/>
        </a:solidFill>
        <a:effectLst/>
      </p:bgPr>
    </p:bg>
    <p:spTree>
      <p:nvGrpSpPr>
        <p:cNvPr id="1" name="Shape 1521"/>
        <p:cNvGrpSpPr/>
        <p:nvPr/>
      </p:nvGrpSpPr>
      <p:grpSpPr>
        <a:xfrm>
          <a:off x="0" y="0"/>
          <a:ext cx="0" cy="0"/>
          <a:chOff x="0" y="0"/>
          <a:chExt cx="0" cy="0"/>
        </a:xfrm>
      </p:grpSpPr>
      <p:grpSp>
        <p:nvGrpSpPr>
          <p:cNvPr id="1522" name="Google Shape;1522;p21"/>
          <p:cNvGrpSpPr/>
          <p:nvPr/>
        </p:nvGrpSpPr>
        <p:grpSpPr>
          <a:xfrm>
            <a:off x="2267278" y="1428763"/>
            <a:ext cx="388505" cy="427304"/>
            <a:chOff x="4323941" y="1612315"/>
            <a:chExt cx="135336" cy="148852"/>
          </a:xfrm>
        </p:grpSpPr>
        <p:sp>
          <p:nvSpPr>
            <p:cNvPr id="1523" name="Google Shape;1523;p21"/>
            <p:cNvSpPr/>
            <p:nvPr/>
          </p:nvSpPr>
          <p:spPr>
            <a:xfrm>
              <a:off x="4326741" y="1694747"/>
              <a:ext cx="52296" cy="66420"/>
            </a:xfrm>
            <a:custGeom>
              <a:avLst/>
              <a:gdLst/>
              <a:ahLst/>
              <a:cxnLst/>
              <a:rect l="l" t="t" r="r" b="b"/>
              <a:pathLst>
                <a:path w="1718" h="2182" extrusionOk="0">
                  <a:moveTo>
                    <a:pt x="1635" y="0"/>
                  </a:moveTo>
                  <a:cubicBezTo>
                    <a:pt x="1623" y="0"/>
                    <a:pt x="1611" y="4"/>
                    <a:pt x="1599" y="11"/>
                  </a:cubicBezTo>
                  <a:cubicBezTo>
                    <a:pt x="1425" y="116"/>
                    <a:pt x="1303" y="255"/>
                    <a:pt x="1198" y="430"/>
                  </a:cubicBezTo>
                  <a:cubicBezTo>
                    <a:pt x="1076" y="587"/>
                    <a:pt x="954" y="761"/>
                    <a:pt x="815" y="935"/>
                  </a:cubicBezTo>
                  <a:cubicBezTo>
                    <a:pt x="571" y="1284"/>
                    <a:pt x="309" y="1615"/>
                    <a:pt x="65" y="1964"/>
                  </a:cubicBezTo>
                  <a:cubicBezTo>
                    <a:pt x="0" y="2068"/>
                    <a:pt x="91" y="2182"/>
                    <a:pt x="184" y="2182"/>
                  </a:cubicBezTo>
                  <a:cubicBezTo>
                    <a:pt x="216" y="2182"/>
                    <a:pt x="248" y="2169"/>
                    <a:pt x="274" y="2138"/>
                  </a:cubicBezTo>
                  <a:cubicBezTo>
                    <a:pt x="536" y="1789"/>
                    <a:pt x="780" y="1458"/>
                    <a:pt x="1041" y="1110"/>
                  </a:cubicBezTo>
                  <a:cubicBezTo>
                    <a:pt x="1163" y="953"/>
                    <a:pt x="1285" y="778"/>
                    <a:pt x="1407" y="622"/>
                  </a:cubicBezTo>
                  <a:cubicBezTo>
                    <a:pt x="1547" y="465"/>
                    <a:pt x="1652" y="290"/>
                    <a:pt x="1704" y="99"/>
                  </a:cubicBezTo>
                  <a:cubicBezTo>
                    <a:pt x="1717" y="44"/>
                    <a:pt x="1678" y="0"/>
                    <a:pt x="1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1"/>
            <p:cNvSpPr/>
            <p:nvPr/>
          </p:nvSpPr>
          <p:spPr>
            <a:xfrm>
              <a:off x="4356299" y="1612315"/>
              <a:ext cx="102979" cy="97134"/>
            </a:xfrm>
            <a:custGeom>
              <a:avLst/>
              <a:gdLst/>
              <a:ahLst/>
              <a:cxnLst/>
              <a:rect l="l" t="t" r="r" b="b"/>
              <a:pathLst>
                <a:path w="3383" h="3191" extrusionOk="0">
                  <a:moveTo>
                    <a:pt x="1151" y="0"/>
                  </a:moveTo>
                  <a:cubicBezTo>
                    <a:pt x="959" y="0"/>
                    <a:pt x="872" y="157"/>
                    <a:pt x="785" y="314"/>
                  </a:cubicBezTo>
                  <a:cubicBezTo>
                    <a:pt x="541" y="819"/>
                    <a:pt x="280" y="1342"/>
                    <a:pt x="70" y="1848"/>
                  </a:cubicBezTo>
                  <a:cubicBezTo>
                    <a:pt x="18" y="1883"/>
                    <a:pt x="1" y="1935"/>
                    <a:pt x="18" y="1987"/>
                  </a:cubicBezTo>
                  <a:cubicBezTo>
                    <a:pt x="1" y="2005"/>
                    <a:pt x="1" y="2005"/>
                    <a:pt x="18" y="2022"/>
                  </a:cubicBezTo>
                  <a:cubicBezTo>
                    <a:pt x="18" y="2040"/>
                    <a:pt x="36" y="2057"/>
                    <a:pt x="36" y="2074"/>
                  </a:cubicBezTo>
                  <a:cubicBezTo>
                    <a:pt x="192" y="2196"/>
                    <a:pt x="349" y="2336"/>
                    <a:pt x="506" y="2458"/>
                  </a:cubicBezTo>
                  <a:cubicBezTo>
                    <a:pt x="837" y="2702"/>
                    <a:pt x="1151" y="2946"/>
                    <a:pt x="1482" y="3173"/>
                  </a:cubicBezTo>
                  <a:cubicBezTo>
                    <a:pt x="1500" y="3173"/>
                    <a:pt x="1535" y="3190"/>
                    <a:pt x="1570" y="3190"/>
                  </a:cubicBezTo>
                  <a:cubicBezTo>
                    <a:pt x="1587" y="3173"/>
                    <a:pt x="1622" y="3173"/>
                    <a:pt x="1639" y="3138"/>
                  </a:cubicBezTo>
                  <a:cubicBezTo>
                    <a:pt x="1936" y="2754"/>
                    <a:pt x="2354" y="2475"/>
                    <a:pt x="2737" y="2162"/>
                  </a:cubicBezTo>
                  <a:cubicBezTo>
                    <a:pt x="2912" y="2005"/>
                    <a:pt x="3086" y="1830"/>
                    <a:pt x="3225" y="1656"/>
                  </a:cubicBezTo>
                  <a:cubicBezTo>
                    <a:pt x="3382" y="1430"/>
                    <a:pt x="3173" y="1325"/>
                    <a:pt x="3034" y="1203"/>
                  </a:cubicBezTo>
                  <a:cubicBezTo>
                    <a:pt x="2598" y="872"/>
                    <a:pt x="2145" y="558"/>
                    <a:pt x="1692" y="262"/>
                  </a:cubicBezTo>
                  <a:cubicBezTo>
                    <a:pt x="1535" y="140"/>
                    <a:pt x="1360" y="52"/>
                    <a:pt x="1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1"/>
            <p:cNvSpPr/>
            <p:nvPr/>
          </p:nvSpPr>
          <p:spPr>
            <a:xfrm>
              <a:off x="4371701" y="1670791"/>
              <a:ext cx="67638" cy="38111"/>
            </a:xfrm>
            <a:custGeom>
              <a:avLst/>
              <a:gdLst/>
              <a:ahLst/>
              <a:cxnLst/>
              <a:rect l="l" t="t" r="r" b="b"/>
              <a:pathLst>
                <a:path w="2222" h="1252" extrusionOk="0">
                  <a:moveTo>
                    <a:pt x="2105" y="0"/>
                  </a:moveTo>
                  <a:cubicBezTo>
                    <a:pt x="2089" y="0"/>
                    <a:pt x="2073" y="4"/>
                    <a:pt x="2057" y="14"/>
                  </a:cubicBezTo>
                  <a:lnTo>
                    <a:pt x="2040" y="14"/>
                  </a:lnTo>
                  <a:cubicBezTo>
                    <a:pt x="1970" y="66"/>
                    <a:pt x="1900" y="119"/>
                    <a:pt x="1830" y="188"/>
                  </a:cubicBezTo>
                  <a:cubicBezTo>
                    <a:pt x="1743" y="241"/>
                    <a:pt x="1674" y="293"/>
                    <a:pt x="1586" y="345"/>
                  </a:cubicBezTo>
                  <a:cubicBezTo>
                    <a:pt x="1430" y="450"/>
                    <a:pt x="1255" y="537"/>
                    <a:pt x="1064" y="624"/>
                  </a:cubicBezTo>
                  <a:cubicBezTo>
                    <a:pt x="956" y="684"/>
                    <a:pt x="841" y="711"/>
                    <a:pt x="723" y="711"/>
                  </a:cubicBezTo>
                  <a:cubicBezTo>
                    <a:pt x="668" y="711"/>
                    <a:pt x="613" y="705"/>
                    <a:pt x="558" y="694"/>
                  </a:cubicBezTo>
                  <a:cubicBezTo>
                    <a:pt x="436" y="659"/>
                    <a:pt x="314" y="607"/>
                    <a:pt x="192" y="572"/>
                  </a:cubicBezTo>
                  <a:cubicBezTo>
                    <a:pt x="140" y="537"/>
                    <a:pt x="70" y="520"/>
                    <a:pt x="0" y="520"/>
                  </a:cubicBezTo>
                  <a:cubicBezTo>
                    <a:pt x="331" y="764"/>
                    <a:pt x="645" y="1008"/>
                    <a:pt x="976" y="1234"/>
                  </a:cubicBezTo>
                  <a:cubicBezTo>
                    <a:pt x="994" y="1252"/>
                    <a:pt x="1029" y="1252"/>
                    <a:pt x="1046" y="1252"/>
                  </a:cubicBezTo>
                  <a:cubicBezTo>
                    <a:pt x="1098" y="1217"/>
                    <a:pt x="1133" y="1164"/>
                    <a:pt x="1168" y="1112"/>
                  </a:cubicBezTo>
                  <a:cubicBezTo>
                    <a:pt x="1255" y="990"/>
                    <a:pt x="1360" y="903"/>
                    <a:pt x="1447" y="781"/>
                  </a:cubicBezTo>
                  <a:cubicBezTo>
                    <a:pt x="1517" y="711"/>
                    <a:pt x="1569" y="642"/>
                    <a:pt x="1639" y="589"/>
                  </a:cubicBezTo>
                  <a:lnTo>
                    <a:pt x="1674" y="572"/>
                  </a:lnTo>
                  <a:cubicBezTo>
                    <a:pt x="1761" y="502"/>
                    <a:pt x="1848" y="432"/>
                    <a:pt x="1935" y="363"/>
                  </a:cubicBezTo>
                  <a:cubicBezTo>
                    <a:pt x="2022" y="310"/>
                    <a:pt x="2109" y="223"/>
                    <a:pt x="2179" y="153"/>
                  </a:cubicBezTo>
                  <a:cubicBezTo>
                    <a:pt x="2222" y="83"/>
                    <a:pt x="2172"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1"/>
            <p:cNvSpPr/>
            <p:nvPr/>
          </p:nvSpPr>
          <p:spPr>
            <a:xfrm>
              <a:off x="4323941" y="1657549"/>
              <a:ext cx="103496" cy="74243"/>
            </a:xfrm>
            <a:custGeom>
              <a:avLst/>
              <a:gdLst/>
              <a:ahLst/>
              <a:cxnLst/>
              <a:rect l="l" t="t" r="r" b="b"/>
              <a:pathLst>
                <a:path w="3400" h="2439" extrusionOk="0">
                  <a:moveTo>
                    <a:pt x="190" y="1"/>
                  </a:moveTo>
                  <a:cubicBezTo>
                    <a:pt x="96" y="1"/>
                    <a:pt x="0" y="103"/>
                    <a:pt x="88" y="205"/>
                  </a:cubicBezTo>
                  <a:cubicBezTo>
                    <a:pt x="349" y="432"/>
                    <a:pt x="610" y="641"/>
                    <a:pt x="907" y="833"/>
                  </a:cubicBezTo>
                  <a:cubicBezTo>
                    <a:pt x="1186" y="1024"/>
                    <a:pt x="1447" y="1216"/>
                    <a:pt x="1709" y="1408"/>
                  </a:cubicBezTo>
                  <a:lnTo>
                    <a:pt x="2528" y="1983"/>
                  </a:lnTo>
                  <a:lnTo>
                    <a:pt x="2964" y="2279"/>
                  </a:lnTo>
                  <a:cubicBezTo>
                    <a:pt x="3059" y="2359"/>
                    <a:pt x="3140" y="2438"/>
                    <a:pt x="3273" y="2438"/>
                  </a:cubicBezTo>
                  <a:cubicBezTo>
                    <a:pt x="3286" y="2438"/>
                    <a:pt x="3299" y="2438"/>
                    <a:pt x="3312" y="2436"/>
                  </a:cubicBezTo>
                  <a:cubicBezTo>
                    <a:pt x="3365" y="2419"/>
                    <a:pt x="3399" y="2366"/>
                    <a:pt x="3382" y="2314"/>
                  </a:cubicBezTo>
                  <a:cubicBezTo>
                    <a:pt x="3365" y="2157"/>
                    <a:pt x="3243" y="2122"/>
                    <a:pt x="3121" y="2035"/>
                  </a:cubicBezTo>
                  <a:lnTo>
                    <a:pt x="2755" y="1756"/>
                  </a:lnTo>
                  <a:lnTo>
                    <a:pt x="1918" y="1164"/>
                  </a:lnTo>
                  <a:lnTo>
                    <a:pt x="1099" y="588"/>
                  </a:lnTo>
                  <a:cubicBezTo>
                    <a:pt x="837" y="379"/>
                    <a:pt x="558" y="188"/>
                    <a:pt x="244" y="13"/>
                  </a:cubicBezTo>
                  <a:cubicBezTo>
                    <a:pt x="227" y="5"/>
                    <a:pt x="209" y="1"/>
                    <a:pt x="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7" name="Google Shape;1527;p21"/>
          <p:cNvGrpSpPr/>
          <p:nvPr/>
        </p:nvGrpSpPr>
        <p:grpSpPr>
          <a:xfrm>
            <a:off x="2945708" y="2166467"/>
            <a:ext cx="361067" cy="451247"/>
            <a:chOff x="4225771" y="1844177"/>
            <a:chExt cx="125778" cy="157193"/>
          </a:xfrm>
        </p:grpSpPr>
        <p:sp>
          <p:nvSpPr>
            <p:cNvPr id="1528" name="Google Shape;1528;p21"/>
            <p:cNvSpPr/>
            <p:nvPr/>
          </p:nvSpPr>
          <p:spPr>
            <a:xfrm>
              <a:off x="4298462" y="1930780"/>
              <a:ext cx="45508" cy="70590"/>
            </a:xfrm>
            <a:custGeom>
              <a:avLst/>
              <a:gdLst/>
              <a:ahLst/>
              <a:cxnLst/>
              <a:rect l="l" t="t" r="r" b="b"/>
              <a:pathLst>
                <a:path w="1495" h="2319" extrusionOk="0">
                  <a:moveTo>
                    <a:pt x="79" y="1"/>
                  </a:moveTo>
                  <a:cubicBezTo>
                    <a:pt x="38" y="1"/>
                    <a:pt x="1" y="33"/>
                    <a:pt x="1" y="84"/>
                  </a:cubicBezTo>
                  <a:cubicBezTo>
                    <a:pt x="36" y="276"/>
                    <a:pt x="105" y="450"/>
                    <a:pt x="227" y="607"/>
                  </a:cubicBezTo>
                  <a:cubicBezTo>
                    <a:pt x="332" y="799"/>
                    <a:pt x="436" y="973"/>
                    <a:pt x="558" y="1165"/>
                  </a:cubicBezTo>
                  <a:cubicBezTo>
                    <a:pt x="768" y="1531"/>
                    <a:pt x="994" y="1897"/>
                    <a:pt x="1203" y="2245"/>
                  </a:cubicBezTo>
                  <a:cubicBezTo>
                    <a:pt x="1232" y="2297"/>
                    <a:pt x="1276" y="2318"/>
                    <a:pt x="1319" y="2318"/>
                  </a:cubicBezTo>
                  <a:cubicBezTo>
                    <a:pt x="1407" y="2318"/>
                    <a:pt x="1494" y="2229"/>
                    <a:pt x="1447" y="2123"/>
                  </a:cubicBezTo>
                  <a:cubicBezTo>
                    <a:pt x="1238" y="1757"/>
                    <a:pt x="1012" y="1391"/>
                    <a:pt x="803" y="1025"/>
                  </a:cubicBezTo>
                  <a:cubicBezTo>
                    <a:pt x="698" y="851"/>
                    <a:pt x="593" y="677"/>
                    <a:pt x="489" y="502"/>
                  </a:cubicBezTo>
                  <a:cubicBezTo>
                    <a:pt x="402" y="311"/>
                    <a:pt x="280" y="154"/>
                    <a:pt x="123" y="14"/>
                  </a:cubicBezTo>
                  <a:cubicBezTo>
                    <a:pt x="109" y="5"/>
                    <a:pt x="93"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1"/>
            <p:cNvSpPr/>
            <p:nvPr/>
          </p:nvSpPr>
          <p:spPr>
            <a:xfrm>
              <a:off x="4225771" y="1844177"/>
              <a:ext cx="97134" cy="98595"/>
            </a:xfrm>
            <a:custGeom>
              <a:avLst/>
              <a:gdLst/>
              <a:ahLst/>
              <a:cxnLst/>
              <a:rect l="l" t="t" r="r" b="b"/>
              <a:pathLst>
                <a:path w="3191" h="3239" extrusionOk="0">
                  <a:moveTo>
                    <a:pt x="2230" y="1"/>
                  </a:moveTo>
                  <a:cubicBezTo>
                    <a:pt x="2126" y="1"/>
                    <a:pt x="2017" y="77"/>
                    <a:pt x="1901" y="140"/>
                  </a:cubicBezTo>
                  <a:cubicBezTo>
                    <a:pt x="1447" y="419"/>
                    <a:pt x="977" y="715"/>
                    <a:pt x="541" y="1012"/>
                  </a:cubicBezTo>
                  <a:cubicBezTo>
                    <a:pt x="349" y="1099"/>
                    <a:pt x="192" y="1238"/>
                    <a:pt x="88" y="1412"/>
                  </a:cubicBezTo>
                  <a:cubicBezTo>
                    <a:pt x="1" y="1587"/>
                    <a:pt x="105" y="1726"/>
                    <a:pt x="227" y="1866"/>
                  </a:cubicBezTo>
                  <a:cubicBezTo>
                    <a:pt x="593" y="2284"/>
                    <a:pt x="959" y="2720"/>
                    <a:pt x="1360" y="3138"/>
                  </a:cubicBezTo>
                  <a:cubicBezTo>
                    <a:pt x="1378" y="3173"/>
                    <a:pt x="1413" y="3225"/>
                    <a:pt x="1465" y="3225"/>
                  </a:cubicBezTo>
                  <a:cubicBezTo>
                    <a:pt x="1465" y="3234"/>
                    <a:pt x="1469" y="3238"/>
                    <a:pt x="1476" y="3238"/>
                  </a:cubicBezTo>
                  <a:cubicBezTo>
                    <a:pt x="1482" y="3238"/>
                    <a:pt x="1491" y="3234"/>
                    <a:pt x="1500" y="3225"/>
                  </a:cubicBezTo>
                  <a:lnTo>
                    <a:pt x="1552" y="3225"/>
                  </a:lnTo>
                  <a:cubicBezTo>
                    <a:pt x="1726" y="3138"/>
                    <a:pt x="1918" y="3034"/>
                    <a:pt x="2092" y="2946"/>
                  </a:cubicBezTo>
                  <a:cubicBezTo>
                    <a:pt x="2441" y="2755"/>
                    <a:pt x="2790" y="2528"/>
                    <a:pt x="3121" y="2319"/>
                  </a:cubicBezTo>
                  <a:cubicBezTo>
                    <a:pt x="3138" y="2301"/>
                    <a:pt x="3156" y="2284"/>
                    <a:pt x="3173" y="2249"/>
                  </a:cubicBezTo>
                  <a:cubicBezTo>
                    <a:pt x="3191" y="2232"/>
                    <a:pt x="3191" y="2197"/>
                    <a:pt x="3173" y="2162"/>
                  </a:cubicBezTo>
                  <a:cubicBezTo>
                    <a:pt x="2929" y="1726"/>
                    <a:pt x="2842" y="1238"/>
                    <a:pt x="2702" y="768"/>
                  </a:cubicBezTo>
                  <a:cubicBezTo>
                    <a:pt x="2633" y="541"/>
                    <a:pt x="2528" y="314"/>
                    <a:pt x="2424" y="123"/>
                  </a:cubicBezTo>
                  <a:cubicBezTo>
                    <a:pt x="2362" y="33"/>
                    <a:pt x="2297" y="1"/>
                    <a:pt x="2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1"/>
            <p:cNvSpPr/>
            <p:nvPr/>
          </p:nvSpPr>
          <p:spPr>
            <a:xfrm>
              <a:off x="4289452" y="1867038"/>
              <a:ext cx="32936" cy="66846"/>
            </a:xfrm>
            <a:custGeom>
              <a:avLst/>
              <a:gdLst/>
              <a:ahLst/>
              <a:cxnLst/>
              <a:rect l="l" t="t" r="r" b="b"/>
              <a:pathLst>
                <a:path w="1082" h="2196" extrusionOk="0">
                  <a:moveTo>
                    <a:pt x="417" y="1"/>
                  </a:moveTo>
                  <a:cubicBezTo>
                    <a:pt x="375" y="1"/>
                    <a:pt x="332" y="34"/>
                    <a:pt x="332" y="86"/>
                  </a:cubicBezTo>
                  <a:cubicBezTo>
                    <a:pt x="332" y="86"/>
                    <a:pt x="332" y="104"/>
                    <a:pt x="332" y="104"/>
                  </a:cubicBezTo>
                  <a:cubicBezTo>
                    <a:pt x="349" y="191"/>
                    <a:pt x="366" y="278"/>
                    <a:pt x="401" y="365"/>
                  </a:cubicBezTo>
                  <a:cubicBezTo>
                    <a:pt x="419" y="470"/>
                    <a:pt x="436" y="557"/>
                    <a:pt x="454" y="661"/>
                  </a:cubicBezTo>
                  <a:cubicBezTo>
                    <a:pt x="488" y="853"/>
                    <a:pt x="506" y="1045"/>
                    <a:pt x="506" y="1254"/>
                  </a:cubicBezTo>
                  <a:cubicBezTo>
                    <a:pt x="523" y="1428"/>
                    <a:pt x="471" y="1603"/>
                    <a:pt x="366" y="1742"/>
                  </a:cubicBezTo>
                  <a:cubicBezTo>
                    <a:pt x="297" y="1847"/>
                    <a:pt x="210" y="1934"/>
                    <a:pt x="122" y="2039"/>
                  </a:cubicBezTo>
                  <a:cubicBezTo>
                    <a:pt x="105" y="2039"/>
                    <a:pt x="18" y="2143"/>
                    <a:pt x="0" y="2195"/>
                  </a:cubicBezTo>
                  <a:cubicBezTo>
                    <a:pt x="349" y="2004"/>
                    <a:pt x="698" y="1777"/>
                    <a:pt x="1029" y="1568"/>
                  </a:cubicBezTo>
                  <a:cubicBezTo>
                    <a:pt x="1064" y="1550"/>
                    <a:pt x="1081" y="1533"/>
                    <a:pt x="1081" y="1498"/>
                  </a:cubicBezTo>
                  <a:cubicBezTo>
                    <a:pt x="1064" y="1446"/>
                    <a:pt x="1029" y="1394"/>
                    <a:pt x="1011" y="1341"/>
                  </a:cubicBezTo>
                  <a:cubicBezTo>
                    <a:pt x="942" y="1219"/>
                    <a:pt x="872" y="1080"/>
                    <a:pt x="802" y="958"/>
                  </a:cubicBezTo>
                  <a:cubicBezTo>
                    <a:pt x="767" y="871"/>
                    <a:pt x="732" y="784"/>
                    <a:pt x="698" y="714"/>
                  </a:cubicBezTo>
                  <a:lnTo>
                    <a:pt x="698" y="679"/>
                  </a:lnTo>
                  <a:cubicBezTo>
                    <a:pt x="680" y="557"/>
                    <a:pt x="645" y="452"/>
                    <a:pt x="610" y="348"/>
                  </a:cubicBezTo>
                  <a:cubicBezTo>
                    <a:pt x="593" y="243"/>
                    <a:pt x="558" y="139"/>
                    <a:pt x="488" y="51"/>
                  </a:cubicBezTo>
                  <a:cubicBezTo>
                    <a:pt x="474" y="16"/>
                    <a:pt x="446"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1"/>
            <p:cNvSpPr/>
            <p:nvPr/>
          </p:nvSpPr>
          <p:spPr>
            <a:xfrm>
              <a:off x="4244644" y="1898604"/>
              <a:ext cx="106905" cy="67394"/>
            </a:xfrm>
            <a:custGeom>
              <a:avLst/>
              <a:gdLst/>
              <a:ahLst/>
              <a:cxnLst/>
              <a:rect l="l" t="t" r="r" b="b"/>
              <a:pathLst>
                <a:path w="3512" h="2214" extrusionOk="0">
                  <a:moveTo>
                    <a:pt x="3356" y="0"/>
                  </a:moveTo>
                  <a:cubicBezTo>
                    <a:pt x="3240" y="0"/>
                    <a:pt x="3161" y="71"/>
                    <a:pt x="3059" y="130"/>
                  </a:cubicBezTo>
                  <a:cubicBezTo>
                    <a:pt x="2937" y="217"/>
                    <a:pt x="2797" y="287"/>
                    <a:pt x="2675" y="374"/>
                  </a:cubicBezTo>
                  <a:lnTo>
                    <a:pt x="1804" y="914"/>
                  </a:lnTo>
                  <a:cubicBezTo>
                    <a:pt x="1525" y="1089"/>
                    <a:pt x="1246" y="1263"/>
                    <a:pt x="949" y="1420"/>
                  </a:cubicBezTo>
                  <a:cubicBezTo>
                    <a:pt x="653" y="1594"/>
                    <a:pt x="357" y="1769"/>
                    <a:pt x="78" y="1995"/>
                  </a:cubicBezTo>
                  <a:cubicBezTo>
                    <a:pt x="1" y="2057"/>
                    <a:pt x="33" y="2213"/>
                    <a:pt x="149" y="2213"/>
                  </a:cubicBezTo>
                  <a:cubicBezTo>
                    <a:pt x="164" y="2213"/>
                    <a:pt x="181" y="2210"/>
                    <a:pt x="200" y="2204"/>
                  </a:cubicBezTo>
                  <a:cubicBezTo>
                    <a:pt x="496" y="2065"/>
                    <a:pt x="810" y="1891"/>
                    <a:pt x="1089" y="1699"/>
                  </a:cubicBezTo>
                  <a:cubicBezTo>
                    <a:pt x="1368" y="1524"/>
                    <a:pt x="1647" y="1350"/>
                    <a:pt x="1926" y="1193"/>
                  </a:cubicBezTo>
                  <a:lnTo>
                    <a:pt x="2780" y="670"/>
                  </a:lnTo>
                  <a:lnTo>
                    <a:pt x="3233" y="391"/>
                  </a:lnTo>
                  <a:cubicBezTo>
                    <a:pt x="3355" y="322"/>
                    <a:pt x="3477" y="269"/>
                    <a:pt x="3494" y="130"/>
                  </a:cubicBezTo>
                  <a:cubicBezTo>
                    <a:pt x="3512" y="78"/>
                    <a:pt x="3477" y="25"/>
                    <a:pt x="3425" y="8"/>
                  </a:cubicBezTo>
                  <a:cubicBezTo>
                    <a:pt x="3400" y="3"/>
                    <a:pt x="3377"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2" name="Google Shape;1532;p21"/>
          <p:cNvGrpSpPr/>
          <p:nvPr/>
        </p:nvGrpSpPr>
        <p:grpSpPr>
          <a:xfrm>
            <a:off x="1826340" y="2851225"/>
            <a:ext cx="440936" cy="372252"/>
            <a:chOff x="4392401" y="1925544"/>
            <a:chExt cx="153601" cy="129675"/>
          </a:xfrm>
        </p:grpSpPr>
        <p:sp>
          <p:nvSpPr>
            <p:cNvPr id="1533" name="Google Shape;1533;p21"/>
            <p:cNvSpPr/>
            <p:nvPr/>
          </p:nvSpPr>
          <p:spPr>
            <a:xfrm>
              <a:off x="4479398" y="1925544"/>
              <a:ext cx="66603" cy="53453"/>
            </a:xfrm>
            <a:custGeom>
              <a:avLst/>
              <a:gdLst/>
              <a:ahLst/>
              <a:cxnLst/>
              <a:rect l="l" t="t" r="r" b="b"/>
              <a:pathLst>
                <a:path w="2188" h="1756" extrusionOk="0">
                  <a:moveTo>
                    <a:pt x="1998" y="1"/>
                  </a:moveTo>
                  <a:cubicBezTo>
                    <a:pt x="1972" y="1"/>
                    <a:pt x="1945" y="9"/>
                    <a:pt x="1918" y="29"/>
                  </a:cubicBezTo>
                  <a:cubicBezTo>
                    <a:pt x="1604" y="291"/>
                    <a:pt x="1273" y="552"/>
                    <a:pt x="942" y="831"/>
                  </a:cubicBezTo>
                  <a:cubicBezTo>
                    <a:pt x="785" y="953"/>
                    <a:pt x="611" y="1075"/>
                    <a:pt x="454" y="1215"/>
                  </a:cubicBezTo>
                  <a:cubicBezTo>
                    <a:pt x="297" y="1337"/>
                    <a:pt x="105" y="1459"/>
                    <a:pt x="18" y="1633"/>
                  </a:cubicBezTo>
                  <a:cubicBezTo>
                    <a:pt x="1" y="1703"/>
                    <a:pt x="53" y="1755"/>
                    <a:pt x="105" y="1755"/>
                  </a:cubicBezTo>
                  <a:cubicBezTo>
                    <a:pt x="297" y="1685"/>
                    <a:pt x="454" y="1581"/>
                    <a:pt x="593" y="1459"/>
                  </a:cubicBezTo>
                  <a:cubicBezTo>
                    <a:pt x="768" y="1319"/>
                    <a:pt x="925" y="1180"/>
                    <a:pt x="1099" y="1040"/>
                  </a:cubicBezTo>
                  <a:cubicBezTo>
                    <a:pt x="1413" y="779"/>
                    <a:pt x="1744" y="517"/>
                    <a:pt x="2075" y="239"/>
                  </a:cubicBezTo>
                  <a:cubicBezTo>
                    <a:pt x="2188" y="154"/>
                    <a:pt x="2107" y="1"/>
                    <a:pt x="19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1"/>
            <p:cNvSpPr/>
            <p:nvPr/>
          </p:nvSpPr>
          <p:spPr>
            <a:xfrm>
              <a:off x="4392401" y="1957780"/>
              <a:ext cx="104013" cy="97438"/>
            </a:xfrm>
            <a:custGeom>
              <a:avLst/>
              <a:gdLst/>
              <a:ahLst/>
              <a:cxnLst/>
              <a:rect l="l" t="t" r="r" b="b"/>
              <a:pathLst>
                <a:path w="3417" h="3201" extrusionOk="0">
                  <a:moveTo>
                    <a:pt x="2186" y="1"/>
                  </a:moveTo>
                  <a:cubicBezTo>
                    <a:pt x="2160" y="1"/>
                    <a:pt x="2133" y="10"/>
                    <a:pt x="2109" y="34"/>
                  </a:cubicBezTo>
                  <a:cubicBezTo>
                    <a:pt x="1708" y="330"/>
                    <a:pt x="1238" y="487"/>
                    <a:pt x="802" y="696"/>
                  </a:cubicBezTo>
                  <a:cubicBezTo>
                    <a:pt x="575" y="801"/>
                    <a:pt x="384" y="923"/>
                    <a:pt x="192" y="1080"/>
                  </a:cubicBezTo>
                  <a:cubicBezTo>
                    <a:pt x="0" y="1254"/>
                    <a:pt x="157" y="1411"/>
                    <a:pt x="279" y="1568"/>
                  </a:cubicBezTo>
                  <a:cubicBezTo>
                    <a:pt x="628" y="1986"/>
                    <a:pt x="976" y="2404"/>
                    <a:pt x="1342" y="2805"/>
                  </a:cubicBezTo>
                  <a:cubicBezTo>
                    <a:pt x="1464" y="2962"/>
                    <a:pt x="1621" y="3102"/>
                    <a:pt x="1795" y="3189"/>
                  </a:cubicBezTo>
                  <a:cubicBezTo>
                    <a:pt x="1824" y="3196"/>
                    <a:pt x="1851" y="3200"/>
                    <a:pt x="1877" y="3200"/>
                  </a:cubicBezTo>
                  <a:cubicBezTo>
                    <a:pt x="2028" y="3200"/>
                    <a:pt x="2142" y="3083"/>
                    <a:pt x="2231" y="2980"/>
                  </a:cubicBezTo>
                  <a:cubicBezTo>
                    <a:pt x="2597" y="2544"/>
                    <a:pt x="2981" y="2108"/>
                    <a:pt x="3329" y="1672"/>
                  </a:cubicBezTo>
                  <a:cubicBezTo>
                    <a:pt x="3364" y="1637"/>
                    <a:pt x="3399" y="1602"/>
                    <a:pt x="3399" y="1550"/>
                  </a:cubicBezTo>
                  <a:cubicBezTo>
                    <a:pt x="3417" y="1533"/>
                    <a:pt x="3417" y="1533"/>
                    <a:pt x="3399" y="1515"/>
                  </a:cubicBezTo>
                  <a:cubicBezTo>
                    <a:pt x="3399" y="1498"/>
                    <a:pt x="3399" y="1480"/>
                    <a:pt x="3382" y="1463"/>
                  </a:cubicBezTo>
                  <a:cubicBezTo>
                    <a:pt x="3277" y="1306"/>
                    <a:pt x="3155" y="1132"/>
                    <a:pt x="3033" y="975"/>
                  </a:cubicBezTo>
                  <a:cubicBezTo>
                    <a:pt x="2789" y="661"/>
                    <a:pt x="2528" y="347"/>
                    <a:pt x="2266" y="34"/>
                  </a:cubicBezTo>
                  <a:cubicBezTo>
                    <a:pt x="2247" y="15"/>
                    <a:pt x="2217" y="1"/>
                    <a:pt x="2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1"/>
            <p:cNvSpPr/>
            <p:nvPr/>
          </p:nvSpPr>
          <p:spPr>
            <a:xfrm>
              <a:off x="4416266" y="1957719"/>
              <a:ext cx="67942" cy="29740"/>
            </a:xfrm>
            <a:custGeom>
              <a:avLst/>
              <a:gdLst/>
              <a:ahLst/>
              <a:cxnLst/>
              <a:rect l="l" t="t" r="r" b="b"/>
              <a:pathLst>
                <a:path w="2232" h="977" extrusionOk="0">
                  <a:moveTo>
                    <a:pt x="1395" y="1"/>
                  </a:moveTo>
                  <a:cubicBezTo>
                    <a:pt x="1343" y="36"/>
                    <a:pt x="1308" y="71"/>
                    <a:pt x="1255" y="105"/>
                  </a:cubicBezTo>
                  <a:cubicBezTo>
                    <a:pt x="1133" y="193"/>
                    <a:pt x="1011" y="280"/>
                    <a:pt x="889" y="367"/>
                  </a:cubicBezTo>
                  <a:cubicBezTo>
                    <a:pt x="820" y="419"/>
                    <a:pt x="750" y="471"/>
                    <a:pt x="680" y="506"/>
                  </a:cubicBezTo>
                  <a:lnTo>
                    <a:pt x="645" y="524"/>
                  </a:lnTo>
                  <a:cubicBezTo>
                    <a:pt x="541" y="559"/>
                    <a:pt x="436" y="593"/>
                    <a:pt x="332" y="646"/>
                  </a:cubicBezTo>
                  <a:cubicBezTo>
                    <a:pt x="227" y="681"/>
                    <a:pt x="140" y="750"/>
                    <a:pt x="53" y="803"/>
                  </a:cubicBezTo>
                  <a:cubicBezTo>
                    <a:pt x="0" y="855"/>
                    <a:pt x="35" y="960"/>
                    <a:pt x="105" y="960"/>
                  </a:cubicBezTo>
                  <a:lnTo>
                    <a:pt x="122" y="960"/>
                  </a:lnTo>
                  <a:cubicBezTo>
                    <a:pt x="210" y="925"/>
                    <a:pt x="297" y="890"/>
                    <a:pt x="384" y="855"/>
                  </a:cubicBezTo>
                  <a:cubicBezTo>
                    <a:pt x="471" y="820"/>
                    <a:pt x="558" y="785"/>
                    <a:pt x="663" y="750"/>
                  </a:cubicBezTo>
                  <a:cubicBezTo>
                    <a:pt x="837" y="698"/>
                    <a:pt x="1029" y="646"/>
                    <a:pt x="1238" y="611"/>
                  </a:cubicBezTo>
                  <a:cubicBezTo>
                    <a:pt x="1293" y="600"/>
                    <a:pt x="1348" y="594"/>
                    <a:pt x="1403" y="594"/>
                  </a:cubicBezTo>
                  <a:cubicBezTo>
                    <a:pt x="1521" y="594"/>
                    <a:pt x="1636" y="621"/>
                    <a:pt x="1744" y="681"/>
                  </a:cubicBezTo>
                  <a:cubicBezTo>
                    <a:pt x="1848" y="750"/>
                    <a:pt x="1953" y="820"/>
                    <a:pt x="2075" y="872"/>
                  </a:cubicBezTo>
                  <a:cubicBezTo>
                    <a:pt x="2110" y="925"/>
                    <a:pt x="2179" y="960"/>
                    <a:pt x="2232" y="977"/>
                  </a:cubicBezTo>
                  <a:cubicBezTo>
                    <a:pt x="1988" y="663"/>
                    <a:pt x="1744" y="349"/>
                    <a:pt x="1465" y="53"/>
                  </a:cubicBezTo>
                  <a:cubicBezTo>
                    <a:pt x="1447" y="18"/>
                    <a:pt x="1430" y="18"/>
                    <a:pt x="1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1"/>
            <p:cNvSpPr/>
            <p:nvPr/>
          </p:nvSpPr>
          <p:spPr>
            <a:xfrm>
              <a:off x="4441196" y="1931206"/>
              <a:ext cx="82614" cy="95521"/>
            </a:xfrm>
            <a:custGeom>
              <a:avLst/>
              <a:gdLst/>
              <a:ahLst/>
              <a:cxnLst/>
              <a:rect l="l" t="t" r="r" b="b"/>
              <a:pathLst>
                <a:path w="2714" h="3138" extrusionOk="0">
                  <a:moveTo>
                    <a:pt x="105" y="0"/>
                  </a:moveTo>
                  <a:cubicBezTo>
                    <a:pt x="53" y="0"/>
                    <a:pt x="18" y="35"/>
                    <a:pt x="1" y="87"/>
                  </a:cubicBezTo>
                  <a:cubicBezTo>
                    <a:pt x="1" y="244"/>
                    <a:pt x="88" y="314"/>
                    <a:pt x="192" y="436"/>
                  </a:cubicBezTo>
                  <a:lnTo>
                    <a:pt x="489" y="785"/>
                  </a:lnTo>
                  <a:lnTo>
                    <a:pt x="1134" y="1569"/>
                  </a:lnTo>
                  <a:cubicBezTo>
                    <a:pt x="1360" y="1831"/>
                    <a:pt x="1570" y="2075"/>
                    <a:pt x="1779" y="2336"/>
                  </a:cubicBezTo>
                  <a:cubicBezTo>
                    <a:pt x="1988" y="2615"/>
                    <a:pt x="2214" y="2859"/>
                    <a:pt x="2458" y="3103"/>
                  </a:cubicBezTo>
                  <a:cubicBezTo>
                    <a:pt x="2487" y="3127"/>
                    <a:pt x="2522" y="3138"/>
                    <a:pt x="2554" y="3138"/>
                  </a:cubicBezTo>
                  <a:cubicBezTo>
                    <a:pt x="2640" y="3138"/>
                    <a:pt x="2713" y="3064"/>
                    <a:pt x="2650" y="2964"/>
                  </a:cubicBezTo>
                  <a:cubicBezTo>
                    <a:pt x="2476" y="2667"/>
                    <a:pt x="2267" y="2406"/>
                    <a:pt x="2023" y="2162"/>
                  </a:cubicBezTo>
                  <a:cubicBezTo>
                    <a:pt x="1814" y="1900"/>
                    <a:pt x="1604" y="1656"/>
                    <a:pt x="1395" y="1395"/>
                  </a:cubicBezTo>
                  <a:cubicBezTo>
                    <a:pt x="1186" y="1133"/>
                    <a:pt x="959" y="889"/>
                    <a:pt x="768" y="628"/>
                  </a:cubicBezTo>
                  <a:lnTo>
                    <a:pt x="419" y="227"/>
                  </a:lnTo>
                  <a:cubicBezTo>
                    <a:pt x="332" y="122"/>
                    <a:pt x="262"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7" name="Google Shape;1537;p21"/>
          <p:cNvGrpSpPr/>
          <p:nvPr/>
        </p:nvGrpSpPr>
        <p:grpSpPr>
          <a:xfrm rot="5688059">
            <a:off x="10333505" y="5578305"/>
            <a:ext cx="361076" cy="451259"/>
            <a:chOff x="4225771" y="1844177"/>
            <a:chExt cx="125778" cy="157193"/>
          </a:xfrm>
        </p:grpSpPr>
        <p:sp>
          <p:nvSpPr>
            <p:cNvPr id="1538" name="Google Shape;1538;p21"/>
            <p:cNvSpPr/>
            <p:nvPr/>
          </p:nvSpPr>
          <p:spPr>
            <a:xfrm>
              <a:off x="4298462" y="1930780"/>
              <a:ext cx="45508" cy="70590"/>
            </a:xfrm>
            <a:custGeom>
              <a:avLst/>
              <a:gdLst/>
              <a:ahLst/>
              <a:cxnLst/>
              <a:rect l="l" t="t" r="r" b="b"/>
              <a:pathLst>
                <a:path w="1495" h="2319" extrusionOk="0">
                  <a:moveTo>
                    <a:pt x="79" y="1"/>
                  </a:moveTo>
                  <a:cubicBezTo>
                    <a:pt x="38" y="1"/>
                    <a:pt x="1" y="33"/>
                    <a:pt x="1" y="84"/>
                  </a:cubicBezTo>
                  <a:cubicBezTo>
                    <a:pt x="36" y="276"/>
                    <a:pt x="105" y="450"/>
                    <a:pt x="227" y="607"/>
                  </a:cubicBezTo>
                  <a:cubicBezTo>
                    <a:pt x="332" y="799"/>
                    <a:pt x="436" y="973"/>
                    <a:pt x="558" y="1165"/>
                  </a:cubicBezTo>
                  <a:cubicBezTo>
                    <a:pt x="768" y="1531"/>
                    <a:pt x="994" y="1897"/>
                    <a:pt x="1203" y="2245"/>
                  </a:cubicBezTo>
                  <a:cubicBezTo>
                    <a:pt x="1232" y="2297"/>
                    <a:pt x="1276" y="2318"/>
                    <a:pt x="1319" y="2318"/>
                  </a:cubicBezTo>
                  <a:cubicBezTo>
                    <a:pt x="1407" y="2318"/>
                    <a:pt x="1494" y="2229"/>
                    <a:pt x="1447" y="2123"/>
                  </a:cubicBezTo>
                  <a:cubicBezTo>
                    <a:pt x="1238" y="1757"/>
                    <a:pt x="1012" y="1391"/>
                    <a:pt x="803" y="1025"/>
                  </a:cubicBezTo>
                  <a:cubicBezTo>
                    <a:pt x="698" y="851"/>
                    <a:pt x="593" y="677"/>
                    <a:pt x="489" y="502"/>
                  </a:cubicBezTo>
                  <a:cubicBezTo>
                    <a:pt x="402" y="311"/>
                    <a:pt x="280" y="154"/>
                    <a:pt x="123" y="14"/>
                  </a:cubicBezTo>
                  <a:cubicBezTo>
                    <a:pt x="109" y="5"/>
                    <a:pt x="93"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1"/>
            <p:cNvSpPr/>
            <p:nvPr/>
          </p:nvSpPr>
          <p:spPr>
            <a:xfrm>
              <a:off x="4225771" y="1844177"/>
              <a:ext cx="97134" cy="98595"/>
            </a:xfrm>
            <a:custGeom>
              <a:avLst/>
              <a:gdLst/>
              <a:ahLst/>
              <a:cxnLst/>
              <a:rect l="l" t="t" r="r" b="b"/>
              <a:pathLst>
                <a:path w="3191" h="3239" extrusionOk="0">
                  <a:moveTo>
                    <a:pt x="2230" y="1"/>
                  </a:moveTo>
                  <a:cubicBezTo>
                    <a:pt x="2126" y="1"/>
                    <a:pt x="2017" y="77"/>
                    <a:pt x="1901" y="140"/>
                  </a:cubicBezTo>
                  <a:cubicBezTo>
                    <a:pt x="1447" y="419"/>
                    <a:pt x="977" y="715"/>
                    <a:pt x="541" y="1012"/>
                  </a:cubicBezTo>
                  <a:cubicBezTo>
                    <a:pt x="349" y="1099"/>
                    <a:pt x="192" y="1238"/>
                    <a:pt x="88" y="1412"/>
                  </a:cubicBezTo>
                  <a:cubicBezTo>
                    <a:pt x="1" y="1587"/>
                    <a:pt x="105" y="1726"/>
                    <a:pt x="227" y="1866"/>
                  </a:cubicBezTo>
                  <a:cubicBezTo>
                    <a:pt x="593" y="2284"/>
                    <a:pt x="959" y="2720"/>
                    <a:pt x="1360" y="3138"/>
                  </a:cubicBezTo>
                  <a:cubicBezTo>
                    <a:pt x="1378" y="3173"/>
                    <a:pt x="1413" y="3225"/>
                    <a:pt x="1465" y="3225"/>
                  </a:cubicBezTo>
                  <a:cubicBezTo>
                    <a:pt x="1465" y="3234"/>
                    <a:pt x="1469" y="3238"/>
                    <a:pt x="1476" y="3238"/>
                  </a:cubicBezTo>
                  <a:cubicBezTo>
                    <a:pt x="1482" y="3238"/>
                    <a:pt x="1491" y="3234"/>
                    <a:pt x="1500" y="3225"/>
                  </a:cubicBezTo>
                  <a:lnTo>
                    <a:pt x="1552" y="3225"/>
                  </a:lnTo>
                  <a:cubicBezTo>
                    <a:pt x="1726" y="3138"/>
                    <a:pt x="1918" y="3034"/>
                    <a:pt x="2092" y="2946"/>
                  </a:cubicBezTo>
                  <a:cubicBezTo>
                    <a:pt x="2441" y="2755"/>
                    <a:pt x="2790" y="2528"/>
                    <a:pt x="3121" y="2319"/>
                  </a:cubicBezTo>
                  <a:cubicBezTo>
                    <a:pt x="3138" y="2301"/>
                    <a:pt x="3156" y="2284"/>
                    <a:pt x="3173" y="2249"/>
                  </a:cubicBezTo>
                  <a:cubicBezTo>
                    <a:pt x="3191" y="2232"/>
                    <a:pt x="3191" y="2197"/>
                    <a:pt x="3173" y="2162"/>
                  </a:cubicBezTo>
                  <a:cubicBezTo>
                    <a:pt x="2929" y="1726"/>
                    <a:pt x="2842" y="1238"/>
                    <a:pt x="2702" y="768"/>
                  </a:cubicBezTo>
                  <a:cubicBezTo>
                    <a:pt x="2633" y="541"/>
                    <a:pt x="2528" y="314"/>
                    <a:pt x="2424" y="123"/>
                  </a:cubicBezTo>
                  <a:cubicBezTo>
                    <a:pt x="2362" y="33"/>
                    <a:pt x="2297" y="1"/>
                    <a:pt x="2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1"/>
            <p:cNvSpPr/>
            <p:nvPr/>
          </p:nvSpPr>
          <p:spPr>
            <a:xfrm>
              <a:off x="4289452" y="1867038"/>
              <a:ext cx="32936" cy="66846"/>
            </a:xfrm>
            <a:custGeom>
              <a:avLst/>
              <a:gdLst/>
              <a:ahLst/>
              <a:cxnLst/>
              <a:rect l="l" t="t" r="r" b="b"/>
              <a:pathLst>
                <a:path w="1082" h="2196" extrusionOk="0">
                  <a:moveTo>
                    <a:pt x="417" y="1"/>
                  </a:moveTo>
                  <a:cubicBezTo>
                    <a:pt x="375" y="1"/>
                    <a:pt x="332" y="34"/>
                    <a:pt x="332" y="86"/>
                  </a:cubicBezTo>
                  <a:cubicBezTo>
                    <a:pt x="332" y="86"/>
                    <a:pt x="332" y="104"/>
                    <a:pt x="332" y="104"/>
                  </a:cubicBezTo>
                  <a:cubicBezTo>
                    <a:pt x="349" y="191"/>
                    <a:pt x="366" y="278"/>
                    <a:pt x="401" y="365"/>
                  </a:cubicBezTo>
                  <a:cubicBezTo>
                    <a:pt x="419" y="470"/>
                    <a:pt x="436" y="557"/>
                    <a:pt x="454" y="661"/>
                  </a:cubicBezTo>
                  <a:cubicBezTo>
                    <a:pt x="488" y="853"/>
                    <a:pt x="506" y="1045"/>
                    <a:pt x="506" y="1254"/>
                  </a:cubicBezTo>
                  <a:cubicBezTo>
                    <a:pt x="523" y="1428"/>
                    <a:pt x="471" y="1603"/>
                    <a:pt x="366" y="1742"/>
                  </a:cubicBezTo>
                  <a:cubicBezTo>
                    <a:pt x="297" y="1847"/>
                    <a:pt x="210" y="1934"/>
                    <a:pt x="122" y="2039"/>
                  </a:cubicBezTo>
                  <a:cubicBezTo>
                    <a:pt x="105" y="2039"/>
                    <a:pt x="18" y="2143"/>
                    <a:pt x="0" y="2195"/>
                  </a:cubicBezTo>
                  <a:cubicBezTo>
                    <a:pt x="349" y="2004"/>
                    <a:pt x="698" y="1777"/>
                    <a:pt x="1029" y="1568"/>
                  </a:cubicBezTo>
                  <a:cubicBezTo>
                    <a:pt x="1064" y="1550"/>
                    <a:pt x="1081" y="1533"/>
                    <a:pt x="1081" y="1498"/>
                  </a:cubicBezTo>
                  <a:cubicBezTo>
                    <a:pt x="1064" y="1446"/>
                    <a:pt x="1029" y="1394"/>
                    <a:pt x="1011" y="1341"/>
                  </a:cubicBezTo>
                  <a:cubicBezTo>
                    <a:pt x="942" y="1219"/>
                    <a:pt x="872" y="1080"/>
                    <a:pt x="802" y="958"/>
                  </a:cubicBezTo>
                  <a:cubicBezTo>
                    <a:pt x="767" y="871"/>
                    <a:pt x="732" y="784"/>
                    <a:pt x="698" y="714"/>
                  </a:cubicBezTo>
                  <a:lnTo>
                    <a:pt x="698" y="679"/>
                  </a:lnTo>
                  <a:cubicBezTo>
                    <a:pt x="680" y="557"/>
                    <a:pt x="645" y="452"/>
                    <a:pt x="610" y="348"/>
                  </a:cubicBezTo>
                  <a:cubicBezTo>
                    <a:pt x="593" y="243"/>
                    <a:pt x="558" y="139"/>
                    <a:pt x="488" y="51"/>
                  </a:cubicBezTo>
                  <a:cubicBezTo>
                    <a:pt x="474" y="16"/>
                    <a:pt x="446"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1"/>
            <p:cNvSpPr/>
            <p:nvPr/>
          </p:nvSpPr>
          <p:spPr>
            <a:xfrm>
              <a:off x="4244644" y="1898604"/>
              <a:ext cx="106905" cy="67394"/>
            </a:xfrm>
            <a:custGeom>
              <a:avLst/>
              <a:gdLst/>
              <a:ahLst/>
              <a:cxnLst/>
              <a:rect l="l" t="t" r="r" b="b"/>
              <a:pathLst>
                <a:path w="3512" h="2214" extrusionOk="0">
                  <a:moveTo>
                    <a:pt x="3356" y="0"/>
                  </a:moveTo>
                  <a:cubicBezTo>
                    <a:pt x="3240" y="0"/>
                    <a:pt x="3161" y="71"/>
                    <a:pt x="3059" y="130"/>
                  </a:cubicBezTo>
                  <a:cubicBezTo>
                    <a:pt x="2937" y="217"/>
                    <a:pt x="2797" y="287"/>
                    <a:pt x="2675" y="374"/>
                  </a:cubicBezTo>
                  <a:lnTo>
                    <a:pt x="1804" y="914"/>
                  </a:lnTo>
                  <a:cubicBezTo>
                    <a:pt x="1525" y="1089"/>
                    <a:pt x="1246" y="1263"/>
                    <a:pt x="949" y="1420"/>
                  </a:cubicBezTo>
                  <a:cubicBezTo>
                    <a:pt x="653" y="1594"/>
                    <a:pt x="357" y="1769"/>
                    <a:pt x="78" y="1995"/>
                  </a:cubicBezTo>
                  <a:cubicBezTo>
                    <a:pt x="1" y="2057"/>
                    <a:pt x="33" y="2213"/>
                    <a:pt x="149" y="2213"/>
                  </a:cubicBezTo>
                  <a:cubicBezTo>
                    <a:pt x="164" y="2213"/>
                    <a:pt x="181" y="2210"/>
                    <a:pt x="200" y="2204"/>
                  </a:cubicBezTo>
                  <a:cubicBezTo>
                    <a:pt x="496" y="2065"/>
                    <a:pt x="810" y="1891"/>
                    <a:pt x="1089" y="1699"/>
                  </a:cubicBezTo>
                  <a:cubicBezTo>
                    <a:pt x="1368" y="1524"/>
                    <a:pt x="1647" y="1350"/>
                    <a:pt x="1926" y="1193"/>
                  </a:cubicBezTo>
                  <a:lnTo>
                    <a:pt x="2780" y="670"/>
                  </a:lnTo>
                  <a:lnTo>
                    <a:pt x="3233" y="391"/>
                  </a:lnTo>
                  <a:cubicBezTo>
                    <a:pt x="3355" y="322"/>
                    <a:pt x="3477" y="269"/>
                    <a:pt x="3494" y="130"/>
                  </a:cubicBezTo>
                  <a:cubicBezTo>
                    <a:pt x="3512" y="78"/>
                    <a:pt x="3477" y="25"/>
                    <a:pt x="3425" y="8"/>
                  </a:cubicBezTo>
                  <a:cubicBezTo>
                    <a:pt x="3400" y="3"/>
                    <a:pt x="3377"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21"/>
          <p:cNvGrpSpPr/>
          <p:nvPr/>
        </p:nvGrpSpPr>
        <p:grpSpPr>
          <a:xfrm rot="-6837036">
            <a:off x="9384774" y="6046162"/>
            <a:ext cx="388503" cy="427300"/>
            <a:chOff x="4323941" y="1612315"/>
            <a:chExt cx="135336" cy="148852"/>
          </a:xfrm>
        </p:grpSpPr>
        <p:sp>
          <p:nvSpPr>
            <p:cNvPr id="1543" name="Google Shape;1543;p21"/>
            <p:cNvSpPr/>
            <p:nvPr/>
          </p:nvSpPr>
          <p:spPr>
            <a:xfrm>
              <a:off x="4326741" y="1694747"/>
              <a:ext cx="52296" cy="66420"/>
            </a:xfrm>
            <a:custGeom>
              <a:avLst/>
              <a:gdLst/>
              <a:ahLst/>
              <a:cxnLst/>
              <a:rect l="l" t="t" r="r" b="b"/>
              <a:pathLst>
                <a:path w="1718" h="2182" extrusionOk="0">
                  <a:moveTo>
                    <a:pt x="1635" y="0"/>
                  </a:moveTo>
                  <a:cubicBezTo>
                    <a:pt x="1623" y="0"/>
                    <a:pt x="1611" y="4"/>
                    <a:pt x="1599" y="11"/>
                  </a:cubicBezTo>
                  <a:cubicBezTo>
                    <a:pt x="1425" y="116"/>
                    <a:pt x="1303" y="255"/>
                    <a:pt x="1198" y="430"/>
                  </a:cubicBezTo>
                  <a:cubicBezTo>
                    <a:pt x="1076" y="587"/>
                    <a:pt x="954" y="761"/>
                    <a:pt x="815" y="935"/>
                  </a:cubicBezTo>
                  <a:cubicBezTo>
                    <a:pt x="571" y="1284"/>
                    <a:pt x="309" y="1615"/>
                    <a:pt x="65" y="1964"/>
                  </a:cubicBezTo>
                  <a:cubicBezTo>
                    <a:pt x="0" y="2068"/>
                    <a:pt x="91" y="2182"/>
                    <a:pt x="184" y="2182"/>
                  </a:cubicBezTo>
                  <a:cubicBezTo>
                    <a:pt x="216" y="2182"/>
                    <a:pt x="248" y="2169"/>
                    <a:pt x="274" y="2138"/>
                  </a:cubicBezTo>
                  <a:cubicBezTo>
                    <a:pt x="536" y="1789"/>
                    <a:pt x="780" y="1458"/>
                    <a:pt x="1041" y="1110"/>
                  </a:cubicBezTo>
                  <a:cubicBezTo>
                    <a:pt x="1163" y="953"/>
                    <a:pt x="1285" y="778"/>
                    <a:pt x="1407" y="622"/>
                  </a:cubicBezTo>
                  <a:cubicBezTo>
                    <a:pt x="1547" y="465"/>
                    <a:pt x="1652" y="290"/>
                    <a:pt x="1704" y="99"/>
                  </a:cubicBezTo>
                  <a:cubicBezTo>
                    <a:pt x="1717" y="44"/>
                    <a:pt x="1678" y="0"/>
                    <a:pt x="1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1"/>
            <p:cNvSpPr/>
            <p:nvPr/>
          </p:nvSpPr>
          <p:spPr>
            <a:xfrm>
              <a:off x="4356299" y="1612315"/>
              <a:ext cx="102979" cy="97134"/>
            </a:xfrm>
            <a:custGeom>
              <a:avLst/>
              <a:gdLst/>
              <a:ahLst/>
              <a:cxnLst/>
              <a:rect l="l" t="t" r="r" b="b"/>
              <a:pathLst>
                <a:path w="3383" h="3191" extrusionOk="0">
                  <a:moveTo>
                    <a:pt x="1151" y="0"/>
                  </a:moveTo>
                  <a:cubicBezTo>
                    <a:pt x="959" y="0"/>
                    <a:pt x="872" y="157"/>
                    <a:pt x="785" y="314"/>
                  </a:cubicBezTo>
                  <a:cubicBezTo>
                    <a:pt x="541" y="819"/>
                    <a:pt x="280" y="1342"/>
                    <a:pt x="70" y="1848"/>
                  </a:cubicBezTo>
                  <a:cubicBezTo>
                    <a:pt x="18" y="1883"/>
                    <a:pt x="1" y="1935"/>
                    <a:pt x="18" y="1987"/>
                  </a:cubicBezTo>
                  <a:cubicBezTo>
                    <a:pt x="1" y="2005"/>
                    <a:pt x="1" y="2005"/>
                    <a:pt x="18" y="2022"/>
                  </a:cubicBezTo>
                  <a:cubicBezTo>
                    <a:pt x="18" y="2040"/>
                    <a:pt x="36" y="2057"/>
                    <a:pt x="36" y="2074"/>
                  </a:cubicBezTo>
                  <a:cubicBezTo>
                    <a:pt x="192" y="2196"/>
                    <a:pt x="349" y="2336"/>
                    <a:pt x="506" y="2458"/>
                  </a:cubicBezTo>
                  <a:cubicBezTo>
                    <a:pt x="837" y="2702"/>
                    <a:pt x="1151" y="2946"/>
                    <a:pt x="1482" y="3173"/>
                  </a:cubicBezTo>
                  <a:cubicBezTo>
                    <a:pt x="1500" y="3173"/>
                    <a:pt x="1535" y="3190"/>
                    <a:pt x="1570" y="3190"/>
                  </a:cubicBezTo>
                  <a:cubicBezTo>
                    <a:pt x="1587" y="3173"/>
                    <a:pt x="1622" y="3173"/>
                    <a:pt x="1639" y="3138"/>
                  </a:cubicBezTo>
                  <a:cubicBezTo>
                    <a:pt x="1936" y="2754"/>
                    <a:pt x="2354" y="2475"/>
                    <a:pt x="2737" y="2162"/>
                  </a:cubicBezTo>
                  <a:cubicBezTo>
                    <a:pt x="2912" y="2005"/>
                    <a:pt x="3086" y="1830"/>
                    <a:pt x="3225" y="1656"/>
                  </a:cubicBezTo>
                  <a:cubicBezTo>
                    <a:pt x="3382" y="1430"/>
                    <a:pt x="3173" y="1325"/>
                    <a:pt x="3034" y="1203"/>
                  </a:cubicBezTo>
                  <a:cubicBezTo>
                    <a:pt x="2598" y="872"/>
                    <a:pt x="2145" y="558"/>
                    <a:pt x="1692" y="262"/>
                  </a:cubicBezTo>
                  <a:cubicBezTo>
                    <a:pt x="1535" y="140"/>
                    <a:pt x="1360" y="52"/>
                    <a:pt x="1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1"/>
            <p:cNvSpPr/>
            <p:nvPr/>
          </p:nvSpPr>
          <p:spPr>
            <a:xfrm>
              <a:off x="4371701" y="1670791"/>
              <a:ext cx="67638" cy="38111"/>
            </a:xfrm>
            <a:custGeom>
              <a:avLst/>
              <a:gdLst/>
              <a:ahLst/>
              <a:cxnLst/>
              <a:rect l="l" t="t" r="r" b="b"/>
              <a:pathLst>
                <a:path w="2222" h="1252" extrusionOk="0">
                  <a:moveTo>
                    <a:pt x="2105" y="0"/>
                  </a:moveTo>
                  <a:cubicBezTo>
                    <a:pt x="2089" y="0"/>
                    <a:pt x="2073" y="4"/>
                    <a:pt x="2057" y="14"/>
                  </a:cubicBezTo>
                  <a:lnTo>
                    <a:pt x="2040" y="14"/>
                  </a:lnTo>
                  <a:cubicBezTo>
                    <a:pt x="1970" y="66"/>
                    <a:pt x="1900" y="119"/>
                    <a:pt x="1830" y="188"/>
                  </a:cubicBezTo>
                  <a:cubicBezTo>
                    <a:pt x="1743" y="241"/>
                    <a:pt x="1674" y="293"/>
                    <a:pt x="1586" y="345"/>
                  </a:cubicBezTo>
                  <a:cubicBezTo>
                    <a:pt x="1430" y="450"/>
                    <a:pt x="1255" y="537"/>
                    <a:pt x="1064" y="624"/>
                  </a:cubicBezTo>
                  <a:cubicBezTo>
                    <a:pt x="956" y="684"/>
                    <a:pt x="841" y="711"/>
                    <a:pt x="723" y="711"/>
                  </a:cubicBezTo>
                  <a:cubicBezTo>
                    <a:pt x="668" y="711"/>
                    <a:pt x="613" y="705"/>
                    <a:pt x="558" y="694"/>
                  </a:cubicBezTo>
                  <a:cubicBezTo>
                    <a:pt x="436" y="659"/>
                    <a:pt x="314" y="607"/>
                    <a:pt x="192" y="572"/>
                  </a:cubicBezTo>
                  <a:cubicBezTo>
                    <a:pt x="140" y="537"/>
                    <a:pt x="70" y="520"/>
                    <a:pt x="0" y="520"/>
                  </a:cubicBezTo>
                  <a:cubicBezTo>
                    <a:pt x="331" y="764"/>
                    <a:pt x="645" y="1008"/>
                    <a:pt x="976" y="1234"/>
                  </a:cubicBezTo>
                  <a:cubicBezTo>
                    <a:pt x="994" y="1252"/>
                    <a:pt x="1029" y="1252"/>
                    <a:pt x="1046" y="1252"/>
                  </a:cubicBezTo>
                  <a:cubicBezTo>
                    <a:pt x="1098" y="1217"/>
                    <a:pt x="1133" y="1164"/>
                    <a:pt x="1168" y="1112"/>
                  </a:cubicBezTo>
                  <a:cubicBezTo>
                    <a:pt x="1255" y="990"/>
                    <a:pt x="1360" y="903"/>
                    <a:pt x="1447" y="781"/>
                  </a:cubicBezTo>
                  <a:cubicBezTo>
                    <a:pt x="1517" y="711"/>
                    <a:pt x="1569" y="642"/>
                    <a:pt x="1639" y="589"/>
                  </a:cubicBezTo>
                  <a:lnTo>
                    <a:pt x="1674" y="572"/>
                  </a:lnTo>
                  <a:cubicBezTo>
                    <a:pt x="1761" y="502"/>
                    <a:pt x="1848" y="432"/>
                    <a:pt x="1935" y="363"/>
                  </a:cubicBezTo>
                  <a:cubicBezTo>
                    <a:pt x="2022" y="310"/>
                    <a:pt x="2109" y="223"/>
                    <a:pt x="2179" y="153"/>
                  </a:cubicBezTo>
                  <a:cubicBezTo>
                    <a:pt x="2222" y="83"/>
                    <a:pt x="2172"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1"/>
            <p:cNvSpPr/>
            <p:nvPr/>
          </p:nvSpPr>
          <p:spPr>
            <a:xfrm>
              <a:off x="4323941" y="1657549"/>
              <a:ext cx="103496" cy="74243"/>
            </a:xfrm>
            <a:custGeom>
              <a:avLst/>
              <a:gdLst/>
              <a:ahLst/>
              <a:cxnLst/>
              <a:rect l="l" t="t" r="r" b="b"/>
              <a:pathLst>
                <a:path w="3400" h="2439" extrusionOk="0">
                  <a:moveTo>
                    <a:pt x="190" y="1"/>
                  </a:moveTo>
                  <a:cubicBezTo>
                    <a:pt x="96" y="1"/>
                    <a:pt x="0" y="103"/>
                    <a:pt x="88" y="205"/>
                  </a:cubicBezTo>
                  <a:cubicBezTo>
                    <a:pt x="349" y="432"/>
                    <a:pt x="610" y="641"/>
                    <a:pt x="907" y="833"/>
                  </a:cubicBezTo>
                  <a:cubicBezTo>
                    <a:pt x="1186" y="1024"/>
                    <a:pt x="1447" y="1216"/>
                    <a:pt x="1709" y="1408"/>
                  </a:cubicBezTo>
                  <a:lnTo>
                    <a:pt x="2528" y="1983"/>
                  </a:lnTo>
                  <a:lnTo>
                    <a:pt x="2964" y="2279"/>
                  </a:lnTo>
                  <a:cubicBezTo>
                    <a:pt x="3059" y="2359"/>
                    <a:pt x="3140" y="2438"/>
                    <a:pt x="3273" y="2438"/>
                  </a:cubicBezTo>
                  <a:cubicBezTo>
                    <a:pt x="3286" y="2438"/>
                    <a:pt x="3299" y="2438"/>
                    <a:pt x="3312" y="2436"/>
                  </a:cubicBezTo>
                  <a:cubicBezTo>
                    <a:pt x="3365" y="2419"/>
                    <a:pt x="3399" y="2366"/>
                    <a:pt x="3382" y="2314"/>
                  </a:cubicBezTo>
                  <a:cubicBezTo>
                    <a:pt x="3365" y="2157"/>
                    <a:pt x="3243" y="2122"/>
                    <a:pt x="3121" y="2035"/>
                  </a:cubicBezTo>
                  <a:lnTo>
                    <a:pt x="2755" y="1756"/>
                  </a:lnTo>
                  <a:lnTo>
                    <a:pt x="1918" y="1164"/>
                  </a:lnTo>
                  <a:lnTo>
                    <a:pt x="1099" y="588"/>
                  </a:lnTo>
                  <a:cubicBezTo>
                    <a:pt x="837" y="379"/>
                    <a:pt x="558" y="188"/>
                    <a:pt x="244" y="13"/>
                  </a:cubicBezTo>
                  <a:cubicBezTo>
                    <a:pt x="227" y="5"/>
                    <a:pt x="209" y="1"/>
                    <a:pt x="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7" name="Google Shape;1547;p21"/>
          <p:cNvSpPr/>
          <p:nvPr/>
        </p:nvSpPr>
        <p:spPr>
          <a:xfrm rot="10800000" flipH="1">
            <a:off x="972785" y="6048388"/>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8" name="Google Shape;1548;p21"/>
          <p:cNvSpPr/>
          <p:nvPr/>
        </p:nvSpPr>
        <p:spPr>
          <a:xfrm rot="10800000" flipH="1">
            <a:off x="1601977" y="5609517"/>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9" name="Google Shape;1549;p21"/>
          <p:cNvSpPr/>
          <p:nvPr/>
        </p:nvSpPr>
        <p:spPr>
          <a:xfrm rot="10800000" flipH="1">
            <a:off x="756116" y="5609543"/>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0" name="Google Shape;1550;p21"/>
          <p:cNvSpPr/>
          <p:nvPr/>
        </p:nvSpPr>
        <p:spPr>
          <a:xfrm rot="10800000" flipH="1">
            <a:off x="414969" y="1887016"/>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1" name="Google Shape;1551;p21"/>
          <p:cNvSpPr/>
          <p:nvPr/>
        </p:nvSpPr>
        <p:spPr>
          <a:xfrm rot="10800000" flipH="1">
            <a:off x="3" y="1428116"/>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2" name="Google Shape;1552;p21"/>
          <p:cNvSpPr/>
          <p:nvPr/>
        </p:nvSpPr>
        <p:spPr>
          <a:xfrm rot="10800000" flipH="1">
            <a:off x="10705202" y="1075721"/>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3" name="Google Shape;1553;p21"/>
          <p:cNvSpPr/>
          <p:nvPr/>
        </p:nvSpPr>
        <p:spPr>
          <a:xfrm rot="10800000" flipH="1">
            <a:off x="10309633" y="636876"/>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4" name="Google Shape;1554;p21"/>
          <p:cNvGrpSpPr/>
          <p:nvPr/>
        </p:nvGrpSpPr>
        <p:grpSpPr>
          <a:xfrm rot="3899834">
            <a:off x="-981162" y="4690734"/>
            <a:ext cx="3480299" cy="910589"/>
            <a:chOff x="6637390" y="3260496"/>
            <a:chExt cx="1806226" cy="472583"/>
          </a:xfrm>
        </p:grpSpPr>
        <p:sp>
          <p:nvSpPr>
            <p:cNvPr id="1555" name="Google Shape;1555;p21"/>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1"/>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21"/>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1"/>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1"/>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1"/>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1"/>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1"/>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1"/>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1"/>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1"/>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1"/>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1"/>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1"/>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1"/>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1"/>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1"/>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1"/>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1"/>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1"/>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1"/>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1"/>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1"/>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8" name="Google Shape;1578;p21"/>
          <p:cNvGrpSpPr/>
          <p:nvPr/>
        </p:nvGrpSpPr>
        <p:grpSpPr>
          <a:xfrm>
            <a:off x="1" y="-16"/>
            <a:ext cx="1332793" cy="474925"/>
            <a:chOff x="23" y="279277"/>
            <a:chExt cx="1106726" cy="394325"/>
          </a:xfrm>
        </p:grpSpPr>
        <p:sp>
          <p:nvSpPr>
            <p:cNvPr id="1579" name="Google Shape;1579;p21"/>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1"/>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1"/>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1"/>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1"/>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1"/>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1"/>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1"/>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7" name="Google Shape;1587;p21"/>
          <p:cNvGrpSpPr/>
          <p:nvPr/>
        </p:nvGrpSpPr>
        <p:grpSpPr>
          <a:xfrm>
            <a:off x="11196665" y="74975"/>
            <a:ext cx="952795" cy="1461651"/>
            <a:chOff x="4586061" y="559056"/>
            <a:chExt cx="407015" cy="624388"/>
          </a:xfrm>
        </p:grpSpPr>
        <p:sp>
          <p:nvSpPr>
            <p:cNvPr id="1588" name="Google Shape;1588;p21"/>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1"/>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1"/>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1"/>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1"/>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1"/>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1"/>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1"/>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1"/>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1"/>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8" name="Google Shape;1598;p21"/>
          <p:cNvSpPr txBox="1">
            <a:spLocks noGrp="1"/>
          </p:cNvSpPr>
          <p:nvPr>
            <p:ph type="title" hasCustomPrompt="1"/>
          </p:nvPr>
        </p:nvSpPr>
        <p:spPr>
          <a:xfrm>
            <a:off x="4344600" y="2074367"/>
            <a:ext cx="3502800" cy="102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Font typeface="Chau Philomene One"/>
              <a:buNone/>
              <a:defRPr sz="7200">
                <a:solidFill>
                  <a:schemeClr val="accent1"/>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7200"/>
              <a:buFont typeface="Chau Philomene One"/>
              <a:buNone/>
              <a:defRPr sz="9600">
                <a:solidFill>
                  <a:schemeClr val="accent1"/>
                </a:solidFill>
                <a:latin typeface="Chau Philomene One"/>
                <a:ea typeface="Chau Philomene One"/>
                <a:cs typeface="Chau Philomene One"/>
                <a:sym typeface="Chau Philomene One"/>
              </a:defRPr>
            </a:lvl9pPr>
          </a:lstStyle>
          <a:p>
            <a:r>
              <a:t>xx%</a:t>
            </a:r>
          </a:p>
        </p:txBody>
      </p:sp>
      <p:sp>
        <p:nvSpPr>
          <p:cNvPr id="1599" name="Google Shape;1599;p21"/>
          <p:cNvSpPr txBox="1">
            <a:spLocks noGrp="1"/>
          </p:cNvSpPr>
          <p:nvPr>
            <p:ph type="title" idx="2" hasCustomPrompt="1"/>
          </p:nvPr>
        </p:nvSpPr>
        <p:spPr>
          <a:xfrm>
            <a:off x="1987317" y="3990933"/>
            <a:ext cx="3502800" cy="102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Font typeface="Chau Philomene One"/>
              <a:buNone/>
              <a:defRPr sz="7200">
                <a:solidFill>
                  <a:schemeClr val="accent1"/>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9pPr>
          </a:lstStyle>
          <a:p>
            <a:r>
              <a:t>xx%</a:t>
            </a:r>
          </a:p>
        </p:txBody>
      </p:sp>
      <p:sp>
        <p:nvSpPr>
          <p:cNvPr id="1600" name="Google Shape;1600;p21"/>
          <p:cNvSpPr txBox="1">
            <a:spLocks noGrp="1"/>
          </p:cNvSpPr>
          <p:nvPr>
            <p:ph type="title" idx="3" hasCustomPrompt="1"/>
          </p:nvPr>
        </p:nvSpPr>
        <p:spPr>
          <a:xfrm>
            <a:off x="6701883" y="3990933"/>
            <a:ext cx="3502800" cy="102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Font typeface="Chau Philomene One"/>
              <a:buNone/>
              <a:defRPr sz="7200">
                <a:solidFill>
                  <a:schemeClr val="accent1"/>
                </a:solidFill>
                <a:latin typeface="Chau Philomene One"/>
                <a:ea typeface="Chau Philomene One"/>
                <a:cs typeface="Chau Philomene One"/>
                <a:sym typeface="Chau Philomene One"/>
              </a:defRPr>
            </a:lvl1pPr>
            <a:lvl2pPr lvl="1"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2pPr>
            <a:lvl3pPr lvl="2"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3pPr>
            <a:lvl4pPr lvl="3"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4pPr>
            <a:lvl5pPr lvl="4"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5pPr>
            <a:lvl6pPr lvl="5"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6pPr>
            <a:lvl7pPr lvl="6"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7pPr>
            <a:lvl8pPr lvl="7"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8pPr>
            <a:lvl9pPr lvl="8" algn="ctr" rtl="0">
              <a:spcBef>
                <a:spcPts val="0"/>
              </a:spcBef>
              <a:spcAft>
                <a:spcPts val="0"/>
              </a:spcAft>
              <a:buClr>
                <a:schemeClr val="accent1"/>
              </a:buClr>
              <a:buSzPts val="4800"/>
              <a:buFont typeface="Chau Philomene One"/>
              <a:buNone/>
              <a:defRPr sz="6400">
                <a:solidFill>
                  <a:schemeClr val="accent1"/>
                </a:solidFill>
                <a:latin typeface="Chau Philomene One"/>
                <a:ea typeface="Chau Philomene One"/>
                <a:cs typeface="Chau Philomene One"/>
                <a:sym typeface="Chau Philomene One"/>
              </a:defRPr>
            </a:lvl9pPr>
          </a:lstStyle>
          <a:p>
            <a:r>
              <a:t>xx%</a:t>
            </a:r>
          </a:p>
        </p:txBody>
      </p:sp>
      <p:sp>
        <p:nvSpPr>
          <p:cNvPr id="1601" name="Google Shape;1601;p21"/>
          <p:cNvSpPr txBox="1">
            <a:spLocks noGrp="1"/>
          </p:cNvSpPr>
          <p:nvPr>
            <p:ph type="subTitle" idx="1"/>
          </p:nvPr>
        </p:nvSpPr>
        <p:spPr>
          <a:xfrm>
            <a:off x="4344600" y="3106533"/>
            <a:ext cx="3502800" cy="47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dk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602" name="Google Shape;1602;p21"/>
          <p:cNvSpPr txBox="1">
            <a:spLocks noGrp="1"/>
          </p:cNvSpPr>
          <p:nvPr>
            <p:ph type="subTitle" idx="4"/>
          </p:nvPr>
        </p:nvSpPr>
        <p:spPr>
          <a:xfrm>
            <a:off x="1987333" y="5014933"/>
            <a:ext cx="3502800" cy="47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dk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603" name="Google Shape;1603;p21"/>
          <p:cNvSpPr txBox="1">
            <a:spLocks noGrp="1"/>
          </p:cNvSpPr>
          <p:nvPr>
            <p:ph type="subTitle" idx="5"/>
          </p:nvPr>
        </p:nvSpPr>
        <p:spPr>
          <a:xfrm>
            <a:off x="6701881" y="5014933"/>
            <a:ext cx="3502800" cy="47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Ropa Sans"/>
              <a:buNone/>
              <a:defRPr sz="2133">
                <a:solidFill>
                  <a:schemeClr val="dk1"/>
                </a:solidFill>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solidFill>
                  <a:schemeClr val="lt1"/>
                </a:solidFill>
                <a:latin typeface="Ropa Sans"/>
                <a:ea typeface="Ropa Sans"/>
                <a:cs typeface="Ropa Sans"/>
                <a:sym typeface="Ropa Sans"/>
              </a:defRPr>
            </a:lvl9pPr>
          </a:lstStyle>
          <a:p>
            <a:endParaRPr/>
          </a:p>
        </p:txBody>
      </p:sp>
      <p:sp>
        <p:nvSpPr>
          <p:cNvPr id="1604" name="Google Shape;1604;p21"/>
          <p:cNvSpPr txBox="1">
            <a:spLocks noGrp="1"/>
          </p:cNvSpPr>
          <p:nvPr>
            <p:ph type="title" idx="6"/>
          </p:nvPr>
        </p:nvSpPr>
        <p:spPr>
          <a:xfrm>
            <a:off x="957000" y="593367"/>
            <a:ext cx="1027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dk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4498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529"/>
        <p:cNvGrpSpPr/>
        <p:nvPr/>
      </p:nvGrpSpPr>
      <p:grpSpPr>
        <a:xfrm>
          <a:off x="0" y="0"/>
          <a:ext cx="0" cy="0"/>
          <a:chOff x="0" y="0"/>
          <a:chExt cx="0" cy="0"/>
        </a:xfrm>
      </p:grpSpPr>
      <p:sp>
        <p:nvSpPr>
          <p:cNvPr id="530" name="Google Shape;530;p3"/>
          <p:cNvSpPr/>
          <p:nvPr/>
        </p:nvSpPr>
        <p:spPr>
          <a:xfrm rot="-9812357">
            <a:off x="4630087" y="383590"/>
            <a:ext cx="6881461" cy="5797649"/>
          </a:xfrm>
          <a:custGeom>
            <a:avLst/>
            <a:gdLst/>
            <a:ahLst/>
            <a:cxnLst/>
            <a:rect l="l" t="t" r="r" b="b"/>
            <a:pathLst>
              <a:path w="167088" h="140783" extrusionOk="0">
                <a:moveTo>
                  <a:pt x="80542" y="1"/>
                </a:moveTo>
                <a:cubicBezTo>
                  <a:pt x="52014" y="1"/>
                  <a:pt x="33550" y="19301"/>
                  <a:pt x="33550" y="19301"/>
                </a:cubicBezTo>
                <a:cubicBezTo>
                  <a:pt x="0" y="58015"/>
                  <a:pt x="41134" y="54739"/>
                  <a:pt x="20331" y="79319"/>
                </a:cubicBezTo>
                <a:cubicBezTo>
                  <a:pt x="3372" y="99310"/>
                  <a:pt x="20290" y="132579"/>
                  <a:pt x="46095" y="132579"/>
                </a:cubicBezTo>
                <a:cubicBezTo>
                  <a:pt x="47409" y="132579"/>
                  <a:pt x="48747" y="132493"/>
                  <a:pt x="50104" y="132314"/>
                </a:cubicBezTo>
                <a:cubicBezTo>
                  <a:pt x="71765" y="129473"/>
                  <a:pt x="78477" y="124357"/>
                  <a:pt x="84615" y="124357"/>
                </a:cubicBezTo>
                <a:cubicBezTo>
                  <a:pt x="88485" y="124357"/>
                  <a:pt x="92127" y="126392"/>
                  <a:pt x="99145" y="132314"/>
                </a:cubicBezTo>
                <a:cubicBezTo>
                  <a:pt x="106197" y="138275"/>
                  <a:pt x="113880" y="140782"/>
                  <a:pt x="121116" y="140782"/>
                </a:cubicBezTo>
                <a:cubicBezTo>
                  <a:pt x="137954" y="140782"/>
                  <a:pt x="152372" y="127205"/>
                  <a:pt x="150783" y="111954"/>
                </a:cubicBezTo>
                <a:cubicBezTo>
                  <a:pt x="148275" y="87847"/>
                  <a:pt x="158750" y="98705"/>
                  <a:pt x="163029" y="70614"/>
                </a:cubicBezTo>
                <a:cubicBezTo>
                  <a:pt x="167087" y="44151"/>
                  <a:pt x="141398" y="21250"/>
                  <a:pt x="124715" y="21250"/>
                </a:cubicBezTo>
                <a:cubicBezTo>
                  <a:pt x="123689" y="21250"/>
                  <a:pt x="122697" y="21336"/>
                  <a:pt x="121748" y="21514"/>
                </a:cubicBezTo>
                <a:cubicBezTo>
                  <a:pt x="120438" y="21757"/>
                  <a:pt x="119329" y="21871"/>
                  <a:pt x="118385" y="21871"/>
                </a:cubicBezTo>
                <a:cubicBezTo>
                  <a:pt x="107518" y="21871"/>
                  <a:pt x="118369" y="6863"/>
                  <a:pt x="94778" y="1597"/>
                </a:cubicBezTo>
                <a:cubicBezTo>
                  <a:pt x="89804" y="482"/>
                  <a:pt x="85048" y="1"/>
                  <a:pt x="8054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1" name="Google Shape;531;p3"/>
          <p:cNvGrpSpPr/>
          <p:nvPr/>
        </p:nvGrpSpPr>
        <p:grpSpPr>
          <a:xfrm rot="3899834">
            <a:off x="-981162" y="4690734"/>
            <a:ext cx="3480299" cy="910589"/>
            <a:chOff x="6637390" y="3260496"/>
            <a:chExt cx="1806226" cy="472583"/>
          </a:xfrm>
        </p:grpSpPr>
        <p:sp>
          <p:nvSpPr>
            <p:cNvPr id="532" name="Google Shape;532;p3"/>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3"/>
          <p:cNvGrpSpPr/>
          <p:nvPr/>
        </p:nvGrpSpPr>
        <p:grpSpPr>
          <a:xfrm>
            <a:off x="1" y="-16"/>
            <a:ext cx="1332793" cy="474925"/>
            <a:chOff x="23" y="279277"/>
            <a:chExt cx="1106726" cy="394325"/>
          </a:xfrm>
        </p:grpSpPr>
        <p:sp>
          <p:nvSpPr>
            <p:cNvPr id="556" name="Google Shape;556;p3"/>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3"/>
          <p:cNvGrpSpPr/>
          <p:nvPr/>
        </p:nvGrpSpPr>
        <p:grpSpPr>
          <a:xfrm rot="10800000" flipH="1">
            <a:off x="11234999" y="5396341"/>
            <a:ext cx="952795" cy="1461651"/>
            <a:chOff x="4586061" y="559056"/>
            <a:chExt cx="407015" cy="624388"/>
          </a:xfrm>
        </p:grpSpPr>
        <p:sp>
          <p:nvSpPr>
            <p:cNvPr id="565" name="Google Shape;565;p3"/>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5" name="Google Shape;575;p3"/>
          <p:cNvSpPr txBox="1">
            <a:spLocks noGrp="1"/>
          </p:cNvSpPr>
          <p:nvPr>
            <p:ph type="title"/>
          </p:nvPr>
        </p:nvSpPr>
        <p:spPr>
          <a:xfrm>
            <a:off x="6180800" y="2502735"/>
            <a:ext cx="3508000" cy="1500000"/>
          </a:xfrm>
          <a:prstGeom prst="rect">
            <a:avLst/>
          </a:prstGeom>
        </p:spPr>
        <p:txBody>
          <a:bodyPr spcFirstLastPara="1" wrap="square" lIns="91425" tIns="91425" rIns="91425" bIns="91425" anchor="ctr" anchorCtr="0">
            <a:noAutofit/>
          </a:bodyPr>
          <a:lstStyle>
            <a:lvl1pPr lvl="0" algn="r">
              <a:spcBef>
                <a:spcPts val="0"/>
              </a:spcBef>
              <a:spcAft>
                <a:spcPts val="0"/>
              </a:spcAft>
              <a:buSzPts val="2600"/>
              <a:buNone/>
              <a:defRPr sz="4400">
                <a:solidFill>
                  <a:schemeClr val="dk1"/>
                </a:solidFill>
                <a:latin typeface="Chau Philomene One"/>
                <a:ea typeface="Chau Philomene One"/>
                <a:cs typeface="Chau Philomene One"/>
                <a:sym typeface="Chau Philomene One"/>
              </a:defRPr>
            </a:lvl1pPr>
            <a:lvl2pPr lvl="1" algn="ctr">
              <a:spcBef>
                <a:spcPts val="0"/>
              </a:spcBef>
              <a:spcAft>
                <a:spcPts val="0"/>
              </a:spcAft>
              <a:buSzPts val="2600"/>
              <a:buNone/>
              <a:defRPr sz="3467"/>
            </a:lvl2pPr>
            <a:lvl3pPr lvl="2" algn="ctr">
              <a:spcBef>
                <a:spcPts val="0"/>
              </a:spcBef>
              <a:spcAft>
                <a:spcPts val="0"/>
              </a:spcAft>
              <a:buSzPts val="2600"/>
              <a:buNone/>
              <a:defRPr sz="3467"/>
            </a:lvl3pPr>
            <a:lvl4pPr lvl="3" algn="ctr">
              <a:spcBef>
                <a:spcPts val="0"/>
              </a:spcBef>
              <a:spcAft>
                <a:spcPts val="0"/>
              </a:spcAft>
              <a:buSzPts val="2600"/>
              <a:buNone/>
              <a:defRPr sz="3467"/>
            </a:lvl4pPr>
            <a:lvl5pPr lvl="4" algn="ctr">
              <a:spcBef>
                <a:spcPts val="0"/>
              </a:spcBef>
              <a:spcAft>
                <a:spcPts val="0"/>
              </a:spcAft>
              <a:buSzPts val="2600"/>
              <a:buNone/>
              <a:defRPr sz="3467"/>
            </a:lvl5pPr>
            <a:lvl6pPr lvl="5" algn="ctr">
              <a:spcBef>
                <a:spcPts val="0"/>
              </a:spcBef>
              <a:spcAft>
                <a:spcPts val="0"/>
              </a:spcAft>
              <a:buSzPts val="2600"/>
              <a:buNone/>
              <a:defRPr sz="3467"/>
            </a:lvl6pPr>
            <a:lvl7pPr lvl="6" algn="ctr">
              <a:spcBef>
                <a:spcPts val="0"/>
              </a:spcBef>
              <a:spcAft>
                <a:spcPts val="0"/>
              </a:spcAft>
              <a:buSzPts val="2600"/>
              <a:buNone/>
              <a:defRPr sz="3467"/>
            </a:lvl7pPr>
            <a:lvl8pPr lvl="7" algn="ctr">
              <a:spcBef>
                <a:spcPts val="0"/>
              </a:spcBef>
              <a:spcAft>
                <a:spcPts val="0"/>
              </a:spcAft>
              <a:buSzPts val="2600"/>
              <a:buNone/>
              <a:defRPr sz="3467"/>
            </a:lvl8pPr>
            <a:lvl9pPr lvl="8" algn="ctr">
              <a:spcBef>
                <a:spcPts val="0"/>
              </a:spcBef>
              <a:spcAft>
                <a:spcPts val="0"/>
              </a:spcAft>
              <a:buSzPts val="2600"/>
              <a:buNone/>
              <a:defRPr sz="3467"/>
            </a:lvl9pPr>
          </a:lstStyle>
          <a:p>
            <a:endParaRPr/>
          </a:p>
        </p:txBody>
      </p:sp>
      <p:sp>
        <p:nvSpPr>
          <p:cNvPr id="576" name="Google Shape;576;p3"/>
          <p:cNvSpPr txBox="1">
            <a:spLocks noGrp="1"/>
          </p:cNvSpPr>
          <p:nvPr>
            <p:ph type="title" idx="2" hasCustomPrompt="1"/>
          </p:nvPr>
        </p:nvSpPr>
        <p:spPr>
          <a:xfrm>
            <a:off x="8747984" y="1509367"/>
            <a:ext cx="940800" cy="9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067">
                <a:solidFill>
                  <a:srgbClr val="353431"/>
                </a:solidFill>
                <a:latin typeface="Chau Philomene One"/>
                <a:ea typeface="Chau Philomene One"/>
                <a:cs typeface="Chau Philomene One"/>
                <a:sym typeface="Chau Philomene 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77" name="Google Shape;577;p3"/>
          <p:cNvSpPr txBox="1">
            <a:spLocks noGrp="1"/>
          </p:cNvSpPr>
          <p:nvPr>
            <p:ph type="subTitle" idx="1"/>
          </p:nvPr>
        </p:nvSpPr>
        <p:spPr>
          <a:xfrm>
            <a:off x="6096000" y="4002833"/>
            <a:ext cx="3592800" cy="993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400">
                <a:solidFill>
                  <a:schemeClr val="dk1"/>
                </a:solidFill>
                <a:latin typeface="Ropa Sans"/>
                <a:ea typeface="Ropa Sans"/>
                <a:cs typeface="Ropa Sans"/>
                <a:sym typeface="Rop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78" name="Google Shape;578;p3"/>
          <p:cNvGrpSpPr/>
          <p:nvPr/>
        </p:nvGrpSpPr>
        <p:grpSpPr>
          <a:xfrm>
            <a:off x="5729743" y="5584224"/>
            <a:ext cx="1185199" cy="925288"/>
            <a:chOff x="4327654" y="2682864"/>
            <a:chExt cx="335358" cy="261815"/>
          </a:xfrm>
        </p:grpSpPr>
        <p:sp>
          <p:nvSpPr>
            <p:cNvPr id="579" name="Google Shape;579;p3"/>
            <p:cNvSpPr/>
            <p:nvPr/>
          </p:nvSpPr>
          <p:spPr>
            <a:xfrm>
              <a:off x="4327654" y="2751658"/>
              <a:ext cx="148060" cy="193020"/>
            </a:xfrm>
            <a:custGeom>
              <a:avLst/>
              <a:gdLst/>
              <a:ahLst/>
              <a:cxnLst/>
              <a:rect l="l" t="t" r="r" b="b"/>
              <a:pathLst>
                <a:path w="4864" h="6341" extrusionOk="0">
                  <a:moveTo>
                    <a:pt x="2857" y="0"/>
                  </a:moveTo>
                  <a:cubicBezTo>
                    <a:pt x="2842" y="0"/>
                    <a:pt x="2824" y="5"/>
                    <a:pt x="2807" y="13"/>
                  </a:cubicBezTo>
                  <a:cubicBezTo>
                    <a:pt x="2755" y="31"/>
                    <a:pt x="2685" y="48"/>
                    <a:pt x="2633" y="66"/>
                  </a:cubicBezTo>
                  <a:lnTo>
                    <a:pt x="2232" y="188"/>
                  </a:lnTo>
                  <a:cubicBezTo>
                    <a:pt x="1953" y="292"/>
                    <a:pt x="1674" y="379"/>
                    <a:pt x="1395" y="449"/>
                  </a:cubicBezTo>
                  <a:cubicBezTo>
                    <a:pt x="1116" y="536"/>
                    <a:pt x="837" y="623"/>
                    <a:pt x="558" y="728"/>
                  </a:cubicBezTo>
                  <a:cubicBezTo>
                    <a:pt x="401" y="780"/>
                    <a:pt x="35" y="815"/>
                    <a:pt x="18" y="1042"/>
                  </a:cubicBezTo>
                  <a:cubicBezTo>
                    <a:pt x="0" y="1077"/>
                    <a:pt x="0" y="1111"/>
                    <a:pt x="18" y="1146"/>
                  </a:cubicBezTo>
                  <a:cubicBezTo>
                    <a:pt x="366" y="2018"/>
                    <a:pt x="645" y="2889"/>
                    <a:pt x="942" y="3778"/>
                  </a:cubicBezTo>
                  <a:cubicBezTo>
                    <a:pt x="1081" y="4214"/>
                    <a:pt x="1221" y="4632"/>
                    <a:pt x="1377" y="5051"/>
                  </a:cubicBezTo>
                  <a:cubicBezTo>
                    <a:pt x="1517" y="5469"/>
                    <a:pt x="1656" y="5957"/>
                    <a:pt x="1935" y="6288"/>
                  </a:cubicBezTo>
                  <a:cubicBezTo>
                    <a:pt x="1953" y="6323"/>
                    <a:pt x="2005" y="6341"/>
                    <a:pt x="2040" y="6341"/>
                  </a:cubicBezTo>
                  <a:lnTo>
                    <a:pt x="3469" y="5800"/>
                  </a:lnTo>
                  <a:cubicBezTo>
                    <a:pt x="3696" y="5713"/>
                    <a:pt x="3940" y="5609"/>
                    <a:pt x="4184" y="5521"/>
                  </a:cubicBezTo>
                  <a:cubicBezTo>
                    <a:pt x="4411" y="5452"/>
                    <a:pt x="4620" y="5365"/>
                    <a:pt x="4829" y="5243"/>
                  </a:cubicBezTo>
                  <a:cubicBezTo>
                    <a:pt x="4846" y="5243"/>
                    <a:pt x="4846" y="5225"/>
                    <a:pt x="4846" y="5208"/>
                  </a:cubicBezTo>
                  <a:cubicBezTo>
                    <a:pt x="4864" y="5190"/>
                    <a:pt x="4864" y="5155"/>
                    <a:pt x="4864" y="5138"/>
                  </a:cubicBezTo>
                  <a:cubicBezTo>
                    <a:pt x="4742" y="4702"/>
                    <a:pt x="4567" y="4284"/>
                    <a:pt x="4393" y="3866"/>
                  </a:cubicBezTo>
                  <a:cubicBezTo>
                    <a:pt x="4219" y="3447"/>
                    <a:pt x="4062" y="3029"/>
                    <a:pt x="3905" y="2610"/>
                  </a:cubicBezTo>
                  <a:cubicBezTo>
                    <a:pt x="3574" y="1774"/>
                    <a:pt x="3295" y="920"/>
                    <a:pt x="2964" y="100"/>
                  </a:cubicBezTo>
                  <a:lnTo>
                    <a:pt x="2964" y="83"/>
                  </a:lnTo>
                  <a:cubicBezTo>
                    <a:pt x="2981" y="66"/>
                    <a:pt x="2964" y="48"/>
                    <a:pt x="2946" y="31"/>
                  </a:cubicBezTo>
                  <a:cubicBezTo>
                    <a:pt x="2929" y="13"/>
                    <a:pt x="2911" y="13"/>
                    <a:pt x="2894" y="13"/>
                  </a:cubicBezTo>
                  <a:cubicBezTo>
                    <a:pt x="2885" y="5"/>
                    <a:pt x="2872" y="0"/>
                    <a:pt x="2857" y="0"/>
                  </a:cubicBezTo>
                  <a:close/>
                </a:path>
              </a:pathLst>
            </a:custGeom>
            <a:solidFill>
              <a:srgbClr val="E1E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
            <p:cNvSpPr/>
            <p:nvPr/>
          </p:nvSpPr>
          <p:spPr>
            <a:xfrm>
              <a:off x="4414135" y="2682864"/>
              <a:ext cx="248877" cy="231040"/>
            </a:xfrm>
            <a:custGeom>
              <a:avLst/>
              <a:gdLst/>
              <a:ahLst/>
              <a:cxnLst/>
              <a:rect l="l" t="t" r="r" b="b"/>
              <a:pathLst>
                <a:path w="8176" h="7590" extrusionOk="0">
                  <a:moveTo>
                    <a:pt x="6290" y="1"/>
                  </a:moveTo>
                  <a:cubicBezTo>
                    <a:pt x="6278" y="1"/>
                    <a:pt x="6267" y="3"/>
                    <a:pt x="6259" y="7"/>
                  </a:cubicBezTo>
                  <a:cubicBezTo>
                    <a:pt x="5230" y="356"/>
                    <a:pt x="4219" y="757"/>
                    <a:pt x="3208" y="1105"/>
                  </a:cubicBezTo>
                  <a:cubicBezTo>
                    <a:pt x="2703" y="1280"/>
                    <a:pt x="2197" y="1454"/>
                    <a:pt x="1692" y="1611"/>
                  </a:cubicBezTo>
                  <a:cubicBezTo>
                    <a:pt x="1169" y="1785"/>
                    <a:pt x="646" y="1925"/>
                    <a:pt x="140" y="2116"/>
                  </a:cubicBezTo>
                  <a:cubicBezTo>
                    <a:pt x="123" y="2134"/>
                    <a:pt x="105" y="2134"/>
                    <a:pt x="105" y="2151"/>
                  </a:cubicBezTo>
                  <a:cubicBezTo>
                    <a:pt x="36" y="2169"/>
                    <a:pt x="1" y="2238"/>
                    <a:pt x="18" y="2291"/>
                  </a:cubicBezTo>
                  <a:cubicBezTo>
                    <a:pt x="192" y="2814"/>
                    <a:pt x="402" y="3337"/>
                    <a:pt x="593" y="3859"/>
                  </a:cubicBezTo>
                  <a:cubicBezTo>
                    <a:pt x="733" y="4226"/>
                    <a:pt x="890" y="4592"/>
                    <a:pt x="1012" y="4923"/>
                  </a:cubicBezTo>
                  <a:cubicBezTo>
                    <a:pt x="1134" y="5271"/>
                    <a:pt x="1256" y="5620"/>
                    <a:pt x="1378" y="5969"/>
                  </a:cubicBezTo>
                  <a:lnTo>
                    <a:pt x="1465" y="6213"/>
                  </a:lnTo>
                  <a:cubicBezTo>
                    <a:pt x="1535" y="6439"/>
                    <a:pt x="1604" y="6666"/>
                    <a:pt x="1674" y="6910"/>
                  </a:cubicBezTo>
                  <a:cubicBezTo>
                    <a:pt x="1709" y="7102"/>
                    <a:pt x="1779" y="7293"/>
                    <a:pt x="1883" y="7468"/>
                  </a:cubicBezTo>
                  <a:cubicBezTo>
                    <a:pt x="1848" y="7520"/>
                    <a:pt x="1901" y="7590"/>
                    <a:pt x="1953" y="7590"/>
                  </a:cubicBezTo>
                  <a:cubicBezTo>
                    <a:pt x="2197" y="7537"/>
                    <a:pt x="2441" y="7468"/>
                    <a:pt x="2668" y="7363"/>
                  </a:cubicBezTo>
                  <a:lnTo>
                    <a:pt x="3435" y="7084"/>
                  </a:lnTo>
                  <a:lnTo>
                    <a:pt x="5021" y="6526"/>
                  </a:lnTo>
                  <a:cubicBezTo>
                    <a:pt x="6049" y="6160"/>
                    <a:pt x="7113" y="5812"/>
                    <a:pt x="8124" y="5393"/>
                  </a:cubicBezTo>
                  <a:cubicBezTo>
                    <a:pt x="8159" y="5376"/>
                    <a:pt x="8176" y="5341"/>
                    <a:pt x="8159" y="5324"/>
                  </a:cubicBezTo>
                  <a:cubicBezTo>
                    <a:pt x="8176" y="5306"/>
                    <a:pt x="8176" y="5289"/>
                    <a:pt x="8176" y="5271"/>
                  </a:cubicBezTo>
                  <a:cubicBezTo>
                    <a:pt x="8106" y="4801"/>
                    <a:pt x="7984" y="4330"/>
                    <a:pt x="7845" y="3877"/>
                  </a:cubicBezTo>
                  <a:cubicBezTo>
                    <a:pt x="7723" y="3476"/>
                    <a:pt x="7583" y="3093"/>
                    <a:pt x="7461" y="2692"/>
                  </a:cubicBezTo>
                  <a:cubicBezTo>
                    <a:pt x="7339" y="2343"/>
                    <a:pt x="7200" y="1977"/>
                    <a:pt x="7078" y="1628"/>
                  </a:cubicBezTo>
                  <a:cubicBezTo>
                    <a:pt x="6886" y="1123"/>
                    <a:pt x="6677" y="635"/>
                    <a:pt x="6468" y="129"/>
                  </a:cubicBezTo>
                  <a:cubicBezTo>
                    <a:pt x="6450" y="94"/>
                    <a:pt x="6415" y="77"/>
                    <a:pt x="6381" y="59"/>
                  </a:cubicBezTo>
                  <a:cubicBezTo>
                    <a:pt x="6367" y="20"/>
                    <a:pt x="6325" y="1"/>
                    <a:pt x="6290" y="1"/>
                  </a:cubicBezTo>
                  <a:close/>
                </a:path>
              </a:pathLst>
            </a:custGeom>
            <a:solidFill>
              <a:srgbClr val="527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
            <p:cNvSpPr/>
            <p:nvPr/>
          </p:nvSpPr>
          <p:spPr>
            <a:xfrm>
              <a:off x="4432186" y="2732420"/>
              <a:ext cx="220751" cy="132140"/>
            </a:xfrm>
            <a:custGeom>
              <a:avLst/>
              <a:gdLst/>
              <a:ahLst/>
              <a:cxnLst/>
              <a:rect l="l" t="t" r="r" b="b"/>
              <a:pathLst>
                <a:path w="7252" h="4341" extrusionOk="0">
                  <a:moveTo>
                    <a:pt x="6467" y="0"/>
                  </a:moveTo>
                  <a:cubicBezTo>
                    <a:pt x="4306" y="750"/>
                    <a:pt x="2162" y="1482"/>
                    <a:pt x="0" y="2231"/>
                  </a:cubicBezTo>
                  <a:cubicBezTo>
                    <a:pt x="140" y="2598"/>
                    <a:pt x="297" y="2964"/>
                    <a:pt x="419" y="3312"/>
                  </a:cubicBezTo>
                  <a:cubicBezTo>
                    <a:pt x="541" y="3643"/>
                    <a:pt x="663" y="3992"/>
                    <a:pt x="785" y="4341"/>
                  </a:cubicBezTo>
                  <a:lnTo>
                    <a:pt x="1046" y="4219"/>
                  </a:lnTo>
                  <a:cubicBezTo>
                    <a:pt x="3138" y="3661"/>
                    <a:pt x="5195" y="2929"/>
                    <a:pt x="7252" y="2249"/>
                  </a:cubicBezTo>
                  <a:cubicBezTo>
                    <a:pt x="7130" y="1848"/>
                    <a:pt x="6990" y="1447"/>
                    <a:pt x="6851" y="1064"/>
                  </a:cubicBezTo>
                  <a:cubicBezTo>
                    <a:pt x="6729" y="715"/>
                    <a:pt x="6607" y="349"/>
                    <a:pt x="6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
            <p:cNvSpPr/>
            <p:nvPr/>
          </p:nvSpPr>
          <p:spPr>
            <a:xfrm>
              <a:off x="4374867" y="2862400"/>
              <a:ext cx="30" cy="1096"/>
            </a:xfrm>
            <a:custGeom>
              <a:avLst/>
              <a:gdLst/>
              <a:ahLst/>
              <a:cxnLst/>
              <a:rect l="l" t="t" r="r" b="b"/>
              <a:pathLst>
                <a:path w="1" h="36" extrusionOk="0">
                  <a:moveTo>
                    <a:pt x="1" y="1"/>
                  </a:moveTo>
                  <a:lnTo>
                    <a:pt x="1" y="18"/>
                  </a:lnTo>
                  <a:cubicBezTo>
                    <a:pt x="1" y="18"/>
                    <a:pt x="1" y="36"/>
                    <a:pt x="1" y="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3" name="Google Shape;583;p3"/>
          <p:cNvGrpSpPr/>
          <p:nvPr/>
        </p:nvGrpSpPr>
        <p:grpSpPr>
          <a:xfrm rot="-1135058">
            <a:off x="4928657" y="575812"/>
            <a:ext cx="976083" cy="1450744"/>
            <a:chOff x="1383500" y="668428"/>
            <a:chExt cx="735940" cy="1093719"/>
          </a:xfrm>
        </p:grpSpPr>
        <p:sp>
          <p:nvSpPr>
            <p:cNvPr id="584" name="Google Shape;584;p3"/>
            <p:cNvSpPr/>
            <p:nvPr/>
          </p:nvSpPr>
          <p:spPr>
            <a:xfrm>
              <a:off x="1383500" y="690342"/>
              <a:ext cx="475037" cy="658170"/>
            </a:xfrm>
            <a:custGeom>
              <a:avLst/>
              <a:gdLst/>
              <a:ahLst/>
              <a:cxnLst/>
              <a:rect l="l" t="t" r="r" b="b"/>
              <a:pathLst>
                <a:path w="7110" h="9851" extrusionOk="0">
                  <a:moveTo>
                    <a:pt x="2487" y="1"/>
                  </a:moveTo>
                  <a:cubicBezTo>
                    <a:pt x="1182" y="1"/>
                    <a:pt x="1" y="1135"/>
                    <a:pt x="85" y="2481"/>
                  </a:cubicBezTo>
                  <a:cubicBezTo>
                    <a:pt x="134" y="3106"/>
                    <a:pt x="557" y="3778"/>
                    <a:pt x="1205" y="3778"/>
                  </a:cubicBezTo>
                  <a:cubicBezTo>
                    <a:pt x="1243" y="3778"/>
                    <a:pt x="1283" y="3775"/>
                    <a:pt x="1323" y="3770"/>
                  </a:cubicBezTo>
                  <a:cubicBezTo>
                    <a:pt x="1532" y="4781"/>
                    <a:pt x="1758" y="5792"/>
                    <a:pt x="1968" y="6803"/>
                  </a:cubicBezTo>
                  <a:cubicBezTo>
                    <a:pt x="2090" y="7309"/>
                    <a:pt x="2194" y="7832"/>
                    <a:pt x="2316" y="8337"/>
                  </a:cubicBezTo>
                  <a:cubicBezTo>
                    <a:pt x="2421" y="8825"/>
                    <a:pt x="2491" y="9383"/>
                    <a:pt x="2717" y="9819"/>
                  </a:cubicBezTo>
                  <a:cubicBezTo>
                    <a:pt x="2732" y="9841"/>
                    <a:pt x="2756" y="9851"/>
                    <a:pt x="2778" y="9851"/>
                  </a:cubicBezTo>
                  <a:cubicBezTo>
                    <a:pt x="2810" y="9851"/>
                    <a:pt x="2839" y="9832"/>
                    <a:pt x="2839" y="9802"/>
                  </a:cubicBezTo>
                  <a:cubicBezTo>
                    <a:pt x="2874" y="9331"/>
                    <a:pt x="2700" y="8808"/>
                    <a:pt x="2613" y="8355"/>
                  </a:cubicBezTo>
                  <a:cubicBezTo>
                    <a:pt x="2508" y="7832"/>
                    <a:pt x="2386" y="7326"/>
                    <a:pt x="2281" y="6803"/>
                  </a:cubicBezTo>
                  <a:cubicBezTo>
                    <a:pt x="2055" y="5758"/>
                    <a:pt x="1846" y="4712"/>
                    <a:pt x="1602" y="3666"/>
                  </a:cubicBezTo>
                  <a:cubicBezTo>
                    <a:pt x="1584" y="3631"/>
                    <a:pt x="1549" y="3596"/>
                    <a:pt x="1514" y="3579"/>
                  </a:cubicBezTo>
                  <a:cubicBezTo>
                    <a:pt x="1497" y="3544"/>
                    <a:pt x="1445" y="3526"/>
                    <a:pt x="1410" y="3526"/>
                  </a:cubicBezTo>
                  <a:cubicBezTo>
                    <a:pt x="1392" y="3527"/>
                    <a:pt x="1374" y="3528"/>
                    <a:pt x="1356" y="3528"/>
                  </a:cubicBezTo>
                  <a:cubicBezTo>
                    <a:pt x="795" y="3528"/>
                    <a:pt x="451" y="3004"/>
                    <a:pt x="434" y="2481"/>
                  </a:cubicBezTo>
                  <a:cubicBezTo>
                    <a:pt x="416" y="1975"/>
                    <a:pt x="591" y="1487"/>
                    <a:pt x="922" y="1103"/>
                  </a:cubicBezTo>
                  <a:cubicBezTo>
                    <a:pt x="1270" y="703"/>
                    <a:pt x="1776" y="459"/>
                    <a:pt x="2316" y="441"/>
                  </a:cubicBezTo>
                  <a:cubicBezTo>
                    <a:pt x="2341" y="440"/>
                    <a:pt x="2366" y="440"/>
                    <a:pt x="2391" y="440"/>
                  </a:cubicBezTo>
                  <a:cubicBezTo>
                    <a:pt x="2876" y="440"/>
                    <a:pt x="3391" y="604"/>
                    <a:pt x="3606" y="1069"/>
                  </a:cubicBezTo>
                  <a:cubicBezTo>
                    <a:pt x="3798" y="1470"/>
                    <a:pt x="4042" y="2324"/>
                    <a:pt x="3589" y="2655"/>
                  </a:cubicBezTo>
                  <a:cubicBezTo>
                    <a:pt x="3484" y="2725"/>
                    <a:pt x="3467" y="2864"/>
                    <a:pt x="3536" y="2951"/>
                  </a:cubicBezTo>
                  <a:cubicBezTo>
                    <a:pt x="3641" y="3439"/>
                    <a:pt x="4007" y="3910"/>
                    <a:pt x="4269" y="4328"/>
                  </a:cubicBezTo>
                  <a:cubicBezTo>
                    <a:pt x="4547" y="4799"/>
                    <a:pt x="4844" y="5270"/>
                    <a:pt x="5140" y="5723"/>
                  </a:cubicBezTo>
                  <a:cubicBezTo>
                    <a:pt x="5436" y="6193"/>
                    <a:pt x="5733" y="6647"/>
                    <a:pt x="6012" y="7100"/>
                  </a:cubicBezTo>
                  <a:cubicBezTo>
                    <a:pt x="6151" y="7326"/>
                    <a:pt x="6273" y="7536"/>
                    <a:pt x="6413" y="7762"/>
                  </a:cubicBezTo>
                  <a:cubicBezTo>
                    <a:pt x="6552" y="7971"/>
                    <a:pt x="6639" y="8233"/>
                    <a:pt x="6866" y="8320"/>
                  </a:cubicBezTo>
                  <a:cubicBezTo>
                    <a:pt x="6888" y="8329"/>
                    <a:pt x="6912" y="8333"/>
                    <a:pt x="6935" y="8333"/>
                  </a:cubicBezTo>
                  <a:cubicBezTo>
                    <a:pt x="7001" y="8333"/>
                    <a:pt x="7062" y="8297"/>
                    <a:pt x="7075" y="8233"/>
                  </a:cubicBezTo>
                  <a:cubicBezTo>
                    <a:pt x="7110" y="7989"/>
                    <a:pt x="6936" y="7832"/>
                    <a:pt x="6814" y="7623"/>
                  </a:cubicBezTo>
                  <a:lnTo>
                    <a:pt x="6413" y="6978"/>
                  </a:lnTo>
                  <a:cubicBezTo>
                    <a:pt x="6099" y="6490"/>
                    <a:pt x="5802" y="6019"/>
                    <a:pt x="5506" y="5531"/>
                  </a:cubicBezTo>
                  <a:cubicBezTo>
                    <a:pt x="5210" y="5060"/>
                    <a:pt x="4914" y="4607"/>
                    <a:pt x="4635" y="4154"/>
                  </a:cubicBezTo>
                  <a:cubicBezTo>
                    <a:pt x="4408" y="3753"/>
                    <a:pt x="4129" y="3370"/>
                    <a:pt x="3833" y="3021"/>
                  </a:cubicBezTo>
                  <a:cubicBezTo>
                    <a:pt x="4495" y="2620"/>
                    <a:pt x="4373" y="1766"/>
                    <a:pt x="4164" y="1156"/>
                  </a:cubicBezTo>
                  <a:cubicBezTo>
                    <a:pt x="4077" y="825"/>
                    <a:pt x="3868" y="528"/>
                    <a:pt x="3589" y="319"/>
                  </a:cubicBezTo>
                  <a:cubicBezTo>
                    <a:pt x="3310" y="127"/>
                    <a:pt x="2979" y="23"/>
                    <a:pt x="2630" y="5"/>
                  </a:cubicBezTo>
                  <a:cubicBezTo>
                    <a:pt x="2582" y="2"/>
                    <a:pt x="2534" y="1"/>
                    <a:pt x="2487"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
            <p:cNvSpPr/>
            <p:nvPr/>
          </p:nvSpPr>
          <p:spPr>
            <a:xfrm>
              <a:off x="1533561" y="1282299"/>
              <a:ext cx="585879" cy="479847"/>
            </a:xfrm>
            <a:custGeom>
              <a:avLst/>
              <a:gdLst/>
              <a:ahLst/>
              <a:cxnLst/>
              <a:rect l="l" t="t" r="r" b="b"/>
              <a:pathLst>
                <a:path w="8769" h="7182" extrusionOk="0">
                  <a:moveTo>
                    <a:pt x="6398" y="0"/>
                  </a:moveTo>
                  <a:cubicBezTo>
                    <a:pt x="5334" y="157"/>
                    <a:pt x="4271" y="332"/>
                    <a:pt x="3208" y="523"/>
                  </a:cubicBezTo>
                  <a:cubicBezTo>
                    <a:pt x="2145" y="715"/>
                    <a:pt x="1081" y="1064"/>
                    <a:pt x="1" y="1133"/>
                  </a:cubicBezTo>
                  <a:cubicBezTo>
                    <a:pt x="140" y="3121"/>
                    <a:pt x="471" y="5108"/>
                    <a:pt x="750" y="7077"/>
                  </a:cubicBezTo>
                  <a:cubicBezTo>
                    <a:pt x="750" y="7130"/>
                    <a:pt x="802" y="7182"/>
                    <a:pt x="872" y="7182"/>
                  </a:cubicBezTo>
                  <a:cubicBezTo>
                    <a:pt x="3469" y="6973"/>
                    <a:pt x="6049" y="6607"/>
                    <a:pt x="8612" y="6084"/>
                  </a:cubicBezTo>
                  <a:cubicBezTo>
                    <a:pt x="8751" y="6049"/>
                    <a:pt x="8768" y="5875"/>
                    <a:pt x="8664" y="5805"/>
                  </a:cubicBezTo>
                  <a:cubicBezTo>
                    <a:pt x="8664" y="5787"/>
                    <a:pt x="8664" y="5787"/>
                    <a:pt x="8664" y="5770"/>
                  </a:cubicBezTo>
                  <a:cubicBezTo>
                    <a:pt x="7984" y="3818"/>
                    <a:pt x="7112" y="1935"/>
                    <a:pt x="6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
            <p:cNvSpPr/>
            <p:nvPr/>
          </p:nvSpPr>
          <p:spPr>
            <a:xfrm>
              <a:off x="1441560" y="668428"/>
              <a:ext cx="440294" cy="658638"/>
            </a:xfrm>
            <a:custGeom>
              <a:avLst/>
              <a:gdLst/>
              <a:ahLst/>
              <a:cxnLst/>
              <a:rect l="l" t="t" r="r" b="b"/>
              <a:pathLst>
                <a:path w="6590" h="9858" extrusionOk="0">
                  <a:moveTo>
                    <a:pt x="2408" y="1"/>
                  </a:moveTo>
                  <a:cubicBezTo>
                    <a:pt x="1158" y="1"/>
                    <a:pt x="17" y="1011"/>
                    <a:pt x="0" y="2320"/>
                  </a:cubicBezTo>
                  <a:cubicBezTo>
                    <a:pt x="0" y="2961"/>
                    <a:pt x="391" y="3683"/>
                    <a:pt x="1063" y="3683"/>
                  </a:cubicBezTo>
                  <a:cubicBezTo>
                    <a:pt x="1086" y="3683"/>
                    <a:pt x="1110" y="3682"/>
                    <a:pt x="1133" y="3680"/>
                  </a:cubicBezTo>
                  <a:cubicBezTo>
                    <a:pt x="1273" y="4709"/>
                    <a:pt x="1430" y="5737"/>
                    <a:pt x="1569" y="6765"/>
                  </a:cubicBezTo>
                  <a:cubicBezTo>
                    <a:pt x="1639" y="7271"/>
                    <a:pt x="1726" y="7794"/>
                    <a:pt x="1796" y="8317"/>
                  </a:cubicBezTo>
                  <a:cubicBezTo>
                    <a:pt x="1883" y="8805"/>
                    <a:pt x="1900" y="9380"/>
                    <a:pt x="2092" y="9833"/>
                  </a:cubicBezTo>
                  <a:cubicBezTo>
                    <a:pt x="2108" y="9849"/>
                    <a:pt x="2134" y="9858"/>
                    <a:pt x="2160" y="9858"/>
                  </a:cubicBezTo>
                  <a:cubicBezTo>
                    <a:pt x="2191" y="9858"/>
                    <a:pt x="2222" y="9845"/>
                    <a:pt x="2232" y="9816"/>
                  </a:cubicBezTo>
                  <a:cubicBezTo>
                    <a:pt x="2284" y="9345"/>
                    <a:pt x="2162" y="8822"/>
                    <a:pt x="2092" y="8352"/>
                  </a:cubicBezTo>
                  <a:cubicBezTo>
                    <a:pt x="2022" y="7829"/>
                    <a:pt x="1953" y="7306"/>
                    <a:pt x="1866" y="6783"/>
                  </a:cubicBezTo>
                  <a:cubicBezTo>
                    <a:pt x="1726" y="5737"/>
                    <a:pt x="1587" y="4674"/>
                    <a:pt x="1412" y="3610"/>
                  </a:cubicBezTo>
                  <a:cubicBezTo>
                    <a:pt x="1412" y="3576"/>
                    <a:pt x="1378" y="3541"/>
                    <a:pt x="1343" y="3523"/>
                  </a:cubicBezTo>
                  <a:cubicBezTo>
                    <a:pt x="1325" y="3471"/>
                    <a:pt x="1290" y="3453"/>
                    <a:pt x="1238" y="3453"/>
                  </a:cubicBezTo>
                  <a:cubicBezTo>
                    <a:pt x="645" y="3453"/>
                    <a:pt x="314" y="2878"/>
                    <a:pt x="332" y="2338"/>
                  </a:cubicBezTo>
                  <a:cubicBezTo>
                    <a:pt x="349" y="1832"/>
                    <a:pt x="558" y="1362"/>
                    <a:pt x="924" y="996"/>
                  </a:cubicBezTo>
                  <a:cubicBezTo>
                    <a:pt x="1293" y="644"/>
                    <a:pt x="1790" y="437"/>
                    <a:pt x="2308" y="437"/>
                  </a:cubicBezTo>
                  <a:cubicBezTo>
                    <a:pt x="2329" y="437"/>
                    <a:pt x="2350" y="437"/>
                    <a:pt x="2371" y="438"/>
                  </a:cubicBezTo>
                  <a:cubicBezTo>
                    <a:pt x="2859" y="455"/>
                    <a:pt x="3400" y="647"/>
                    <a:pt x="3609" y="1153"/>
                  </a:cubicBezTo>
                  <a:cubicBezTo>
                    <a:pt x="3766" y="1588"/>
                    <a:pt x="3957" y="2442"/>
                    <a:pt x="3469" y="2739"/>
                  </a:cubicBezTo>
                  <a:cubicBezTo>
                    <a:pt x="3365" y="2791"/>
                    <a:pt x="3330" y="2931"/>
                    <a:pt x="3400" y="3035"/>
                  </a:cubicBezTo>
                  <a:cubicBezTo>
                    <a:pt x="3469" y="3523"/>
                    <a:pt x="3818" y="4029"/>
                    <a:pt x="4027" y="4464"/>
                  </a:cubicBezTo>
                  <a:cubicBezTo>
                    <a:pt x="4289" y="4953"/>
                    <a:pt x="4533" y="5423"/>
                    <a:pt x="4794" y="5911"/>
                  </a:cubicBezTo>
                  <a:cubicBezTo>
                    <a:pt x="5056" y="6399"/>
                    <a:pt x="5317" y="6870"/>
                    <a:pt x="5578" y="7358"/>
                  </a:cubicBezTo>
                  <a:lnTo>
                    <a:pt x="5945" y="8020"/>
                  </a:lnTo>
                  <a:cubicBezTo>
                    <a:pt x="6049" y="8247"/>
                    <a:pt x="6119" y="8526"/>
                    <a:pt x="6345" y="8613"/>
                  </a:cubicBezTo>
                  <a:cubicBezTo>
                    <a:pt x="6370" y="8628"/>
                    <a:pt x="6396" y="8634"/>
                    <a:pt x="6421" y="8634"/>
                  </a:cubicBezTo>
                  <a:cubicBezTo>
                    <a:pt x="6485" y="8634"/>
                    <a:pt x="6542" y="8593"/>
                    <a:pt x="6555" y="8543"/>
                  </a:cubicBezTo>
                  <a:cubicBezTo>
                    <a:pt x="6589" y="8299"/>
                    <a:pt x="6450" y="8125"/>
                    <a:pt x="6345" y="7916"/>
                  </a:cubicBezTo>
                  <a:cubicBezTo>
                    <a:pt x="6223" y="7707"/>
                    <a:pt x="6101" y="7480"/>
                    <a:pt x="5979" y="7253"/>
                  </a:cubicBezTo>
                  <a:cubicBezTo>
                    <a:pt x="5718" y="6748"/>
                    <a:pt x="5456" y="6260"/>
                    <a:pt x="5178" y="5754"/>
                  </a:cubicBezTo>
                  <a:cubicBezTo>
                    <a:pt x="4916" y="5266"/>
                    <a:pt x="4672" y="4796"/>
                    <a:pt x="4411" y="4325"/>
                  </a:cubicBezTo>
                  <a:cubicBezTo>
                    <a:pt x="4201" y="3889"/>
                    <a:pt x="3975" y="3488"/>
                    <a:pt x="3696" y="3122"/>
                  </a:cubicBezTo>
                  <a:cubicBezTo>
                    <a:pt x="4393" y="2774"/>
                    <a:pt x="4306" y="1920"/>
                    <a:pt x="4149" y="1292"/>
                  </a:cubicBezTo>
                  <a:cubicBezTo>
                    <a:pt x="4079" y="943"/>
                    <a:pt x="3905" y="630"/>
                    <a:pt x="3644" y="420"/>
                  </a:cubicBezTo>
                  <a:cubicBezTo>
                    <a:pt x="3365" y="194"/>
                    <a:pt x="3051" y="72"/>
                    <a:pt x="2702" y="20"/>
                  </a:cubicBezTo>
                  <a:cubicBezTo>
                    <a:pt x="2604" y="7"/>
                    <a:pt x="2506" y="1"/>
                    <a:pt x="2408" y="1"/>
                  </a:cubicBezTo>
                  <a:close/>
                </a:path>
              </a:pathLst>
            </a:custGeom>
            <a:solidFill>
              <a:srgbClr val="CD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
            <p:cNvSpPr/>
            <p:nvPr/>
          </p:nvSpPr>
          <p:spPr>
            <a:xfrm>
              <a:off x="1489331" y="1192370"/>
              <a:ext cx="493811" cy="184469"/>
            </a:xfrm>
            <a:custGeom>
              <a:avLst/>
              <a:gdLst/>
              <a:ahLst/>
              <a:cxnLst/>
              <a:rect l="l" t="t" r="r" b="b"/>
              <a:pathLst>
                <a:path w="7391" h="2761" extrusionOk="0">
                  <a:moveTo>
                    <a:pt x="6954" y="1"/>
                  </a:moveTo>
                  <a:cubicBezTo>
                    <a:pt x="6943" y="1"/>
                    <a:pt x="6931" y="2"/>
                    <a:pt x="6920" y="4"/>
                  </a:cubicBezTo>
                  <a:cubicBezTo>
                    <a:pt x="4619" y="405"/>
                    <a:pt x="2353" y="911"/>
                    <a:pt x="122" y="1556"/>
                  </a:cubicBezTo>
                  <a:cubicBezTo>
                    <a:pt x="35" y="1590"/>
                    <a:pt x="0" y="1678"/>
                    <a:pt x="35" y="1747"/>
                  </a:cubicBezTo>
                  <a:cubicBezTo>
                    <a:pt x="174" y="2009"/>
                    <a:pt x="35" y="2305"/>
                    <a:pt x="244" y="2532"/>
                  </a:cubicBezTo>
                  <a:lnTo>
                    <a:pt x="262" y="2549"/>
                  </a:lnTo>
                  <a:cubicBezTo>
                    <a:pt x="262" y="2662"/>
                    <a:pt x="366" y="2760"/>
                    <a:pt x="493" y="2760"/>
                  </a:cubicBezTo>
                  <a:cubicBezTo>
                    <a:pt x="503" y="2760"/>
                    <a:pt x="513" y="2760"/>
                    <a:pt x="523" y="2758"/>
                  </a:cubicBezTo>
                  <a:cubicBezTo>
                    <a:pt x="1639" y="2601"/>
                    <a:pt x="2754" y="2322"/>
                    <a:pt x="3887" y="2113"/>
                  </a:cubicBezTo>
                  <a:cubicBezTo>
                    <a:pt x="5003" y="1887"/>
                    <a:pt x="6119" y="1660"/>
                    <a:pt x="7252" y="1433"/>
                  </a:cubicBezTo>
                  <a:cubicBezTo>
                    <a:pt x="7339" y="1399"/>
                    <a:pt x="7391" y="1311"/>
                    <a:pt x="7374" y="1224"/>
                  </a:cubicBezTo>
                  <a:cubicBezTo>
                    <a:pt x="7321" y="858"/>
                    <a:pt x="7234" y="492"/>
                    <a:pt x="7130" y="144"/>
                  </a:cubicBezTo>
                  <a:cubicBezTo>
                    <a:pt x="7114" y="52"/>
                    <a:pt x="7033" y="1"/>
                    <a:pt x="6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99823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1_Title Only">
    <p:bg>
      <p:bgPr>
        <a:solidFill>
          <a:schemeClr val="accent2"/>
        </a:solidFill>
        <a:effectLst/>
      </p:bgPr>
    </p:bg>
    <p:spTree>
      <p:nvGrpSpPr>
        <p:cNvPr id="1" name="Shape 1605"/>
        <p:cNvGrpSpPr/>
        <p:nvPr/>
      </p:nvGrpSpPr>
      <p:grpSpPr>
        <a:xfrm>
          <a:off x="0" y="0"/>
          <a:ext cx="0" cy="0"/>
          <a:chOff x="0" y="0"/>
          <a:chExt cx="0" cy="0"/>
        </a:xfrm>
      </p:grpSpPr>
      <p:grpSp>
        <p:nvGrpSpPr>
          <p:cNvPr id="1606" name="Google Shape;1606;p22"/>
          <p:cNvGrpSpPr/>
          <p:nvPr/>
        </p:nvGrpSpPr>
        <p:grpSpPr>
          <a:xfrm rot="-580281">
            <a:off x="-217" y="109444"/>
            <a:ext cx="1266652" cy="451283"/>
            <a:chOff x="4344640" y="2136829"/>
            <a:chExt cx="551849" cy="196613"/>
          </a:xfrm>
        </p:grpSpPr>
        <p:sp>
          <p:nvSpPr>
            <p:cNvPr id="1607" name="Google Shape;1607;p22"/>
            <p:cNvSpPr/>
            <p:nvPr/>
          </p:nvSpPr>
          <p:spPr>
            <a:xfrm>
              <a:off x="4344640" y="2238164"/>
              <a:ext cx="22617" cy="29405"/>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2"/>
            <p:cNvSpPr/>
            <p:nvPr/>
          </p:nvSpPr>
          <p:spPr>
            <a:xfrm>
              <a:off x="4391092" y="2289151"/>
              <a:ext cx="40577" cy="22526"/>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2"/>
            <p:cNvSpPr/>
            <p:nvPr/>
          </p:nvSpPr>
          <p:spPr>
            <a:xfrm>
              <a:off x="4467192" y="2321205"/>
              <a:ext cx="43560" cy="12237"/>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2"/>
            <p:cNvSpPr/>
            <p:nvPr/>
          </p:nvSpPr>
          <p:spPr>
            <a:xfrm>
              <a:off x="4563778" y="2314295"/>
              <a:ext cx="43012" cy="14885"/>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2"/>
            <p:cNvSpPr/>
            <p:nvPr/>
          </p:nvSpPr>
          <p:spPr>
            <a:xfrm>
              <a:off x="4660091" y="2284585"/>
              <a:ext cx="45386" cy="21917"/>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2"/>
            <p:cNvSpPr/>
            <p:nvPr/>
          </p:nvSpPr>
          <p:spPr>
            <a:xfrm>
              <a:off x="4748946" y="2232289"/>
              <a:ext cx="29740" cy="32753"/>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2"/>
            <p:cNvSpPr/>
            <p:nvPr/>
          </p:nvSpPr>
          <p:spPr>
            <a:xfrm>
              <a:off x="4806021" y="2178471"/>
              <a:ext cx="43773" cy="37654"/>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2"/>
            <p:cNvSpPr/>
            <p:nvPr/>
          </p:nvSpPr>
          <p:spPr>
            <a:xfrm>
              <a:off x="4867510" y="2136829"/>
              <a:ext cx="28979" cy="20699"/>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5" name="Google Shape;1615;p22"/>
          <p:cNvGrpSpPr/>
          <p:nvPr/>
        </p:nvGrpSpPr>
        <p:grpSpPr>
          <a:xfrm rot="1501460" flipH="1">
            <a:off x="11608681" y="5563383"/>
            <a:ext cx="314276" cy="1341788"/>
            <a:chOff x="5660019" y="3132495"/>
            <a:chExt cx="136920" cy="584572"/>
          </a:xfrm>
        </p:grpSpPr>
        <p:sp>
          <p:nvSpPr>
            <p:cNvPr id="1616" name="Google Shape;1616;p22"/>
            <p:cNvSpPr/>
            <p:nvPr/>
          </p:nvSpPr>
          <p:spPr>
            <a:xfrm>
              <a:off x="5671677" y="3148415"/>
              <a:ext cx="30" cy="3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2"/>
            <p:cNvSpPr/>
            <p:nvPr/>
          </p:nvSpPr>
          <p:spPr>
            <a:xfrm>
              <a:off x="5660019" y="3132495"/>
              <a:ext cx="21765" cy="24352"/>
            </a:xfrm>
            <a:custGeom>
              <a:avLst/>
              <a:gdLst/>
              <a:ahLst/>
              <a:cxnLst/>
              <a:rect l="l" t="t" r="r" b="b"/>
              <a:pathLst>
                <a:path w="715" h="800" extrusionOk="0">
                  <a:moveTo>
                    <a:pt x="136" y="0"/>
                  </a:moveTo>
                  <a:cubicBezTo>
                    <a:pt x="97" y="0"/>
                    <a:pt x="58" y="24"/>
                    <a:pt x="35" y="70"/>
                  </a:cubicBezTo>
                  <a:cubicBezTo>
                    <a:pt x="0" y="122"/>
                    <a:pt x="18" y="192"/>
                    <a:pt x="87" y="227"/>
                  </a:cubicBezTo>
                  <a:lnTo>
                    <a:pt x="105" y="227"/>
                  </a:lnTo>
                  <a:lnTo>
                    <a:pt x="122" y="262"/>
                  </a:lnTo>
                  <a:cubicBezTo>
                    <a:pt x="140" y="262"/>
                    <a:pt x="157" y="297"/>
                    <a:pt x="175" y="314"/>
                  </a:cubicBezTo>
                  <a:cubicBezTo>
                    <a:pt x="209" y="349"/>
                    <a:pt x="262" y="384"/>
                    <a:pt x="297" y="419"/>
                  </a:cubicBezTo>
                  <a:lnTo>
                    <a:pt x="314" y="454"/>
                  </a:lnTo>
                  <a:cubicBezTo>
                    <a:pt x="331" y="488"/>
                    <a:pt x="349" y="506"/>
                    <a:pt x="366" y="523"/>
                  </a:cubicBezTo>
                  <a:lnTo>
                    <a:pt x="366" y="541"/>
                  </a:lnTo>
                  <a:lnTo>
                    <a:pt x="384" y="576"/>
                  </a:lnTo>
                  <a:lnTo>
                    <a:pt x="436" y="645"/>
                  </a:lnTo>
                  <a:cubicBezTo>
                    <a:pt x="453" y="663"/>
                    <a:pt x="471" y="680"/>
                    <a:pt x="488" y="698"/>
                  </a:cubicBezTo>
                  <a:lnTo>
                    <a:pt x="506" y="715"/>
                  </a:lnTo>
                  <a:cubicBezTo>
                    <a:pt x="523" y="750"/>
                    <a:pt x="541" y="767"/>
                    <a:pt x="575" y="785"/>
                  </a:cubicBezTo>
                  <a:cubicBezTo>
                    <a:pt x="591" y="795"/>
                    <a:pt x="606" y="799"/>
                    <a:pt x="621" y="799"/>
                  </a:cubicBezTo>
                  <a:cubicBezTo>
                    <a:pt x="655" y="799"/>
                    <a:pt x="685" y="775"/>
                    <a:pt x="697" y="750"/>
                  </a:cubicBezTo>
                  <a:cubicBezTo>
                    <a:pt x="715" y="698"/>
                    <a:pt x="715" y="645"/>
                    <a:pt x="715" y="593"/>
                  </a:cubicBezTo>
                  <a:cubicBezTo>
                    <a:pt x="715" y="558"/>
                    <a:pt x="715" y="523"/>
                    <a:pt x="697" y="506"/>
                  </a:cubicBezTo>
                  <a:cubicBezTo>
                    <a:pt x="593" y="297"/>
                    <a:pt x="419" y="122"/>
                    <a:pt x="192" y="18"/>
                  </a:cubicBezTo>
                  <a:cubicBezTo>
                    <a:pt x="175" y="6"/>
                    <a:pt x="155"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2"/>
            <p:cNvSpPr/>
            <p:nvPr/>
          </p:nvSpPr>
          <p:spPr>
            <a:xfrm>
              <a:off x="5703304" y="3179677"/>
              <a:ext cx="18812" cy="31810"/>
            </a:xfrm>
            <a:custGeom>
              <a:avLst/>
              <a:gdLst/>
              <a:ahLst/>
              <a:cxnLst/>
              <a:rect l="l" t="t" r="r" b="b"/>
              <a:pathLst>
                <a:path w="618" h="1045" extrusionOk="0">
                  <a:moveTo>
                    <a:pt x="128" y="1"/>
                  </a:moveTo>
                  <a:cubicBezTo>
                    <a:pt x="64" y="1"/>
                    <a:pt x="0" y="67"/>
                    <a:pt x="25" y="141"/>
                  </a:cubicBezTo>
                  <a:cubicBezTo>
                    <a:pt x="60" y="298"/>
                    <a:pt x="130" y="455"/>
                    <a:pt x="199" y="612"/>
                  </a:cubicBezTo>
                  <a:cubicBezTo>
                    <a:pt x="217" y="682"/>
                    <a:pt x="269" y="751"/>
                    <a:pt x="304" y="838"/>
                  </a:cubicBezTo>
                  <a:cubicBezTo>
                    <a:pt x="304" y="838"/>
                    <a:pt x="321" y="856"/>
                    <a:pt x="321" y="856"/>
                  </a:cubicBezTo>
                  <a:cubicBezTo>
                    <a:pt x="321" y="873"/>
                    <a:pt x="339" y="891"/>
                    <a:pt x="356" y="908"/>
                  </a:cubicBezTo>
                  <a:cubicBezTo>
                    <a:pt x="356" y="908"/>
                    <a:pt x="374" y="926"/>
                    <a:pt x="374" y="926"/>
                  </a:cubicBezTo>
                  <a:cubicBezTo>
                    <a:pt x="391" y="978"/>
                    <a:pt x="426" y="1013"/>
                    <a:pt x="461" y="1030"/>
                  </a:cubicBezTo>
                  <a:cubicBezTo>
                    <a:pt x="475" y="1040"/>
                    <a:pt x="491" y="1044"/>
                    <a:pt x="507" y="1044"/>
                  </a:cubicBezTo>
                  <a:cubicBezTo>
                    <a:pt x="548" y="1044"/>
                    <a:pt x="588" y="1016"/>
                    <a:pt x="600" y="978"/>
                  </a:cubicBezTo>
                  <a:cubicBezTo>
                    <a:pt x="618" y="926"/>
                    <a:pt x="618" y="873"/>
                    <a:pt x="600" y="821"/>
                  </a:cubicBezTo>
                  <a:cubicBezTo>
                    <a:pt x="600" y="804"/>
                    <a:pt x="600" y="769"/>
                    <a:pt x="600" y="751"/>
                  </a:cubicBezTo>
                  <a:cubicBezTo>
                    <a:pt x="600" y="734"/>
                    <a:pt x="600" y="716"/>
                    <a:pt x="600" y="699"/>
                  </a:cubicBezTo>
                  <a:cubicBezTo>
                    <a:pt x="600" y="664"/>
                    <a:pt x="583" y="629"/>
                    <a:pt x="565" y="594"/>
                  </a:cubicBezTo>
                  <a:cubicBezTo>
                    <a:pt x="548" y="525"/>
                    <a:pt x="513" y="455"/>
                    <a:pt x="478" y="385"/>
                  </a:cubicBezTo>
                  <a:cubicBezTo>
                    <a:pt x="408" y="246"/>
                    <a:pt x="304" y="124"/>
                    <a:pt x="199" y="37"/>
                  </a:cubicBezTo>
                  <a:cubicBezTo>
                    <a:pt x="179" y="12"/>
                    <a:pt x="15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2"/>
            <p:cNvSpPr/>
            <p:nvPr/>
          </p:nvSpPr>
          <p:spPr>
            <a:xfrm>
              <a:off x="5734840" y="3252307"/>
              <a:ext cx="16468" cy="33758"/>
            </a:xfrm>
            <a:custGeom>
              <a:avLst/>
              <a:gdLst/>
              <a:ahLst/>
              <a:cxnLst/>
              <a:rect l="l" t="t" r="r" b="b"/>
              <a:pathLst>
                <a:path w="541" h="1109" extrusionOk="0">
                  <a:moveTo>
                    <a:pt x="102" y="1"/>
                  </a:moveTo>
                  <a:cubicBezTo>
                    <a:pt x="68" y="1"/>
                    <a:pt x="35" y="30"/>
                    <a:pt x="35" y="74"/>
                  </a:cubicBezTo>
                  <a:cubicBezTo>
                    <a:pt x="17" y="91"/>
                    <a:pt x="17" y="108"/>
                    <a:pt x="0" y="143"/>
                  </a:cubicBezTo>
                  <a:lnTo>
                    <a:pt x="0" y="213"/>
                  </a:lnTo>
                  <a:cubicBezTo>
                    <a:pt x="0" y="230"/>
                    <a:pt x="0" y="248"/>
                    <a:pt x="17" y="283"/>
                  </a:cubicBezTo>
                  <a:cubicBezTo>
                    <a:pt x="35" y="300"/>
                    <a:pt x="17" y="352"/>
                    <a:pt x="35" y="387"/>
                  </a:cubicBezTo>
                  <a:cubicBezTo>
                    <a:pt x="52" y="474"/>
                    <a:pt x="70" y="544"/>
                    <a:pt x="105" y="631"/>
                  </a:cubicBezTo>
                  <a:cubicBezTo>
                    <a:pt x="122" y="718"/>
                    <a:pt x="157" y="806"/>
                    <a:pt x="192" y="875"/>
                  </a:cubicBezTo>
                  <a:cubicBezTo>
                    <a:pt x="244" y="963"/>
                    <a:pt x="261" y="1050"/>
                    <a:pt x="349" y="1102"/>
                  </a:cubicBezTo>
                  <a:cubicBezTo>
                    <a:pt x="362" y="1106"/>
                    <a:pt x="376" y="1109"/>
                    <a:pt x="390" y="1109"/>
                  </a:cubicBezTo>
                  <a:cubicBezTo>
                    <a:pt x="433" y="1109"/>
                    <a:pt x="475" y="1089"/>
                    <a:pt x="488" y="1050"/>
                  </a:cubicBezTo>
                  <a:cubicBezTo>
                    <a:pt x="540" y="963"/>
                    <a:pt x="488" y="875"/>
                    <a:pt x="488" y="788"/>
                  </a:cubicBezTo>
                  <a:lnTo>
                    <a:pt x="488" y="771"/>
                  </a:lnTo>
                  <a:cubicBezTo>
                    <a:pt x="488" y="753"/>
                    <a:pt x="488" y="736"/>
                    <a:pt x="488" y="701"/>
                  </a:cubicBezTo>
                  <a:cubicBezTo>
                    <a:pt x="488" y="684"/>
                    <a:pt x="488" y="666"/>
                    <a:pt x="471" y="649"/>
                  </a:cubicBezTo>
                  <a:cubicBezTo>
                    <a:pt x="453" y="631"/>
                    <a:pt x="453" y="579"/>
                    <a:pt x="436" y="544"/>
                  </a:cubicBezTo>
                  <a:cubicBezTo>
                    <a:pt x="401" y="457"/>
                    <a:pt x="384" y="370"/>
                    <a:pt x="331" y="283"/>
                  </a:cubicBezTo>
                  <a:cubicBezTo>
                    <a:pt x="314" y="230"/>
                    <a:pt x="279" y="161"/>
                    <a:pt x="227" y="108"/>
                  </a:cubicBezTo>
                  <a:lnTo>
                    <a:pt x="209" y="74"/>
                  </a:lnTo>
                  <a:cubicBezTo>
                    <a:pt x="209" y="56"/>
                    <a:pt x="174" y="39"/>
                    <a:pt x="157" y="39"/>
                  </a:cubicBezTo>
                  <a:cubicBezTo>
                    <a:pt x="144" y="12"/>
                    <a:pt x="123"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2"/>
            <p:cNvSpPr/>
            <p:nvPr/>
          </p:nvSpPr>
          <p:spPr>
            <a:xfrm>
              <a:off x="5767716" y="3342227"/>
              <a:ext cx="13820" cy="26544"/>
            </a:xfrm>
            <a:custGeom>
              <a:avLst/>
              <a:gdLst/>
              <a:ahLst/>
              <a:cxnLst/>
              <a:rect l="l" t="t" r="r" b="b"/>
              <a:pathLst>
                <a:path w="454" h="872" extrusionOk="0">
                  <a:moveTo>
                    <a:pt x="138" y="0"/>
                  </a:moveTo>
                  <a:cubicBezTo>
                    <a:pt x="123" y="0"/>
                    <a:pt x="105" y="4"/>
                    <a:pt x="88" y="13"/>
                  </a:cubicBezTo>
                  <a:cubicBezTo>
                    <a:pt x="53" y="13"/>
                    <a:pt x="36" y="48"/>
                    <a:pt x="18" y="100"/>
                  </a:cubicBezTo>
                  <a:cubicBezTo>
                    <a:pt x="1" y="153"/>
                    <a:pt x="1" y="205"/>
                    <a:pt x="1" y="275"/>
                  </a:cubicBezTo>
                  <a:cubicBezTo>
                    <a:pt x="1" y="344"/>
                    <a:pt x="18" y="431"/>
                    <a:pt x="36" y="501"/>
                  </a:cubicBezTo>
                  <a:cubicBezTo>
                    <a:pt x="70" y="571"/>
                    <a:pt x="105" y="658"/>
                    <a:pt x="158" y="710"/>
                  </a:cubicBezTo>
                  <a:cubicBezTo>
                    <a:pt x="158" y="728"/>
                    <a:pt x="192" y="745"/>
                    <a:pt x="192" y="763"/>
                  </a:cubicBezTo>
                  <a:cubicBezTo>
                    <a:pt x="192" y="780"/>
                    <a:pt x="210" y="780"/>
                    <a:pt x="227" y="798"/>
                  </a:cubicBezTo>
                  <a:cubicBezTo>
                    <a:pt x="245" y="832"/>
                    <a:pt x="280" y="867"/>
                    <a:pt x="332" y="867"/>
                  </a:cubicBezTo>
                  <a:cubicBezTo>
                    <a:pt x="341" y="870"/>
                    <a:pt x="350" y="872"/>
                    <a:pt x="360" y="872"/>
                  </a:cubicBezTo>
                  <a:cubicBezTo>
                    <a:pt x="406" y="872"/>
                    <a:pt x="454" y="838"/>
                    <a:pt x="454" y="780"/>
                  </a:cubicBezTo>
                  <a:cubicBezTo>
                    <a:pt x="454" y="728"/>
                    <a:pt x="437" y="693"/>
                    <a:pt x="402" y="641"/>
                  </a:cubicBezTo>
                  <a:cubicBezTo>
                    <a:pt x="402" y="641"/>
                    <a:pt x="384" y="623"/>
                    <a:pt x="384" y="606"/>
                  </a:cubicBezTo>
                  <a:lnTo>
                    <a:pt x="384" y="588"/>
                  </a:lnTo>
                  <a:cubicBezTo>
                    <a:pt x="367" y="571"/>
                    <a:pt x="367" y="553"/>
                    <a:pt x="349" y="519"/>
                  </a:cubicBezTo>
                  <a:lnTo>
                    <a:pt x="315" y="414"/>
                  </a:lnTo>
                  <a:cubicBezTo>
                    <a:pt x="297" y="362"/>
                    <a:pt x="280" y="292"/>
                    <a:pt x="280" y="240"/>
                  </a:cubicBezTo>
                  <a:lnTo>
                    <a:pt x="245" y="153"/>
                  </a:lnTo>
                  <a:lnTo>
                    <a:pt x="245" y="135"/>
                  </a:lnTo>
                  <a:cubicBezTo>
                    <a:pt x="245" y="118"/>
                    <a:pt x="245" y="118"/>
                    <a:pt x="245" y="100"/>
                  </a:cubicBezTo>
                  <a:cubicBezTo>
                    <a:pt x="245" y="65"/>
                    <a:pt x="210" y="31"/>
                    <a:pt x="175" y="13"/>
                  </a:cubicBezTo>
                  <a:cubicBezTo>
                    <a:pt x="166" y="4"/>
                    <a:pt x="153"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2"/>
            <p:cNvSpPr/>
            <p:nvPr/>
          </p:nvSpPr>
          <p:spPr>
            <a:xfrm>
              <a:off x="5783636" y="3416745"/>
              <a:ext cx="11719" cy="39785"/>
            </a:xfrm>
            <a:custGeom>
              <a:avLst/>
              <a:gdLst/>
              <a:ahLst/>
              <a:cxnLst/>
              <a:rect l="l" t="t" r="r" b="b"/>
              <a:pathLst>
                <a:path w="385" h="1307" extrusionOk="0">
                  <a:moveTo>
                    <a:pt x="130" y="0"/>
                  </a:moveTo>
                  <a:cubicBezTo>
                    <a:pt x="86" y="0"/>
                    <a:pt x="45" y="27"/>
                    <a:pt x="36" y="75"/>
                  </a:cubicBezTo>
                  <a:cubicBezTo>
                    <a:pt x="1" y="162"/>
                    <a:pt x="1" y="267"/>
                    <a:pt x="1" y="372"/>
                  </a:cubicBezTo>
                  <a:lnTo>
                    <a:pt x="1" y="650"/>
                  </a:lnTo>
                  <a:cubicBezTo>
                    <a:pt x="1" y="755"/>
                    <a:pt x="1" y="842"/>
                    <a:pt x="18" y="929"/>
                  </a:cubicBezTo>
                  <a:cubicBezTo>
                    <a:pt x="18" y="982"/>
                    <a:pt x="18" y="1034"/>
                    <a:pt x="36" y="1086"/>
                  </a:cubicBezTo>
                  <a:cubicBezTo>
                    <a:pt x="53" y="1138"/>
                    <a:pt x="70" y="1191"/>
                    <a:pt x="105" y="1243"/>
                  </a:cubicBezTo>
                  <a:cubicBezTo>
                    <a:pt x="127" y="1287"/>
                    <a:pt x="167" y="1306"/>
                    <a:pt x="209" y="1306"/>
                  </a:cubicBezTo>
                  <a:cubicBezTo>
                    <a:pt x="268" y="1306"/>
                    <a:pt x="329" y="1269"/>
                    <a:pt x="349" y="1208"/>
                  </a:cubicBezTo>
                  <a:cubicBezTo>
                    <a:pt x="349" y="1191"/>
                    <a:pt x="367" y="1173"/>
                    <a:pt x="367" y="1138"/>
                  </a:cubicBezTo>
                  <a:cubicBezTo>
                    <a:pt x="384" y="1104"/>
                    <a:pt x="384" y="1086"/>
                    <a:pt x="384" y="1051"/>
                  </a:cubicBezTo>
                  <a:cubicBezTo>
                    <a:pt x="384" y="999"/>
                    <a:pt x="384" y="964"/>
                    <a:pt x="384" y="912"/>
                  </a:cubicBezTo>
                  <a:cubicBezTo>
                    <a:pt x="367" y="825"/>
                    <a:pt x="367" y="720"/>
                    <a:pt x="349" y="633"/>
                  </a:cubicBezTo>
                  <a:cubicBezTo>
                    <a:pt x="349" y="528"/>
                    <a:pt x="314" y="424"/>
                    <a:pt x="314" y="337"/>
                  </a:cubicBezTo>
                  <a:cubicBezTo>
                    <a:pt x="297" y="232"/>
                    <a:pt x="262" y="145"/>
                    <a:pt x="227" y="58"/>
                  </a:cubicBezTo>
                  <a:cubicBezTo>
                    <a:pt x="204" y="18"/>
                    <a:pt x="16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2"/>
            <p:cNvSpPr/>
            <p:nvPr/>
          </p:nvSpPr>
          <p:spPr>
            <a:xfrm>
              <a:off x="5788415" y="3519297"/>
              <a:ext cx="8523" cy="30410"/>
            </a:xfrm>
            <a:custGeom>
              <a:avLst/>
              <a:gdLst/>
              <a:ahLst/>
              <a:cxnLst/>
              <a:rect l="l" t="t" r="r" b="b"/>
              <a:pathLst>
                <a:path w="280" h="999" extrusionOk="0">
                  <a:moveTo>
                    <a:pt x="140" y="1"/>
                  </a:moveTo>
                  <a:cubicBezTo>
                    <a:pt x="105" y="1"/>
                    <a:pt x="70" y="18"/>
                    <a:pt x="53" y="53"/>
                  </a:cubicBezTo>
                  <a:lnTo>
                    <a:pt x="53" y="70"/>
                  </a:lnTo>
                  <a:cubicBezTo>
                    <a:pt x="18" y="140"/>
                    <a:pt x="1" y="210"/>
                    <a:pt x="18" y="280"/>
                  </a:cubicBezTo>
                  <a:lnTo>
                    <a:pt x="18" y="506"/>
                  </a:lnTo>
                  <a:lnTo>
                    <a:pt x="18" y="715"/>
                  </a:lnTo>
                  <a:cubicBezTo>
                    <a:pt x="1" y="750"/>
                    <a:pt x="1" y="768"/>
                    <a:pt x="18" y="785"/>
                  </a:cubicBezTo>
                  <a:cubicBezTo>
                    <a:pt x="18" y="802"/>
                    <a:pt x="18" y="802"/>
                    <a:pt x="18" y="820"/>
                  </a:cubicBezTo>
                  <a:lnTo>
                    <a:pt x="18" y="837"/>
                  </a:lnTo>
                  <a:cubicBezTo>
                    <a:pt x="18" y="890"/>
                    <a:pt x="35" y="925"/>
                    <a:pt x="70" y="959"/>
                  </a:cubicBezTo>
                  <a:cubicBezTo>
                    <a:pt x="88" y="986"/>
                    <a:pt x="114" y="999"/>
                    <a:pt x="140" y="999"/>
                  </a:cubicBezTo>
                  <a:cubicBezTo>
                    <a:pt x="166" y="999"/>
                    <a:pt x="192" y="986"/>
                    <a:pt x="210" y="959"/>
                  </a:cubicBezTo>
                  <a:cubicBezTo>
                    <a:pt x="227" y="925"/>
                    <a:pt x="245" y="890"/>
                    <a:pt x="262" y="837"/>
                  </a:cubicBezTo>
                  <a:lnTo>
                    <a:pt x="262" y="820"/>
                  </a:lnTo>
                  <a:lnTo>
                    <a:pt x="262" y="802"/>
                  </a:lnTo>
                  <a:cubicBezTo>
                    <a:pt x="262" y="785"/>
                    <a:pt x="262" y="750"/>
                    <a:pt x="262" y="715"/>
                  </a:cubicBezTo>
                  <a:lnTo>
                    <a:pt x="262" y="506"/>
                  </a:lnTo>
                  <a:lnTo>
                    <a:pt x="279" y="280"/>
                  </a:lnTo>
                  <a:cubicBezTo>
                    <a:pt x="279" y="210"/>
                    <a:pt x="262" y="140"/>
                    <a:pt x="227" y="70"/>
                  </a:cubicBezTo>
                  <a:lnTo>
                    <a:pt x="227" y="53"/>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2"/>
            <p:cNvSpPr/>
            <p:nvPr/>
          </p:nvSpPr>
          <p:spPr>
            <a:xfrm>
              <a:off x="5783118" y="3604225"/>
              <a:ext cx="13820" cy="38537"/>
            </a:xfrm>
            <a:custGeom>
              <a:avLst/>
              <a:gdLst/>
              <a:ahLst/>
              <a:cxnLst/>
              <a:rect l="l" t="t" r="r" b="b"/>
              <a:pathLst>
                <a:path w="454" h="1266" extrusionOk="0">
                  <a:moveTo>
                    <a:pt x="328" y="1"/>
                  </a:moveTo>
                  <a:cubicBezTo>
                    <a:pt x="285" y="1"/>
                    <a:pt x="242" y="23"/>
                    <a:pt x="227" y="69"/>
                  </a:cubicBezTo>
                  <a:cubicBezTo>
                    <a:pt x="209" y="122"/>
                    <a:pt x="192" y="157"/>
                    <a:pt x="175" y="191"/>
                  </a:cubicBezTo>
                  <a:cubicBezTo>
                    <a:pt x="157" y="244"/>
                    <a:pt x="140" y="296"/>
                    <a:pt x="122" y="348"/>
                  </a:cubicBezTo>
                  <a:lnTo>
                    <a:pt x="70" y="627"/>
                  </a:lnTo>
                  <a:cubicBezTo>
                    <a:pt x="35" y="732"/>
                    <a:pt x="18" y="836"/>
                    <a:pt x="18" y="923"/>
                  </a:cubicBezTo>
                  <a:cubicBezTo>
                    <a:pt x="0" y="993"/>
                    <a:pt x="0" y="1046"/>
                    <a:pt x="18" y="1098"/>
                  </a:cubicBezTo>
                  <a:cubicBezTo>
                    <a:pt x="35" y="1133"/>
                    <a:pt x="53" y="1150"/>
                    <a:pt x="70" y="1185"/>
                  </a:cubicBezTo>
                  <a:cubicBezTo>
                    <a:pt x="53" y="1185"/>
                    <a:pt x="53" y="1185"/>
                    <a:pt x="70" y="1202"/>
                  </a:cubicBezTo>
                  <a:cubicBezTo>
                    <a:pt x="70" y="1202"/>
                    <a:pt x="70" y="1220"/>
                    <a:pt x="87" y="1220"/>
                  </a:cubicBezTo>
                  <a:cubicBezTo>
                    <a:pt x="98" y="1253"/>
                    <a:pt x="124" y="1265"/>
                    <a:pt x="149" y="1265"/>
                  </a:cubicBezTo>
                  <a:cubicBezTo>
                    <a:pt x="164" y="1265"/>
                    <a:pt x="179" y="1261"/>
                    <a:pt x="192" y="1255"/>
                  </a:cubicBezTo>
                  <a:cubicBezTo>
                    <a:pt x="227" y="1237"/>
                    <a:pt x="262" y="1202"/>
                    <a:pt x="297" y="1168"/>
                  </a:cubicBezTo>
                  <a:cubicBezTo>
                    <a:pt x="331" y="1115"/>
                    <a:pt x="349" y="1063"/>
                    <a:pt x="366" y="993"/>
                  </a:cubicBezTo>
                  <a:cubicBezTo>
                    <a:pt x="384" y="889"/>
                    <a:pt x="401" y="784"/>
                    <a:pt x="419" y="679"/>
                  </a:cubicBezTo>
                  <a:cubicBezTo>
                    <a:pt x="419" y="592"/>
                    <a:pt x="436" y="488"/>
                    <a:pt x="453" y="401"/>
                  </a:cubicBezTo>
                  <a:cubicBezTo>
                    <a:pt x="453" y="348"/>
                    <a:pt x="453" y="296"/>
                    <a:pt x="436" y="244"/>
                  </a:cubicBezTo>
                  <a:cubicBezTo>
                    <a:pt x="436" y="191"/>
                    <a:pt x="436" y="157"/>
                    <a:pt x="436" y="104"/>
                  </a:cubicBezTo>
                  <a:cubicBezTo>
                    <a:pt x="436" y="36"/>
                    <a:pt x="382"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2"/>
            <p:cNvSpPr/>
            <p:nvPr/>
          </p:nvSpPr>
          <p:spPr>
            <a:xfrm>
              <a:off x="5767198" y="3675060"/>
              <a:ext cx="19116" cy="42007"/>
            </a:xfrm>
            <a:custGeom>
              <a:avLst/>
              <a:gdLst/>
              <a:ahLst/>
              <a:cxnLst/>
              <a:rect l="l" t="t" r="r" b="b"/>
              <a:pathLst>
                <a:path w="628" h="1380" extrusionOk="0">
                  <a:moveTo>
                    <a:pt x="501" y="0"/>
                  </a:moveTo>
                  <a:cubicBezTo>
                    <a:pt x="466" y="0"/>
                    <a:pt x="433" y="14"/>
                    <a:pt x="419" y="43"/>
                  </a:cubicBezTo>
                  <a:cubicBezTo>
                    <a:pt x="366" y="148"/>
                    <a:pt x="332" y="270"/>
                    <a:pt x="297" y="374"/>
                  </a:cubicBezTo>
                  <a:cubicBezTo>
                    <a:pt x="262" y="479"/>
                    <a:pt x="227" y="566"/>
                    <a:pt x="192" y="671"/>
                  </a:cubicBezTo>
                  <a:cubicBezTo>
                    <a:pt x="157" y="775"/>
                    <a:pt x="122" y="863"/>
                    <a:pt x="87" y="950"/>
                  </a:cubicBezTo>
                  <a:cubicBezTo>
                    <a:pt x="53" y="1002"/>
                    <a:pt x="18" y="1054"/>
                    <a:pt x="0" y="1124"/>
                  </a:cubicBezTo>
                  <a:cubicBezTo>
                    <a:pt x="0" y="1141"/>
                    <a:pt x="0" y="1176"/>
                    <a:pt x="0" y="1194"/>
                  </a:cubicBezTo>
                  <a:lnTo>
                    <a:pt x="0" y="1281"/>
                  </a:lnTo>
                  <a:cubicBezTo>
                    <a:pt x="0" y="1335"/>
                    <a:pt x="43" y="1379"/>
                    <a:pt x="95" y="1379"/>
                  </a:cubicBezTo>
                  <a:cubicBezTo>
                    <a:pt x="109" y="1379"/>
                    <a:pt x="124" y="1376"/>
                    <a:pt x="140" y="1368"/>
                  </a:cubicBezTo>
                  <a:cubicBezTo>
                    <a:pt x="175" y="1333"/>
                    <a:pt x="227" y="1298"/>
                    <a:pt x="262" y="1263"/>
                  </a:cubicBezTo>
                  <a:cubicBezTo>
                    <a:pt x="297" y="1211"/>
                    <a:pt x="332" y="1159"/>
                    <a:pt x="366" y="1107"/>
                  </a:cubicBezTo>
                  <a:cubicBezTo>
                    <a:pt x="419" y="1002"/>
                    <a:pt x="471" y="880"/>
                    <a:pt x="506" y="775"/>
                  </a:cubicBezTo>
                  <a:cubicBezTo>
                    <a:pt x="541" y="671"/>
                    <a:pt x="576" y="549"/>
                    <a:pt x="593" y="444"/>
                  </a:cubicBezTo>
                  <a:cubicBezTo>
                    <a:pt x="610" y="392"/>
                    <a:pt x="610" y="322"/>
                    <a:pt x="628" y="270"/>
                  </a:cubicBezTo>
                  <a:cubicBezTo>
                    <a:pt x="628" y="235"/>
                    <a:pt x="628" y="200"/>
                    <a:pt x="628" y="183"/>
                  </a:cubicBezTo>
                  <a:cubicBezTo>
                    <a:pt x="628" y="148"/>
                    <a:pt x="628" y="113"/>
                    <a:pt x="610" y="78"/>
                  </a:cubicBezTo>
                  <a:cubicBezTo>
                    <a:pt x="600" y="27"/>
                    <a:pt x="549"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5" name="Google Shape;1625;p22"/>
          <p:cNvGrpSpPr/>
          <p:nvPr/>
        </p:nvGrpSpPr>
        <p:grpSpPr>
          <a:xfrm>
            <a:off x="11234991" y="3154"/>
            <a:ext cx="934235" cy="1433177"/>
            <a:chOff x="4586061" y="559056"/>
            <a:chExt cx="407015" cy="624388"/>
          </a:xfrm>
        </p:grpSpPr>
        <p:sp>
          <p:nvSpPr>
            <p:cNvPr id="1626" name="Google Shape;1626;p22"/>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2"/>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2"/>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2"/>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2"/>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2"/>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2"/>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2"/>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2"/>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2"/>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6" name="Google Shape;1636;p22"/>
          <p:cNvSpPr/>
          <p:nvPr/>
        </p:nvSpPr>
        <p:spPr>
          <a:xfrm>
            <a:off x="8654985" y="16256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7" name="Google Shape;1637;p22"/>
          <p:cNvSpPr/>
          <p:nvPr/>
        </p:nvSpPr>
        <p:spPr>
          <a:xfrm>
            <a:off x="9256377" y="20644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8" name="Google Shape;1638;p22"/>
          <p:cNvSpPr/>
          <p:nvPr/>
        </p:nvSpPr>
        <p:spPr>
          <a:xfrm>
            <a:off x="8438316" y="20644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9" name="Google Shape;1639;p22"/>
          <p:cNvSpPr/>
          <p:nvPr/>
        </p:nvSpPr>
        <p:spPr>
          <a:xfrm>
            <a:off x="8944303" y="54560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0" name="Google Shape;1640;p22"/>
          <p:cNvSpPr/>
          <p:nvPr/>
        </p:nvSpPr>
        <p:spPr>
          <a:xfrm>
            <a:off x="8376369" y="5886864"/>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1" name="Google Shape;1641;p22"/>
          <p:cNvSpPr txBox="1">
            <a:spLocks noGrp="1"/>
          </p:cNvSpPr>
          <p:nvPr>
            <p:ph type="title"/>
          </p:nvPr>
        </p:nvSpPr>
        <p:spPr>
          <a:xfrm>
            <a:off x="778567" y="593367"/>
            <a:ext cx="1027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dk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01381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01">
  <p:cSld name="Title Only 01">
    <p:bg>
      <p:bgPr>
        <a:solidFill>
          <a:schemeClr val="accent2"/>
        </a:solidFill>
        <a:effectLst/>
      </p:bgPr>
    </p:bg>
    <p:spTree>
      <p:nvGrpSpPr>
        <p:cNvPr id="1" name="Shape 1642"/>
        <p:cNvGrpSpPr/>
        <p:nvPr/>
      </p:nvGrpSpPr>
      <p:grpSpPr>
        <a:xfrm>
          <a:off x="0" y="0"/>
          <a:ext cx="0" cy="0"/>
          <a:chOff x="0" y="0"/>
          <a:chExt cx="0" cy="0"/>
        </a:xfrm>
      </p:grpSpPr>
      <p:grpSp>
        <p:nvGrpSpPr>
          <p:cNvPr id="1643" name="Google Shape;1643;p23"/>
          <p:cNvGrpSpPr/>
          <p:nvPr/>
        </p:nvGrpSpPr>
        <p:grpSpPr>
          <a:xfrm rot="-580281">
            <a:off x="-217" y="109444"/>
            <a:ext cx="1266652" cy="451283"/>
            <a:chOff x="4344640" y="2136829"/>
            <a:chExt cx="551849" cy="196613"/>
          </a:xfrm>
        </p:grpSpPr>
        <p:sp>
          <p:nvSpPr>
            <p:cNvPr id="1644" name="Google Shape;1644;p23"/>
            <p:cNvSpPr/>
            <p:nvPr/>
          </p:nvSpPr>
          <p:spPr>
            <a:xfrm>
              <a:off x="4344640" y="2238164"/>
              <a:ext cx="22617" cy="29405"/>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3"/>
            <p:cNvSpPr/>
            <p:nvPr/>
          </p:nvSpPr>
          <p:spPr>
            <a:xfrm>
              <a:off x="4391092" y="2289151"/>
              <a:ext cx="40577" cy="22526"/>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3"/>
            <p:cNvSpPr/>
            <p:nvPr/>
          </p:nvSpPr>
          <p:spPr>
            <a:xfrm>
              <a:off x="4467192" y="2321205"/>
              <a:ext cx="43560" cy="12237"/>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3"/>
            <p:cNvSpPr/>
            <p:nvPr/>
          </p:nvSpPr>
          <p:spPr>
            <a:xfrm>
              <a:off x="4563778" y="2314295"/>
              <a:ext cx="43012" cy="14885"/>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3"/>
            <p:cNvSpPr/>
            <p:nvPr/>
          </p:nvSpPr>
          <p:spPr>
            <a:xfrm>
              <a:off x="4660091" y="2284585"/>
              <a:ext cx="45386" cy="21917"/>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3"/>
            <p:cNvSpPr/>
            <p:nvPr/>
          </p:nvSpPr>
          <p:spPr>
            <a:xfrm>
              <a:off x="4748946" y="2232289"/>
              <a:ext cx="29740" cy="32753"/>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3"/>
            <p:cNvSpPr/>
            <p:nvPr/>
          </p:nvSpPr>
          <p:spPr>
            <a:xfrm>
              <a:off x="4806021" y="2178471"/>
              <a:ext cx="43773" cy="37654"/>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3"/>
            <p:cNvSpPr/>
            <p:nvPr/>
          </p:nvSpPr>
          <p:spPr>
            <a:xfrm>
              <a:off x="4867510" y="2136829"/>
              <a:ext cx="28979" cy="20699"/>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2" name="Google Shape;1652;p23"/>
          <p:cNvGrpSpPr/>
          <p:nvPr/>
        </p:nvGrpSpPr>
        <p:grpSpPr>
          <a:xfrm rot="-1501460">
            <a:off x="269047" y="5544450"/>
            <a:ext cx="314276" cy="1341788"/>
            <a:chOff x="5660019" y="3132495"/>
            <a:chExt cx="136920" cy="584572"/>
          </a:xfrm>
        </p:grpSpPr>
        <p:sp>
          <p:nvSpPr>
            <p:cNvPr id="1653" name="Google Shape;1653;p23"/>
            <p:cNvSpPr/>
            <p:nvPr/>
          </p:nvSpPr>
          <p:spPr>
            <a:xfrm>
              <a:off x="5671677" y="3148415"/>
              <a:ext cx="30" cy="3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3"/>
            <p:cNvSpPr/>
            <p:nvPr/>
          </p:nvSpPr>
          <p:spPr>
            <a:xfrm>
              <a:off x="5660019" y="3132495"/>
              <a:ext cx="21765" cy="24352"/>
            </a:xfrm>
            <a:custGeom>
              <a:avLst/>
              <a:gdLst/>
              <a:ahLst/>
              <a:cxnLst/>
              <a:rect l="l" t="t" r="r" b="b"/>
              <a:pathLst>
                <a:path w="715" h="800" extrusionOk="0">
                  <a:moveTo>
                    <a:pt x="136" y="0"/>
                  </a:moveTo>
                  <a:cubicBezTo>
                    <a:pt x="97" y="0"/>
                    <a:pt x="58" y="24"/>
                    <a:pt x="35" y="70"/>
                  </a:cubicBezTo>
                  <a:cubicBezTo>
                    <a:pt x="0" y="122"/>
                    <a:pt x="18" y="192"/>
                    <a:pt x="87" y="227"/>
                  </a:cubicBezTo>
                  <a:lnTo>
                    <a:pt x="105" y="227"/>
                  </a:lnTo>
                  <a:lnTo>
                    <a:pt x="122" y="262"/>
                  </a:lnTo>
                  <a:cubicBezTo>
                    <a:pt x="140" y="262"/>
                    <a:pt x="157" y="297"/>
                    <a:pt x="175" y="314"/>
                  </a:cubicBezTo>
                  <a:cubicBezTo>
                    <a:pt x="209" y="349"/>
                    <a:pt x="262" y="384"/>
                    <a:pt x="297" y="419"/>
                  </a:cubicBezTo>
                  <a:lnTo>
                    <a:pt x="314" y="454"/>
                  </a:lnTo>
                  <a:cubicBezTo>
                    <a:pt x="331" y="488"/>
                    <a:pt x="349" y="506"/>
                    <a:pt x="366" y="523"/>
                  </a:cubicBezTo>
                  <a:lnTo>
                    <a:pt x="366" y="541"/>
                  </a:lnTo>
                  <a:lnTo>
                    <a:pt x="384" y="576"/>
                  </a:lnTo>
                  <a:lnTo>
                    <a:pt x="436" y="645"/>
                  </a:lnTo>
                  <a:cubicBezTo>
                    <a:pt x="453" y="663"/>
                    <a:pt x="471" y="680"/>
                    <a:pt x="488" y="698"/>
                  </a:cubicBezTo>
                  <a:lnTo>
                    <a:pt x="506" y="715"/>
                  </a:lnTo>
                  <a:cubicBezTo>
                    <a:pt x="523" y="750"/>
                    <a:pt x="541" y="767"/>
                    <a:pt x="575" y="785"/>
                  </a:cubicBezTo>
                  <a:cubicBezTo>
                    <a:pt x="591" y="795"/>
                    <a:pt x="606" y="799"/>
                    <a:pt x="621" y="799"/>
                  </a:cubicBezTo>
                  <a:cubicBezTo>
                    <a:pt x="655" y="799"/>
                    <a:pt x="685" y="775"/>
                    <a:pt x="697" y="750"/>
                  </a:cubicBezTo>
                  <a:cubicBezTo>
                    <a:pt x="715" y="698"/>
                    <a:pt x="715" y="645"/>
                    <a:pt x="715" y="593"/>
                  </a:cubicBezTo>
                  <a:cubicBezTo>
                    <a:pt x="715" y="558"/>
                    <a:pt x="715" y="523"/>
                    <a:pt x="697" y="506"/>
                  </a:cubicBezTo>
                  <a:cubicBezTo>
                    <a:pt x="593" y="297"/>
                    <a:pt x="419" y="122"/>
                    <a:pt x="192" y="18"/>
                  </a:cubicBezTo>
                  <a:cubicBezTo>
                    <a:pt x="175" y="6"/>
                    <a:pt x="155"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3"/>
            <p:cNvSpPr/>
            <p:nvPr/>
          </p:nvSpPr>
          <p:spPr>
            <a:xfrm>
              <a:off x="5703304" y="3179677"/>
              <a:ext cx="18812" cy="31810"/>
            </a:xfrm>
            <a:custGeom>
              <a:avLst/>
              <a:gdLst/>
              <a:ahLst/>
              <a:cxnLst/>
              <a:rect l="l" t="t" r="r" b="b"/>
              <a:pathLst>
                <a:path w="618" h="1045" extrusionOk="0">
                  <a:moveTo>
                    <a:pt x="128" y="1"/>
                  </a:moveTo>
                  <a:cubicBezTo>
                    <a:pt x="64" y="1"/>
                    <a:pt x="0" y="67"/>
                    <a:pt x="25" y="141"/>
                  </a:cubicBezTo>
                  <a:cubicBezTo>
                    <a:pt x="60" y="298"/>
                    <a:pt x="130" y="455"/>
                    <a:pt x="199" y="612"/>
                  </a:cubicBezTo>
                  <a:cubicBezTo>
                    <a:pt x="217" y="682"/>
                    <a:pt x="269" y="751"/>
                    <a:pt x="304" y="838"/>
                  </a:cubicBezTo>
                  <a:cubicBezTo>
                    <a:pt x="304" y="838"/>
                    <a:pt x="321" y="856"/>
                    <a:pt x="321" y="856"/>
                  </a:cubicBezTo>
                  <a:cubicBezTo>
                    <a:pt x="321" y="873"/>
                    <a:pt x="339" y="891"/>
                    <a:pt x="356" y="908"/>
                  </a:cubicBezTo>
                  <a:cubicBezTo>
                    <a:pt x="356" y="908"/>
                    <a:pt x="374" y="926"/>
                    <a:pt x="374" y="926"/>
                  </a:cubicBezTo>
                  <a:cubicBezTo>
                    <a:pt x="391" y="978"/>
                    <a:pt x="426" y="1013"/>
                    <a:pt x="461" y="1030"/>
                  </a:cubicBezTo>
                  <a:cubicBezTo>
                    <a:pt x="475" y="1040"/>
                    <a:pt x="491" y="1044"/>
                    <a:pt x="507" y="1044"/>
                  </a:cubicBezTo>
                  <a:cubicBezTo>
                    <a:pt x="548" y="1044"/>
                    <a:pt x="588" y="1016"/>
                    <a:pt x="600" y="978"/>
                  </a:cubicBezTo>
                  <a:cubicBezTo>
                    <a:pt x="618" y="926"/>
                    <a:pt x="618" y="873"/>
                    <a:pt x="600" y="821"/>
                  </a:cubicBezTo>
                  <a:cubicBezTo>
                    <a:pt x="600" y="804"/>
                    <a:pt x="600" y="769"/>
                    <a:pt x="600" y="751"/>
                  </a:cubicBezTo>
                  <a:cubicBezTo>
                    <a:pt x="600" y="734"/>
                    <a:pt x="600" y="716"/>
                    <a:pt x="600" y="699"/>
                  </a:cubicBezTo>
                  <a:cubicBezTo>
                    <a:pt x="600" y="664"/>
                    <a:pt x="583" y="629"/>
                    <a:pt x="565" y="594"/>
                  </a:cubicBezTo>
                  <a:cubicBezTo>
                    <a:pt x="548" y="525"/>
                    <a:pt x="513" y="455"/>
                    <a:pt x="478" y="385"/>
                  </a:cubicBezTo>
                  <a:cubicBezTo>
                    <a:pt x="408" y="246"/>
                    <a:pt x="304" y="124"/>
                    <a:pt x="199" y="37"/>
                  </a:cubicBezTo>
                  <a:cubicBezTo>
                    <a:pt x="179" y="12"/>
                    <a:pt x="15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3"/>
            <p:cNvSpPr/>
            <p:nvPr/>
          </p:nvSpPr>
          <p:spPr>
            <a:xfrm>
              <a:off x="5734840" y="3252307"/>
              <a:ext cx="16468" cy="33758"/>
            </a:xfrm>
            <a:custGeom>
              <a:avLst/>
              <a:gdLst/>
              <a:ahLst/>
              <a:cxnLst/>
              <a:rect l="l" t="t" r="r" b="b"/>
              <a:pathLst>
                <a:path w="541" h="1109" extrusionOk="0">
                  <a:moveTo>
                    <a:pt x="102" y="1"/>
                  </a:moveTo>
                  <a:cubicBezTo>
                    <a:pt x="68" y="1"/>
                    <a:pt x="35" y="30"/>
                    <a:pt x="35" y="74"/>
                  </a:cubicBezTo>
                  <a:cubicBezTo>
                    <a:pt x="17" y="91"/>
                    <a:pt x="17" y="108"/>
                    <a:pt x="0" y="143"/>
                  </a:cubicBezTo>
                  <a:lnTo>
                    <a:pt x="0" y="213"/>
                  </a:lnTo>
                  <a:cubicBezTo>
                    <a:pt x="0" y="230"/>
                    <a:pt x="0" y="248"/>
                    <a:pt x="17" y="283"/>
                  </a:cubicBezTo>
                  <a:cubicBezTo>
                    <a:pt x="35" y="300"/>
                    <a:pt x="17" y="352"/>
                    <a:pt x="35" y="387"/>
                  </a:cubicBezTo>
                  <a:cubicBezTo>
                    <a:pt x="52" y="474"/>
                    <a:pt x="70" y="544"/>
                    <a:pt x="105" y="631"/>
                  </a:cubicBezTo>
                  <a:cubicBezTo>
                    <a:pt x="122" y="718"/>
                    <a:pt x="157" y="806"/>
                    <a:pt x="192" y="875"/>
                  </a:cubicBezTo>
                  <a:cubicBezTo>
                    <a:pt x="244" y="963"/>
                    <a:pt x="261" y="1050"/>
                    <a:pt x="349" y="1102"/>
                  </a:cubicBezTo>
                  <a:cubicBezTo>
                    <a:pt x="362" y="1106"/>
                    <a:pt x="376" y="1109"/>
                    <a:pt x="390" y="1109"/>
                  </a:cubicBezTo>
                  <a:cubicBezTo>
                    <a:pt x="433" y="1109"/>
                    <a:pt x="475" y="1089"/>
                    <a:pt x="488" y="1050"/>
                  </a:cubicBezTo>
                  <a:cubicBezTo>
                    <a:pt x="540" y="963"/>
                    <a:pt x="488" y="875"/>
                    <a:pt x="488" y="788"/>
                  </a:cubicBezTo>
                  <a:lnTo>
                    <a:pt x="488" y="771"/>
                  </a:lnTo>
                  <a:cubicBezTo>
                    <a:pt x="488" y="753"/>
                    <a:pt x="488" y="736"/>
                    <a:pt x="488" y="701"/>
                  </a:cubicBezTo>
                  <a:cubicBezTo>
                    <a:pt x="488" y="684"/>
                    <a:pt x="488" y="666"/>
                    <a:pt x="471" y="649"/>
                  </a:cubicBezTo>
                  <a:cubicBezTo>
                    <a:pt x="453" y="631"/>
                    <a:pt x="453" y="579"/>
                    <a:pt x="436" y="544"/>
                  </a:cubicBezTo>
                  <a:cubicBezTo>
                    <a:pt x="401" y="457"/>
                    <a:pt x="384" y="370"/>
                    <a:pt x="331" y="283"/>
                  </a:cubicBezTo>
                  <a:cubicBezTo>
                    <a:pt x="314" y="230"/>
                    <a:pt x="279" y="161"/>
                    <a:pt x="227" y="108"/>
                  </a:cubicBezTo>
                  <a:lnTo>
                    <a:pt x="209" y="74"/>
                  </a:lnTo>
                  <a:cubicBezTo>
                    <a:pt x="209" y="56"/>
                    <a:pt x="174" y="39"/>
                    <a:pt x="157" y="39"/>
                  </a:cubicBezTo>
                  <a:cubicBezTo>
                    <a:pt x="144" y="12"/>
                    <a:pt x="123"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3"/>
            <p:cNvSpPr/>
            <p:nvPr/>
          </p:nvSpPr>
          <p:spPr>
            <a:xfrm>
              <a:off x="5767716" y="3342227"/>
              <a:ext cx="13820" cy="26544"/>
            </a:xfrm>
            <a:custGeom>
              <a:avLst/>
              <a:gdLst/>
              <a:ahLst/>
              <a:cxnLst/>
              <a:rect l="l" t="t" r="r" b="b"/>
              <a:pathLst>
                <a:path w="454" h="872" extrusionOk="0">
                  <a:moveTo>
                    <a:pt x="138" y="0"/>
                  </a:moveTo>
                  <a:cubicBezTo>
                    <a:pt x="123" y="0"/>
                    <a:pt x="105" y="4"/>
                    <a:pt x="88" y="13"/>
                  </a:cubicBezTo>
                  <a:cubicBezTo>
                    <a:pt x="53" y="13"/>
                    <a:pt x="36" y="48"/>
                    <a:pt x="18" y="100"/>
                  </a:cubicBezTo>
                  <a:cubicBezTo>
                    <a:pt x="1" y="153"/>
                    <a:pt x="1" y="205"/>
                    <a:pt x="1" y="275"/>
                  </a:cubicBezTo>
                  <a:cubicBezTo>
                    <a:pt x="1" y="344"/>
                    <a:pt x="18" y="431"/>
                    <a:pt x="36" y="501"/>
                  </a:cubicBezTo>
                  <a:cubicBezTo>
                    <a:pt x="70" y="571"/>
                    <a:pt x="105" y="658"/>
                    <a:pt x="158" y="710"/>
                  </a:cubicBezTo>
                  <a:cubicBezTo>
                    <a:pt x="158" y="728"/>
                    <a:pt x="192" y="745"/>
                    <a:pt x="192" y="763"/>
                  </a:cubicBezTo>
                  <a:cubicBezTo>
                    <a:pt x="192" y="780"/>
                    <a:pt x="210" y="780"/>
                    <a:pt x="227" y="798"/>
                  </a:cubicBezTo>
                  <a:cubicBezTo>
                    <a:pt x="245" y="832"/>
                    <a:pt x="280" y="867"/>
                    <a:pt x="332" y="867"/>
                  </a:cubicBezTo>
                  <a:cubicBezTo>
                    <a:pt x="341" y="870"/>
                    <a:pt x="350" y="872"/>
                    <a:pt x="360" y="872"/>
                  </a:cubicBezTo>
                  <a:cubicBezTo>
                    <a:pt x="406" y="872"/>
                    <a:pt x="454" y="838"/>
                    <a:pt x="454" y="780"/>
                  </a:cubicBezTo>
                  <a:cubicBezTo>
                    <a:pt x="454" y="728"/>
                    <a:pt x="437" y="693"/>
                    <a:pt x="402" y="641"/>
                  </a:cubicBezTo>
                  <a:cubicBezTo>
                    <a:pt x="402" y="641"/>
                    <a:pt x="384" y="623"/>
                    <a:pt x="384" y="606"/>
                  </a:cubicBezTo>
                  <a:lnTo>
                    <a:pt x="384" y="588"/>
                  </a:lnTo>
                  <a:cubicBezTo>
                    <a:pt x="367" y="571"/>
                    <a:pt x="367" y="553"/>
                    <a:pt x="349" y="519"/>
                  </a:cubicBezTo>
                  <a:lnTo>
                    <a:pt x="315" y="414"/>
                  </a:lnTo>
                  <a:cubicBezTo>
                    <a:pt x="297" y="362"/>
                    <a:pt x="280" y="292"/>
                    <a:pt x="280" y="240"/>
                  </a:cubicBezTo>
                  <a:lnTo>
                    <a:pt x="245" y="153"/>
                  </a:lnTo>
                  <a:lnTo>
                    <a:pt x="245" y="135"/>
                  </a:lnTo>
                  <a:cubicBezTo>
                    <a:pt x="245" y="118"/>
                    <a:pt x="245" y="118"/>
                    <a:pt x="245" y="100"/>
                  </a:cubicBezTo>
                  <a:cubicBezTo>
                    <a:pt x="245" y="65"/>
                    <a:pt x="210" y="31"/>
                    <a:pt x="175" y="13"/>
                  </a:cubicBezTo>
                  <a:cubicBezTo>
                    <a:pt x="166" y="4"/>
                    <a:pt x="153"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3"/>
            <p:cNvSpPr/>
            <p:nvPr/>
          </p:nvSpPr>
          <p:spPr>
            <a:xfrm>
              <a:off x="5783636" y="3416745"/>
              <a:ext cx="11719" cy="39785"/>
            </a:xfrm>
            <a:custGeom>
              <a:avLst/>
              <a:gdLst/>
              <a:ahLst/>
              <a:cxnLst/>
              <a:rect l="l" t="t" r="r" b="b"/>
              <a:pathLst>
                <a:path w="385" h="1307" extrusionOk="0">
                  <a:moveTo>
                    <a:pt x="130" y="0"/>
                  </a:moveTo>
                  <a:cubicBezTo>
                    <a:pt x="86" y="0"/>
                    <a:pt x="45" y="27"/>
                    <a:pt x="36" y="75"/>
                  </a:cubicBezTo>
                  <a:cubicBezTo>
                    <a:pt x="1" y="162"/>
                    <a:pt x="1" y="267"/>
                    <a:pt x="1" y="372"/>
                  </a:cubicBezTo>
                  <a:lnTo>
                    <a:pt x="1" y="650"/>
                  </a:lnTo>
                  <a:cubicBezTo>
                    <a:pt x="1" y="755"/>
                    <a:pt x="1" y="842"/>
                    <a:pt x="18" y="929"/>
                  </a:cubicBezTo>
                  <a:cubicBezTo>
                    <a:pt x="18" y="982"/>
                    <a:pt x="18" y="1034"/>
                    <a:pt x="36" y="1086"/>
                  </a:cubicBezTo>
                  <a:cubicBezTo>
                    <a:pt x="53" y="1138"/>
                    <a:pt x="70" y="1191"/>
                    <a:pt x="105" y="1243"/>
                  </a:cubicBezTo>
                  <a:cubicBezTo>
                    <a:pt x="127" y="1287"/>
                    <a:pt x="167" y="1306"/>
                    <a:pt x="209" y="1306"/>
                  </a:cubicBezTo>
                  <a:cubicBezTo>
                    <a:pt x="268" y="1306"/>
                    <a:pt x="329" y="1269"/>
                    <a:pt x="349" y="1208"/>
                  </a:cubicBezTo>
                  <a:cubicBezTo>
                    <a:pt x="349" y="1191"/>
                    <a:pt x="367" y="1173"/>
                    <a:pt x="367" y="1138"/>
                  </a:cubicBezTo>
                  <a:cubicBezTo>
                    <a:pt x="384" y="1104"/>
                    <a:pt x="384" y="1086"/>
                    <a:pt x="384" y="1051"/>
                  </a:cubicBezTo>
                  <a:cubicBezTo>
                    <a:pt x="384" y="999"/>
                    <a:pt x="384" y="964"/>
                    <a:pt x="384" y="912"/>
                  </a:cubicBezTo>
                  <a:cubicBezTo>
                    <a:pt x="367" y="825"/>
                    <a:pt x="367" y="720"/>
                    <a:pt x="349" y="633"/>
                  </a:cubicBezTo>
                  <a:cubicBezTo>
                    <a:pt x="349" y="528"/>
                    <a:pt x="314" y="424"/>
                    <a:pt x="314" y="337"/>
                  </a:cubicBezTo>
                  <a:cubicBezTo>
                    <a:pt x="297" y="232"/>
                    <a:pt x="262" y="145"/>
                    <a:pt x="227" y="58"/>
                  </a:cubicBezTo>
                  <a:cubicBezTo>
                    <a:pt x="204" y="18"/>
                    <a:pt x="16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3"/>
            <p:cNvSpPr/>
            <p:nvPr/>
          </p:nvSpPr>
          <p:spPr>
            <a:xfrm>
              <a:off x="5788415" y="3519297"/>
              <a:ext cx="8523" cy="30410"/>
            </a:xfrm>
            <a:custGeom>
              <a:avLst/>
              <a:gdLst/>
              <a:ahLst/>
              <a:cxnLst/>
              <a:rect l="l" t="t" r="r" b="b"/>
              <a:pathLst>
                <a:path w="280" h="999" extrusionOk="0">
                  <a:moveTo>
                    <a:pt x="140" y="1"/>
                  </a:moveTo>
                  <a:cubicBezTo>
                    <a:pt x="105" y="1"/>
                    <a:pt x="70" y="18"/>
                    <a:pt x="53" y="53"/>
                  </a:cubicBezTo>
                  <a:lnTo>
                    <a:pt x="53" y="70"/>
                  </a:lnTo>
                  <a:cubicBezTo>
                    <a:pt x="18" y="140"/>
                    <a:pt x="1" y="210"/>
                    <a:pt x="18" y="280"/>
                  </a:cubicBezTo>
                  <a:lnTo>
                    <a:pt x="18" y="506"/>
                  </a:lnTo>
                  <a:lnTo>
                    <a:pt x="18" y="715"/>
                  </a:lnTo>
                  <a:cubicBezTo>
                    <a:pt x="1" y="750"/>
                    <a:pt x="1" y="768"/>
                    <a:pt x="18" y="785"/>
                  </a:cubicBezTo>
                  <a:cubicBezTo>
                    <a:pt x="18" y="802"/>
                    <a:pt x="18" y="802"/>
                    <a:pt x="18" y="820"/>
                  </a:cubicBezTo>
                  <a:lnTo>
                    <a:pt x="18" y="837"/>
                  </a:lnTo>
                  <a:cubicBezTo>
                    <a:pt x="18" y="890"/>
                    <a:pt x="35" y="925"/>
                    <a:pt x="70" y="959"/>
                  </a:cubicBezTo>
                  <a:cubicBezTo>
                    <a:pt x="88" y="986"/>
                    <a:pt x="114" y="999"/>
                    <a:pt x="140" y="999"/>
                  </a:cubicBezTo>
                  <a:cubicBezTo>
                    <a:pt x="166" y="999"/>
                    <a:pt x="192" y="986"/>
                    <a:pt x="210" y="959"/>
                  </a:cubicBezTo>
                  <a:cubicBezTo>
                    <a:pt x="227" y="925"/>
                    <a:pt x="245" y="890"/>
                    <a:pt x="262" y="837"/>
                  </a:cubicBezTo>
                  <a:lnTo>
                    <a:pt x="262" y="820"/>
                  </a:lnTo>
                  <a:lnTo>
                    <a:pt x="262" y="802"/>
                  </a:lnTo>
                  <a:cubicBezTo>
                    <a:pt x="262" y="785"/>
                    <a:pt x="262" y="750"/>
                    <a:pt x="262" y="715"/>
                  </a:cubicBezTo>
                  <a:lnTo>
                    <a:pt x="262" y="506"/>
                  </a:lnTo>
                  <a:lnTo>
                    <a:pt x="279" y="280"/>
                  </a:lnTo>
                  <a:cubicBezTo>
                    <a:pt x="279" y="210"/>
                    <a:pt x="262" y="140"/>
                    <a:pt x="227" y="70"/>
                  </a:cubicBezTo>
                  <a:lnTo>
                    <a:pt x="227" y="53"/>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3"/>
            <p:cNvSpPr/>
            <p:nvPr/>
          </p:nvSpPr>
          <p:spPr>
            <a:xfrm>
              <a:off x="5783118" y="3604225"/>
              <a:ext cx="13820" cy="38537"/>
            </a:xfrm>
            <a:custGeom>
              <a:avLst/>
              <a:gdLst/>
              <a:ahLst/>
              <a:cxnLst/>
              <a:rect l="l" t="t" r="r" b="b"/>
              <a:pathLst>
                <a:path w="454" h="1266" extrusionOk="0">
                  <a:moveTo>
                    <a:pt x="328" y="1"/>
                  </a:moveTo>
                  <a:cubicBezTo>
                    <a:pt x="285" y="1"/>
                    <a:pt x="242" y="23"/>
                    <a:pt x="227" y="69"/>
                  </a:cubicBezTo>
                  <a:cubicBezTo>
                    <a:pt x="209" y="122"/>
                    <a:pt x="192" y="157"/>
                    <a:pt x="175" y="191"/>
                  </a:cubicBezTo>
                  <a:cubicBezTo>
                    <a:pt x="157" y="244"/>
                    <a:pt x="140" y="296"/>
                    <a:pt x="122" y="348"/>
                  </a:cubicBezTo>
                  <a:lnTo>
                    <a:pt x="70" y="627"/>
                  </a:lnTo>
                  <a:cubicBezTo>
                    <a:pt x="35" y="732"/>
                    <a:pt x="18" y="836"/>
                    <a:pt x="18" y="923"/>
                  </a:cubicBezTo>
                  <a:cubicBezTo>
                    <a:pt x="0" y="993"/>
                    <a:pt x="0" y="1046"/>
                    <a:pt x="18" y="1098"/>
                  </a:cubicBezTo>
                  <a:cubicBezTo>
                    <a:pt x="35" y="1133"/>
                    <a:pt x="53" y="1150"/>
                    <a:pt x="70" y="1185"/>
                  </a:cubicBezTo>
                  <a:cubicBezTo>
                    <a:pt x="53" y="1185"/>
                    <a:pt x="53" y="1185"/>
                    <a:pt x="70" y="1202"/>
                  </a:cubicBezTo>
                  <a:cubicBezTo>
                    <a:pt x="70" y="1202"/>
                    <a:pt x="70" y="1220"/>
                    <a:pt x="87" y="1220"/>
                  </a:cubicBezTo>
                  <a:cubicBezTo>
                    <a:pt x="98" y="1253"/>
                    <a:pt x="124" y="1265"/>
                    <a:pt x="149" y="1265"/>
                  </a:cubicBezTo>
                  <a:cubicBezTo>
                    <a:pt x="164" y="1265"/>
                    <a:pt x="179" y="1261"/>
                    <a:pt x="192" y="1255"/>
                  </a:cubicBezTo>
                  <a:cubicBezTo>
                    <a:pt x="227" y="1237"/>
                    <a:pt x="262" y="1202"/>
                    <a:pt x="297" y="1168"/>
                  </a:cubicBezTo>
                  <a:cubicBezTo>
                    <a:pt x="331" y="1115"/>
                    <a:pt x="349" y="1063"/>
                    <a:pt x="366" y="993"/>
                  </a:cubicBezTo>
                  <a:cubicBezTo>
                    <a:pt x="384" y="889"/>
                    <a:pt x="401" y="784"/>
                    <a:pt x="419" y="679"/>
                  </a:cubicBezTo>
                  <a:cubicBezTo>
                    <a:pt x="419" y="592"/>
                    <a:pt x="436" y="488"/>
                    <a:pt x="453" y="401"/>
                  </a:cubicBezTo>
                  <a:cubicBezTo>
                    <a:pt x="453" y="348"/>
                    <a:pt x="453" y="296"/>
                    <a:pt x="436" y="244"/>
                  </a:cubicBezTo>
                  <a:cubicBezTo>
                    <a:pt x="436" y="191"/>
                    <a:pt x="436" y="157"/>
                    <a:pt x="436" y="104"/>
                  </a:cubicBezTo>
                  <a:cubicBezTo>
                    <a:pt x="436" y="36"/>
                    <a:pt x="382"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3"/>
            <p:cNvSpPr/>
            <p:nvPr/>
          </p:nvSpPr>
          <p:spPr>
            <a:xfrm>
              <a:off x="5767198" y="3675060"/>
              <a:ext cx="19116" cy="42007"/>
            </a:xfrm>
            <a:custGeom>
              <a:avLst/>
              <a:gdLst/>
              <a:ahLst/>
              <a:cxnLst/>
              <a:rect l="l" t="t" r="r" b="b"/>
              <a:pathLst>
                <a:path w="628" h="1380" extrusionOk="0">
                  <a:moveTo>
                    <a:pt x="501" y="0"/>
                  </a:moveTo>
                  <a:cubicBezTo>
                    <a:pt x="466" y="0"/>
                    <a:pt x="433" y="14"/>
                    <a:pt x="419" y="43"/>
                  </a:cubicBezTo>
                  <a:cubicBezTo>
                    <a:pt x="366" y="148"/>
                    <a:pt x="332" y="270"/>
                    <a:pt x="297" y="374"/>
                  </a:cubicBezTo>
                  <a:cubicBezTo>
                    <a:pt x="262" y="479"/>
                    <a:pt x="227" y="566"/>
                    <a:pt x="192" y="671"/>
                  </a:cubicBezTo>
                  <a:cubicBezTo>
                    <a:pt x="157" y="775"/>
                    <a:pt x="122" y="863"/>
                    <a:pt x="87" y="950"/>
                  </a:cubicBezTo>
                  <a:cubicBezTo>
                    <a:pt x="53" y="1002"/>
                    <a:pt x="18" y="1054"/>
                    <a:pt x="0" y="1124"/>
                  </a:cubicBezTo>
                  <a:cubicBezTo>
                    <a:pt x="0" y="1141"/>
                    <a:pt x="0" y="1176"/>
                    <a:pt x="0" y="1194"/>
                  </a:cubicBezTo>
                  <a:lnTo>
                    <a:pt x="0" y="1281"/>
                  </a:lnTo>
                  <a:cubicBezTo>
                    <a:pt x="0" y="1335"/>
                    <a:pt x="43" y="1379"/>
                    <a:pt x="95" y="1379"/>
                  </a:cubicBezTo>
                  <a:cubicBezTo>
                    <a:pt x="109" y="1379"/>
                    <a:pt x="124" y="1376"/>
                    <a:pt x="140" y="1368"/>
                  </a:cubicBezTo>
                  <a:cubicBezTo>
                    <a:pt x="175" y="1333"/>
                    <a:pt x="227" y="1298"/>
                    <a:pt x="262" y="1263"/>
                  </a:cubicBezTo>
                  <a:cubicBezTo>
                    <a:pt x="297" y="1211"/>
                    <a:pt x="332" y="1159"/>
                    <a:pt x="366" y="1107"/>
                  </a:cubicBezTo>
                  <a:cubicBezTo>
                    <a:pt x="419" y="1002"/>
                    <a:pt x="471" y="880"/>
                    <a:pt x="506" y="775"/>
                  </a:cubicBezTo>
                  <a:cubicBezTo>
                    <a:pt x="541" y="671"/>
                    <a:pt x="576" y="549"/>
                    <a:pt x="593" y="444"/>
                  </a:cubicBezTo>
                  <a:cubicBezTo>
                    <a:pt x="610" y="392"/>
                    <a:pt x="610" y="322"/>
                    <a:pt x="628" y="270"/>
                  </a:cubicBezTo>
                  <a:cubicBezTo>
                    <a:pt x="628" y="235"/>
                    <a:pt x="628" y="200"/>
                    <a:pt x="628" y="183"/>
                  </a:cubicBezTo>
                  <a:cubicBezTo>
                    <a:pt x="628" y="148"/>
                    <a:pt x="628" y="113"/>
                    <a:pt x="610" y="78"/>
                  </a:cubicBezTo>
                  <a:cubicBezTo>
                    <a:pt x="600" y="27"/>
                    <a:pt x="549"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2" name="Google Shape;1662;p23"/>
          <p:cNvGrpSpPr/>
          <p:nvPr/>
        </p:nvGrpSpPr>
        <p:grpSpPr>
          <a:xfrm>
            <a:off x="11234991" y="3154"/>
            <a:ext cx="934235" cy="1433177"/>
            <a:chOff x="4586061" y="559056"/>
            <a:chExt cx="407015" cy="624388"/>
          </a:xfrm>
        </p:grpSpPr>
        <p:sp>
          <p:nvSpPr>
            <p:cNvPr id="1663" name="Google Shape;1663;p23"/>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3"/>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3"/>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3"/>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3"/>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3"/>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3"/>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3"/>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3"/>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3"/>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3" name="Google Shape;1673;p23"/>
          <p:cNvSpPr/>
          <p:nvPr/>
        </p:nvSpPr>
        <p:spPr>
          <a:xfrm>
            <a:off x="3296685" y="5651776"/>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4" name="Google Shape;1674;p23"/>
          <p:cNvSpPr/>
          <p:nvPr/>
        </p:nvSpPr>
        <p:spPr>
          <a:xfrm>
            <a:off x="3898077" y="6090647"/>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5" name="Google Shape;1675;p23"/>
          <p:cNvSpPr/>
          <p:nvPr/>
        </p:nvSpPr>
        <p:spPr>
          <a:xfrm>
            <a:off x="3080016" y="6090621"/>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6" name="Google Shape;1676;p23"/>
          <p:cNvSpPr/>
          <p:nvPr/>
        </p:nvSpPr>
        <p:spPr>
          <a:xfrm>
            <a:off x="9085469" y="6047298"/>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7" name="Google Shape;1677;p23"/>
          <p:cNvGrpSpPr/>
          <p:nvPr/>
        </p:nvGrpSpPr>
        <p:grpSpPr>
          <a:xfrm>
            <a:off x="6943346" y="4616515"/>
            <a:ext cx="3736903" cy="2241471"/>
            <a:chOff x="4453800" y="2618151"/>
            <a:chExt cx="4210120" cy="2525317"/>
          </a:xfrm>
        </p:grpSpPr>
        <p:sp>
          <p:nvSpPr>
            <p:cNvPr id="1678" name="Google Shape;1678;p23"/>
            <p:cNvSpPr/>
            <p:nvPr/>
          </p:nvSpPr>
          <p:spPr>
            <a:xfrm>
              <a:off x="5768024" y="2618151"/>
              <a:ext cx="2895896" cy="2520987"/>
            </a:xfrm>
            <a:custGeom>
              <a:avLst/>
              <a:gdLst/>
              <a:ahLst/>
              <a:cxnLst/>
              <a:rect l="l" t="t" r="r" b="b"/>
              <a:pathLst>
                <a:path w="139276" h="121245" extrusionOk="0">
                  <a:moveTo>
                    <a:pt x="71137" y="0"/>
                  </a:moveTo>
                  <a:cubicBezTo>
                    <a:pt x="70554" y="0"/>
                    <a:pt x="69956" y="67"/>
                    <a:pt x="69343" y="205"/>
                  </a:cubicBezTo>
                  <a:cubicBezTo>
                    <a:pt x="44379" y="5841"/>
                    <a:pt x="54766" y="94806"/>
                    <a:pt x="54766" y="94806"/>
                  </a:cubicBezTo>
                  <a:cubicBezTo>
                    <a:pt x="54766" y="94806"/>
                    <a:pt x="35065" y="34820"/>
                    <a:pt x="19277" y="34820"/>
                  </a:cubicBezTo>
                  <a:cubicBezTo>
                    <a:pt x="18232" y="34820"/>
                    <a:pt x="17204" y="35083"/>
                    <a:pt x="16200" y="35643"/>
                  </a:cubicBezTo>
                  <a:cubicBezTo>
                    <a:pt x="0" y="44673"/>
                    <a:pt x="24786" y="121244"/>
                    <a:pt x="24786" y="121244"/>
                  </a:cubicBezTo>
                  <a:lnTo>
                    <a:pt x="113132" y="121244"/>
                  </a:lnTo>
                  <a:cubicBezTo>
                    <a:pt x="113132" y="121244"/>
                    <a:pt x="139275" y="56269"/>
                    <a:pt x="123518" y="52699"/>
                  </a:cubicBezTo>
                  <a:cubicBezTo>
                    <a:pt x="123041" y="52591"/>
                    <a:pt x="122565" y="52539"/>
                    <a:pt x="122090" y="52539"/>
                  </a:cubicBezTo>
                  <a:cubicBezTo>
                    <a:pt x="106896" y="52539"/>
                    <a:pt x="92801" y="105782"/>
                    <a:pt x="92801" y="105782"/>
                  </a:cubicBezTo>
                  <a:cubicBezTo>
                    <a:pt x="92801" y="105782"/>
                    <a:pt x="94233" y="0"/>
                    <a:pt x="71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3"/>
            <p:cNvSpPr/>
            <p:nvPr/>
          </p:nvSpPr>
          <p:spPr>
            <a:xfrm>
              <a:off x="4453800" y="4458584"/>
              <a:ext cx="1925282" cy="684884"/>
            </a:xfrm>
            <a:custGeom>
              <a:avLst/>
              <a:gdLst/>
              <a:ahLst/>
              <a:cxnLst/>
              <a:rect l="l" t="t" r="r" b="b"/>
              <a:pathLst>
                <a:path w="92595" h="32939" extrusionOk="0">
                  <a:moveTo>
                    <a:pt x="53877" y="0"/>
                  </a:moveTo>
                  <a:cubicBezTo>
                    <a:pt x="53355" y="0"/>
                    <a:pt x="52815" y="13"/>
                    <a:pt x="52258" y="38"/>
                  </a:cubicBezTo>
                  <a:cubicBezTo>
                    <a:pt x="22155" y="1403"/>
                    <a:pt x="37993" y="20109"/>
                    <a:pt x="24969" y="20109"/>
                  </a:cubicBezTo>
                  <a:cubicBezTo>
                    <a:pt x="23912" y="20109"/>
                    <a:pt x="22664" y="19985"/>
                    <a:pt x="21186" y="19719"/>
                  </a:cubicBezTo>
                  <a:cubicBezTo>
                    <a:pt x="19879" y="19481"/>
                    <a:pt x="18643" y="19372"/>
                    <a:pt x="17476" y="19372"/>
                  </a:cubicBezTo>
                  <a:cubicBezTo>
                    <a:pt x="4473" y="19372"/>
                    <a:pt x="0" y="32939"/>
                    <a:pt x="0" y="32939"/>
                  </a:cubicBezTo>
                  <a:lnTo>
                    <a:pt x="92594" y="32939"/>
                  </a:lnTo>
                  <a:cubicBezTo>
                    <a:pt x="92594" y="32939"/>
                    <a:pt x="89231" y="24205"/>
                    <a:pt x="78283" y="23644"/>
                  </a:cubicBezTo>
                  <a:cubicBezTo>
                    <a:pt x="67584" y="23096"/>
                    <a:pt x="76417" y="0"/>
                    <a:pt x="53877" y="0"/>
                  </a:cubicBezTo>
                  <a:close/>
                </a:path>
              </a:pathLst>
            </a:custGeom>
            <a:solidFill>
              <a:srgbClr val="251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3"/>
            <p:cNvSpPr/>
            <p:nvPr/>
          </p:nvSpPr>
          <p:spPr>
            <a:xfrm>
              <a:off x="4878082" y="3562384"/>
              <a:ext cx="1458677" cy="1581062"/>
            </a:xfrm>
            <a:custGeom>
              <a:avLst/>
              <a:gdLst/>
              <a:ahLst/>
              <a:cxnLst/>
              <a:rect l="l" t="t" r="r" b="b"/>
              <a:pathLst>
                <a:path w="70154" h="76040" extrusionOk="0">
                  <a:moveTo>
                    <a:pt x="53238" y="0"/>
                  </a:moveTo>
                  <a:cubicBezTo>
                    <a:pt x="39190" y="0"/>
                    <a:pt x="32797" y="68191"/>
                    <a:pt x="32797" y="68191"/>
                  </a:cubicBezTo>
                  <a:cubicBezTo>
                    <a:pt x="32797" y="68191"/>
                    <a:pt x="24033" y="19327"/>
                    <a:pt x="11758" y="16701"/>
                  </a:cubicBezTo>
                  <a:cubicBezTo>
                    <a:pt x="11506" y="16647"/>
                    <a:pt x="11264" y="16621"/>
                    <a:pt x="11033" y="16621"/>
                  </a:cubicBezTo>
                  <a:cubicBezTo>
                    <a:pt x="1" y="16621"/>
                    <a:pt x="12909" y="76040"/>
                    <a:pt x="12909" y="76040"/>
                  </a:cubicBezTo>
                  <a:lnTo>
                    <a:pt x="57524" y="76040"/>
                  </a:lnTo>
                  <a:cubicBezTo>
                    <a:pt x="57524" y="76040"/>
                    <a:pt x="70153" y="6107"/>
                    <a:pt x="54928" y="324"/>
                  </a:cubicBezTo>
                  <a:cubicBezTo>
                    <a:pt x="54352" y="105"/>
                    <a:pt x="53789" y="0"/>
                    <a:pt x="53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3"/>
            <p:cNvSpPr/>
            <p:nvPr/>
          </p:nvSpPr>
          <p:spPr>
            <a:xfrm>
              <a:off x="5142798" y="4063620"/>
              <a:ext cx="268140" cy="1037504"/>
            </a:xfrm>
            <a:custGeom>
              <a:avLst/>
              <a:gdLst/>
              <a:ahLst/>
              <a:cxnLst/>
              <a:rect l="l" t="t" r="r" b="b"/>
              <a:pathLst>
                <a:path w="12896" h="49898" extrusionOk="0">
                  <a:moveTo>
                    <a:pt x="355" y="1"/>
                  </a:moveTo>
                  <a:lnTo>
                    <a:pt x="1" y="89"/>
                  </a:lnTo>
                  <a:cubicBezTo>
                    <a:pt x="90" y="443"/>
                    <a:pt x="9591" y="34023"/>
                    <a:pt x="12542" y="49898"/>
                  </a:cubicBezTo>
                  <a:lnTo>
                    <a:pt x="12896" y="49809"/>
                  </a:lnTo>
                  <a:cubicBezTo>
                    <a:pt x="9945" y="33964"/>
                    <a:pt x="473" y="325"/>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3"/>
            <p:cNvSpPr/>
            <p:nvPr/>
          </p:nvSpPr>
          <p:spPr>
            <a:xfrm>
              <a:off x="5728143" y="3679552"/>
              <a:ext cx="261986" cy="1421562"/>
            </a:xfrm>
            <a:custGeom>
              <a:avLst/>
              <a:gdLst/>
              <a:ahLst/>
              <a:cxnLst/>
              <a:rect l="l" t="t" r="r" b="b"/>
              <a:pathLst>
                <a:path w="12600" h="68369" extrusionOk="0">
                  <a:moveTo>
                    <a:pt x="12246" y="0"/>
                  </a:moveTo>
                  <a:cubicBezTo>
                    <a:pt x="12157" y="561"/>
                    <a:pt x="3630" y="56536"/>
                    <a:pt x="0" y="68280"/>
                  </a:cubicBezTo>
                  <a:lnTo>
                    <a:pt x="354" y="68369"/>
                  </a:lnTo>
                  <a:cubicBezTo>
                    <a:pt x="4013" y="56625"/>
                    <a:pt x="12541" y="620"/>
                    <a:pt x="12600" y="59"/>
                  </a:cubicBezTo>
                  <a:lnTo>
                    <a:pt x="12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3"/>
            <p:cNvSpPr/>
            <p:nvPr/>
          </p:nvSpPr>
          <p:spPr>
            <a:xfrm>
              <a:off x="7863900" y="4059337"/>
              <a:ext cx="336859" cy="1019706"/>
            </a:xfrm>
            <a:custGeom>
              <a:avLst/>
              <a:gdLst/>
              <a:ahLst/>
              <a:cxnLst/>
              <a:rect l="l" t="t" r="r" b="b"/>
              <a:pathLst>
                <a:path w="16201" h="49042" extrusionOk="0">
                  <a:moveTo>
                    <a:pt x="15846" y="0"/>
                  </a:moveTo>
                  <a:cubicBezTo>
                    <a:pt x="12364" y="11626"/>
                    <a:pt x="119" y="48540"/>
                    <a:pt x="0" y="48923"/>
                  </a:cubicBezTo>
                  <a:lnTo>
                    <a:pt x="355" y="49042"/>
                  </a:lnTo>
                  <a:cubicBezTo>
                    <a:pt x="502" y="48658"/>
                    <a:pt x="12718" y="11744"/>
                    <a:pt x="16200" y="89"/>
                  </a:cubicBezTo>
                  <a:lnTo>
                    <a:pt x="15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3"/>
            <p:cNvSpPr/>
            <p:nvPr/>
          </p:nvSpPr>
          <p:spPr>
            <a:xfrm flipH="1">
              <a:off x="6336805" y="3945537"/>
              <a:ext cx="336859" cy="1019706"/>
            </a:xfrm>
            <a:custGeom>
              <a:avLst/>
              <a:gdLst/>
              <a:ahLst/>
              <a:cxnLst/>
              <a:rect l="l" t="t" r="r" b="b"/>
              <a:pathLst>
                <a:path w="16201" h="49042" extrusionOk="0">
                  <a:moveTo>
                    <a:pt x="15846" y="0"/>
                  </a:moveTo>
                  <a:cubicBezTo>
                    <a:pt x="12364" y="11626"/>
                    <a:pt x="119" y="48540"/>
                    <a:pt x="0" y="48923"/>
                  </a:cubicBezTo>
                  <a:lnTo>
                    <a:pt x="355" y="49042"/>
                  </a:lnTo>
                  <a:cubicBezTo>
                    <a:pt x="502" y="48658"/>
                    <a:pt x="12718" y="11744"/>
                    <a:pt x="16200" y="89"/>
                  </a:cubicBezTo>
                  <a:lnTo>
                    <a:pt x="15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3"/>
            <p:cNvSpPr/>
            <p:nvPr/>
          </p:nvSpPr>
          <p:spPr>
            <a:xfrm rot="-726176">
              <a:off x="7122863" y="3135284"/>
              <a:ext cx="262013" cy="1421714"/>
            </a:xfrm>
            <a:custGeom>
              <a:avLst/>
              <a:gdLst/>
              <a:ahLst/>
              <a:cxnLst/>
              <a:rect l="l" t="t" r="r" b="b"/>
              <a:pathLst>
                <a:path w="12600" h="68369" extrusionOk="0">
                  <a:moveTo>
                    <a:pt x="12246" y="0"/>
                  </a:moveTo>
                  <a:cubicBezTo>
                    <a:pt x="12157" y="561"/>
                    <a:pt x="3630" y="56536"/>
                    <a:pt x="0" y="68280"/>
                  </a:cubicBezTo>
                  <a:lnTo>
                    <a:pt x="354" y="68369"/>
                  </a:lnTo>
                  <a:cubicBezTo>
                    <a:pt x="4013" y="56625"/>
                    <a:pt x="12541" y="620"/>
                    <a:pt x="12600" y="59"/>
                  </a:cubicBezTo>
                  <a:lnTo>
                    <a:pt x="12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86" name="Google Shape;1686;p23"/>
          <p:cNvSpPr txBox="1">
            <a:spLocks noGrp="1"/>
          </p:cNvSpPr>
          <p:nvPr>
            <p:ph type="title"/>
          </p:nvPr>
        </p:nvSpPr>
        <p:spPr>
          <a:xfrm>
            <a:off x="778567" y="593367"/>
            <a:ext cx="1027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dk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88546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AND CREDITS">
  <p:cSld name="THANKS AND CREDITS">
    <p:bg>
      <p:bgPr>
        <a:solidFill>
          <a:schemeClr val="accent1"/>
        </a:solidFill>
        <a:effectLst/>
      </p:bgPr>
    </p:bg>
    <p:spTree>
      <p:nvGrpSpPr>
        <p:cNvPr id="1" name="Shape 1771"/>
        <p:cNvGrpSpPr/>
        <p:nvPr/>
      </p:nvGrpSpPr>
      <p:grpSpPr>
        <a:xfrm>
          <a:off x="0" y="0"/>
          <a:ext cx="0" cy="0"/>
          <a:chOff x="0" y="0"/>
          <a:chExt cx="0" cy="0"/>
        </a:xfrm>
      </p:grpSpPr>
      <p:sp>
        <p:nvSpPr>
          <p:cNvPr id="1772" name="Google Shape;1772;p26"/>
          <p:cNvSpPr/>
          <p:nvPr/>
        </p:nvSpPr>
        <p:spPr>
          <a:xfrm>
            <a:off x="1021751" y="10154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3" name="Google Shape;1773;p26"/>
          <p:cNvSpPr/>
          <p:nvPr/>
        </p:nvSpPr>
        <p:spPr>
          <a:xfrm>
            <a:off x="1623144" y="14542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4" name="Google Shape;1774;p26"/>
          <p:cNvSpPr/>
          <p:nvPr/>
        </p:nvSpPr>
        <p:spPr>
          <a:xfrm>
            <a:off x="805083" y="14542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5" name="Google Shape;1775;p26"/>
          <p:cNvSpPr/>
          <p:nvPr/>
        </p:nvSpPr>
        <p:spPr>
          <a:xfrm>
            <a:off x="796219" y="4535364"/>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6" name="Google Shape;1776;p26"/>
          <p:cNvSpPr/>
          <p:nvPr/>
        </p:nvSpPr>
        <p:spPr>
          <a:xfrm>
            <a:off x="381252" y="4994264"/>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7" name="Google Shape;1777;p26"/>
          <p:cNvGrpSpPr/>
          <p:nvPr/>
        </p:nvGrpSpPr>
        <p:grpSpPr>
          <a:xfrm rot="6864609" flipH="1">
            <a:off x="-716458" y="1260953"/>
            <a:ext cx="3480175" cy="910556"/>
            <a:chOff x="6637390" y="3260496"/>
            <a:chExt cx="1806226" cy="472583"/>
          </a:xfrm>
        </p:grpSpPr>
        <p:sp>
          <p:nvSpPr>
            <p:cNvPr id="1778" name="Google Shape;1778;p26"/>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6"/>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6"/>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6"/>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6"/>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6"/>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6"/>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6"/>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6"/>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6"/>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6"/>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6"/>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6"/>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6"/>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6"/>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6"/>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6"/>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6"/>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6"/>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6"/>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6"/>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6"/>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6"/>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1" name="Google Shape;1801;p26"/>
          <p:cNvGrpSpPr/>
          <p:nvPr/>
        </p:nvGrpSpPr>
        <p:grpSpPr>
          <a:xfrm>
            <a:off x="11234999" y="-11092"/>
            <a:ext cx="952795" cy="1461651"/>
            <a:chOff x="4586061" y="559056"/>
            <a:chExt cx="407015" cy="624388"/>
          </a:xfrm>
        </p:grpSpPr>
        <p:sp>
          <p:nvSpPr>
            <p:cNvPr id="1802" name="Google Shape;1802;p26"/>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6"/>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6"/>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6"/>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6"/>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6"/>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6"/>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6"/>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6"/>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6"/>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2" name="Google Shape;1812;p26"/>
          <p:cNvSpPr txBox="1">
            <a:spLocks noGrp="1"/>
          </p:cNvSpPr>
          <p:nvPr>
            <p:ph type="title"/>
          </p:nvPr>
        </p:nvSpPr>
        <p:spPr>
          <a:xfrm>
            <a:off x="1735900" y="1665433"/>
            <a:ext cx="3725600" cy="99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Font typeface="Chau Philomene One"/>
              <a:buNone/>
              <a:defRPr sz="6400">
                <a:latin typeface="Chau Philomene One"/>
                <a:ea typeface="Chau Philomene One"/>
                <a:cs typeface="Chau Philomene One"/>
                <a:sym typeface="Chau Philomene One"/>
              </a:defRPr>
            </a:lvl1pPr>
            <a:lvl2pPr lvl="1"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2pPr>
            <a:lvl3pPr lvl="2"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3pPr>
            <a:lvl4pPr lvl="3"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4pPr>
            <a:lvl5pPr lvl="4"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5pPr>
            <a:lvl6pPr lvl="5"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6pPr>
            <a:lvl7pPr lvl="6"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7pPr>
            <a:lvl8pPr lvl="7"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8pPr>
            <a:lvl9pPr lvl="8" algn="ctr" rtl="0">
              <a:spcBef>
                <a:spcPts val="0"/>
              </a:spcBef>
              <a:spcAft>
                <a:spcPts val="0"/>
              </a:spcAft>
              <a:buSzPts val="1800"/>
              <a:buFont typeface="Chau Philomene One"/>
              <a:buNone/>
              <a:defRPr sz="2400">
                <a:latin typeface="Chau Philomene One"/>
                <a:ea typeface="Chau Philomene One"/>
                <a:cs typeface="Chau Philomene One"/>
                <a:sym typeface="Chau Philomene One"/>
              </a:defRPr>
            </a:lvl9pPr>
          </a:lstStyle>
          <a:p>
            <a:endParaRPr/>
          </a:p>
        </p:txBody>
      </p:sp>
      <p:sp>
        <p:nvSpPr>
          <p:cNvPr id="1813" name="Google Shape;1813;p26"/>
          <p:cNvSpPr txBox="1">
            <a:spLocks noGrp="1"/>
          </p:cNvSpPr>
          <p:nvPr>
            <p:ph type="subTitle" idx="1"/>
          </p:nvPr>
        </p:nvSpPr>
        <p:spPr>
          <a:xfrm>
            <a:off x="1711500" y="3775267"/>
            <a:ext cx="3750000" cy="15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Ropa Sans"/>
              <a:buNone/>
              <a:defRPr sz="2133">
                <a:latin typeface="Ropa Sans"/>
                <a:ea typeface="Ropa Sans"/>
                <a:cs typeface="Ropa Sans"/>
                <a:sym typeface="Ropa Sans"/>
              </a:defRPr>
            </a:lvl1pPr>
            <a:lvl2pPr lvl="1"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2pPr>
            <a:lvl3pPr lvl="2"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3pPr>
            <a:lvl4pPr lvl="3"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4pPr>
            <a:lvl5pPr lvl="4"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5pPr>
            <a:lvl6pPr lvl="5"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6pPr>
            <a:lvl7pPr lvl="6"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7pPr>
            <a:lvl8pPr lvl="7"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8pPr>
            <a:lvl9pPr lvl="8" algn="ctr" rtl="0">
              <a:lnSpc>
                <a:spcPct val="100000"/>
              </a:lnSpc>
              <a:spcBef>
                <a:spcPts val="0"/>
              </a:spcBef>
              <a:spcAft>
                <a:spcPts val="0"/>
              </a:spcAft>
              <a:buClr>
                <a:schemeClr val="lt1"/>
              </a:buClr>
              <a:buSzPts val="1600"/>
              <a:buFont typeface="Ropa Sans"/>
              <a:buNone/>
              <a:defRPr sz="2133">
                <a:latin typeface="Ropa Sans"/>
                <a:ea typeface="Ropa Sans"/>
                <a:cs typeface="Ropa Sans"/>
                <a:sym typeface="Ropa Sans"/>
              </a:defRPr>
            </a:lvl9pPr>
          </a:lstStyle>
          <a:p>
            <a:endParaRPr/>
          </a:p>
        </p:txBody>
      </p:sp>
      <p:sp>
        <p:nvSpPr>
          <p:cNvPr id="1814" name="Google Shape;1814;p26"/>
          <p:cNvSpPr txBox="1"/>
          <p:nvPr/>
        </p:nvSpPr>
        <p:spPr>
          <a:xfrm>
            <a:off x="5969000" y="4839333"/>
            <a:ext cx="5266000" cy="11804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400"/>
              </a:spcBef>
              <a:spcAft>
                <a:spcPts val="0"/>
              </a:spcAft>
              <a:buNone/>
            </a:pPr>
            <a:r>
              <a:rPr lang="en" sz="2133" b="1">
                <a:solidFill>
                  <a:srgbClr val="FFFFFF"/>
                </a:solidFill>
                <a:latin typeface="Ropa Sans"/>
                <a:ea typeface="Ropa Sans"/>
                <a:cs typeface="Ropa Sans"/>
                <a:sym typeface="Ropa Sans"/>
              </a:rPr>
              <a:t>CREDITS: </a:t>
            </a:r>
            <a:r>
              <a:rPr lang="en" sz="2133">
                <a:solidFill>
                  <a:srgbClr val="FFFFFF"/>
                </a:solidFill>
                <a:latin typeface="Ropa Sans"/>
                <a:ea typeface="Ropa Sans"/>
                <a:cs typeface="Ropa Sans"/>
                <a:sym typeface="Ropa Sans"/>
              </a:rPr>
              <a:t>This presentation template was created by </a:t>
            </a:r>
            <a:r>
              <a:rPr lang="en" sz="2133" b="1">
                <a:solidFill>
                  <a:srgbClr val="FFFFFF"/>
                </a:solidFill>
                <a:uFill>
                  <a:noFill/>
                </a:uFill>
                <a:latin typeface="Ropa Sans"/>
                <a:ea typeface="Ropa Sans"/>
                <a:cs typeface="Ropa Sans"/>
                <a:sym typeface="Ropa Sans"/>
                <a:hlinkClick r:id="rId2">
                  <a:extLst>
                    <a:ext uri="{A12FA001-AC4F-418D-AE19-62706E023703}">
                      <ahyp:hlinkClr xmlns:ahyp="http://schemas.microsoft.com/office/drawing/2018/hyperlinkcolor" val="tx"/>
                    </a:ext>
                  </a:extLst>
                </a:hlinkClick>
              </a:rPr>
              <a:t>Slidesgo</a:t>
            </a:r>
            <a:r>
              <a:rPr lang="en" sz="2133">
                <a:solidFill>
                  <a:srgbClr val="FFFFFF"/>
                </a:solidFill>
                <a:latin typeface="Ropa Sans"/>
                <a:ea typeface="Ropa Sans"/>
                <a:cs typeface="Ropa Sans"/>
                <a:sym typeface="Ropa Sans"/>
              </a:rPr>
              <a:t>, including icons by </a:t>
            </a:r>
            <a:r>
              <a:rPr lang="en" sz="2133" b="1">
                <a:solidFill>
                  <a:srgbClr val="FFFFFF"/>
                </a:solidFill>
                <a:uFill>
                  <a:noFill/>
                </a:uFill>
                <a:latin typeface="Ropa Sans"/>
                <a:ea typeface="Ropa Sans"/>
                <a:cs typeface="Ropa Sans"/>
                <a:sym typeface="Ropa Sans"/>
                <a:hlinkClick r:id="rId3">
                  <a:extLst>
                    <a:ext uri="{A12FA001-AC4F-418D-AE19-62706E023703}">
                      <ahyp:hlinkClr xmlns:ahyp="http://schemas.microsoft.com/office/drawing/2018/hyperlinkcolor" val="tx"/>
                    </a:ext>
                  </a:extLst>
                </a:hlinkClick>
              </a:rPr>
              <a:t>Flaticon</a:t>
            </a:r>
            <a:r>
              <a:rPr lang="en" sz="2133">
                <a:solidFill>
                  <a:srgbClr val="FFFFFF"/>
                </a:solidFill>
                <a:latin typeface="Ropa Sans"/>
                <a:ea typeface="Ropa Sans"/>
                <a:cs typeface="Ropa Sans"/>
                <a:sym typeface="Ropa Sans"/>
              </a:rPr>
              <a:t>, and infographics &amp; images by </a:t>
            </a:r>
            <a:r>
              <a:rPr lang="en" sz="2133" b="1">
                <a:solidFill>
                  <a:srgbClr val="FFFFFF"/>
                </a:solidFill>
                <a:uFill>
                  <a:noFill/>
                </a:uFill>
                <a:latin typeface="Ropa Sans"/>
                <a:ea typeface="Ropa Sans"/>
                <a:cs typeface="Ropa Sans"/>
                <a:sym typeface="Ropa Sans"/>
                <a:hlinkClick r:id="rId4">
                  <a:extLst>
                    <a:ext uri="{A12FA001-AC4F-418D-AE19-62706E023703}">
                      <ahyp:hlinkClr xmlns:ahyp="http://schemas.microsoft.com/office/drawing/2018/hyperlinkcolor" val="tx"/>
                    </a:ext>
                  </a:extLst>
                </a:hlinkClick>
              </a:rPr>
              <a:t>Freepik</a:t>
            </a:r>
            <a:r>
              <a:rPr lang="en" sz="2133">
                <a:solidFill>
                  <a:srgbClr val="FFFFFF"/>
                </a:solidFill>
                <a:latin typeface="Ropa Sans"/>
                <a:ea typeface="Ropa Sans"/>
                <a:cs typeface="Ropa Sans"/>
                <a:sym typeface="Ropa Sans"/>
              </a:rPr>
              <a:t>. </a:t>
            </a:r>
            <a:endParaRPr sz="2133">
              <a:solidFill>
                <a:srgbClr val="FFFFFF"/>
              </a:solidFill>
              <a:latin typeface="Ropa Sans"/>
              <a:ea typeface="Ropa Sans"/>
              <a:cs typeface="Ropa Sans"/>
              <a:sym typeface="Ropa Sans"/>
            </a:endParaRPr>
          </a:p>
        </p:txBody>
      </p:sp>
      <p:grpSp>
        <p:nvGrpSpPr>
          <p:cNvPr id="1815" name="Google Shape;1815;p26"/>
          <p:cNvGrpSpPr/>
          <p:nvPr/>
        </p:nvGrpSpPr>
        <p:grpSpPr>
          <a:xfrm rot="-1501460">
            <a:off x="269047" y="5544450"/>
            <a:ext cx="314276" cy="1341788"/>
            <a:chOff x="5660019" y="3132495"/>
            <a:chExt cx="136920" cy="584572"/>
          </a:xfrm>
        </p:grpSpPr>
        <p:sp>
          <p:nvSpPr>
            <p:cNvPr id="1816" name="Google Shape;1816;p26"/>
            <p:cNvSpPr/>
            <p:nvPr/>
          </p:nvSpPr>
          <p:spPr>
            <a:xfrm>
              <a:off x="5671677" y="3148415"/>
              <a:ext cx="30" cy="3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6"/>
            <p:cNvSpPr/>
            <p:nvPr/>
          </p:nvSpPr>
          <p:spPr>
            <a:xfrm>
              <a:off x="5660019" y="3132495"/>
              <a:ext cx="21765" cy="24352"/>
            </a:xfrm>
            <a:custGeom>
              <a:avLst/>
              <a:gdLst/>
              <a:ahLst/>
              <a:cxnLst/>
              <a:rect l="l" t="t" r="r" b="b"/>
              <a:pathLst>
                <a:path w="715" h="800" extrusionOk="0">
                  <a:moveTo>
                    <a:pt x="136" y="0"/>
                  </a:moveTo>
                  <a:cubicBezTo>
                    <a:pt x="97" y="0"/>
                    <a:pt x="58" y="24"/>
                    <a:pt x="35" y="70"/>
                  </a:cubicBezTo>
                  <a:cubicBezTo>
                    <a:pt x="0" y="122"/>
                    <a:pt x="18" y="192"/>
                    <a:pt x="87" y="227"/>
                  </a:cubicBezTo>
                  <a:lnTo>
                    <a:pt x="105" y="227"/>
                  </a:lnTo>
                  <a:lnTo>
                    <a:pt x="122" y="262"/>
                  </a:lnTo>
                  <a:cubicBezTo>
                    <a:pt x="140" y="262"/>
                    <a:pt x="157" y="297"/>
                    <a:pt x="175" y="314"/>
                  </a:cubicBezTo>
                  <a:cubicBezTo>
                    <a:pt x="209" y="349"/>
                    <a:pt x="262" y="384"/>
                    <a:pt x="297" y="419"/>
                  </a:cubicBezTo>
                  <a:lnTo>
                    <a:pt x="314" y="454"/>
                  </a:lnTo>
                  <a:cubicBezTo>
                    <a:pt x="331" y="488"/>
                    <a:pt x="349" y="506"/>
                    <a:pt x="366" y="523"/>
                  </a:cubicBezTo>
                  <a:lnTo>
                    <a:pt x="366" y="541"/>
                  </a:lnTo>
                  <a:lnTo>
                    <a:pt x="384" y="576"/>
                  </a:lnTo>
                  <a:lnTo>
                    <a:pt x="436" y="645"/>
                  </a:lnTo>
                  <a:cubicBezTo>
                    <a:pt x="453" y="663"/>
                    <a:pt x="471" y="680"/>
                    <a:pt x="488" y="698"/>
                  </a:cubicBezTo>
                  <a:lnTo>
                    <a:pt x="506" y="715"/>
                  </a:lnTo>
                  <a:cubicBezTo>
                    <a:pt x="523" y="750"/>
                    <a:pt x="541" y="767"/>
                    <a:pt x="575" y="785"/>
                  </a:cubicBezTo>
                  <a:cubicBezTo>
                    <a:pt x="591" y="795"/>
                    <a:pt x="606" y="799"/>
                    <a:pt x="621" y="799"/>
                  </a:cubicBezTo>
                  <a:cubicBezTo>
                    <a:pt x="655" y="799"/>
                    <a:pt x="685" y="775"/>
                    <a:pt x="697" y="750"/>
                  </a:cubicBezTo>
                  <a:cubicBezTo>
                    <a:pt x="715" y="698"/>
                    <a:pt x="715" y="645"/>
                    <a:pt x="715" y="593"/>
                  </a:cubicBezTo>
                  <a:cubicBezTo>
                    <a:pt x="715" y="558"/>
                    <a:pt x="715" y="523"/>
                    <a:pt x="697" y="506"/>
                  </a:cubicBezTo>
                  <a:cubicBezTo>
                    <a:pt x="593" y="297"/>
                    <a:pt x="419" y="122"/>
                    <a:pt x="192" y="18"/>
                  </a:cubicBezTo>
                  <a:cubicBezTo>
                    <a:pt x="175" y="6"/>
                    <a:pt x="155"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6"/>
            <p:cNvSpPr/>
            <p:nvPr/>
          </p:nvSpPr>
          <p:spPr>
            <a:xfrm>
              <a:off x="5703304" y="3179677"/>
              <a:ext cx="18812" cy="31810"/>
            </a:xfrm>
            <a:custGeom>
              <a:avLst/>
              <a:gdLst/>
              <a:ahLst/>
              <a:cxnLst/>
              <a:rect l="l" t="t" r="r" b="b"/>
              <a:pathLst>
                <a:path w="618" h="1045" extrusionOk="0">
                  <a:moveTo>
                    <a:pt x="128" y="1"/>
                  </a:moveTo>
                  <a:cubicBezTo>
                    <a:pt x="64" y="1"/>
                    <a:pt x="0" y="67"/>
                    <a:pt x="25" y="141"/>
                  </a:cubicBezTo>
                  <a:cubicBezTo>
                    <a:pt x="60" y="298"/>
                    <a:pt x="130" y="455"/>
                    <a:pt x="199" y="612"/>
                  </a:cubicBezTo>
                  <a:cubicBezTo>
                    <a:pt x="217" y="682"/>
                    <a:pt x="269" y="751"/>
                    <a:pt x="304" y="838"/>
                  </a:cubicBezTo>
                  <a:cubicBezTo>
                    <a:pt x="304" y="838"/>
                    <a:pt x="321" y="856"/>
                    <a:pt x="321" y="856"/>
                  </a:cubicBezTo>
                  <a:cubicBezTo>
                    <a:pt x="321" y="873"/>
                    <a:pt x="339" y="891"/>
                    <a:pt x="356" y="908"/>
                  </a:cubicBezTo>
                  <a:cubicBezTo>
                    <a:pt x="356" y="908"/>
                    <a:pt x="374" y="926"/>
                    <a:pt x="374" y="926"/>
                  </a:cubicBezTo>
                  <a:cubicBezTo>
                    <a:pt x="391" y="978"/>
                    <a:pt x="426" y="1013"/>
                    <a:pt x="461" y="1030"/>
                  </a:cubicBezTo>
                  <a:cubicBezTo>
                    <a:pt x="475" y="1040"/>
                    <a:pt x="491" y="1044"/>
                    <a:pt x="507" y="1044"/>
                  </a:cubicBezTo>
                  <a:cubicBezTo>
                    <a:pt x="548" y="1044"/>
                    <a:pt x="588" y="1016"/>
                    <a:pt x="600" y="978"/>
                  </a:cubicBezTo>
                  <a:cubicBezTo>
                    <a:pt x="618" y="926"/>
                    <a:pt x="618" y="873"/>
                    <a:pt x="600" y="821"/>
                  </a:cubicBezTo>
                  <a:cubicBezTo>
                    <a:pt x="600" y="804"/>
                    <a:pt x="600" y="769"/>
                    <a:pt x="600" y="751"/>
                  </a:cubicBezTo>
                  <a:cubicBezTo>
                    <a:pt x="600" y="734"/>
                    <a:pt x="600" y="716"/>
                    <a:pt x="600" y="699"/>
                  </a:cubicBezTo>
                  <a:cubicBezTo>
                    <a:pt x="600" y="664"/>
                    <a:pt x="583" y="629"/>
                    <a:pt x="565" y="594"/>
                  </a:cubicBezTo>
                  <a:cubicBezTo>
                    <a:pt x="548" y="525"/>
                    <a:pt x="513" y="455"/>
                    <a:pt x="478" y="385"/>
                  </a:cubicBezTo>
                  <a:cubicBezTo>
                    <a:pt x="408" y="246"/>
                    <a:pt x="304" y="124"/>
                    <a:pt x="199" y="37"/>
                  </a:cubicBezTo>
                  <a:cubicBezTo>
                    <a:pt x="179" y="12"/>
                    <a:pt x="15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6"/>
            <p:cNvSpPr/>
            <p:nvPr/>
          </p:nvSpPr>
          <p:spPr>
            <a:xfrm>
              <a:off x="5734840" y="3252307"/>
              <a:ext cx="16468" cy="33758"/>
            </a:xfrm>
            <a:custGeom>
              <a:avLst/>
              <a:gdLst/>
              <a:ahLst/>
              <a:cxnLst/>
              <a:rect l="l" t="t" r="r" b="b"/>
              <a:pathLst>
                <a:path w="541" h="1109" extrusionOk="0">
                  <a:moveTo>
                    <a:pt x="102" y="1"/>
                  </a:moveTo>
                  <a:cubicBezTo>
                    <a:pt x="68" y="1"/>
                    <a:pt x="35" y="30"/>
                    <a:pt x="35" y="74"/>
                  </a:cubicBezTo>
                  <a:cubicBezTo>
                    <a:pt x="17" y="91"/>
                    <a:pt x="17" y="108"/>
                    <a:pt x="0" y="143"/>
                  </a:cubicBezTo>
                  <a:lnTo>
                    <a:pt x="0" y="213"/>
                  </a:lnTo>
                  <a:cubicBezTo>
                    <a:pt x="0" y="230"/>
                    <a:pt x="0" y="248"/>
                    <a:pt x="17" y="283"/>
                  </a:cubicBezTo>
                  <a:cubicBezTo>
                    <a:pt x="35" y="300"/>
                    <a:pt x="17" y="352"/>
                    <a:pt x="35" y="387"/>
                  </a:cubicBezTo>
                  <a:cubicBezTo>
                    <a:pt x="52" y="474"/>
                    <a:pt x="70" y="544"/>
                    <a:pt x="105" y="631"/>
                  </a:cubicBezTo>
                  <a:cubicBezTo>
                    <a:pt x="122" y="718"/>
                    <a:pt x="157" y="806"/>
                    <a:pt x="192" y="875"/>
                  </a:cubicBezTo>
                  <a:cubicBezTo>
                    <a:pt x="244" y="963"/>
                    <a:pt x="261" y="1050"/>
                    <a:pt x="349" y="1102"/>
                  </a:cubicBezTo>
                  <a:cubicBezTo>
                    <a:pt x="362" y="1106"/>
                    <a:pt x="376" y="1109"/>
                    <a:pt x="390" y="1109"/>
                  </a:cubicBezTo>
                  <a:cubicBezTo>
                    <a:pt x="433" y="1109"/>
                    <a:pt x="475" y="1089"/>
                    <a:pt x="488" y="1050"/>
                  </a:cubicBezTo>
                  <a:cubicBezTo>
                    <a:pt x="540" y="963"/>
                    <a:pt x="488" y="875"/>
                    <a:pt x="488" y="788"/>
                  </a:cubicBezTo>
                  <a:lnTo>
                    <a:pt x="488" y="771"/>
                  </a:lnTo>
                  <a:cubicBezTo>
                    <a:pt x="488" y="753"/>
                    <a:pt x="488" y="736"/>
                    <a:pt x="488" y="701"/>
                  </a:cubicBezTo>
                  <a:cubicBezTo>
                    <a:pt x="488" y="684"/>
                    <a:pt x="488" y="666"/>
                    <a:pt x="471" y="649"/>
                  </a:cubicBezTo>
                  <a:cubicBezTo>
                    <a:pt x="453" y="631"/>
                    <a:pt x="453" y="579"/>
                    <a:pt x="436" y="544"/>
                  </a:cubicBezTo>
                  <a:cubicBezTo>
                    <a:pt x="401" y="457"/>
                    <a:pt x="384" y="370"/>
                    <a:pt x="331" y="283"/>
                  </a:cubicBezTo>
                  <a:cubicBezTo>
                    <a:pt x="314" y="230"/>
                    <a:pt x="279" y="161"/>
                    <a:pt x="227" y="108"/>
                  </a:cubicBezTo>
                  <a:lnTo>
                    <a:pt x="209" y="74"/>
                  </a:lnTo>
                  <a:cubicBezTo>
                    <a:pt x="209" y="56"/>
                    <a:pt x="174" y="39"/>
                    <a:pt x="157" y="39"/>
                  </a:cubicBezTo>
                  <a:cubicBezTo>
                    <a:pt x="144" y="12"/>
                    <a:pt x="123"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6"/>
            <p:cNvSpPr/>
            <p:nvPr/>
          </p:nvSpPr>
          <p:spPr>
            <a:xfrm>
              <a:off x="5767716" y="3342227"/>
              <a:ext cx="13820" cy="26544"/>
            </a:xfrm>
            <a:custGeom>
              <a:avLst/>
              <a:gdLst/>
              <a:ahLst/>
              <a:cxnLst/>
              <a:rect l="l" t="t" r="r" b="b"/>
              <a:pathLst>
                <a:path w="454" h="872" extrusionOk="0">
                  <a:moveTo>
                    <a:pt x="138" y="0"/>
                  </a:moveTo>
                  <a:cubicBezTo>
                    <a:pt x="123" y="0"/>
                    <a:pt x="105" y="4"/>
                    <a:pt x="88" y="13"/>
                  </a:cubicBezTo>
                  <a:cubicBezTo>
                    <a:pt x="53" y="13"/>
                    <a:pt x="36" y="48"/>
                    <a:pt x="18" y="100"/>
                  </a:cubicBezTo>
                  <a:cubicBezTo>
                    <a:pt x="1" y="153"/>
                    <a:pt x="1" y="205"/>
                    <a:pt x="1" y="275"/>
                  </a:cubicBezTo>
                  <a:cubicBezTo>
                    <a:pt x="1" y="344"/>
                    <a:pt x="18" y="431"/>
                    <a:pt x="36" y="501"/>
                  </a:cubicBezTo>
                  <a:cubicBezTo>
                    <a:pt x="70" y="571"/>
                    <a:pt x="105" y="658"/>
                    <a:pt x="158" y="710"/>
                  </a:cubicBezTo>
                  <a:cubicBezTo>
                    <a:pt x="158" y="728"/>
                    <a:pt x="192" y="745"/>
                    <a:pt x="192" y="763"/>
                  </a:cubicBezTo>
                  <a:cubicBezTo>
                    <a:pt x="192" y="780"/>
                    <a:pt x="210" y="780"/>
                    <a:pt x="227" y="798"/>
                  </a:cubicBezTo>
                  <a:cubicBezTo>
                    <a:pt x="245" y="832"/>
                    <a:pt x="280" y="867"/>
                    <a:pt x="332" y="867"/>
                  </a:cubicBezTo>
                  <a:cubicBezTo>
                    <a:pt x="341" y="870"/>
                    <a:pt x="350" y="872"/>
                    <a:pt x="360" y="872"/>
                  </a:cubicBezTo>
                  <a:cubicBezTo>
                    <a:pt x="406" y="872"/>
                    <a:pt x="454" y="838"/>
                    <a:pt x="454" y="780"/>
                  </a:cubicBezTo>
                  <a:cubicBezTo>
                    <a:pt x="454" y="728"/>
                    <a:pt x="437" y="693"/>
                    <a:pt x="402" y="641"/>
                  </a:cubicBezTo>
                  <a:cubicBezTo>
                    <a:pt x="402" y="641"/>
                    <a:pt x="384" y="623"/>
                    <a:pt x="384" y="606"/>
                  </a:cubicBezTo>
                  <a:lnTo>
                    <a:pt x="384" y="588"/>
                  </a:lnTo>
                  <a:cubicBezTo>
                    <a:pt x="367" y="571"/>
                    <a:pt x="367" y="553"/>
                    <a:pt x="349" y="519"/>
                  </a:cubicBezTo>
                  <a:lnTo>
                    <a:pt x="315" y="414"/>
                  </a:lnTo>
                  <a:cubicBezTo>
                    <a:pt x="297" y="362"/>
                    <a:pt x="280" y="292"/>
                    <a:pt x="280" y="240"/>
                  </a:cubicBezTo>
                  <a:lnTo>
                    <a:pt x="245" y="153"/>
                  </a:lnTo>
                  <a:lnTo>
                    <a:pt x="245" y="135"/>
                  </a:lnTo>
                  <a:cubicBezTo>
                    <a:pt x="245" y="118"/>
                    <a:pt x="245" y="118"/>
                    <a:pt x="245" y="100"/>
                  </a:cubicBezTo>
                  <a:cubicBezTo>
                    <a:pt x="245" y="65"/>
                    <a:pt x="210" y="31"/>
                    <a:pt x="175" y="13"/>
                  </a:cubicBezTo>
                  <a:cubicBezTo>
                    <a:pt x="166" y="4"/>
                    <a:pt x="153"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6"/>
            <p:cNvSpPr/>
            <p:nvPr/>
          </p:nvSpPr>
          <p:spPr>
            <a:xfrm>
              <a:off x="5783636" y="3416745"/>
              <a:ext cx="11719" cy="39785"/>
            </a:xfrm>
            <a:custGeom>
              <a:avLst/>
              <a:gdLst/>
              <a:ahLst/>
              <a:cxnLst/>
              <a:rect l="l" t="t" r="r" b="b"/>
              <a:pathLst>
                <a:path w="385" h="1307" extrusionOk="0">
                  <a:moveTo>
                    <a:pt x="130" y="0"/>
                  </a:moveTo>
                  <a:cubicBezTo>
                    <a:pt x="86" y="0"/>
                    <a:pt x="45" y="27"/>
                    <a:pt x="36" y="75"/>
                  </a:cubicBezTo>
                  <a:cubicBezTo>
                    <a:pt x="1" y="162"/>
                    <a:pt x="1" y="267"/>
                    <a:pt x="1" y="372"/>
                  </a:cubicBezTo>
                  <a:lnTo>
                    <a:pt x="1" y="650"/>
                  </a:lnTo>
                  <a:cubicBezTo>
                    <a:pt x="1" y="755"/>
                    <a:pt x="1" y="842"/>
                    <a:pt x="18" y="929"/>
                  </a:cubicBezTo>
                  <a:cubicBezTo>
                    <a:pt x="18" y="982"/>
                    <a:pt x="18" y="1034"/>
                    <a:pt x="36" y="1086"/>
                  </a:cubicBezTo>
                  <a:cubicBezTo>
                    <a:pt x="53" y="1138"/>
                    <a:pt x="70" y="1191"/>
                    <a:pt x="105" y="1243"/>
                  </a:cubicBezTo>
                  <a:cubicBezTo>
                    <a:pt x="127" y="1287"/>
                    <a:pt x="167" y="1306"/>
                    <a:pt x="209" y="1306"/>
                  </a:cubicBezTo>
                  <a:cubicBezTo>
                    <a:pt x="268" y="1306"/>
                    <a:pt x="329" y="1269"/>
                    <a:pt x="349" y="1208"/>
                  </a:cubicBezTo>
                  <a:cubicBezTo>
                    <a:pt x="349" y="1191"/>
                    <a:pt x="367" y="1173"/>
                    <a:pt x="367" y="1138"/>
                  </a:cubicBezTo>
                  <a:cubicBezTo>
                    <a:pt x="384" y="1104"/>
                    <a:pt x="384" y="1086"/>
                    <a:pt x="384" y="1051"/>
                  </a:cubicBezTo>
                  <a:cubicBezTo>
                    <a:pt x="384" y="999"/>
                    <a:pt x="384" y="964"/>
                    <a:pt x="384" y="912"/>
                  </a:cubicBezTo>
                  <a:cubicBezTo>
                    <a:pt x="367" y="825"/>
                    <a:pt x="367" y="720"/>
                    <a:pt x="349" y="633"/>
                  </a:cubicBezTo>
                  <a:cubicBezTo>
                    <a:pt x="349" y="528"/>
                    <a:pt x="314" y="424"/>
                    <a:pt x="314" y="337"/>
                  </a:cubicBezTo>
                  <a:cubicBezTo>
                    <a:pt x="297" y="232"/>
                    <a:pt x="262" y="145"/>
                    <a:pt x="227" y="58"/>
                  </a:cubicBezTo>
                  <a:cubicBezTo>
                    <a:pt x="204" y="18"/>
                    <a:pt x="16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6"/>
            <p:cNvSpPr/>
            <p:nvPr/>
          </p:nvSpPr>
          <p:spPr>
            <a:xfrm>
              <a:off x="5788415" y="3519297"/>
              <a:ext cx="8523" cy="30410"/>
            </a:xfrm>
            <a:custGeom>
              <a:avLst/>
              <a:gdLst/>
              <a:ahLst/>
              <a:cxnLst/>
              <a:rect l="l" t="t" r="r" b="b"/>
              <a:pathLst>
                <a:path w="280" h="999" extrusionOk="0">
                  <a:moveTo>
                    <a:pt x="140" y="1"/>
                  </a:moveTo>
                  <a:cubicBezTo>
                    <a:pt x="105" y="1"/>
                    <a:pt x="70" y="18"/>
                    <a:pt x="53" y="53"/>
                  </a:cubicBezTo>
                  <a:lnTo>
                    <a:pt x="53" y="70"/>
                  </a:lnTo>
                  <a:cubicBezTo>
                    <a:pt x="18" y="140"/>
                    <a:pt x="1" y="210"/>
                    <a:pt x="18" y="280"/>
                  </a:cubicBezTo>
                  <a:lnTo>
                    <a:pt x="18" y="506"/>
                  </a:lnTo>
                  <a:lnTo>
                    <a:pt x="18" y="715"/>
                  </a:lnTo>
                  <a:cubicBezTo>
                    <a:pt x="1" y="750"/>
                    <a:pt x="1" y="768"/>
                    <a:pt x="18" y="785"/>
                  </a:cubicBezTo>
                  <a:cubicBezTo>
                    <a:pt x="18" y="802"/>
                    <a:pt x="18" y="802"/>
                    <a:pt x="18" y="820"/>
                  </a:cubicBezTo>
                  <a:lnTo>
                    <a:pt x="18" y="837"/>
                  </a:lnTo>
                  <a:cubicBezTo>
                    <a:pt x="18" y="890"/>
                    <a:pt x="35" y="925"/>
                    <a:pt x="70" y="959"/>
                  </a:cubicBezTo>
                  <a:cubicBezTo>
                    <a:pt x="88" y="986"/>
                    <a:pt x="114" y="999"/>
                    <a:pt x="140" y="999"/>
                  </a:cubicBezTo>
                  <a:cubicBezTo>
                    <a:pt x="166" y="999"/>
                    <a:pt x="192" y="986"/>
                    <a:pt x="210" y="959"/>
                  </a:cubicBezTo>
                  <a:cubicBezTo>
                    <a:pt x="227" y="925"/>
                    <a:pt x="245" y="890"/>
                    <a:pt x="262" y="837"/>
                  </a:cubicBezTo>
                  <a:lnTo>
                    <a:pt x="262" y="820"/>
                  </a:lnTo>
                  <a:lnTo>
                    <a:pt x="262" y="802"/>
                  </a:lnTo>
                  <a:cubicBezTo>
                    <a:pt x="262" y="785"/>
                    <a:pt x="262" y="750"/>
                    <a:pt x="262" y="715"/>
                  </a:cubicBezTo>
                  <a:lnTo>
                    <a:pt x="262" y="506"/>
                  </a:lnTo>
                  <a:lnTo>
                    <a:pt x="279" y="280"/>
                  </a:lnTo>
                  <a:cubicBezTo>
                    <a:pt x="279" y="210"/>
                    <a:pt x="262" y="140"/>
                    <a:pt x="227" y="70"/>
                  </a:cubicBezTo>
                  <a:lnTo>
                    <a:pt x="227" y="53"/>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6"/>
            <p:cNvSpPr/>
            <p:nvPr/>
          </p:nvSpPr>
          <p:spPr>
            <a:xfrm>
              <a:off x="5783118" y="3604225"/>
              <a:ext cx="13820" cy="38537"/>
            </a:xfrm>
            <a:custGeom>
              <a:avLst/>
              <a:gdLst/>
              <a:ahLst/>
              <a:cxnLst/>
              <a:rect l="l" t="t" r="r" b="b"/>
              <a:pathLst>
                <a:path w="454" h="1266" extrusionOk="0">
                  <a:moveTo>
                    <a:pt x="328" y="1"/>
                  </a:moveTo>
                  <a:cubicBezTo>
                    <a:pt x="285" y="1"/>
                    <a:pt x="242" y="23"/>
                    <a:pt x="227" y="69"/>
                  </a:cubicBezTo>
                  <a:cubicBezTo>
                    <a:pt x="209" y="122"/>
                    <a:pt x="192" y="157"/>
                    <a:pt x="175" y="191"/>
                  </a:cubicBezTo>
                  <a:cubicBezTo>
                    <a:pt x="157" y="244"/>
                    <a:pt x="140" y="296"/>
                    <a:pt x="122" y="348"/>
                  </a:cubicBezTo>
                  <a:lnTo>
                    <a:pt x="70" y="627"/>
                  </a:lnTo>
                  <a:cubicBezTo>
                    <a:pt x="35" y="732"/>
                    <a:pt x="18" y="836"/>
                    <a:pt x="18" y="923"/>
                  </a:cubicBezTo>
                  <a:cubicBezTo>
                    <a:pt x="0" y="993"/>
                    <a:pt x="0" y="1046"/>
                    <a:pt x="18" y="1098"/>
                  </a:cubicBezTo>
                  <a:cubicBezTo>
                    <a:pt x="35" y="1133"/>
                    <a:pt x="53" y="1150"/>
                    <a:pt x="70" y="1185"/>
                  </a:cubicBezTo>
                  <a:cubicBezTo>
                    <a:pt x="53" y="1185"/>
                    <a:pt x="53" y="1185"/>
                    <a:pt x="70" y="1202"/>
                  </a:cubicBezTo>
                  <a:cubicBezTo>
                    <a:pt x="70" y="1202"/>
                    <a:pt x="70" y="1220"/>
                    <a:pt x="87" y="1220"/>
                  </a:cubicBezTo>
                  <a:cubicBezTo>
                    <a:pt x="98" y="1253"/>
                    <a:pt x="124" y="1265"/>
                    <a:pt x="149" y="1265"/>
                  </a:cubicBezTo>
                  <a:cubicBezTo>
                    <a:pt x="164" y="1265"/>
                    <a:pt x="179" y="1261"/>
                    <a:pt x="192" y="1255"/>
                  </a:cubicBezTo>
                  <a:cubicBezTo>
                    <a:pt x="227" y="1237"/>
                    <a:pt x="262" y="1202"/>
                    <a:pt x="297" y="1168"/>
                  </a:cubicBezTo>
                  <a:cubicBezTo>
                    <a:pt x="331" y="1115"/>
                    <a:pt x="349" y="1063"/>
                    <a:pt x="366" y="993"/>
                  </a:cubicBezTo>
                  <a:cubicBezTo>
                    <a:pt x="384" y="889"/>
                    <a:pt x="401" y="784"/>
                    <a:pt x="419" y="679"/>
                  </a:cubicBezTo>
                  <a:cubicBezTo>
                    <a:pt x="419" y="592"/>
                    <a:pt x="436" y="488"/>
                    <a:pt x="453" y="401"/>
                  </a:cubicBezTo>
                  <a:cubicBezTo>
                    <a:pt x="453" y="348"/>
                    <a:pt x="453" y="296"/>
                    <a:pt x="436" y="244"/>
                  </a:cubicBezTo>
                  <a:cubicBezTo>
                    <a:pt x="436" y="191"/>
                    <a:pt x="436" y="157"/>
                    <a:pt x="436" y="104"/>
                  </a:cubicBezTo>
                  <a:cubicBezTo>
                    <a:pt x="436" y="36"/>
                    <a:pt x="382"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6"/>
            <p:cNvSpPr/>
            <p:nvPr/>
          </p:nvSpPr>
          <p:spPr>
            <a:xfrm>
              <a:off x="5767198" y="3675060"/>
              <a:ext cx="19116" cy="42007"/>
            </a:xfrm>
            <a:custGeom>
              <a:avLst/>
              <a:gdLst/>
              <a:ahLst/>
              <a:cxnLst/>
              <a:rect l="l" t="t" r="r" b="b"/>
              <a:pathLst>
                <a:path w="628" h="1380" extrusionOk="0">
                  <a:moveTo>
                    <a:pt x="501" y="0"/>
                  </a:moveTo>
                  <a:cubicBezTo>
                    <a:pt x="466" y="0"/>
                    <a:pt x="433" y="14"/>
                    <a:pt x="419" y="43"/>
                  </a:cubicBezTo>
                  <a:cubicBezTo>
                    <a:pt x="366" y="148"/>
                    <a:pt x="332" y="270"/>
                    <a:pt x="297" y="374"/>
                  </a:cubicBezTo>
                  <a:cubicBezTo>
                    <a:pt x="262" y="479"/>
                    <a:pt x="227" y="566"/>
                    <a:pt x="192" y="671"/>
                  </a:cubicBezTo>
                  <a:cubicBezTo>
                    <a:pt x="157" y="775"/>
                    <a:pt x="122" y="863"/>
                    <a:pt x="87" y="950"/>
                  </a:cubicBezTo>
                  <a:cubicBezTo>
                    <a:pt x="53" y="1002"/>
                    <a:pt x="18" y="1054"/>
                    <a:pt x="0" y="1124"/>
                  </a:cubicBezTo>
                  <a:cubicBezTo>
                    <a:pt x="0" y="1141"/>
                    <a:pt x="0" y="1176"/>
                    <a:pt x="0" y="1194"/>
                  </a:cubicBezTo>
                  <a:lnTo>
                    <a:pt x="0" y="1281"/>
                  </a:lnTo>
                  <a:cubicBezTo>
                    <a:pt x="0" y="1335"/>
                    <a:pt x="43" y="1379"/>
                    <a:pt x="95" y="1379"/>
                  </a:cubicBezTo>
                  <a:cubicBezTo>
                    <a:pt x="109" y="1379"/>
                    <a:pt x="124" y="1376"/>
                    <a:pt x="140" y="1368"/>
                  </a:cubicBezTo>
                  <a:cubicBezTo>
                    <a:pt x="175" y="1333"/>
                    <a:pt x="227" y="1298"/>
                    <a:pt x="262" y="1263"/>
                  </a:cubicBezTo>
                  <a:cubicBezTo>
                    <a:pt x="297" y="1211"/>
                    <a:pt x="332" y="1159"/>
                    <a:pt x="366" y="1107"/>
                  </a:cubicBezTo>
                  <a:cubicBezTo>
                    <a:pt x="419" y="1002"/>
                    <a:pt x="471" y="880"/>
                    <a:pt x="506" y="775"/>
                  </a:cubicBezTo>
                  <a:cubicBezTo>
                    <a:pt x="541" y="671"/>
                    <a:pt x="576" y="549"/>
                    <a:pt x="593" y="444"/>
                  </a:cubicBezTo>
                  <a:cubicBezTo>
                    <a:pt x="610" y="392"/>
                    <a:pt x="610" y="322"/>
                    <a:pt x="628" y="270"/>
                  </a:cubicBezTo>
                  <a:cubicBezTo>
                    <a:pt x="628" y="235"/>
                    <a:pt x="628" y="200"/>
                    <a:pt x="628" y="183"/>
                  </a:cubicBezTo>
                  <a:cubicBezTo>
                    <a:pt x="628" y="148"/>
                    <a:pt x="628" y="113"/>
                    <a:pt x="610" y="78"/>
                  </a:cubicBezTo>
                  <a:cubicBezTo>
                    <a:pt x="600" y="27"/>
                    <a:pt x="549"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768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588"/>
        <p:cNvGrpSpPr/>
        <p:nvPr/>
      </p:nvGrpSpPr>
      <p:grpSpPr>
        <a:xfrm>
          <a:off x="0" y="0"/>
          <a:ext cx="0" cy="0"/>
          <a:chOff x="0" y="0"/>
          <a:chExt cx="0" cy="0"/>
        </a:xfrm>
      </p:grpSpPr>
      <p:sp>
        <p:nvSpPr>
          <p:cNvPr id="589" name="Google Shape;589;p4"/>
          <p:cNvSpPr txBox="1">
            <a:spLocks noGrp="1"/>
          </p:cNvSpPr>
          <p:nvPr>
            <p:ph type="title"/>
          </p:nvPr>
        </p:nvSpPr>
        <p:spPr>
          <a:xfrm>
            <a:off x="957000" y="593367"/>
            <a:ext cx="10278000" cy="65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3467">
                <a:solidFill>
                  <a:srgbClr val="353431"/>
                </a:solidFill>
                <a:latin typeface="Chau Philomene One"/>
                <a:ea typeface="Chau Philomene One"/>
                <a:cs typeface="Chau Philomene One"/>
                <a:sym typeface="Chau Philome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0" name="Google Shape;590;p4"/>
          <p:cNvSpPr txBox="1">
            <a:spLocks noGrp="1"/>
          </p:cNvSpPr>
          <p:nvPr>
            <p:ph type="body" idx="1"/>
          </p:nvPr>
        </p:nvSpPr>
        <p:spPr>
          <a:xfrm>
            <a:off x="1258400" y="1536633"/>
            <a:ext cx="9675200" cy="45552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Clr>
                <a:schemeClr val="dk1"/>
              </a:buClr>
              <a:buSzPts val="1200"/>
              <a:buFont typeface="Abel"/>
              <a:buChar char="●"/>
              <a:defRPr>
                <a:solidFill>
                  <a:schemeClr val="dk1"/>
                </a:solidFill>
              </a:defRPr>
            </a:lvl1pPr>
            <a:lvl2pPr marL="1219170" lvl="1" indent="-423323">
              <a:spcBef>
                <a:spcPts val="0"/>
              </a:spcBef>
              <a:spcAft>
                <a:spcPts val="0"/>
              </a:spcAft>
              <a:buSzPts val="1400"/>
              <a:buChar char="○"/>
              <a:defRPr>
                <a:solidFill>
                  <a:schemeClr val="dk1"/>
                </a:solidFill>
                <a:latin typeface="Ropa Sans"/>
                <a:ea typeface="Ropa Sans"/>
                <a:cs typeface="Ropa Sans"/>
                <a:sym typeface="Ropa Sans"/>
              </a:defRPr>
            </a:lvl2pPr>
            <a:lvl3pPr marL="1828754" lvl="2" indent="-423323">
              <a:spcBef>
                <a:spcPts val="0"/>
              </a:spcBef>
              <a:spcAft>
                <a:spcPts val="0"/>
              </a:spcAft>
              <a:buSzPts val="1400"/>
              <a:buChar char="■"/>
              <a:defRPr>
                <a:solidFill>
                  <a:schemeClr val="dk1"/>
                </a:solidFill>
                <a:latin typeface="Ropa Sans"/>
                <a:ea typeface="Ropa Sans"/>
                <a:cs typeface="Ropa Sans"/>
                <a:sym typeface="Ropa Sans"/>
              </a:defRPr>
            </a:lvl3pPr>
            <a:lvl4pPr marL="2438339" lvl="3" indent="-423323">
              <a:spcBef>
                <a:spcPts val="0"/>
              </a:spcBef>
              <a:spcAft>
                <a:spcPts val="0"/>
              </a:spcAft>
              <a:buSzPts val="1400"/>
              <a:buChar char="●"/>
              <a:defRPr>
                <a:solidFill>
                  <a:schemeClr val="dk1"/>
                </a:solidFill>
                <a:latin typeface="Ropa Sans"/>
                <a:ea typeface="Ropa Sans"/>
                <a:cs typeface="Ropa Sans"/>
                <a:sym typeface="Ropa Sans"/>
              </a:defRPr>
            </a:lvl4pPr>
            <a:lvl5pPr marL="3047924" lvl="4" indent="-423323">
              <a:spcBef>
                <a:spcPts val="0"/>
              </a:spcBef>
              <a:spcAft>
                <a:spcPts val="0"/>
              </a:spcAft>
              <a:buSzPts val="1400"/>
              <a:buChar char="○"/>
              <a:defRPr>
                <a:solidFill>
                  <a:schemeClr val="dk1"/>
                </a:solidFill>
                <a:latin typeface="Ropa Sans"/>
                <a:ea typeface="Ropa Sans"/>
                <a:cs typeface="Ropa Sans"/>
                <a:sym typeface="Ropa Sans"/>
              </a:defRPr>
            </a:lvl5pPr>
            <a:lvl6pPr marL="3657509" lvl="5" indent="-423323">
              <a:spcBef>
                <a:spcPts val="0"/>
              </a:spcBef>
              <a:spcAft>
                <a:spcPts val="0"/>
              </a:spcAft>
              <a:buSzPts val="1400"/>
              <a:buChar char="■"/>
              <a:defRPr>
                <a:solidFill>
                  <a:schemeClr val="dk1"/>
                </a:solidFill>
                <a:latin typeface="Ropa Sans"/>
                <a:ea typeface="Ropa Sans"/>
                <a:cs typeface="Ropa Sans"/>
                <a:sym typeface="Ropa Sans"/>
              </a:defRPr>
            </a:lvl6pPr>
            <a:lvl7pPr marL="4267093" lvl="6" indent="-423323">
              <a:spcBef>
                <a:spcPts val="0"/>
              </a:spcBef>
              <a:spcAft>
                <a:spcPts val="0"/>
              </a:spcAft>
              <a:buSzPts val="1400"/>
              <a:buChar char="●"/>
              <a:defRPr>
                <a:solidFill>
                  <a:schemeClr val="dk1"/>
                </a:solidFill>
                <a:latin typeface="Ropa Sans"/>
                <a:ea typeface="Ropa Sans"/>
                <a:cs typeface="Ropa Sans"/>
                <a:sym typeface="Ropa Sans"/>
              </a:defRPr>
            </a:lvl7pPr>
            <a:lvl8pPr marL="4876678" lvl="7" indent="-423323">
              <a:spcBef>
                <a:spcPts val="0"/>
              </a:spcBef>
              <a:spcAft>
                <a:spcPts val="0"/>
              </a:spcAft>
              <a:buSzPts val="1400"/>
              <a:buChar char="○"/>
              <a:defRPr>
                <a:solidFill>
                  <a:schemeClr val="dk1"/>
                </a:solidFill>
                <a:latin typeface="Ropa Sans"/>
                <a:ea typeface="Ropa Sans"/>
                <a:cs typeface="Ropa Sans"/>
                <a:sym typeface="Ropa Sans"/>
              </a:defRPr>
            </a:lvl8pPr>
            <a:lvl9pPr marL="5486263" lvl="8" indent="-423323">
              <a:spcBef>
                <a:spcPts val="0"/>
              </a:spcBef>
              <a:spcAft>
                <a:spcPts val="0"/>
              </a:spcAft>
              <a:buSzPts val="1400"/>
              <a:buChar char="■"/>
              <a:defRPr>
                <a:solidFill>
                  <a:schemeClr val="dk1"/>
                </a:solidFill>
                <a:latin typeface="Ropa Sans"/>
                <a:ea typeface="Ropa Sans"/>
                <a:cs typeface="Ropa Sans"/>
                <a:sym typeface="Ropa Sans"/>
              </a:defRPr>
            </a:lvl9pPr>
          </a:lstStyle>
          <a:p>
            <a:endParaRPr/>
          </a:p>
        </p:txBody>
      </p:sp>
      <p:grpSp>
        <p:nvGrpSpPr>
          <p:cNvPr id="591" name="Google Shape;591;p4"/>
          <p:cNvGrpSpPr/>
          <p:nvPr/>
        </p:nvGrpSpPr>
        <p:grpSpPr>
          <a:xfrm rot="3899834">
            <a:off x="-981162" y="4690734"/>
            <a:ext cx="3480299" cy="910589"/>
            <a:chOff x="6637390" y="3260496"/>
            <a:chExt cx="1806226" cy="472583"/>
          </a:xfrm>
        </p:grpSpPr>
        <p:sp>
          <p:nvSpPr>
            <p:cNvPr id="592" name="Google Shape;592;p4"/>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4"/>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4"/>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4"/>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4"/>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4"/>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4"/>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4"/>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4"/>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 name="Google Shape;615;p4"/>
          <p:cNvGrpSpPr/>
          <p:nvPr/>
        </p:nvGrpSpPr>
        <p:grpSpPr>
          <a:xfrm>
            <a:off x="1" y="-16"/>
            <a:ext cx="1332793" cy="474925"/>
            <a:chOff x="23" y="279277"/>
            <a:chExt cx="1106726" cy="394325"/>
          </a:xfrm>
        </p:grpSpPr>
        <p:sp>
          <p:nvSpPr>
            <p:cNvPr id="616" name="Google Shape;616;p4"/>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4"/>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4"/>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4"/>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4"/>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4"/>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4"/>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4"/>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 name="Google Shape;624;p4"/>
          <p:cNvGrpSpPr/>
          <p:nvPr/>
        </p:nvGrpSpPr>
        <p:grpSpPr>
          <a:xfrm>
            <a:off x="11196665" y="74975"/>
            <a:ext cx="952795" cy="1461651"/>
            <a:chOff x="4586061" y="559056"/>
            <a:chExt cx="407015" cy="624388"/>
          </a:xfrm>
        </p:grpSpPr>
        <p:sp>
          <p:nvSpPr>
            <p:cNvPr id="625" name="Google Shape;625;p4"/>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4"/>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4"/>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4"/>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4"/>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4"/>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4"/>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4"/>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4"/>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4"/>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5" name="Google Shape;635;p4"/>
          <p:cNvSpPr/>
          <p:nvPr/>
        </p:nvSpPr>
        <p:spPr>
          <a:xfrm>
            <a:off x="9181518" y="10729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4"/>
          <p:cNvSpPr/>
          <p:nvPr/>
        </p:nvSpPr>
        <p:spPr>
          <a:xfrm>
            <a:off x="9819177" y="15117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4"/>
          <p:cNvSpPr/>
          <p:nvPr/>
        </p:nvSpPr>
        <p:spPr>
          <a:xfrm>
            <a:off x="8964849" y="15117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4"/>
          <p:cNvSpPr/>
          <p:nvPr/>
        </p:nvSpPr>
        <p:spPr>
          <a:xfrm>
            <a:off x="216685" y="5848176"/>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4"/>
          <p:cNvSpPr/>
          <p:nvPr/>
        </p:nvSpPr>
        <p:spPr>
          <a:xfrm>
            <a:off x="16" y="6287021"/>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0" name="Google Shape;640;p4"/>
          <p:cNvGrpSpPr/>
          <p:nvPr/>
        </p:nvGrpSpPr>
        <p:grpSpPr>
          <a:xfrm>
            <a:off x="8726926" y="5013678"/>
            <a:ext cx="1754897" cy="1078167"/>
            <a:chOff x="6462357" y="4208608"/>
            <a:chExt cx="1316173" cy="808625"/>
          </a:xfrm>
        </p:grpSpPr>
        <p:sp>
          <p:nvSpPr>
            <p:cNvPr id="641" name="Google Shape;641;p4"/>
            <p:cNvSpPr/>
            <p:nvPr/>
          </p:nvSpPr>
          <p:spPr>
            <a:xfrm>
              <a:off x="6509414" y="4232517"/>
              <a:ext cx="1269116" cy="784716"/>
            </a:xfrm>
            <a:custGeom>
              <a:avLst/>
              <a:gdLst/>
              <a:ahLst/>
              <a:cxnLst/>
              <a:rect l="l" t="t" r="r" b="b"/>
              <a:pathLst>
                <a:path w="33389" h="20645" extrusionOk="0">
                  <a:moveTo>
                    <a:pt x="17153" y="0"/>
                  </a:moveTo>
                  <a:cubicBezTo>
                    <a:pt x="16159" y="18"/>
                    <a:pt x="15148" y="105"/>
                    <a:pt x="14172" y="279"/>
                  </a:cubicBezTo>
                  <a:lnTo>
                    <a:pt x="14015" y="314"/>
                  </a:lnTo>
                  <a:cubicBezTo>
                    <a:pt x="13475" y="401"/>
                    <a:pt x="12917" y="523"/>
                    <a:pt x="12394" y="680"/>
                  </a:cubicBezTo>
                  <a:lnTo>
                    <a:pt x="12080" y="767"/>
                  </a:lnTo>
                  <a:cubicBezTo>
                    <a:pt x="11557" y="924"/>
                    <a:pt x="11034" y="1116"/>
                    <a:pt x="10529" y="1308"/>
                  </a:cubicBezTo>
                  <a:cubicBezTo>
                    <a:pt x="10250" y="1430"/>
                    <a:pt x="9971" y="1552"/>
                    <a:pt x="9692" y="1674"/>
                  </a:cubicBezTo>
                  <a:cubicBezTo>
                    <a:pt x="9466" y="1778"/>
                    <a:pt x="9274" y="1883"/>
                    <a:pt x="9065" y="1988"/>
                  </a:cubicBezTo>
                  <a:cubicBezTo>
                    <a:pt x="8977" y="2040"/>
                    <a:pt x="8908" y="2075"/>
                    <a:pt x="8821" y="2127"/>
                  </a:cubicBezTo>
                  <a:cubicBezTo>
                    <a:pt x="8367" y="2388"/>
                    <a:pt x="7932" y="2667"/>
                    <a:pt x="7513" y="2981"/>
                  </a:cubicBezTo>
                  <a:cubicBezTo>
                    <a:pt x="7025" y="3347"/>
                    <a:pt x="6572" y="3731"/>
                    <a:pt x="6136" y="4132"/>
                  </a:cubicBezTo>
                  <a:cubicBezTo>
                    <a:pt x="5857" y="4393"/>
                    <a:pt x="5596" y="4655"/>
                    <a:pt x="5334" y="4916"/>
                  </a:cubicBezTo>
                  <a:cubicBezTo>
                    <a:pt x="4114" y="6188"/>
                    <a:pt x="2824" y="7478"/>
                    <a:pt x="2022" y="9065"/>
                  </a:cubicBezTo>
                  <a:cubicBezTo>
                    <a:pt x="1674" y="9744"/>
                    <a:pt x="1377" y="10459"/>
                    <a:pt x="1168" y="11191"/>
                  </a:cubicBezTo>
                  <a:cubicBezTo>
                    <a:pt x="1151" y="11261"/>
                    <a:pt x="1133" y="11313"/>
                    <a:pt x="1116" y="11365"/>
                  </a:cubicBezTo>
                  <a:cubicBezTo>
                    <a:pt x="976" y="11784"/>
                    <a:pt x="872" y="12202"/>
                    <a:pt x="767" y="12638"/>
                  </a:cubicBezTo>
                  <a:cubicBezTo>
                    <a:pt x="750" y="12708"/>
                    <a:pt x="750" y="12777"/>
                    <a:pt x="732" y="12847"/>
                  </a:cubicBezTo>
                  <a:cubicBezTo>
                    <a:pt x="645" y="13178"/>
                    <a:pt x="576" y="13510"/>
                    <a:pt x="506" y="13841"/>
                  </a:cubicBezTo>
                  <a:cubicBezTo>
                    <a:pt x="454" y="14137"/>
                    <a:pt x="401" y="14416"/>
                    <a:pt x="349" y="14712"/>
                  </a:cubicBezTo>
                  <a:cubicBezTo>
                    <a:pt x="332" y="14799"/>
                    <a:pt x="314" y="14869"/>
                    <a:pt x="297" y="14956"/>
                  </a:cubicBezTo>
                  <a:cubicBezTo>
                    <a:pt x="244" y="15235"/>
                    <a:pt x="210" y="15532"/>
                    <a:pt x="157" y="15810"/>
                  </a:cubicBezTo>
                  <a:cubicBezTo>
                    <a:pt x="105" y="16176"/>
                    <a:pt x="70" y="16543"/>
                    <a:pt x="35" y="16926"/>
                  </a:cubicBezTo>
                  <a:lnTo>
                    <a:pt x="35" y="16978"/>
                  </a:lnTo>
                  <a:cubicBezTo>
                    <a:pt x="0" y="17484"/>
                    <a:pt x="0" y="17989"/>
                    <a:pt x="35" y="18495"/>
                  </a:cubicBezTo>
                  <a:cubicBezTo>
                    <a:pt x="53" y="18774"/>
                    <a:pt x="88" y="19053"/>
                    <a:pt x="140" y="19332"/>
                  </a:cubicBezTo>
                  <a:cubicBezTo>
                    <a:pt x="157" y="19419"/>
                    <a:pt x="175" y="19523"/>
                    <a:pt x="192" y="19610"/>
                  </a:cubicBezTo>
                  <a:cubicBezTo>
                    <a:pt x="210" y="19715"/>
                    <a:pt x="227" y="19802"/>
                    <a:pt x="262" y="19889"/>
                  </a:cubicBezTo>
                  <a:cubicBezTo>
                    <a:pt x="314" y="20081"/>
                    <a:pt x="366" y="20273"/>
                    <a:pt x="454" y="20465"/>
                  </a:cubicBezTo>
                  <a:cubicBezTo>
                    <a:pt x="376" y="20527"/>
                    <a:pt x="423" y="20644"/>
                    <a:pt x="508" y="20644"/>
                  </a:cubicBezTo>
                  <a:cubicBezTo>
                    <a:pt x="518" y="20644"/>
                    <a:pt x="529" y="20643"/>
                    <a:pt x="541" y="20639"/>
                  </a:cubicBezTo>
                  <a:cubicBezTo>
                    <a:pt x="1935" y="20255"/>
                    <a:pt x="3347" y="19959"/>
                    <a:pt x="4759" y="19663"/>
                  </a:cubicBezTo>
                  <a:lnTo>
                    <a:pt x="4951" y="19628"/>
                  </a:lnTo>
                  <a:cubicBezTo>
                    <a:pt x="5578" y="19506"/>
                    <a:pt x="6206" y="19366"/>
                    <a:pt x="6833" y="19244"/>
                  </a:cubicBezTo>
                  <a:cubicBezTo>
                    <a:pt x="8838" y="18809"/>
                    <a:pt x="10843" y="18390"/>
                    <a:pt x="12847" y="17989"/>
                  </a:cubicBezTo>
                  <a:lnTo>
                    <a:pt x="12917" y="17972"/>
                  </a:lnTo>
                  <a:lnTo>
                    <a:pt x="13213" y="17902"/>
                  </a:lnTo>
                  <a:cubicBezTo>
                    <a:pt x="17466" y="17013"/>
                    <a:pt x="21720" y="16089"/>
                    <a:pt x="25973" y="15183"/>
                  </a:cubicBezTo>
                  <a:lnTo>
                    <a:pt x="29198" y="14486"/>
                  </a:lnTo>
                  <a:lnTo>
                    <a:pt x="29459" y="14416"/>
                  </a:lnTo>
                  <a:cubicBezTo>
                    <a:pt x="30662" y="14172"/>
                    <a:pt x="31847" y="13893"/>
                    <a:pt x="33050" y="13632"/>
                  </a:cubicBezTo>
                  <a:cubicBezTo>
                    <a:pt x="33070" y="13638"/>
                    <a:pt x="33090" y="13640"/>
                    <a:pt x="33109" y="13640"/>
                  </a:cubicBezTo>
                  <a:cubicBezTo>
                    <a:pt x="33261" y="13640"/>
                    <a:pt x="33389" y="13472"/>
                    <a:pt x="33311" y="13318"/>
                  </a:cubicBezTo>
                  <a:cubicBezTo>
                    <a:pt x="33259" y="13143"/>
                    <a:pt x="33189" y="12969"/>
                    <a:pt x="33120" y="12795"/>
                  </a:cubicBezTo>
                  <a:cubicBezTo>
                    <a:pt x="33085" y="12690"/>
                    <a:pt x="33050" y="12603"/>
                    <a:pt x="33015" y="12499"/>
                  </a:cubicBezTo>
                  <a:lnTo>
                    <a:pt x="32771" y="11871"/>
                  </a:lnTo>
                  <a:cubicBezTo>
                    <a:pt x="32736" y="11784"/>
                    <a:pt x="32701" y="11697"/>
                    <a:pt x="32666" y="11610"/>
                  </a:cubicBezTo>
                  <a:lnTo>
                    <a:pt x="32318" y="10703"/>
                  </a:lnTo>
                  <a:lnTo>
                    <a:pt x="32231" y="10494"/>
                  </a:lnTo>
                  <a:cubicBezTo>
                    <a:pt x="32231" y="10477"/>
                    <a:pt x="32213" y="10459"/>
                    <a:pt x="32213" y="10442"/>
                  </a:cubicBezTo>
                  <a:lnTo>
                    <a:pt x="31830" y="9431"/>
                  </a:lnTo>
                  <a:cubicBezTo>
                    <a:pt x="31603" y="8855"/>
                    <a:pt x="31394" y="8298"/>
                    <a:pt x="31150" y="7757"/>
                  </a:cubicBezTo>
                  <a:cubicBezTo>
                    <a:pt x="31098" y="7653"/>
                    <a:pt x="31045" y="7548"/>
                    <a:pt x="31010" y="7443"/>
                  </a:cubicBezTo>
                  <a:cubicBezTo>
                    <a:pt x="30958" y="7356"/>
                    <a:pt x="30906" y="7252"/>
                    <a:pt x="30871" y="7165"/>
                  </a:cubicBezTo>
                  <a:cubicBezTo>
                    <a:pt x="30557" y="6555"/>
                    <a:pt x="30156" y="5997"/>
                    <a:pt x="29703" y="5509"/>
                  </a:cubicBezTo>
                  <a:cubicBezTo>
                    <a:pt x="29599" y="5387"/>
                    <a:pt x="29477" y="5265"/>
                    <a:pt x="29355" y="5160"/>
                  </a:cubicBezTo>
                  <a:cubicBezTo>
                    <a:pt x="29302" y="5090"/>
                    <a:pt x="29233" y="5021"/>
                    <a:pt x="29163" y="4968"/>
                  </a:cubicBezTo>
                  <a:cubicBezTo>
                    <a:pt x="28710" y="4532"/>
                    <a:pt x="28221" y="4132"/>
                    <a:pt x="27733" y="3748"/>
                  </a:cubicBezTo>
                  <a:cubicBezTo>
                    <a:pt x="27489" y="3556"/>
                    <a:pt x="27263" y="3365"/>
                    <a:pt x="27019" y="3190"/>
                  </a:cubicBezTo>
                  <a:lnTo>
                    <a:pt x="26810" y="3033"/>
                  </a:lnTo>
                  <a:cubicBezTo>
                    <a:pt x="26513" y="2807"/>
                    <a:pt x="26217" y="2615"/>
                    <a:pt x="25903" y="2406"/>
                  </a:cubicBezTo>
                  <a:lnTo>
                    <a:pt x="25589" y="2214"/>
                  </a:lnTo>
                  <a:cubicBezTo>
                    <a:pt x="25206" y="1988"/>
                    <a:pt x="24822" y="1778"/>
                    <a:pt x="24404" y="1569"/>
                  </a:cubicBezTo>
                  <a:cubicBezTo>
                    <a:pt x="24090" y="1412"/>
                    <a:pt x="23742" y="1255"/>
                    <a:pt x="23410" y="1133"/>
                  </a:cubicBezTo>
                  <a:lnTo>
                    <a:pt x="23288" y="1081"/>
                  </a:lnTo>
                  <a:lnTo>
                    <a:pt x="23254" y="1064"/>
                  </a:lnTo>
                  <a:cubicBezTo>
                    <a:pt x="22783" y="889"/>
                    <a:pt x="22312" y="733"/>
                    <a:pt x="21824" y="610"/>
                  </a:cubicBezTo>
                  <a:cubicBezTo>
                    <a:pt x="20866" y="349"/>
                    <a:pt x="19907" y="175"/>
                    <a:pt x="18913" y="70"/>
                  </a:cubicBezTo>
                  <a:cubicBezTo>
                    <a:pt x="18443" y="35"/>
                    <a:pt x="17955" y="18"/>
                    <a:pt x="17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4"/>
            <p:cNvSpPr/>
            <p:nvPr/>
          </p:nvSpPr>
          <p:spPr>
            <a:xfrm>
              <a:off x="6462357" y="4208608"/>
              <a:ext cx="1275236" cy="783956"/>
            </a:xfrm>
            <a:custGeom>
              <a:avLst/>
              <a:gdLst/>
              <a:ahLst/>
              <a:cxnLst/>
              <a:rect l="l" t="t" r="r" b="b"/>
              <a:pathLst>
                <a:path w="33550" h="20625" extrusionOk="0">
                  <a:moveTo>
                    <a:pt x="17471" y="0"/>
                  </a:moveTo>
                  <a:cubicBezTo>
                    <a:pt x="14857" y="0"/>
                    <a:pt x="12266" y="559"/>
                    <a:pt x="9867" y="1658"/>
                  </a:cubicBezTo>
                  <a:cubicBezTo>
                    <a:pt x="8193" y="2442"/>
                    <a:pt x="6799" y="3575"/>
                    <a:pt x="5509" y="4900"/>
                  </a:cubicBezTo>
                  <a:cubicBezTo>
                    <a:pt x="4289" y="6172"/>
                    <a:pt x="3016" y="7462"/>
                    <a:pt x="2197" y="9049"/>
                  </a:cubicBezTo>
                  <a:cubicBezTo>
                    <a:pt x="1430" y="10548"/>
                    <a:pt x="1012" y="12186"/>
                    <a:pt x="698" y="13825"/>
                  </a:cubicBezTo>
                  <a:cubicBezTo>
                    <a:pt x="349" y="15620"/>
                    <a:pt x="1" y="17485"/>
                    <a:pt x="297" y="19298"/>
                  </a:cubicBezTo>
                  <a:cubicBezTo>
                    <a:pt x="367" y="19699"/>
                    <a:pt x="471" y="20065"/>
                    <a:pt x="611" y="20431"/>
                  </a:cubicBezTo>
                  <a:cubicBezTo>
                    <a:pt x="546" y="20513"/>
                    <a:pt x="602" y="20625"/>
                    <a:pt x="695" y="20625"/>
                  </a:cubicBezTo>
                  <a:cubicBezTo>
                    <a:pt x="702" y="20625"/>
                    <a:pt x="709" y="20624"/>
                    <a:pt x="715" y="20623"/>
                  </a:cubicBezTo>
                  <a:cubicBezTo>
                    <a:pt x="2092" y="20239"/>
                    <a:pt x="3522" y="19943"/>
                    <a:pt x="4934" y="19647"/>
                  </a:cubicBezTo>
                  <a:lnTo>
                    <a:pt x="5126" y="19612"/>
                  </a:lnTo>
                  <a:cubicBezTo>
                    <a:pt x="5753" y="19472"/>
                    <a:pt x="6381" y="19350"/>
                    <a:pt x="7008" y="19211"/>
                  </a:cubicBezTo>
                  <a:cubicBezTo>
                    <a:pt x="9135" y="18775"/>
                    <a:pt x="11261" y="18322"/>
                    <a:pt x="13370" y="17886"/>
                  </a:cubicBezTo>
                  <a:cubicBezTo>
                    <a:pt x="17641" y="16997"/>
                    <a:pt x="21894" y="16073"/>
                    <a:pt x="26148" y="15150"/>
                  </a:cubicBezTo>
                  <a:lnTo>
                    <a:pt x="29372" y="14452"/>
                  </a:lnTo>
                  <a:cubicBezTo>
                    <a:pt x="29459" y="14435"/>
                    <a:pt x="29547" y="14417"/>
                    <a:pt x="29634" y="14400"/>
                  </a:cubicBezTo>
                  <a:cubicBezTo>
                    <a:pt x="30837" y="14139"/>
                    <a:pt x="32022" y="13877"/>
                    <a:pt x="33207" y="13616"/>
                  </a:cubicBezTo>
                  <a:cubicBezTo>
                    <a:pt x="33229" y="13622"/>
                    <a:pt x="33251" y="13624"/>
                    <a:pt x="33271" y="13624"/>
                  </a:cubicBezTo>
                  <a:cubicBezTo>
                    <a:pt x="33432" y="13624"/>
                    <a:pt x="33550" y="13456"/>
                    <a:pt x="33504" y="13302"/>
                  </a:cubicBezTo>
                  <a:cubicBezTo>
                    <a:pt x="33137" y="12361"/>
                    <a:pt x="32771" y="11384"/>
                    <a:pt x="32405" y="10478"/>
                  </a:cubicBezTo>
                  <a:cubicBezTo>
                    <a:pt x="32039" y="9572"/>
                    <a:pt x="31708" y="8648"/>
                    <a:pt x="31325" y="7741"/>
                  </a:cubicBezTo>
                  <a:cubicBezTo>
                    <a:pt x="30959" y="6922"/>
                    <a:pt x="30471" y="6155"/>
                    <a:pt x="29878" y="5493"/>
                  </a:cubicBezTo>
                  <a:cubicBezTo>
                    <a:pt x="29268" y="4865"/>
                    <a:pt x="28605" y="4273"/>
                    <a:pt x="27908" y="3732"/>
                  </a:cubicBezTo>
                  <a:cubicBezTo>
                    <a:pt x="26618" y="2651"/>
                    <a:pt x="25154" y="1762"/>
                    <a:pt x="23585" y="1117"/>
                  </a:cubicBezTo>
                  <a:cubicBezTo>
                    <a:pt x="22138" y="560"/>
                    <a:pt x="20622" y="211"/>
                    <a:pt x="19088" y="72"/>
                  </a:cubicBezTo>
                  <a:cubicBezTo>
                    <a:pt x="18549" y="24"/>
                    <a:pt x="18009" y="0"/>
                    <a:pt x="17471" y="0"/>
                  </a:cubicBezTo>
                  <a:close/>
                </a:path>
              </a:pathLst>
            </a:custGeom>
            <a:solidFill>
              <a:srgbClr val="F9F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4"/>
            <p:cNvSpPr/>
            <p:nvPr/>
          </p:nvSpPr>
          <p:spPr>
            <a:xfrm>
              <a:off x="6470301" y="4208646"/>
              <a:ext cx="1257599" cy="755373"/>
            </a:xfrm>
            <a:custGeom>
              <a:avLst/>
              <a:gdLst/>
              <a:ahLst/>
              <a:cxnLst/>
              <a:rect l="l" t="t" r="r" b="b"/>
              <a:pathLst>
                <a:path w="33086" h="19873" extrusionOk="0">
                  <a:moveTo>
                    <a:pt x="15898" y="53"/>
                  </a:moveTo>
                  <a:cubicBezTo>
                    <a:pt x="15811" y="53"/>
                    <a:pt x="15706" y="71"/>
                    <a:pt x="15619" y="71"/>
                  </a:cubicBezTo>
                  <a:lnTo>
                    <a:pt x="15619" y="175"/>
                  </a:lnTo>
                  <a:lnTo>
                    <a:pt x="15619" y="297"/>
                  </a:lnTo>
                  <a:lnTo>
                    <a:pt x="15619" y="437"/>
                  </a:lnTo>
                  <a:cubicBezTo>
                    <a:pt x="15602" y="472"/>
                    <a:pt x="15602" y="489"/>
                    <a:pt x="15619" y="524"/>
                  </a:cubicBezTo>
                  <a:cubicBezTo>
                    <a:pt x="15619" y="541"/>
                    <a:pt x="15619" y="576"/>
                    <a:pt x="15637" y="594"/>
                  </a:cubicBezTo>
                  <a:cubicBezTo>
                    <a:pt x="15637" y="628"/>
                    <a:pt x="15672" y="663"/>
                    <a:pt x="15724" y="663"/>
                  </a:cubicBezTo>
                  <a:lnTo>
                    <a:pt x="15741" y="663"/>
                  </a:lnTo>
                  <a:cubicBezTo>
                    <a:pt x="15776" y="663"/>
                    <a:pt x="15811" y="646"/>
                    <a:pt x="15828" y="611"/>
                  </a:cubicBezTo>
                  <a:lnTo>
                    <a:pt x="15863" y="541"/>
                  </a:lnTo>
                  <a:cubicBezTo>
                    <a:pt x="15863" y="506"/>
                    <a:pt x="15863" y="489"/>
                    <a:pt x="15881" y="454"/>
                  </a:cubicBezTo>
                  <a:cubicBezTo>
                    <a:pt x="15881" y="419"/>
                    <a:pt x="15881" y="367"/>
                    <a:pt x="15881" y="315"/>
                  </a:cubicBezTo>
                  <a:cubicBezTo>
                    <a:pt x="15898" y="280"/>
                    <a:pt x="15898" y="227"/>
                    <a:pt x="15898" y="193"/>
                  </a:cubicBezTo>
                  <a:cubicBezTo>
                    <a:pt x="15916" y="140"/>
                    <a:pt x="15916" y="88"/>
                    <a:pt x="15898" y="53"/>
                  </a:cubicBezTo>
                  <a:close/>
                  <a:moveTo>
                    <a:pt x="18652" y="71"/>
                  </a:moveTo>
                  <a:lnTo>
                    <a:pt x="18652" y="105"/>
                  </a:lnTo>
                  <a:cubicBezTo>
                    <a:pt x="18652" y="123"/>
                    <a:pt x="18652" y="175"/>
                    <a:pt x="18635" y="193"/>
                  </a:cubicBezTo>
                  <a:cubicBezTo>
                    <a:pt x="18617" y="227"/>
                    <a:pt x="18635" y="227"/>
                    <a:pt x="18617" y="262"/>
                  </a:cubicBezTo>
                  <a:lnTo>
                    <a:pt x="18617" y="280"/>
                  </a:lnTo>
                  <a:cubicBezTo>
                    <a:pt x="18617" y="349"/>
                    <a:pt x="18600" y="419"/>
                    <a:pt x="18583" y="489"/>
                  </a:cubicBezTo>
                  <a:cubicBezTo>
                    <a:pt x="18565" y="559"/>
                    <a:pt x="18565" y="628"/>
                    <a:pt x="18583" y="681"/>
                  </a:cubicBezTo>
                  <a:lnTo>
                    <a:pt x="18583" y="698"/>
                  </a:lnTo>
                  <a:cubicBezTo>
                    <a:pt x="18583" y="720"/>
                    <a:pt x="18604" y="742"/>
                    <a:pt x="18628" y="742"/>
                  </a:cubicBezTo>
                  <a:cubicBezTo>
                    <a:pt x="18642" y="742"/>
                    <a:pt x="18657" y="735"/>
                    <a:pt x="18670" y="716"/>
                  </a:cubicBezTo>
                  <a:cubicBezTo>
                    <a:pt x="18722" y="681"/>
                    <a:pt x="18774" y="611"/>
                    <a:pt x="18792" y="559"/>
                  </a:cubicBezTo>
                  <a:cubicBezTo>
                    <a:pt x="18827" y="489"/>
                    <a:pt x="18844" y="419"/>
                    <a:pt x="18861" y="349"/>
                  </a:cubicBezTo>
                  <a:cubicBezTo>
                    <a:pt x="18879" y="297"/>
                    <a:pt x="18896" y="227"/>
                    <a:pt x="18914" y="158"/>
                  </a:cubicBezTo>
                  <a:cubicBezTo>
                    <a:pt x="18914" y="123"/>
                    <a:pt x="18914" y="105"/>
                    <a:pt x="18931" y="88"/>
                  </a:cubicBezTo>
                  <a:lnTo>
                    <a:pt x="18879" y="88"/>
                  </a:lnTo>
                  <a:cubicBezTo>
                    <a:pt x="18809" y="88"/>
                    <a:pt x="18722" y="71"/>
                    <a:pt x="18652" y="71"/>
                  </a:cubicBezTo>
                  <a:close/>
                  <a:moveTo>
                    <a:pt x="17101" y="1"/>
                  </a:moveTo>
                  <a:cubicBezTo>
                    <a:pt x="17101" y="53"/>
                    <a:pt x="17101" y="123"/>
                    <a:pt x="17084" y="175"/>
                  </a:cubicBezTo>
                  <a:cubicBezTo>
                    <a:pt x="17084" y="245"/>
                    <a:pt x="17084" y="315"/>
                    <a:pt x="17101" y="384"/>
                  </a:cubicBezTo>
                  <a:cubicBezTo>
                    <a:pt x="17101" y="437"/>
                    <a:pt x="17118" y="489"/>
                    <a:pt x="17118" y="559"/>
                  </a:cubicBezTo>
                  <a:cubicBezTo>
                    <a:pt x="17118" y="576"/>
                    <a:pt x="17136" y="611"/>
                    <a:pt x="17136" y="646"/>
                  </a:cubicBezTo>
                  <a:cubicBezTo>
                    <a:pt x="17153" y="681"/>
                    <a:pt x="17171" y="716"/>
                    <a:pt x="17188" y="733"/>
                  </a:cubicBezTo>
                  <a:lnTo>
                    <a:pt x="17206" y="733"/>
                  </a:lnTo>
                  <a:cubicBezTo>
                    <a:pt x="17206" y="768"/>
                    <a:pt x="17240" y="785"/>
                    <a:pt x="17275" y="785"/>
                  </a:cubicBezTo>
                  <a:cubicBezTo>
                    <a:pt x="17282" y="788"/>
                    <a:pt x="17289" y="789"/>
                    <a:pt x="17296" y="789"/>
                  </a:cubicBezTo>
                  <a:cubicBezTo>
                    <a:pt x="17341" y="789"/>
                    <a:pt x="17382" y="743"/>
                    <a:pt x="17397" y="698"/>
                  </a:cubicBezTo>
                  <a:lnTo>
                    <a:pt x="17397" y="646"/>
                  </a:lnTo>
                  <a:cubicBezTo>
                    <a:pt x="17397" y="646"/>
                    <a:pt x="17397" y="628"/>
                    <a:pt x="17397" y="611"/>
                  </a:cubicBezTo>
                  <a:lnTo>
                    <a:pt x="17397" y="524"/>
                  </a:lnTo>
                  <a:cubicBezTo>
                    <a:pt x="17397" y="472"/>
                    <a:pt x="17397" y="419"/>
                    <a:pt x="17397" y="349"/>
                  </a:cubicBezTo>
                  <a:cubicBezTo>
                    <a:pt x="17397" y="245"/>
                    <a:pt x="17415" y="123"/>
                    <a:pt x="17432" y="18"/>
                  </a:cubicBezTo>
                  <a:lnTo>
                    <a:pt x="17432" y="1"/>
                  </a:lnTo>
                  <a:close/>
                  <a:moveTo>
                    <a:pt x="21511" y="524"/>
                  </a:moveTo>
                  <a:cubicBezTo>
                    <a:pt x="21494" y="594"/>
                    <a:pt x="21459" y="663"/>
                    <a:pt x="21441" y="733"/>
                  </a:cubicBezTo>
                  <a:cubicBezTo>
                    <a:pt x="21424" y="803"/>
                    <a:pt x="21406" y="838"/>
                    <a:pt x="21389" y="890"/>
                  </a:cubicBezTo>
                  <a:cubicBezTo>
                    <a:pt x="21372" y="960"/>
                    <a:pt x="21354" y="1029"/>
                    <a:pt x="21354" y="1099"/>
                  </a:cubicBezTo>
                  <a:cubicBezTo>
                    <a:pt x="21354" y="1134"/>
                    <a:pt x="21372" y="1186"/>
                    <a:pt x="21424" y="1186"/>
                  </a:cubicBezTo>
                  <a:cubicBezTo>
                    <a:pt x="21433" y="1191"/>
                    <a:pt x="21444" y="1193"/>
                    <a:pt x="21455" y="1193"/>
                  </a:cubicBezTo>
                  <a:cubicBezTo>
                    <a:pt x="21484" y="1193"/>
                    <a:pt x="21516" y="1177"/>
                    <a:pt x="21528" y="1151"/>
                  </a:cubicBezTo>
                  <a:cubicBezTo>
                    <a:pt x="21633" y="977"/>
                    <a:pt x="21720" y="785"/>
                    <a:pt x="21790" y="594"/>
                  </a:cubicBezTo>
                  <a:lnTo>
                    <a:pt x="21511" y="524"/>
                  </a:lnTo>
                  <a:close/>
                  <a:moveTo>
                    <a:pt x="12360" y="681"/>
                  </a:moveTo>
                  <a:lnTo>
                    <a:pt x="12046" y="768"/>
                  </a:lnTo>
                  <a:lnTo>
                    <a:pt x="12046" y="803"/>
                  </a:lnTo>
                  <a:cubicBezTo>
                    <a:pt x="12081" y="855"/>
                    <a:pt x="12098" y="907"/>
                    <a:pt x="12098" y="960"/>
                  </a:cubicBezTo>
                  <a:cubicBezTo>
                    <a:pt x="12116" y="1012"/>
                    <a:pt x="12133" y="1082"/>
                    <a:pt x="12133" y="1134"/>
                  </a:cubicBezTo>
                  <a:cubicBezTo>
                    <a:pt x="12150" y="1186"/>
                    <a:pt x="12150" y="1186"/>
                    <a:pt x="12168" y="1204"/>
                  </a:cubicBezTo>
                  <a:cubicBezTo>
                    <a:pt x="12168" y="1221"/>
                    <a:pt x="12168" y="1238"/>
                    <a:pt x="12185" y="1256"/>
                  </a:cubicBezTo>
                  <a:cubicBezTo>
                    <a:pt x="12203" y="1291"/>
                    <a:pt x="12203" y="1308"/>
                    <a:pt x="12220" y="1326"/>
                  </a:cubicBezTo>
                  <a:cubicBezTo>
                    <a:pt x="12246" y="1345"/>
                    <a:pt x="12277" y="1355"/>
                    <a:pt x="12307" y="1355"/>
                  </a:cubicBezTo>
                  <a:cubicBezTo>
                    <a:pt x="12356" y="1355"/>
                    <a:pt x="12401" y="1328"/>
                    <a:pt x="12412" y="1273"/>
                  </a:cubicBezTo>
                  <a:cubicBezTo>
                    <a:pt x="12429" y="1256"/>
                    <a:pt x="12429" y="1238"/>
                    <a:pt x="12429" y="1221"/>
                  </a:cubicBezTo>
                  <a:cubicBezTo>
                    <a:pt x="12429" y="1204"/>
                    <a:pt x="12429" y="1169"/>
                    <a:pt x="12429" y="1151"/>
                  </a:cubicBezTo>
                  <a:cubicBezTo>
                    <a:pt x="12429" y="1116"/>
                    <a:pt x="12429" y="1099"/>
                    <a:pt x="12412" y="1064"/>
                  </a:cubicBezTo>
                  <a:cubicBezTo>
                    <a:pt x="12412" y="1047"/>
                    <a:pt x="12395" y="960"/>
                    <a:pt x="12395" y="907"/>
                  </a:cubicBezTo>
                  <a:lnTo>
                    <a:pt x="12360" y="733"/>
                  </a:lnTo>
                  <a:lnTo>
                    <a:pt x="12360" y="681"/>
                  </a:lnTo>
                  <a:close/>
                  <a:moveTo>
                    <a:pt x="10808" y="1204"/>
                  </a:moveTo>
                  <a:cubicBezTo>
                    <a:pt x="10704" y="1238"/>
                    <a:pt x="10617" y="1273"/>
                    <a:pt x="10512" y="1308"/>
                  </a:cubicBezTo>
                  <a:cubicBezTo>
                    <a:pt x="10512" y="1326"/>
                    <a:pt x="10529" y="1326"/>
                    <a:pt x="10529" y="1343"/>
                  </a:cubicBezTo>
                  <a:cubicBezTo>
                    <a:pt x="10529" y="1361"/>
                    <a:pt x="10547" y="1378"/>
                    <a:pt x="10547" y="1395"/>
                  </a:cubicBezTo>
                  <a:cubicBezTo>
                    <a:pt x="10547" y="1395"/>
                    <a:pt x="10566" y="1425"/>
                    <a:pt x="10562" y="1425"/>
                  </a:cubicBezTo>
                  <a:cubicBezTo>
                    <a:pt x="10560" y="1425"/>
                    <a:pt x="10556" y="1422"/>
                    <a:pt x="10547" y="1413"/>
                  </a:cubicBezTo>
                  <a:lnTo>
                    <a:pt x="10547" y="1413"/>
                  </a:lnTo>
                  <a:cubicBezTo>
                    <a:pt x="10547" y="1430"/>
                    <a:pt x="10564" y="1448"/>
                    <a:pt x="10564" y="1448"/>
                  </a:cubicBezTo>
                  <a:cubicBezTo>
                    <a:pt x="10582" y="1500"/>
                    <a:pt x="10582" y="1552"/>
                    <a:pt x="10599" y="1605"/>
                  </a:cubicBezTo>
                  <a:cubicBezTo>
                    <a:pt x="10599" y="1622"/>
                    <a:pt x="10617" y="1639"/>
                    <a:pt x="10634" y="1657"/>
                  </a:cubicBezTo>
                  <a:cubicBezTo>
                    <a:pt x="10634" y="1657"/>
                    <a:pt x="10634" y="1674"/>
                    <a:pt x="10634" y="1674"/>
                  </a:cubicBezTo>
                  <a:cubicBezTo>
                    <a:pt x="10634" y="1692"/>
                    <a:pt x="10634" y="1709"/>
                    <a:pt x="10634" y="1709"/>
                  </a:cubicBezTo>
                  <a:cubicBezTo>
                    <a:pt x="10634" y="1744"/>
                    <a:pt x="10651" y="1761"/>
                    <a:pt x="10686" y="1779"/>
                  </a:cubicBezTo>
                  <a:cubicBezTo>
                    <a:pt x="10686" y="1796"/>
                    <a:pt x="10699" y="1805"/>
                    <a:pt x="10712" y="1805"/>
                  </a:cubicBezTo>
                  <a:cubicBezTo>
                    <a:pt x="10725" y="1805"/>
                    <a:pt x="10739" y="1796"/>
                    <a:pt x="10739" y="1779"/>
                  </a:cubicBezTo>
                  <a:cubicBezTo>
                    <a:pt x="10773" y="1779"/>
                    <a:pt x="10791" y="1744"/>
                    <a:pt x="10808" y="1709"/>
                  </a:cubicBezTo>
                  <a:cubicBezTo>
                    <a:pt x="10826" y="1709"/>
                    <a:pt x="10826" y="1709"/>
                    <a:pt x="10843" y="1692"/>
                  </a:cubicBezTo>
                  <a:cubicBezTo>
                    <a:pt x="10861" y="1657"/>
                    <a:pt x="10861" y="1622"/>
                    <a:pt x="10878" y="1587"/>
                  </a:cubicBezTo>
                  <a:cubicBezTo>
                    <a:pt x="10878" y="1517"/>
                    <a:pt x="10878" y="1465"/>
                    <a:pt x="10861" y="1395"/>
                  </a:cubicBezTo>
                  <a:cubicBezTo>
                    <a:pt x="10843" y="1326"/>
                    <a:pt x="10826" y="1273"/>
                    <a:pt x="10808" y="1204"/>
                  </a:cubicBezTo>
                  <a:close/>
                  <a:moveTo>
                    <a:pt x="23132" y="1029"/>
                  </a:moveTo>
                  <a:cubicBezTo>
                    <a:pt x="23097" y="1029"/>
                    <a:pt x="23062" y="1047"/>
                    <a:pt x="23028" y="1082"/>
                  </a:cubicBezTo>
                  <a:cubicBezTo>
                    <a:pt x="23010" y="1116"/>
                    <a:pt x="22993" y="1151"/>
                    <a:pt x="22975" y="1186"/>
                  </a:cubicBezTo>
                  <a:cubicBezTo>
                    <a:pt x="22940" y="1273"/>
                    <a:pt x="22906" y="1361"/>
                    <a:pt x="22871" y="1448"/>
                  </a:cubicBezTo>
                  <a:cubicBezTo>
                    <a:pt x="22853" y="1500"/>
                    <a:pt x="22853" y="1552"/>
                    <a:pt x="22836" y="1605"/>
                  </a:cubicBezTo>
                  <a:cubicBezTo>
                    <a:pt x="22818" y="1622"/>
                    <a:pt x="22818" y="1657"/>
                    <a:pt x="22818" y="1692"/>
                  </a:cubicBezTo>
                  <a:cubicBezTo>
                    <a:pt x="22801" y="1727"/>
                    <a:pt x="22801" y="1761"/>
                    <a:pt x="22836" y="1779"/>
                  </a:cubicBezTo>
                  <a:cubicBezTo>
                    <a:pt x="22836" y="1814"/>
                    <a:pt x="22871" y="1831"/>
                    <a:pt x="22888" y="1831"/>
                  </a:cubicBezTo>
                  <a:lnTo>
                    <a:pt x="22906" y="1831"/>
                  </a:lnTo>
                  <a:cubicBezTo>
                    <a:pt x="22940" y="1831"/>
                    <a:pt x="22993" y="1814"/>
                    <a:pt x="23028" y="1779"/>
                  </a:cubicBezTo>
                  <a:cubicBezTo>
                    <a:pt x="23045" y="1744"/>
                    <a:pt x="23045" y="1727"/>
                    <a:pt x="23062" y="1709"/>
                  </a:cubicBezTo>
                  <a:cubicBezTo>
                    <a:pt x="23080" y="1692"/>
                    <a:pt x="23115" y="1622"/>
                    <a:pt x="23132" y="1587"/>
                  </a:cubicBezTo>
                  <a:cubicBezTo>
                    <a:pt x="23184" y="1483"/>
                    <a:pt x="23219" y="1395"/>
                    <a:pt x="23272" y="1308"/>
                  </a:cubicBezTo>
                  <a:cubicBezTo>
                    <a:pt x="23272" y="1273"/>
                    <a:pt x="23289" y="1256"/>
                    <a:pt x="23289" y="1238"/>
                  </a:cubicBezTo>
                  <a:cubicBezTo>
                    <a:pt x="23306" y="1204"/>
                    <a:pt x="23306" y="1169"/>
                    <a:pt x="23289" y="1134"/>
                  </a:cubicBezTo>
                  <a:cubicBezTo>
                    <a:pt x="23289" y="1116"/>
                    <a:pt x="23272" y="1099"/>
                    <a:pt x="23254" y="1082"/>
                  </a:cubicBezTo>
                  <a:lnTo>
                    <a:pt x="23132" y="1029"/>
                  </a:lnTo>
                  <a:close/>
                  <a:moveTo>
                    <a:pt x="14155" y="262"/>
                  </a:moveTo>
                  <a:cubicBezTo>
                    <a:pt x="14033" y="280"/>
                    <a:pt x="13928" y="315"/>
                    <a:pt x="13824" y="332"/>
                  </a:cubicBezTo>
                  <a:cubicBezTo>
                    <a:pt x="13841" y="611"/>
                    <a:pt x="13894" y="872"/>
                    <a:pt x="13946" y="1134"/>
                  </a:cubicBezTo>
                  <a:cubicBezTo>
                    <a:pt x="13981" y="1273"/>
                    <a:pt x="14016" y="1413"/>
                    <a:pt x="14050" y="1552"/>
                  </a:cubicBezTo>
                  <a:cubicBezTo>
                    <a:pt x="14068" y="1692"/>
                    <a:pt x="14120" y="1831"/>
                    <a:pt x="14190" y="1953"/>
                  </a:cubicBezTo>
                  <a:cubicBezTo>
                    <a:pt x="14206" y="1974"/>
                    <a:pt x="14225" y="1983"/>
                    <a:pt x="14244" y="1983"/>
                  </a:cubicBezTo>
                  <a:cubicBezTo>
                    <a:pt x="14288" y="1983"/>
                    <a:pt x="14335" y="1937"/>
                    <a:pt x="14347" y="1901"/>
                  </a:cubicBezTo>
                  <a:cubicBezTo>
                    <a:pt x="14347" y="1761"/>
                    <a:pt x="14329" y="1622"/>
                    <a:pt x="14295" y="1483"/>
                  </a:cubicBezTo>
                  <a:cubicBezTo>
                    <a:pt x="14277" y="1343"/>
                    <a:pt x="14260" y="1221"/>
                    <a:pt x="14242" y="1082"/>
                  </a:cubicBezTo>
                  <a:cubicBezTo>
                    <a:pt x="14207" y="803"/>
                    <a:pt x="14190" y="541"/>
                    <a:pt x="14155" y="262"/>
                  </a:cubicBezTo>
                  <a:close/>
                  <a:moveTo>
                    <a:pt x="20256" y="262"/>
                  </a:moveTo>
                  <a:cubicBezTo>
                    <a:pt x="20204" y="559"/>
                    <a:pt x="20134" y="855"/>
                    <a:pt x="20082" y="1151"/>
                  </a:cubicBezTo>
                  <a:cubicBezTo>
                    <a:pt x="20047" y="1308"/>
                    <a:pt x="20029" y="1448"/>
                    <a:pt x="19995" y="1605"/>
                  </a:cubicBezTo>
                  <a:cubicBezTo>
                    <a:pt x="19995" y="1692"/>
                    <a:pt x="19977" y="1761"/>
                    <a:pt x="19977" y="1849"/>
                  </a:cubicBezTo>
                  <a:cubicBezTo>
                    <a:pt x="19960" y="1918"/>
                    <a:pt x="19960" y="2005"/>
                    <a:pt x="19977" y="2093"/>
                  </a:cubicBezTo>
                  <a:cubicBezTo>
                    <a:pt x="19977" y="2117"/>
                    <a:pt x="20011" y="2150"/>
                    <a:pt x="20049" y="2150"/>
                  </a:cubicBezTo>
                  <a:cubicBezTo>
                    <a:pt x="20066" y="2150"/>
                    <a:pt x="20083" y="2143"/>
                    <a:pt x="20099" y="2127"/>
                  </a:cubicBezTo>
                  <a:cubicBezTo>
                    <a:pt x="20186" y="2005"/>
                    <a:pt x="20239" y="1866"/>
                    <a:pt x="20273" y="1709"/>
                  </a:cubicBezTo>
                  <a:cubicBezTo>
                    <a:pt x="20326" y="1552"/>
                    <a:pt x="20361" y="1395"/>
                    <a:pt x="20395" y="1238"/>
                  </a:cubicBezTo>
                  <a:cubicBezTo>
                    <a:pt x="20483" y="942"/>
                    <a:pt x="20552" y="628"/>
                    <a:pt x="20622" y="315"/>
                  </a:cubicBezTo>
                  <a:cubicBezTo>
                    <a:pt x="20500" y="297"/>
                    <a:pt x="20378" y="280"/>
                    <a:pt x="20256" y="262"/>
                  </a:cubicBezTo>
                  <a:close/>
                  <a:moveTo>
                    <a:pt x="24352" y="1570"/>
                  </a:moveTo>
                  <a:lnTo>
                    <a:pt x="24335" y="1605"/>
                  </a:lnTo>
                  <a:cubicBezTo>
                    <a:pt x="24283" y="1657"/>
                    <a:pt x="24230" y="1727"/>
                    <a:pt x="24195" y="1779"/>
                  </a:cubicBezTo>
                  <a:cubicBezTo>
                    <a:pt x="24108" y="1901"/>
                    <a:pt x="24039" y="2023"/>
                    <a:pt x="23986" y="2162"/>
                  </a:cubicBezTo>
                  <a:cubicBezTo>
                    <a:pt x="23975" y="2218"/>
                    <a:pt x="24020" y="2252"/>
                    <a:pt x="24068" y="2252"/>
                  </a:cubicBezTo>
                  <a:cubicBezTo>
                    <a:pt x="24095" y="2252"/>
                    <a:pt x="24124" y="2240"/>
                    <a:pt x="24143" y="2215"/>
                  </a:cubicBezTo>
                  <a:cubicBezTo>
                    <a:pt x="24178" y="2162"/>
                    <a:pt x="24213" y="2110"/>
                    <a:pt x="24248" y="2058"/>
                  </a:cubicBezTo>
                  <a:cubicBezTo>
                    <a:pt x="24283" y="2005"/>
                    <a:pt x="24283" y="2005"/>
                    <a:pt x="24317" y="1971"/>
                  </a:cubicBezTo>
                  <a:lnTo>
                    <a:pt x="24335" y="1936"/>
                  </a:lnTo>
                  <a:lnTo>
                    <a:pt x="24352" y="1918"/>
                  </a:lnTo>
                  <a:cubicBezTo>
                    <a:pt x="24405" y="1866"/>
                    <a:pt x="24457" y="1831"/>
                    <a:pt x="24492" y="1779"/>
                  </a:cubicBezTo>
                  <a:cubicBezTo>
                    <a:pt x="24527" y="1744"/>
                    <a:pt x="24562" y="1727"/>
                    <a:pt x="24596" y="1692"/>
                  </a:cubicBezTo>
                  <a:lnTo>
                    <a:pt x="24352" y="1570"/>
                  </a:lnTo>
                  <a:close/>
                  <a:moveTo>
                    <a:pt x="9048" y="1971"/>
                  </a:moveTo>
                  <a:cubicBezTo>
                    <a:pt x="8961" y="2023"/>
                    <a:pt x="8891" y="2075"/>
                    <a:pt x="8804" y="2127"/>
                  </a:cubicBezTo>
                  <a:lnTo>
                    <a:pt x="8821" y="2162"/>
                  </a:lnTo>
                  <a:cubicBezTo>
                    <a:pt x="8821" y="2215"/>
                    <a:pt x="8856" y="2249"/>
                    <a:pt x="8891" y="2302"/>
                  </a:cubicBezTo>
                  <a:cubicBezTo>
                    <a:pt x="8908" y="2354"/>
                    <a:pt x="8926" y="2406"/>
                    <a:pt x="8961" y="2459"/>
                  </a:cubicBezTo>
                  <a:cubicBezTo>
                    <a:pt x="8978" y="2494"/>
                    <a:pt x="8978" y="2494"/>
                    <a:pt x="8995" y="2528"/>
                  </a:cubicBezTo>
                  <a:cubicBezTo>
                    <a:pt x="9013" y="2546"/>
                    <a:pt x="9030" y="2581"/>
                    <a:pt x="9048" y="2598"/>
                  </a:cubicBezTo>
                  <a:cubicBezTo>
                    <a:pt x="9073" y="2624"/>
                    <a:pt x="9108" y="2640"/>
                    <a:pt x="9139" y="2640"/>
                  </a:cubicBezTo>
                  <a:cubicBezTo>
                    <a:pt x="9150" y="2640"/>
                    <a:pt x="9160" y="2638"/>
                    <a:pt x="9170" y="2633"/>
                  </a:cubicBezTo>
                  <a:cubicBezTo>
                    <a:pt x="9205" y="2598"/>
                    <a:pt x="9222" y="2563"/>
                    <a:pt x="9222" y="2528"/>
                  </a:cubicBezTo>
                  <a:cubicBezTo>
                    <a:pt x="9222" y="2494"/>
                    <a:pt x="9222" y="2459"/>
                    <a:pt x="9222" y="2441"/>
                  </a:cubicBezTo>
                  <a:lnTo>
                    <a:pt x="9187" y="2372"/>
                  </a:lnTo>
                  <a:lnTo>
                    <a:pt x="9135" y="2215"/>
                  </a:lnTo>
                  <a:cubicBezTo>
                    <a:pt x="9117" y="2162"/>
                    <a:pt x="9100" y="2093"/>
                    <a:pt x="9065" y="2040"/>
                  </a:cubicBezTo>
                  <a:cubicBezTo>
                    <a:pt x="9065" y="2023"/>
                    <a:pt x="9065" y="2005"/>
                    <a:pt x="9048" y="1971"/>
                  </a:cubicBezTo>
                  <a:close/>
                  <a:moveTo>
                    <a:pt x="26775" y="3016"/>
                  </a:moveTo>
                  <a:cubicBezTo>
                    <a:pt x="26758" y="3016"/>
                    <a:pt x="26758" y="3034"/>
                    <a:pt x="26740" y="3034"/>
                  </a:cubicBezTo>
                  <a:cubicBezTo>
                    <a:pt x="26653" y="3121"/>
                    <a:pt x="26584" y="3226"/>
                    <a:pt x="26531" y="3330"/>
                  </a:cubicBezTo>
                  <a:cubicBezTo>
                    <a:pt x="26496" y="3383"/>
                    <a:pt x="26462" y="3435"/>
                    <a:pt x="26427" y="3470"/>
                  </a:cubicBezTo>
                  <a:lnTo>
                    <a:pt x="26392" y="3539"/>
                  </a:lnTo>
                  <a:lnTo>
                    <a:pt x="26374" y="3574"/>
                  </a:lnTo>
                  <a:cubicBezTo>
                    <a:pt x="26357" y="3592"/>
                    <a:pt x="26357" y="3609"/>
                    <a:pt x="26357" y="3627"/>
                  </a:cubicBezTo>
                  <a:lnTo>
                    <a:pt x="26357" y="3644"/>
                  </a:lnTo>
                  <a:cubicBezTo>
                    <a:pt x="26339" y="3679"/>
                    <a:pt x="26357" y="3714"/>
                    <a:pt x="26392" y="3749"/>
                  </a:cubicBezTo>
                  <a:cubicBezTo>
                    <a:pt x="26404" y="3761"/>
                    <a:pt x="26434" y="3773"/>
                    <a:pt x="26463" y="3773"/>
                  </a:cubicBezTo>
                  <a:cubicBezTo>
                    <a:pt x="26474" y="3773"/>
                    <a:pt x="26486" y="3771"/>
                    <a:pt x="26496" y="3766"/>
                  </a:cubicBezTo>
                  <a:lnTo>
                    <a:pt x="26514" y="3766"/>
                  </a:lnTo>
                  <a:cubicBezTo>
                    <a:pt x="26531" y="3766"/>
                    <a:pt x="26549" y="3749"/>
                    <a:pt x="26566" y="3749"/>
                  </a:cubicBezTo>
                  <a:cubicBezTo>
                    <a:pt x="26566" y="3731"/>
                    <a:pt x="26584" y="3731"/>
                    <a:pt x="26601" y="3714"/>
                  </a:cubicBezTo>
                  <a:lnTo>
                    <a:pt x="26653" y="3644"/>
                  </a:lnTo>
                  <a:cubicBezTo>
                    <a:pt x="26688" y="3609"/>
                    <a:pt x="26740" y="3557"/>
                    <a:pt x="26775" y="3505"/>
                  </a:cubicBezTo>
                  <a:lnTo>
                    <a:pt x="26880" y="3365"/>
                  </a:lnTo>
                  <a:lnTo>
                    <a:pt x="26932" y="3295"/>
                  </a:lnTo>
                  <a:cubicBezTo>
                    <a:pt x="26950" y="3278"/>
                    <a:pt x="26950" y="3243"/>
                    <a:pt x="26967" y="3226"/>
                  </a:cubicBezTo>
                  <a:cubicBezTo>
                    <a:pt x="26967" y="3208"/>
                    <a:pt x="26984" y="3191"/>
                    <a:pt x="26984" y="3173"/>
                  </a:cubicBezTo>
                  <a:lnTo>
                    <a:pt x="26775" y="3016"/>
                  </a:lnTo>
                  <a:close/>
                  <a:moveTo>
                    <a:pt x="25555" y="2215"/>
                  </a:moveTo>
                  <a:cubicBezTo>
                    <a:pt x="25381" y="2441"/>
                    <a:pt x="25206" y="2668"/>
                    <a:pt x="25050" y="2912"/>
                  </a:cubicBezTo>
                  <a:cubicBezTo>
                    <a:pt x="24962" y="3034"/>
                    <a:pt x="24910" y="3173"/>
                    <a:pt x="24840" y="3313"/>
                  </a:cubicBezTo>
                  <a:cubicBezTo>
                    <a:pt x="24753" y="3435"/>
                    <a:pt x="24684" y="3592"/>
                    <a:pt x="24649" y="3731"/>
                  </a:cubicBezTo>
                  <a:lnTo>
                    <a:pt x="24649" y="3749"/>
                  </a:lnTo>
                  <a:cubicBezTo>
                    <a:pt x="24614" y="3842"/>
                    <a:pt x="24695" y="3919"/>
                    <a:pt x="24779" y="3919"/>
                  </a:cubicBezTo>
                  <a:cubicBezTo>
                    <a:pt x="24821" y="3919"/>
                    <a:pt x="24864" y="3900"/>
                    <a:pt x="24893" y="3853"/>
                  </a:cubicBezTo>
                  <a:cubicBezTo>
                    <a:pt x="24980" y="3731"/>
                    <a:pt x="25050" y="3609"/>
                    <a:pt x="25119" y="3487"/>
                  </a:cubicBezTo>
                  <a:cubicBezTo>
                    <a:pt x="25189" y="3348"/>
                    <a:pt x="25276" y="3226"/>
                    <a:pt x="25363" y="3104"/>
                  </a:cubicBezTo>
                  <a:cubicBezTo>
                    <a:pt x="25503" y="2860"/>
                    <a:pt x="25677" y="2633"/>
                    <a:pt x="25869" y="2406"/>
                  </a:cubicBezTo>
                  <a:lnTo>
                    <a:pt x="25555" y="2215"/>
                  </a:lnTo>
                  <a:close/>
                  <a:moveTo>
                    <a:pt x="6311" y="3923"/>
                  </a:moveTo>
                  <a:cubicBezTo>
                    <a:pt x="6224" y="3993"/>
                    <a:pt x="6154" y="4062"/>
                    <a:pt x="6084" y="4115"/>
                  </a:cubicBezTo>
                  <a:cubicBezTo>
                    <a:pt x="6102" y="4149"/>
                    <a:pt x="6137" y="4184"/>
                    <a:pt x="6154" y="4219"/>
                  </a:cubicBezTo>
                  <a:cubicBezTo>
                    <a:pt x="6206" y="4289"/>
                    <a:pt x="6241" y="4359"/>
                    <a:pt x="6294" y="4428"/>
                  </a:cubicBezTo>
                  <a:lnTo>
                    <a:pt x="6346" y="4498"/>
                  </a:lnTo>
                  <a:cubicBezTo>
                    <a:pt x="6363" y="4533"/>
                    <a:pt x="6398" y="4550"/>
                    <a:pt x="6433" y="4568"/>
                  </a:cubicBezTo>
                  <a:lnTo>
                    <a:pt x="6450" y="4568"/>
                  </a:lnTo>
                  <a:cubicBezTo>
                    <a:pt x="6468" y="4577"/>
                    <a:pt x="6490" y="4581"/>
                    <a:pt x="6511" y="4581"/>
                  </a:cubicBezTo>
                  <a:cubicBezTo>
                    <a:pt x="6533" y="4581"/>
                    <a:pt x="6555" y="4577"/>
                    <a:pt x="6572" y="4568"/>
                  </a:cubicBezTo>
                  <a:cubicBezTo>
                    <a:pt x="6590" y="4550"/>
                    <a:pt x="6625" y="4516"/>
                    <a:pt x="6625" y="4481"/>
                  </a:cubicBezTo>
                  <a:lnTo>
                    <a:pt x="6625" y="4428"/>
                  </a:lnTo>
                  <a:cubicBezTo>
                    <a:pt x="6625" y="4394"/>
                    <a:pt x="6625" y="4359"/>
                    <a:pt x="6607" y="4324"/>
                  </a:cubicBezTo>
                  <a:cubicBezTo>
                    <a:pt x="6590" y="4306"/>
                    <a:pt x="6572" y="4272"/>
                    <a:pt x="6555" y="4237"/>
                  </a:cubicBezTo>
                  <a:cubicBezTo>
                    <a:pt x="6520" y="4167"/>
                    <a:pt x="6468" y="4097"/>
                    <a:pt x="6416" y="4045"/>
                  </a:cubicBezTo>
                  <a:cubicBezTo>
                    <a:pt x="6381" y="3993"/>
                    <a:pt x="6346" y="3958"/>
                    <a:pt x="6311" y="3923"/>
                  </a:cubicBezTo>
                  <a:close/>
                  <a:moveTo>
                    <a:pt x="28100" y="4062"/>
                  </a:moveTo>
                  <a:cubicBezTo>
                    <a:pt x="28083" y="4062"/>
                    <a:pt x="28065" y="4080"/>
                    <a:pt x="28048" y="4097"/>
                  </a:cubicBezTo>
                  <a:cubicBezTo>
                    <a:pt x="28030" y="4115"/>
                    <a:pt x="27995" y="4132"/>
                    <a:pt x="27978" y="4149"/>
                  </a:cubicBezTo>
                  <a:cubicBezTo>
                    <a:pt x="27961" y="4167"/>
                    <a:pt x="27943" y="4202"/>
                    <a:pt x="27926" y="4219"/>
                  </a:cubicBezTo>
                  <a:lnTo>
                    <a:pt x="27908" y="4237"/>
                  </a:lnTo>
                  <a:cubicBezTo>
                    <a:pt x="27891" y="4254"/>
                    <a:pt x="27873" y="4272"/>
                    <a:pt x="27856" y="4289"/>
                  </a:cubicBezTo>
                  <a:cubicBezTo>
                    <a:pt x="27821" y="4324"/>
                    <a:pt x="27786" y="4359"/>
                    <a:pt x="27751" y="4394"/>
                  </a:cubicBezTo>
                  <a:lnTo>
                    <a:pt x="27717" y="4411"/>
                  </a:lnTo>
                  <a:lnTo>
                    <a:pt x="27699" y="4411"/>
                  </a:lnTo>
                  <a:cubicBezTo>
                    <a:pt x="27682" y="4428"/>
                    <a:pt x="27664" y="4446"/>
                    <a:pt x="27629" y="4481"/>
                  </a:cubicBezTo>
                  <a:cubicBezTo>
                    <a:pt x="27612" y="4498"/>
                    <a:pt x="27595" y="4533"/>
                    <a:pt x="27612" y="4568"/>
                  </a:cubicBezTo>
                  <a:cubicBezTo>
                    <a:pt x="27629" y="4603"/>
                    <a:pt x="27647" y="4638"/>
                    <a:pt x="27682" y="4638"/>
                  </a:cubicBezTo>
                  <a:lnTo>
                    <a:pt x="27751" y="4638"/>
                  </a:lnTo>
                  <a:cubicBezTo>
                    <a:pt x="27769" y="4638"/>
                    <a:pt x="27786" y="4620"/>
                    <a:pt x="27804" y="4620"/>
                  </a:cubicBezTo>
                  <a:lnTo>
                    <a:pt x="27839" y="4603"/>
                  </a:lnTo>
                  <a:lnTo>
                    <a:pt x="27873" y="4585"/>
                  </a:lnTo>
                  <a:cubicBezTo>
                    <a:pt x="27926" y="4568"/>
                    <a:pt x="27961" y="4533"/>
                    <a:pt x="28013" y="4516"/>
                  </a:cubicBezTo>
                  <a:cubicBezTo>
                    <a:pt x="28048" y="4481"/>
                    <a:pt x="28100" y="4446"/>
                    <a:pt x="28135" y="4411"/>
                  </a:cubicBezTo>
                  <a:lnTo>
                    <a:pt x="28152" y="4411"/>
                  </a:lnTo>
                  <a:cubicBezTo>
                    <a:pt x="28170" y="4376"/>
                    <a:pt x="28187" y="4359"/>
                    <a:pt x="28222" y="4324"/>
                  </a:cubicBezTo>
                  <a:cubicBezTo>
                    <a:pt x="28239" y="4289"/>
                    <a:pt x="28239" y="4254"/>
                    <a:pt x="28257" y="4219"/>
                  </a:cubicBezTo>
                  <a:cubicBezTo>
                    <a:pt x="28257" y="4219"/>
                    <a:pt x="28257" y="4202"/>
                    <a:pt x="28257" y="4184"/>
                  </a:cubicBezTo>
                  <a:lnTo>
                    <a:pt x="28100" y="4062"/>
                  </a:lnTo>
                  <a:close/>
                  <a:moveTo>
                    <a:pt x="7479" y="2964"/>
                  </a:moveTo>
                  <a:lnTo>
                    <a:pt x="7270" y="3121"/>
                  </a:lnTo>
                  <a:cubicBezTo>
                    <a:pt x="7322" y="3208"/>
                    <a:pt x="7392" y="3278"/>
                    <a:pt x="7427" y="3348"/>
                  </a:cubicBezTo>
                  <a:cubicBezTo>
                    <a:pt x="7531" y="3505"/>
                    <a:pt x="7636" y="3661"/>
                    <a:pt x="7740" y="3801"/>
                  </a:cubicBezTo>
                  <a:cubicBezTo>
                    <a:pt x="7845" y="3958"/>
                    <a:pt x="7932" y="4097"/>
                    <a:pt x="8054" y="4254"/>
                  </a:cubicBezTo>
                  <a:cubicBezTo>
                    <a:pt x="8141" y="4411"/>
                    <a:pt x="8246" y="4550"/>
                    <a:pt x="8350" y="4690"/>
                  </a:cubicBezTo>
                  <a:cubicBezTo>
                    <a:pt x="8393" y="4732"/>
                    <a:pt x="8443" y="4751"/>
                    <a:pt x="8492" y="4751"/>
                  </a:cubicBezTo>
                  <a:cubicBezTo>
                    <a:pt x="8622" y="4751"/>
                    <a:pt x="8740" y="4620"/>
                    <a:pt x="8664" y="4481"/>
                  </a:cubicBezTo>
                  <a:cubicBezTo>
                    <a:pt x="8577" y="4306"/>
                    <a:pt x="8472" y="4167"/>
                    <a:pt x="8350" y="4010"/>
                  </a:cubicBezTo>
                  <a:cubicBezTo>
                    <a:pt x="8246" y="3871"/>
                    <a:pt x="8141" y="3714"/>
                    <a:pt x="8019" y="3574"/>
                  </a:cubicBezTo>
                  <a:cubicBezTo>
                    <a:pt x="7897" y="3435"/>
                    <a:pt x="7793" y="3295"/>
                    <a:pt x="7671" y="3173"/>
                  </a:cubicBezTo>
                  <a:cubicBezTo>
                    <a:pt x="7618" y="3104"/>
                    <a:pt x="7549" y="3034"/>
                    <a:pt x="7479" y="2964"/>
                  </a:cubicBezTo>
                  <a:close/>
                  <a:moveTo>
                    <a:pt x="5230" y="5004"/>
                  </a:moveTo>
                  <a:lnTo>
                    <a:pt x="5056" y="5178"/>
                  </a:lnTo>
                  <a:lnTo>
                    <a:pt x="5143" y="5265"/>
                  </a:lnTo>
                  <a:cubicBezTo>
                    <a:pt x="5230" y="5317"/>
                    <a:pt x="5300" y="5370"/>
                    <a:pt x="5405" y="5422"/>
                  </a:cubicBezTo>
                  <a:lnTo>
                    <a:pt x="5509" y="5422"/>
                  </a:lnTo>
                  <a:cubicBezTo>
                    <a:pt x="5527" y="5405"/>
                    <a:pt x="5544" y="5387"/>
                    <a:pt x="5561" y="5352"/>
                  </a:cubicBezTo>
                  <a:cubicBezTo>
                    <a:pt x="5596" y="5300"/>
                    <a:pt x="5561" y="5213"/>
                    <a:pt x="5509" y="5178"/>
                  </a:cubicBezTo>
                  <a:cubicBezTo>
                    <a:pt x="5474" y="5160"/>
                    <a:pt x="5439" y="5143"/>
                    <a:pt x="5422" y="5126"/>
                  </a:cubicBezTo>
                  <a:lnTo>
                    <a:pt x="5317" y="5056"/>
                  </a:lnTo>
                  <a:lnTo>
                    <a:pt x="5230" y="5004"/>
                  </a:lnTo>
                  <a:close/>
                  <a:moveTo>
                    <a:pt x="29146" y="4951"/>
                  </a:moveTo>
                  <a:lnTo>
                    <a:pt x="29128" y="4969"/>
                  </a:lnTo>
                  <a:cubicBezTo>
                    <a:pt x="29059" y="5004"/>
                    <a:pt x="29006" y="5038"/>
                    <a:pt x="28954" y="5091"/>
                  </a:cubicBezTo>
                  <a:lnTo>
                    <a:pt x="28780" y="5230"/>
                  </a:lnTo>
                  <a:cubicBezTo>
                    <a:pt x="28710" y="5265"/>
                    <a:pt x="28658" y="5335"/>
                    <a:pt x="28606" y="5370"/>
                  </a:cubicBezTo>
                  <a:cubicBezTo>
                    <a:pt x="28560" y="5430"/>
                    <a:pt x="28606" y="5516"/>
                    <a:pt x="28676" y="5516"/>
                  </a:cubicBezTo>
                  <a:cubicBezTo>
                    <a:pt x="28687" y="5516"/>
                    <a:pt x="28698" y="5514"/>
                    <a:pt x="28710" y="5509"/>
                  </a:cubicBezTo>
                  <a:cubicBezTo>
                    <a:pt x="28780" y="5492"/>
                    <a:pt x="28850" y="5457"/>
                    <a:pt x="28902" y="5422"/>
                  </a:cubicBezTo>
                  <a:lnTo>
                    <a:pt x="29094" y="5300"/>
                  </a:lnTo>
                  <a:cubicBezTo>
                    <a:pt x="29163" y="5265"/>
                    <a:pt x="29216" y="5230"/>
                    <a:pt x="29285" y="5178"/>
                  </a:cubicBezTo>
                  <a:lnTo>
                    <a:pt x="29338" y="5143"/>
                  </a:lnTo>
                  <a:lnTo>
                    <a:pt x="29146" y="4951"/>
                  </a:lnTo>
                  <a:close/>
                  <a:moveTo>
                    <a:pt x="4080" y="6206"/>
                  </a:moveTo>
                  <a:lnTo>
                    <a:pt x="3923" y="6381"/>
                  </a:lnTo>
                  <a:lnTo>
                    <a:pt x="3958" y="6416"/>
                  </a:lnTo>
                  <a:cubicBezTo>
                    <a:pt x="3975" y="6450"/>
                    <a:pt x="4010" y="6468"/>
                    <a:pt x="4045" y="6503"/>
                  </a:cubicBezTo>
                  <a:lnTo>
                    <a:pt x="4062" y="6503"/>
                  </a:lnTo>
                  <a:lnTo>
                    <a:pt x="4237" y="6642"/>
                  </a:lnTo>
                  <a:cubicBezTo>
                    <a:pt x="4272" y="6660"/>
                    <a:pt x="4324" y="6677"/>
                    <a:pt x="4359" y="6694"/>
                  </a:cubicBezTo>
                  <a:cubicBezTo>
                    <a:pt x="4373" y="6699"/>
                    <a:pt x="4387" y="6701"/>
                    <a:pt x="4400" y="6701"/>
                  </a:cubicBezTo>
                  <a:cubicBezTo>
                    <a:pt x="4438" y="6701"/>
                    <a:pt x="4473" y="6685"/>
                    <a:pt x="4498" y="6660"/>
                  </a:cubicBezTo>
                  <a:cubicBezTo>
                    <a:pt x="4533" y="6625"/>
                    <a:pt x="4550" y="6590"/>
                    <a:pt x="4550" y="6538"/>
                  </a:cubicBezTo>
                  <a:cubicBezTo>
                    <a:pt x="4550" y="6485"/>
                    <a:pt x="4516" y="6450"/>
                    <a:pt x="4481" y="6433"/>
                  </a:cubicBezTo>
                  <a:cubicBezTo>
                    <a:pt x="4463" y="6416"/>
                    <a:pt x="4463" y="6416"/>
                    <a:pt x="4446" y="6416"/>
                  </a:cubicBezTo>
                  <a:lnTo>
                    <a:pt x="4428" y="6416"/>
                  </a:lnTo>
                  <a:cubicBezTo>
                    <a:pt x="4411" y="6398"/>
                    <a:pt x="4376" y="6381"/>
                    <a:pt x="4359" y="6363"/>
                  </a:cubicBezTo>
                  <a:lnTo>
                    <a:pt x="4237" y="6294"/>
                  </a:lnTo>
                  <a:cubicBezTo>
                    <a:pt x="4202" y="6259"/>
                    <a:pt x="4150" y="6241"/>
                    <a:pt x="4115" y="6206"/>
                  </a:cubicBezTo>
                  <a:close/>
                  <a:moveTo>
                    <a:pt x="29978" y="5874"/>
                  </a:moveTo>
                  <a:cubicBezTo>
                    <a:pt x="29829" y="5874"/>
                    <a:pt x="29681" y="6037"/>
                    <a:pt x="29582" y="6137"/>
                  </a:cubicBezTo>
                  <a:cubicBezTo>
                    <a:pt x="29460" y="6224"/>
                    <a:pt x="29320" y="6346"/>
                    <a:pt x="29198" y="6468"/>
                  </a:cubicBezTo>
                  <a:cubicBezTo>
                    <a:pt x="29076" y="6572"/>
                    <a:pt x="28972" y="6677"/>
                    <a:pt x="28850" y="6799"/>
                  </a:cubicBezTo>
                  <a:cubicBezTo>
                    <a:pt x="28780" y="6851"/>
                    <a:pt x="28728" y="6904"/>
                    <a:pt x="28675" y="6956"/>
                  </a:cubicBezTo>
                  <a:cubicBezTo>
                    <a:pt x="28623" y="7026"/>
                    <a:pt x="28571" y="7095"/>
                    <a:pt x="28518" y="7165"/>
                  </a:cubicBezTo>
                  <a:cubicBezTo>
                    <a:pt x="28489" y="7224"/>
                    <a:pt x="28534" y="7295"/>
                    <a:pt x="28591" y="7295"/>
                  </a:cubicBezTo>
                  <a:cubicBezTo>
                    <a:pt x="28601" y="7295"/>
                    <a:pt x="28612" y="7293"/>
                    <a:pt x="28623" y="7287"/>
                  </a:cubicBezTo>
                  <a:cubicBezTo>
                    <a:pt x="28693" y="7252"/>
                    <a:pt x="28780" y="7217"/>
                    <a:pt x="28850" y="7165"/>
                  </a:cubicBezTo>
                  <a:cubicBezTo>
                    <a:pt x="28902" y="7113"/>
                    <a:pt x="28972" y="7078"/>
                    <a:pt x="29024" y="7026"/>
                  </a:cubicBezTo>
                  <a:cubicBezTo>
                    <a:pt x="29163" y="6921"/>
                    <a:pt x="29285" y="6816"/>
                    <a:pt x="29425" y="6712"/>
                  </a:cubicBezTo>
                  <a:lnTo>
                    <a:pt x="29808" y="6398"/>
                  </a:lnTo>
                  <a:cubicBezTo>
                    <a:pt x="29913" y="6311"/>
                    <a:pt x="30105" y="6189"/>
                    <a:pt x="30122" y="6032"/>
                  </a:cubicBezTo>
                  <a:cubicBezTo>
                    <a:pt x="30087" y="5980"/>
                    <a:pt x="30035" y="5927"/>
                    <a:pt x="30000" y="5875"/>
                  </a:cubicBezTo>
                  <a:cubicBezTo>
                    <a:pt x="29993" y="5874"/>
                    <a:pt x="29985" y="5874"/>
                    <a:pt x="29978" y="5874"/>
                  </a:cubicBezTo>
                  <a:close/>
                  <a:moveTo>
                    <a:pt x="30819" y="7148"/>
                  </a:moveTo>
                  <a:lnTo>
                    <a:pt x="30767" y="7183"/>
                  </a:lnTo>
                  <a:cubicBezTo>
                    <a:pt x="30715" y="7217"/>
                    <a:pt x="30662" y="7235"/>
                    <a:pt x="30610" y="7252"/>
                  </a:cubicBezTo>
                  <a:lnTo>
                    <a:pt x="30436" y="7322"/>
                  </a:lnTo>
                  <a:lnTo>
                    <a:pt x="30401" y="7339"/>
                  </a:lnTo>
                  <a:cubicBezTo>
                    <a:pt x="30401" y="7339"/>
                    <a:pt x="30401" y="7357"/>
                    <a:pt x="30384" y="7357"/>
                  </a:cubicBezTo>
                  <a:lnTo>
                    <a:pt x="30366" y="7357"/>
                  </a:lnTo>
                  <a:cubicBezTo>
                    <a:pt x="30331" y="7374"/>
                    <a:pt x="30296" y="7392"/>
                    <a:pt x="30262" y="7392"/>
                  </a:cubicBezTo>
                  <a:cubicBezTo>
                    <a:pt x="30209" y="7427"/>
                    <a:pt x="30192" y="7461"/>
                    <a:pt x="30209" y="7496"/>
                  </a:cubicBezTo>
                  <a:cubicBezTo>
                    <a:pt x="30209" y="7549"/>
                    <a:pt x="30244" y="7566"/>
                    <a:pt x="30296" y="7583"/>
                  </a:cubicBezTo>
                  <a:cubicBezTo>
                    <a:pt x="30436" y="7583"/>
                    <a:pt x="30575" y="7566"/>
                    <a:pt x="30697" y="7531"/>
                  </a:cubicBezTo>
                  <a:cubicBezTo>
                    <a:pt x="30767" y="7496"/>
                    <a:pt x="30837" y="7479"/>
                    <a:pt x="30906" y="7444"/>
                  </a:cubicBezTo>
                  <a:lnTo>
                    <a:pt x="30959" y="7427"/>
                  </a:lnTo>
                  <a:cubicBezTo>
                    <a:pt x="30924" y="7322"/>
                    <a:pt x="30872" y="7235"/>
                    <a:pt x="30819" y="7148"/>
                  </a:cubicBezTo>
                  <a:close/>
                  <a:moveTo>
                    <a:pt x="31377" y="8333"/>
                  </a:moveTo>
                  <a:lnTo>
                    <a:pt x="31273" y="8368"/>
                  </a:lnTo>
                  <a:lnTo>
                    <a:pt x="31081" y="8420"/>
                  </a:lnTo>
                  <a:lnTo>
                    <a:pt x="30715" y="8525"/>
                  </a:lnTo>
                  <a:cubicBezTo>
                    <a:pt x="30601" y="8525"/>
                    <a:pt x="30638" y="8720"/>
                    <a:pt x="30742" y="8720"/>
                  </a:cubicBezTo>
                  <a:cubicBezTo>
                    <a:pt x="30750" y="8720"/>
                    <a:pt x="30758" y="8719"/>
                    <a:pt x="30767" y="8716"/>
                  </a:cubicBezTo>
                  <a:cubicBezTo>
                    <a:pt x="30889" y="8699"/>
                    <a:pt x="31011" y="8682"/>
                    <a:pt x="31133" y="8664"/>
                  </a:cubicBezTo>
                  <a:lnTo>
                    <a:pt x="31325" y="8629"/>
                  </a:lnTo>
                  <a:cubicBezTo>
                    <a:pt x="31377" y="8629"/>
                    <a:pt x="31429" y="8612"/>
                    <a:pt x="31482" y="8612"/>
                  </a:cubicBezTo>
                  <a:lnTo>
                    <a:pt x="31377" y="8333"/>
                  </a:lnTo>
                  <a:close/>
                  <a:moveTo>
                    <a:pt x="2982" y="7496"/>
                  </a:moveTo>
                  <a:lnTo>
                    <a:pt x="2842" y="7688"/>
                  </a:lnTo>
                  <a:cubicBezTo>
                    <a:pt x="2912" y="7758"/>
                    <a:pt x="2999" y="7827"/>
                    <a:pt x="3069" y="7897"/>
                  </a:cubicBezTo>
                  <a:lnTo>
                    <a:pt x="3435" y="8211"/>
                  </a:lnTo>
                  <a:cubicBezTo>
                    <a:pt x="3557" y="8298"/>
                    <a:pt x="3661" y="8420"/>
                    <a:pt x="3766" y="8525"/>
                  </a:cubicBezTo>
                  <a:lnTo>
                    <a:pt x="3940" y="8682"/>
                  </a:lnTo>
                  <a:cubicBezTo>
                    <a:pt x="3993" y="8734"/>
                    <a:pt x="4062" y="8804"/>
                    <a:pt x="4150" y="8856"/>
                  </a:cubicBezTo>
                  <a:cubicBezTo>
                    <a:pt x="4181" y="8872"/>
                    <a:pt x="4216" y="8880"/>
                    <a:pt x="4251" y="8880"/>
                  </a:cubicBezTo>
                  <a:cubicBezTo>
                    <a:pt x="4294" y="8880"/>
                    <a:pt x="4338" y="8867"/>
                    <a:pt x="4376" y="8838"/>
                  </a:cubicBezTo>
                  <a:cubicBezTo>
                    <a:pt x="4446" y="8769"/>
                    <a:pt x="4463" y="8682"/>
                    <a:pt x="4428" y="8594"/>
                  </a:cubicBezTo>
                  <a:cubicBezTo>
                    <a:pt x="4306" y="8472"/>
                    <a:pt x="4184" y="8350"/>
                    <a:pt x="4062" y="8263"/>
                  </a:cubicBezTo>
                  <a:cubicBezTo>
                    <a:pt x="3923" y="8141"/>
                    <a:pt x="3801" y="8037"/>
                    <a:pt x="3661" y="7949"/>
                  </a:cubicBezTo>
                  <a:cubicBezTo>
                    <a:pt x="3522" y="7845"/>
                    <a:pt x="3400" y="7758"/>
                    <a:pt x="3278" y="7671"/>
                  </a:cubicBezTo>
                  <a:cubicBezTo>
                    <a:pt x="3173" y="7601"/>
                    <a:pt x="3086" y="7549"/>
                    <a:pt x="2982" y="7496"/>
                  </a:cubicBezTo>
                  <a:close/>
                  <a:moveTo>
                    <a:pt x="2145" y="8751"/>
                  </a:moveTo>
                  <a:cubicBezTo>
                    <a:pt x="2110" y="8821"/>
                    <a:pt x="2075" y="8891"/>
                    <a:pt x="2040" y="8960"/>
                  </a:cubicBezTo>
                  <a:lnTo>
                    <a:pt x="2075" y="8978"/>
                  </a:lnTo>
                  <a:lnTo>
                    <a:pt x="2093" y="8978"/>
                  </a:lnTo>
                  <a:lnTo>
                    <a:pt x="2162" y="9013"/>
                  </a:lnTo>
                  <a:lnTo>
                    <a:pt x="2215" y="9030"/>
                  </a:lnTo>
                  <a:lnTo>
                    <a:pt x="2250" y="9048"/>
                  </a:lnTo>
                  <a:cubicBezTo>
                    <a:pt x="2284" y="9065"/>
                    <a:pt x="2337" y="9100"/>
                    <a:pt x="2389" y="9117"/>
                  </a:cubicBezTo>
                  <a:cubicBezTo>
                    <a:pt x="2406" y="9135"/>
                    <a:pt x="2424" y="9135"/>
                    <a:pt x="2441" y="9135"/>
                  </a:cubicBezTo>
                  <a:lnTo>
                    <a:pt x="2476" y="9135"/>
                  </a:lnTo>
                  <a:cubicBezTo>
                    <a:pt x="2511" y="9170"/>
                    <a:pt x="2563" y="9170"/>
                    <a:pt x="2598" y="9170"/>
                  </a:cubicBezTo>
                  <a:cubicBezTo>
                    <a:pt x="2633" y="9152"/>
                    <a:pt x="2650" y="9135"/>
                    <a:pt x="2650" y="9100"/>
                  </a:cubicBezTo>
                  <a:cubicBezTo>
                    <a:pt x="2650" y="9082"/>
                    <a:pt x="2633" y="9048"/>
                    <a:pt x="2616" y="9030"/>
                  </a:cubicBezTo>
                  <a:lnTo>
                    <a:pt x="2598" y="8995"/>
                  </a:lnTo>
                  <a:cubicBezTo>
                    <a:pt x="2581" y="8978"/>
                    <a:pt x="2546" y="8943"/>
                    <a:pt x="2528" y="8926"/>
                  </a:cubicBezTo>
                  <a:cubicBezTo>
                    <a:pt x="2476" y="8891"/>
                    <a:pt x="2424" y="8856"/>
                    <a:pt x="2354" y="8838"/>
                  </a:cubicBezTo>
                  <a:cubicBezTo>
                    <a:pt x="2302" y="8821"/>
                    <a:pt x="2267" y="8804"/>
                    <a:pt x="2215" y="8786"/>
                  </a:cubicBezTo>
                  <a:lnTo>
                    <a:pt x="2145" y="8751"/>
                  </a:lnTo>
                  <a:close/>
                  <a:moveTo>
                    <a:pt x="31795" y="9396"/>
                  </a:moveTo>
                  <a:cubicBezTo>
                    <a:pt x="31778" y="9414"/>
                    <a:pt x="31778" y="9414"/>
                    <a:pt x="31761" y="9414"/>
                  </a:cubicBezTo>
                  <a:lnTo>
                    <a:pt x="31691" y="9466"/>
                  </a:lnTo>
                  <a:lnTo>
                    <a:pt x="31604" y="9501"/>
                  </a:lnTo>
                  <a:lnTo>
                    <a:pt x="31551" y="9536"/>
                  </a:lnTo>
                  <a:cubicBezTo>
                    <a:pt x="31499" y="9553"/>
                    <a:pt x="31447" y="9571"/>
                    <a:pt x="31377" y="9588"/>
                  </a:cubicBezTo>
                  <a:lnTo>
                    <a:pt x="31342" y="9588"/>
                  </a:lnTo>
                  <a:lnTo>
                    <a:pt x="31290" y="9605"/>
                  </a:lnTo>
                  <a:lnTo>
                    <a:pt x="31238" y="9623"/>
                  </a:lnTo>
                  <a:cubicBezTo>
                    <a:pt x="31220" y="9640"/>
                    <a:pt x="31203" y="9640"/>
                    <a:pt x="31203" y="9658"/>
                  </a:cubicBezTo>
                  <a:cubicBezTo>
                    <a:pt x="31203" y="9658"/>
                    <a:pt x="31203" y="9675"/>
                    <a:pt x="31185" y="9675"/>
                  </a:cubicBezTo>
                  <a:cubicBezTo>
                    <a:pt x="31151" y="9710"/>
                    <a:pt x="31151" y="9762"/>
                    <a:pt x="31185" y="9815"/>
                  </a:cubicBezTo>
                  <a:cubicBezTo>
                    <a:pt x="31203" y="9832"/>
                    <a:pt x="31220" y="9832"/>
                    <a:pt x="31255" y="9849"/>
                  </a:cubicBezTo>
                  <a:cubicBezTo>
                    <a:pt x="31273" y="9849"/>
                    <a:pt x="31290" y="9867"/>
                    <a:pt x="31325" y="9867"/>
                  </a:cubicBezTo>
                  <a:lnTo>
                    <a:pt x="31412" y="9867"/>
                  </a:lnTo>
                  <a:cubicBezTo>
                    <a:pt x="31482" y="9867"/>
                    <a:pt x="31551" y="9849"/>
                    <a:pt x="31621" y="9832"/>
                  </a:cubicBezTo>
                  <a:cubicBezTo>
                    <a:pt x="31726" y="9797"/>
                    <a:pt x="31813" y="9762"/>
                    <a:pt x="31917" y="9710"/>
                  </a:cubicBezTo>
                  <a:cubicBezTo>
                    <a:pt x="31883" y="9605"/>
                    <a:pt x="31830" y="9501"/>
                    <a:pt x="31795" y="9396"/>
                  </a:cubicBezTo>
                  <a:close/>
                  <a:moveTo>
                    <a:pt x="1605" y="9902"/>
                  </a:moveTo>
                  <a:cubicBezTo>
                    <a:pt x="1570" y="9989"/>
                    <a:pt x="1535" y="10059"/>
                    <a:pt x="1500" y="10146"/>
                  </a:cubicBezTo>
                  <a:lnTo>
                    <a:pt x="1535" y="10146"/>
                  </a:lnTo>
                  <a:lnTo>
                    <a:pt x="1674" y="10198"/>
                  </a:lnTo>
                  <a:lnTo>
                    <a:pt x="1814" y="10250"/>
                  </a:lnTo>
                  <a:lnTo>
                    <a:pt x="1883" y="10268"/>
                  </a:lnTo>
                  <a:cubicBezTo>
                    <a:pt x="1901" y="10285"/>
                    <a:pt x="1918" y="10285"/>
                    <a:pt x="1936" y="10285"/>
                  </a:cubicBezTo>
                  <a:cubicBezTo>
                    <a:pt x="1971" y="10285"/>
                    <a:pt x="1988" y="10285"/>
                    <a:pt x="2023" y="10268"/>
                  </a:cubicBezTo>
                  <a:cubicBezTo>
                    <a:pt x="2110" y="10250"/>
                    <a:pt x="2145" y="10146"/>
                    <a:pt x="2075" y="10076"/>
                  </a:cubicBezTo>
                  <a:cubicBezTo>
                    <a:pt x="2075" y="10059"/>
                    <a:pt x="2058" y="10041"/>
                    <a:pt x="2040" y="10024"/>
                  </a:cubicBezTo>
                  <a:cubicBezTo>
                    <a:pt x="2023" y="10024"/>
                    <a:pt x="1988" y="10006"/>
                    <a:pt x="1971" y="10006"/>
                  </a:cubicBezTo>
                  <a:lnTo>
                    <a:pt x="1901" y="9989"/>
                  </a:lnTo>
                  <a:lnTo>
                    <a:pt x="1761" y="9937"/>
                  </a:lnTo>
                  <a:lnTo>
                    <a:pt x="1622" y="9902"/>
                  </a:lnTo>
                  <a:close/>
                  <a:moveTo>
                    <a:pt x="1162" y="11179"/>
                  </a:moveTo>
                  <a:cubicBezTo>
                    <a:pt x="1156" y="11179"/>
                    <a:pt x="1151" y="11183"/>
                    <a:pt x="1151" y="11192"/>
                  </a:cubicBezTo>
                  <a:cubicBezTo>
                    <a:pt x="1117" y="11244"/>
                    <a:pt x="1099" y="11296"/>
                    <a:pt x="1082" y="11366"/>
                  </a:cubicBezTo>
                  <a:cubicBezTo>
                    <a:pt x="1099" y="11366"/>
                    <a:pt x="1099" y="11366"/>
                    <a:pt x="1117" y="11383"/>
                  </a:cubicBezTo>
                  <a:cubicBezTo>
                    <a:pt x="1134" y="11383"/>
                    <a:pt x="1134" y="11401"/>
                    <a:pt x="1151" y="11401"/>
                  </a:cubicBezTo>
                  <a:lnTo>
                    <a:pt x="1169" y="11401"/>
                  </a:lnTo>
                  <a:lnTo>
                    <a:pt x="1204" y="11418"/>
                  </a:lnTo>
                  <a:lnTo>
                    <a:pt x="1308" y="11453"/>
                  </a:lnTo>
                  <a:lnTo>
                    <a:pt x="1413" y="11471"/>
                  </a:lnTo>
                  <a:lnTo>
                    <a:pt x="1465" y="11488"/>
                  </a:lnTo>
                  <a:lnTo>
                    <a:pt x="1552" y="11488"/>
                  </a:lnTo>
                  <a:cubicBezTo>
                    <a:pt x="1570" y="11488"/>
                    <a:pt x="1605" y="11471"/>
                    <a:pt x="1622" y="11453"/>
                  </a:cubicBezTo>
                  <a:cubicBezTo>
                    <a:pt x="1657" y="11418"/>
                    <a:pt x="1674" y="11349"/>
                    <a:pt x="1657" y="11296"/>
                  </a:cubicBezTo>
                  <a:cubicBezTo>
                    <a:pt x="1639" y="11279"/>
                    <a:pt x="1622" y="11261"/>
                    <a:pt x="1605" y="11244"/>
                  </a:cubicBezTo>
                  <a:cubicBezTo>
                    <a:pt x="1587" y="11227"/>
                    <a:pt x="1552" y="11209"/>
                    <a:pt x="1517" y="11209"/>
                  </a:cubicBezTo>
                  <a:lnTo>
                    <a:pt x="1465" y="11209"/>
                  </a:lnTo>
                  <a:lnTo>
                    <a:pt x="1361" y="11192"/>
                  </a:lnTo>
                  <a:lnTo>
                    <a:pt x="1186" y="11192"/>
                  </a:lnTo>
                  <a:cubicBezTo>
                    <a:pt x="1178" y="11183"/>
                    <a:pt x="1169" y="11179"/>
                    <a:pt x="1162" y="11179"/>
                  </a:cubicBezTo>
                  <a:close/>
                  <a:moveTo>
                    <a:pt x="32179" y="10425"/>
                  </a:moveTo>
                  <a:cubicBezTo>
                    <a:pt x="32109" y="10425"/>
                    <a:pt x="32057" y="10460"/>
                    <a:pt x="32022" y="10512"/>
                  </a:cubicBezTo>
                  <a:cubicBezTo>
                    <a:pt x="32005" y="10529"/>
                    <a:pt x="31952" y="10564"/>
                    <a:pt x="31917" y="10564"/>
                  </a:cubicBezTo>
                  <a:cubicBezTo>
                    <a:pt x="31830" y="10582"/>
                    <a:pt x="31761" y="10599"/>
                    <a:pt x="31673" y="10634"/>
                  </a:cubicBezTo>
                  <a:cubicBezTo>
                    <a:pt x="31499" y="10686"/>
                    <a:pt x="31325" y="10756"/>
                    <a:pt x="31151" y="10843"/>
                  </a:cubicBezTo>
                  <a:cubicBezTo>
                    <a:pt x="30819" y="11000"/>
                    <a:pt x="30540" y="11244"/>
                    <a:pt x="30349" y="11540"/>
                  </a:cubicBezTo>
                  <a:cubicBezTo>
                    <a:pt x="30306" y="11597"/>
                    <a:pt x="30344" y="11676"/>
                    <a:pt x="30407" y="11676"/>
                  </a:cubicBezTo>
                  <a:cubicBezTo>
                    <a:pt x="30421" y="11676"/>
                    <a:pt x="30437" y="11672"/>
                    <a:pt x="30453" y="11662"/>
                  </a:cubicBezTo>
                  <a:cubicBezTo>
                    <a:pt x="30610" y="11575"/>
                    <a:pt x="30750" y="11453"/>
                    <a:pt x="30889" y="11366"/>
                  </a:cubicBezTo>
                  <a:cubicBezTo>
                    <a:pt x="31046" y="11261"/>
                    <a:pt x="31220" y="11174"/>
                    <a:pt x="31395" y="11087"/>
                  </a:cubicBezTo>
                  <a:cubicBezTo>
                    <a:pt x="31551" y="11017"/>
                    <a:pt x="31726" y="10948"/>
                    <a:pt x="31900" y="10913"/>
                  </a:cubicBezTo>
                  <a:cubicBezTo>
                    <a:pt x="32039" y="10895"/>
                    <a:pt x="32179" y="10826"/>
                    <a:pt x="32284" y="10704"/>
                  </a:cubicBezTo>
                  <a:cubicBezTo>
                    <a:pt x="32249" y="10634"/>
                    <a:pt x="32214" y="10547"/>
                    <a:pt x="32196" y="10477"/>
                  </a:cubicBezTo>
                  <a:cubicBezTo>
                    <a:pt x="32196" y="10460"/>
                    <a:pt x="32179" y="10442"/>
                    <a:pt x="32179" y="10425"/>
                  </a:cubicBezTo>
                  <a:close/>
                  <a:moveTo>
                    <a:pt x="32597" y="11610"/>
                  </a:moveTo>
                  <a:cubicBezTo>
                    <a:pt x="32545" y="11627"/>
                    <a:pt x="32493" y="11645"/>
                    <a:pt x="32458" y="11662"/>
                  </a:cubicBezTo>
                  <a:lnTo>
                    <a:pt x="32388" y="11680"/>
                  </a:lnTo>
                  <a:lnTo>
                    <a:pt x="32371" y="11697"/>
                  </a:lnTo>
                  <a:cubicBezTo>
                    <a:pt x="32353" y="11697"/>
                    <a:pt x="32336" y="11715"/>
                    <a:pt x="32318" y="11732"/>
                  </a:cubicBezTo>
                  <a:cubicBezTo>
                    <a:pt x="32266" y="11784"/>
                    <a:pt x="32301" y="11889"/>
                    <a:pt x="32388" y="11889"/>
                  </a:cubicBezTo>
                  <a:lnTo>
                    <a:pt x="32528" y="11889"/>
                  </a:lnTo>
                  <a:lnTo>
                    <a:pt x="32650" y="11871"/>
                  </a:lnTo>
                  <a:lnTo>
                    <a:pt x="32737" y="11871"/>
                  </a:lnTo>
                  <a:lnTo>
                    <a:pt x="32632" y="11610"/>
                  </a:lnTo>
                  <a:close/>
                  <a:moveTo>
                    <a:pt x="32946" y="12482"/>
                  </a:moveTo>
                  <a:lnTo>
                    <a:pt x="32876" y="12516"/>
                  </a:lnTo>
                  <a:lnTo>
                    <a:pt x="32737" y="12586"/>
                  </a:lnTo>
                  <a:lnTo>
                    <a:pt x="32597" y="12638"/>
                  </a:lnTo>
                  <a:lnTo>
                    <a:pt x="32528" y="12673"/>
                  </a:lnTo>
                  <a:lnTo>
                    <a:pt x="32493" y="12691"/>
                  </a:lnTo>
                  <a:lnTo>
                    <a:pt x="32458" y="12708"/>
                  </a:lnTo>
                  <a:cubicBezTo>
                    <a:pt x="32440" y="12708"/>
                    <a:pt x="32423" y="12708"/>
                    <a:pt x="32423" y="12726"/>
                  </a:cubicBezTo>
                  <a:cubicBezTo>
                    <a:pt x="32353" y="12760"/>
                    <a:pt x="32388" y="12865"/>
                    <a:pt x="32458" y="12865"/>
                  </a:cubicBezTo>
                  <a:cubicBezTo>
                    <a:pt x="32458" y="12882"/>
                    <a:pt x="32475" y="12882"/>
                    <a:pt x="32493" y="12882"/>
                  </a:cubicBezTo>
                  <a:lnTo>
                    <a:pt x="32667" y="12882"/>
                  </a:lnTo>
                  <a:cubicBezTo>
                    <a:pt x="32719" y="12882"/>
                    <a:pt x="32772" y="12865"/>
                    <a:pt x="32824" y="12848"/>
                  </a:cubicBezTo>
                  <a:cubicBezTo>
                    <a:pt x="32876" y="12848"/>
                    <a:pt x="32928" y="12830"/>
                    <a:pt x="32981" y="12813"/>
                  </a:cubicBezTo>
                  <a:cubicBezTo>
                    <a:pt x="33016" y="12813"/>
                    <a:pt x="33051" y="12795"/>
                    <a:pt x="33085" y="12778"/>
                  </a:cubicBezTo>
                  <a:cubicBezTo>
                    <a:pt x="33051" y="12691"/>
                    <a:pt x="33016" y="12586"/>
                    <a:pt x="32963" y="12482"/>
                  </a:cubicBezTo>
                  <a:close/>
                  <a:moveTo>
                    <a:pt x="750" y="12621"/>
                  </a:moveTo>
                  <a:cubicBezTo>
                    <a:pt x="733" y="12691"/>
                    <a:pt x="716" y="12760"/>
                    <a:pt x="698" y="12830"/>
                  </a:cubicBezTo>
                  <a:cubicBezTo>
                    <a:pt x="733" y="12848"/>
                    <a:pt x="785" y="12882"/>
                    <a:pt x="820" y="12900"/>
                  </a:cubicBezTo>
                  <a:cubicBezTo>
                    <a:pt x="907" y="12935"/>
                    <a:pt x="994" y="12970"/>
                    <a:pt x="1082" y="13005"/>
                  </a:cubicBezTo>
                  <a:cubicBezTo>
                    <a:pt x="1256" y="13074"/>
                    <a:pt x="1430" y="13127"/>
                    <a:pt x="1605" y="13161"/>
                  </a:cubicBezTo>
                  <a:cubicBezTo>
                    <a:pt x="1971" y="13249"/>
                    <a:pt x="2354" y="13301"/>
                    <a:pt x="2720" y="13336"/>
                  </a:cubicBezTo>
                  <a:cubicBezTo>
                    <a:pt x="2726" y="13336"/>
                    <a:pt x="2732" y="13336"/>
                    <a:pt x="2738" y="13336"/>
                  </a:cubicBezTo>
                  <a:cubicBezTo>
                    <a:pt x="3000" y="13336"/>
                    <a:pt x="3011" y="12952"/>
                    <a:pt x="2755" y="12935"/>
                  </a:cubicBezTo>
                  <a:cubicBezTo>
                    <a:pt x="2389" y="12917"/>
                    <a:pt x="2040" y="12882"/>
                    <a:pt x="1692" y="12813"/>
                  </a:cubicBezTo>
                  <a:cubicBezTo>
                    <a:pt x="1517" y="12778"/>
                    <a:pt x="1343" y="12743"/>
                    <a:pt x="1186" y="12708"/>
                  </a:cubicBezTo>
                  <a:cubicBezTo>
                    <a:pt x="1082" y="12673"/>
                    <a:pt x="994" y="12656"/>
                    <a:pt x="907" y="12638"/>
                  </a:cubicBezTo>
                  <a:cubicBezTo>
                    <a:pt x="855" y="12638"/>
                    <a:pt x="803" y="12621"/>
                    <a:pt x="750" y="12621"/>
                  </a:cubicBezTo>
                  <a:close/>
                  <a:moveTo>
                    <a:pt x="489" y="13824"/>
                  </a:moveTo>
                  <a:lnTo>
                    <a:pt x="489" y="13841"/>
                  </a:lnTo>
                  <a:cubicBezTo>
                    <a:pt x="472" y="13911"/>
                    <a:pt x="472" y="13981"/>
                    <a:pt x="454" y="14050"/>
                  </a:cubicBezTo>
                  <a:lnTo>
                    <a:pt x="489" y="14050"/>
                  </a:lnTo>
                  <a:lnTo>
                    <a:pt x="559" y="14068"/>
                  </a:lnTo>
                  <a:lnTo>
                    <a:pt x="681" y="14068"/>
                  </a:lnTo>
                  <a:cubicBezTo>
                    <a:pt x="733" y="14068"/>
                    <a:pt x="768" y="14033"/>
                    <a:pt x="768" y="13981"/>
                  </a:cubicBezTo>
                  <a:cubicBezTo>
                    <a:pt x="768" y="13911"/>
                    <a:pt x="698" y="13876"/>
                    <a:pt x="646" y="13841"/>
                  </a:cubicBezTo>
                  <a:cubicBezTo>
                    <a:pt x="594" y="13841"/>
                    <a:pt x="559" y="13824"/>
                    <a:pt x="506" y="13824"/>
                  </a:cubicBezTo>
                  <a:close/>
                  <a:moveTo>
                    <a:pt x="541" y="14706"/>
                  </a:moveTo>
                  <a:cubicBezTo>
                    <a:pt x="528" y="14706"/>
                    <a:pt x="517" y="14708"/>
                    <a:pt x="506" y="14713"/>
                  </a:cubicBezTo>
                  <a:lnTo>
                    <a:pt x="315" y="14713"/>
                  </a:lnTo>
                  <a:cubicBezTo>
                    <a:pt x="315" y="14782"/>
                    <a:pt x="297" y="14870"/>
                    <a:pt x="280" y="14939"/>
                  </a:cubicBezTo>
                  <a:lnTo>
                    <a:pt x="332" y="14939"/>
                  </a:lnTo>
                  <a:cubicBezTo>
                    <a:pt x="367" y="14939"/>
                    <a:pt x="394" y="14947"/>
                    <a:pt x="419" y="14947"/>
                  </a:cubicBezTo>
                  <a:cubicBezTo>
                    <a:pt x="431" y="14947"/>
                    <a:pt x="442" y="14945"/>
                    <a:pt x="454" y="14939"/>
                  </a:cubicBezTo>
                  <a:lnTo>
                    <a:pt x="541" y="14939"/>
                  </a:lnTo>
                  <a:cubicBezTo>
                    <a:pt x="594" y="14939"/>
                    <a:pt x="628" y="14922"/>
                    <a:pt x="646" y="14887"/>
                  </a:cubicBezTo>
                  <a:cubicBezTo>
                    <a:pt x="681" y="14835"/>
                    <a:pt x="681" y="14765"/>
                    <a:pt x="628" y="14730"/>
                  </a:cubicBezTo>
                  <a:cubicBezTo>
                    <a:pt x="604" y="14718"/>
                    <a:pt x="570" y="14706"/>
                    <a:pt x="541" y="14706"/>
                  </a:cubicBezTo>
                  <a:close/>
                  <a:moveTo>
                    <a:pt x="374" y="15732"/>
                  </a:moveTo>
                  <a:cubicBezTo>
                    <a:pt x="350" y="15732"/>
                    <a:pt x="323" y="15741"/>
                    <a:pt x="297" y="15759"/>
                  </a:cubicBezTo>
                  <a:lnTo>
                    <a:pt x="280" y="15759"/>
                  </a:lnTo>
                  <a:cubicBezTo>
                    <a:pt x="245" y="15759"/>
                    <a:pt x="193" y="15776"/>
                    <a:pt x="158" y="15776"/>
                  </a:cubicBezTo>
                  <a:lnTo>
                    <a:pt x="140" y="15968"/>
                  </a:lnTo>
                  <a:lnTo>
                    <a:pt x="175" y="15968"/>
                  </a:lnTo>
                  <a:cubicBezTo>
                    <a:pt x="228" y="15985"/>
                    <a:pt x="262" y="15985"/>
                    <a:pt x="315" y="15985"/>
                  </a:cubicBezTo>
                  <a:lnTo>
                    <a:pt x="384" y="15968"/>
                  </a:lnTo>
                  <a:cubicBezTo>
                    <a:pt x="437" y="15968"/>
                    <a:pt x="472" y="15933"/>
                    <a:pt x="489" y="15881"/>
                  </a:cubicBezTo>
                  <a:cubicBezTo>
                    <a:pt x="506" y="15828"/>
                    <a:pt x="489" y="15776"/>
                    <a:pt x="437" y="15759"/>
                  </a:cubicBezTo>
                  <a:cubicBezTo>
                    <a:pt x="419" y="15741"/>
                    <a:pt x="397" y="15732"/>
                    <a:pt x="374" y="15732"/>
                  </a:cubicBezTo>
                  <a:close/>
                  <a:moveTo>
                    <a:pt x="2354" y="16822"/>
                  </a:moveTo>
                  <a:cubicBezTo>
                    <a:pt x="1936" y="16822"/>
                    <a:pt x="1517" y="16839"/>
                    <a:pt x="1099" y="16839"/>
                  </a:cubicBezTo>
                  <a:cubicBezTo>
                    <a:pt x="890" y="16839"/>
                    <a:pt x="681" y="16857"/>
                    <a:pt x="472" y="16874"/>
                  </a:cubicBezTo>
                  <a:cubicBezTo>
                    <a:pt x="426" y="16869"/>
                    <a:pt x="380" y="16867"/>
                    <a:pt x="334" y="16867"/>
                  </a:cubicBezTo>
                  <a:cubicBezTo>
                    <a:pt x="224" y="16867"/>
                    <a:pt x="117" y="16879"/>
                    <a:pt x="18" y="16892"/>
                  </a:cubicBezTo>
                  <a:cubicBezTo>
                    <a:pt x="18" y="16979"/>
                    <a:pt x="18" y="17066"/>
                    <a:pt x="1" y="17136"/>
                  </a:cubicBezTo>
                  <a:cubicBezTo>
                    <a:pt x="140" y="17171"/>
                    <a:pt x="280" y="17171"/>
                    <a:pt x="437" y="17171"/>
                  </a:cubicBezTo>
                  <a:lnTo>
                    <a:pt x="1064" y="17171"/>
                  </a:lnTo>
                  <a:cubicBezTo>
                    <a:pt x="1483" y="17171"/>
                    <a:pt x="1901" y="17171"/>
                    <a:pt x="2319" y="17136"/>
                  </a:cubicBezTo>
                  <a:cubicBezTo>
                    <a:pt x="2546" y="17136"/>
                    <a:pt x="2563" y="16822"/>
                    <a:pt x="2354" y="16822"/>
                  </a:cubicBezTo>
                  <a:close/>
                  <a:moveTo>
                    <a:pt x="17156" y="13100"/>
                  </a:moveTo>
                  <a:cubicBezTo>
                    <a:pt x="16362" y="13100"/>
                    <a:pt x="15582" y="13311"/>
                    <a:pt x="14887" y="13702"/>
                  </a:cubicBezTo>
                  <a:cubicBezTo>
                    <a:pt x="14085" y="14190"/>
                    <a:pt x="13475" y="14922"/>
                    <a:pt x="13127" y="15793"/>
                  </a:cubicBezTo>
                  <a:cubicBezTo>
                    <a:pt x="12830" y="16473"/>
                    <a:pt x="12726" y="17223"/>
                    <a:pt x="12813" y="17955"/>
                  </a:cubicBezTo>
                  <a:lnTo>
                    <a:pt x="13022" y="17920"/>
                  </a:lnTo>
                  <a:lnTo>
                    <a:pt x="13109" y="17903"/>
                  </a:lnTo>
                  <a:cubicBezTo>
                    <a:pt x="13057" y="17345"/>
                    <a:pt x="13109" y="16787"/>
                    <a:pt x="13266" y="16247"/>
                  </a:cubicBezTo>
                  <a:cubicBezTo>
                    <a:pt x="13528" y="15410"/>
                    <a:pt x="14033" y="14678"/>
                    <a:pt x="14730" y="14155"/>
                  </a:cubicBezTo>
                  <a:cubicBezTo>
                    <a:pt x="15430" y="13643"/>
                    <a:pt x="16293" y="13394"/>
                    <a:pt x="17156" y="13394"/>
                  </a:cubicBezTo>
                  <a:cubicBezTo>
                    <a:pt x="18057" y="13394"/>
                    <a:pt x="18960" y="13665"/>
                    <a:pt x="19681" y="14190"/>
                  </a:cubicBezTo>
                  <a:cubicBezTo>
                    <a:pt x="20151" y="14538"/>
                    <a:pt x="20535" y="14957"/>
                    <a:pt x="20814" y="15462"/>
                  </a:cubicBezTo>
                  <a:cubicBezTo>
                    <a:pt x="20953" y="15689"/>
                    <a:pt x="21058" y="15933"/>
                    <a:pt x="21162" y="16177"/>
                  </a:cubicBezTo>
                  <a:lnTo>
                    <a:pt x="21476" y="16125"/>
                  </a:lnTo>
                  <a:cubicBezTo>
                    <a:pt x="21215" y="15393"/>
                    <a:pt x="20779" y="14748"/>
                    <a:pt x="20204" y="14242"/>
                  </a:cubicBezTo>
                  <a:cubicBezTo>
                    <a:pt x="19489" y="13615"/>
                    <a:pt x="18583" y="13214"/>
                    <a:pt x="17624" y="13127"/>
                  </a:cubicBezTo>
                  <a:lnTo>
                    <a:pt x="17641" y="13127"/>
                  </a:lnTo>
                  <a:cubicBezTo>
                    <a:pt x="17479" y="13109"/>
                    <a:pt x="17317" y="13100"/>
                    <a:pt x="17156" y="13100"/>
                  </a:cubicBezTo>
                  <a:close/>
                  <a:moveTo>
                    <a:pt x="297" y="18147"/>
                  </a:moveTo>
                  <a:cubicBezTo>
                    <a:pt x="228" y="18182"/>
                    <a:pt x="140" y="18199"/>
                    <a:pt x="88" y="18234"/>
                  </a:cubicBezTo>
                  <a:lnTo>
                    <a:pt x="1" y="18251"/>
                  </a:lnTo>
                  <a:cubicBezTo>
                    <a:pt x="1" y="18338"/>
                    <a:pt x="1" y="18408"/>
                    <a:pt x="18" y="18478"/>
                  </a:cubicBezTo>
                  <a:lnTo>
                    <a:pt x="140" y="18478"/>
                  </a:lnTo>
                  <a:cubicBezTo>
                    <a:pt x="210" y="18478"/>
                    <a:pt x="297" y="18460"/>
                    <a:pt x="367" y="18460"/>
                  </a:cubicBezTo>
                  <a:cubicBezTo>
                    <a:pt x="573" y="18445"/>
                    <a:pt x="534" y="18155"/>
                    <a:pt x="368" y="18155"/>
                  </a:cubicBezTo>
                  <a:cubicBezTo>
                    <a:pt x="351" y="18155"/>
                    <a:pt x="334" y="18158"/>
                    <a:pt x="315" y="18164"/>
                  </a:cubicBezTo>
                  <a:lnTo>
                    <a:pt x="297" y="18147"/>
                  </a:lnTo>
                  <a:close/>
                  <a:moveTo>
                    <a:pt x="16856" y="4571"/>
                  </a:moveTo>
                  <a:cubicBezTo>
                    <a:pt x="14672" y="4571"/>
                    <a:pt x="12521" y="5136"/>
                    <a:pt x="10599" y="6224"/>
                  </a:cubicBezTo>
                  <a:cubicBezTo>
                    <a:pt x="8438" y="7444"/>
                    <a:pt x="6712" y="9309"/>
                    <a:pt x="5631" y="11558"/>
                  </a:cubicBezTo>
                  <a:cubicBezTo>
                    <a:pt x="4568" y="13789"/>
                    <a:pt x="4202" y="16282"/>
                    <a:pt x="4550" y="18722"/>
                  </a:cubicBezTo>
                  <a:cubicBezTo>
                    <a:pt x="4585" y="19036"/>
                    <a:pt x="4655" y="19332"/>
                    <a:pt x="4725" y="19646"/>
                  </a:cubicBezTo>
                  <a:lnTo>
                    <a:pt x="4917" y="19611"/>
                  </a:lnTo>
                  <a:cubicBezTo>
                    <a:pt x="4428" y="17240"/>
                    <a:pt x="4638" y="14800"/>
                    <a:pt x="5509" y="12551"/>
                  </a:cubicBezTo>
                  <a:cubicBezTo>
                    <a:pt x="6398" y="10268"/>
                    <a:pt x="7967" y="8333"/>
                    <a:pt x="10006" y="6973"/>
                  </a:cubicBezTo>
                  <a:cubicBezTo>
                    <a:pt x="12022" y="5630"/>
                    <a:pt x="14412" y="4899"/>
                    <a:pt x="16841" y="4899"/>
                  </a:cubicBezTo>
                  <a:cubicBezTo>
                    <a:pt x="16869" y="4899"/>
                    <a:pt x="16898" y="4899"/>
                    <a:pt x="16927" y="4899"/>
                  </a:cubicBezTo>
                  <a:cubicBezTo>
                    <a:pt x="18286" y="4951"/>
                    <a:pt x="19646" y="5160"/>
                    <a:pt x="20971" y="5527"/>
                  </a:cubicBezTo>
                  <a:cubicBezTo>
                    <a:pt x="22261" y="5875"/>
                    <a:pt x="23603" y="6276"/>
                    <a:pt x="24631" y="7183"/>
                  </a:cubicBezTo>
                  <a:cubicBezTo>
                    <a:pt x="25172" y="7671"/>
                    <a:pt x="25660" y="8211"/>
                    <a:pt x="26130" y="8786"/>
                  </a:cubicBezTo>
                  <a:cubicBezTo>
                    <a:pt x="26636" y="9379"/>
                    <a:pt x="27106" y="10006"/>
                    <a:pt x="27525" y="10669"/>
                  </a:cubicBezTo>
                  <a:cubicBezTo>
                    <a:pt x="28274" y="11837"/>
                    <a:pt x="28832" y="13109"/>
                    <a:pt x="29146" y="14469"/>
                  </a:cubicBezTo>
                  <a:cubicBezTo>
                    <a:pt x="29233" y="14434"/>
                    <a:pt x="29320" y="14416"/>
                    <a:pt x="29407" y="14399"/>
                  </a:cubicBezTo>
                  <a:cubicBezTo>
                    <a:pt x="28850" y="11819"/>
                    <a:pt x="27263" y="9553"/>
                    <a:pt x="25485" y="7618"/>
                  </a:cubicBezTo>
                  <a:cubicBezTo>
                    <a:pt x="25032" y="7113"/>
                    <a:pt x="24509" y="6660"/>
                    <a:pt x="23934" y="6311"/>
                  </a:cubicBezTo>
                  <a:cubicBezTo>
                    <a:pt x="23359" y="5980"/>
                    <a:pt x="22731" y="5718"/>
                    <a:pt x="22104" y="5527"/>
                  </a:cubicBezTo>
                  <a:cubicBezTo>
                    <a:pt x="20761" y="5073"/>
                    <a:pt x="19384" y="4777"/>
                    <a:pt x="17972" y="4620"/>
                  </a:cubicBezTo>
                  <a:cubicBezTo>
                    <a:pt x="17600" y="4587"/>
                    <a:pt x="17227" y="4571"/>
                    <a:pt x="16856" y="4571"/>
                  </a:cubicBezTo>
                  <a:close/>
                  <a:moveTo>
                    <a:pt x="489" y="19524"/>
                  </a:moveTo>
                  <a:cubicBezTo>
                    <a:pt x="437" y="19524"/>
                    <a:pt x="384" y="19524"/>
                    <a:pt x="332" y="19541"/>
                  </a:cubicBezTo>
                  <a:lnTo>
                    <a:pt x="210" y="19576"/>
                  </a:lnTo>
                  <a:lnTo>
                    <a:pt x="158" y="19593"/>
                  </a:lnTo>
                  <a:cubicBezTo>
                    <a:pt x="175" y="19698"/>
                    <a:pt x="193" y="19785"/>
                    <a:pt x="210" y="19872"/>
                  </a:cubicBezTo>
                  <a:lnTo>
                    <a:pt x="280" y="19872"/>
                  </a:lnTo>
                  <a:lnTo>
                    <a:pt x="402" y="19855"/>
                  </a:lnTo>
                  <a:cubicBezTo>
                    <a:pt x="454" y="19855"/>
                    <a:pt x="506" y="19838"/>
                    <a:pt x="541" y="19820"/>
                  </a:cubicBezTo>
                  <a:cubicBezTo>
                    <a:pt x="576" y="19803"/>
                    <a:pt x="594" y="19785"/>
                    <a:pt x="611" y="19750"/>
                  </a:cubicBezTo>
                  <a:cubicBezTo>
                    <a:pt x="628" y="19715"/>
                    <a:pt x="628" y="19681"/>
                    <a:pt x="628" y="19646"/>
                  </a:cubicBezTo>
                  <a:cubicBezTo>
                    <a:pt x="628" y="19628"/>
                    <a:pt x="611" y="19593"/>
                    <a:pt x="594" y="19576"/>
                  </a:cubicBezTo>
                  <a:cubicBezTo>
                    <a:pt x="559" y="19541"/>
                    <a:pt x="524" y="19524"/>
                    <a:pt x="489" y="195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7634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644"/>
        <p:cNvGrpSpPr/>
        <p:nvPr/>
      </p:nvGrpSpPr>
      <p:grpSpPr>
        <a:xfrm>
          <a:off x="0" y="0"/>
          <a:ext cx="0" cy="0"/>
          <a:chOff x="0" y="0"/>
          <a:chExt cx="0" cy="0"/>
        </a:xfrm>
      </p:grpSpPr>
      <p:sp>
        <p:nvSpPr>
          <p:cNvPr id="645" name="Google Shape;645;p5"/>
          <p:cNvSpPr/>
          <p:nvPr/>
        </p:nvSpPr>
        <p:spPr>
          <a:xfrm>
            <a:off x="6167643" y="2392630"/>
            <a:ext cx="3733860" cy="3146031"/>
          </a:xfrm>
          <a:custGeom>
            <a:avLst/>
            <a:gdLst/>
            <a:ahLst/>
            <a:cxnLst/>
            <a:rect l="l" t="t" r="r" b="b"/>
            <a:pathLst>
              <a:path w="167088" h="140783" extrusionOk="0">
                <a:moveTo>
                  <a:pt x="80542" y="1"/>
                </a:moveTo>
                <a:cubicBezTo>
                  <a:pt x="52014" y="1"/>
                  <a:pt x="33550" y="19301"/>
                  <a:pt x="33550" y="19301"/>
                </a:cubicBezTo>
                <a:cubicBezTo>
                  <a:pt x="0" y="58015"/>
                  <a:pt x="41134" y="54739"/>
                  <a:pt x="20331" y="79319"/>
                </a:cubicBezTo>
                <a:cubicBezTo>
                  <a:pt x="3372" y="99310"/>
                  <a:pt x="20290" y="132579"/>
                  <a:pt x="46095" y="132579"/>
                </a:cubicBezTo>
                <a:cubicBezTo>
                  <a:pt x="47409" y="132579"/>
                  <a:pt x="48747" y="132493"/>
                  <a:pt x="50104" y="132314"/>
                </a:cubicBezTo>
                <a:cubicBezTo>
                  <a:pt x="71765" y="129473"/>
                  <a:pt x="78477" y="124357"/>
                  <a:pt x="84615" y="124357"/>
                </a:cubicBezTo>
                <a:cubicBezTo>
                  <a:pt x="88485" y="124357"/>
                  <a:pt x="92127" y="126392"/>
                  <a:pt x="99145" y="132314"/>
                </a:cubicBezTo>
                <a:cubicBezTo>
                  <a:pt x="106197" y="138275"/>
                  <a:pt x="113880" y="140782"/>
                  <a:pt x="121116" y="140782"/>
                </a:cubicBezTo>
                <a:cubicBezTo>
                  <a:pt x="137954" y="140782"/>
                  <a:pt x="152372" y="127205"/>
                  <a:pt x="150783" y="111954"/>
                </a:cubicBezTo>
                <a:cubicBezTo>
                  <a:pt x="148275" y="87847"/>
                  <a:pt x="158750" y="98705"/>
                  <a:pt x="163029" y="70614"/>
                </a:cubicBezTo>
                <a:cubicBezTo>
                  <a:pt x="167087" y="44151"/>
                  <a:pt x="141398" y="21250"/>
                  <a:pt x="124715" y="21250"/>
                </a:cubicBezTo>
                <a:cubicBezTo>
                  <a:pt x="123689" y="21250"/>
                  <a:pt x="122697" y="21336"/>
                  <a:pt x="121748" y="21514"/>
                </a:cubicBezTo>
                <a:cubicBezTo>
                  <a:pt x="120438" y="21757"/>
                  <a:pt x="119329" y="21871"/>
                  <a:pt x="118385" y="21871"/>
                </a:cubicBezTo>
                <a:cubicBezTo>
                  <a:pt x="107518" y="21871"/>
                  <a:pt x="118369" y="6863"/>
                  <a:pt x="94778" y="1597"/>
                </a:cubicBezTo>
                <a:cubicBezTo>
                  <a:pt x="89804" y="482"/>
                  <a:pt x="85048" y="1"/>
                  <a:pt x="8054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5"/>
          <p:cNvSpPr/>
          <p:nvPr/>
        </p:nvSpPr>
        <p:spPr>
          <a:xfrm rot="10800000">
            <a:off x="2290498" y="2392630"/>
            <a:ext cx="3733860" cy="3146031"/>
          </a:xfrm>
          <a:custGeom>
            <a:avLst/>
            <a:gdLst/>
            <a:ahLst/>
            <a:cxnLst/>
            <a:rect l="l" t="t" r="r" b="b"/>
            <a:pathLst>
              <a:path w="167088" h="140783" extrusionOk="0">
                <a:moveTo>
                  <a:pt x="80542" y="1"/>
                </a:moveTo>
                <a:cubicBezTo>
                  <a:pt x="52014" y="1"/>
                  <a:pt x="33550" y="19301"/>
                  <a:pt x="33550" y="19301"/>
                </a:cubicBezTo>
                <a:cubicBezTo>
                  <a:pt x="0" y="58015"/>
                  <a:pt x="41134" y="54739"/>
                  <a:pt x="20331" y="79319"/>
                </a:cubicBezTo>
                <a:cubicBezTo>
                  <a:pt x="3372" y="99310"/>
                  <a:pt x="20290" y="132579"/>
                  <a:pt x="46095" y="132579"/>
                </a:cubicBezTo>
                <a:cubicBezTo>
                  <a:pt x="47409" y="132579"/>
                  <a:pt x="48747" y="132493"/>
                  <a:pt x="50104" y="132314"/>
                </a:cubicBezTo>
                <a:cubicBezTo>
                  <a:pt x="71765" y="129473"/>
                  <a:pt x="78477" y="124357"/>
                  <a:pt x="84615" y="124357"/>
                </a:cubicBezTo>
                <a:cubicBezTo>
                  <a:pt x="88485" y="124357"/>
                  <a:pt x="92127" y="126392"/>
                  <a:pt x="99145" y="132314"/>
                </a:cubicBezTo>
                <a:cubicBezTo>
                  <a:pt x="106197" y="138275"/>
                  <a:pt x="113880" y="140782"/>
                  <a:pt x="121116" y="140782"/>
                </a:cubicBezTo>
                <a:cubicBezTo>
                  <a:pt x="137954" y="140782"/>
                  <a:pt x="152372" y="127205"/>
                  <a:pt x="150783" y="111954"/>
                </a:cubicBezTo>
                <a:cubicBezTo>
                  <a:pt x="148275" y="87847"/>
                  <a:pt x="158750" y="98705"/>
                  <a:pt x="163029" y="70614"/>
                </a:cubicBezTo>
                <a:cubicBezTo>
                  <a:pt x="167087" y="44151"/>
                  <a:pt x="141398" y="21250"/>
                  <a:pt x="124715" y="21250"/>
                </a:cubicBezTo>
                <a:cubicBezTo>
                  <a:pt x="123689" y="21250"/>
                  <a:pt x="122697" y="21336"/>
                  <a:pt x="121748" y="21514"/>
                </a:cubicBezTo>
                <a:cubicBezTo>
                  <a:pt x="120438" y="21757"/>
                  <a:pt x="119329" y="21871"/>
                  <a:pt x="118385" y="21871"/>
                </a:cubicBezTo>
                <a:cubicBezTo>
                  <a:pt x="107518" y="21871"/>
                  <a:pt x="118369" y="6863"/>
                  <a:pt x="94778" y="1597"/>
                </a:cubicBezTo>
                <a:cubicBezTo>
                  <a:pt x="89804" y="482"/>
                  <a:pt x="85048" y="1"/>
                  <a:pt x="8054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7" name="Google Shape;647;p5"/>
          <p:cNvGrpSpPr/>
          <p:nvPr/>
        </p:nvGrpSpPr>
        <p:grpSpPr>
          <a:xfrm>
            <a:off x="-6" y="70488"/>
            <a:ext cx="2347235" cy="1427293"/>
            <a:chOff x="7571263" y="600972"/>
            <a:chExt cx="943979" cy="574009"/>
          </a:xfrm>
        </p:grpSpPr>
        <p:sp>
          <p:nvSpPr>
            <p:cNvPr id="648" name="Google Shape;648;p5"/>
            <p:cNvSpPr/>
            <p:nvPr/>
          </p:nvSpPr>
          <p:spPr>
            <a:xfrm>
              <a:off x="7590349" y="1148408"/>
              <a:ext cx="21278" cy="24687"/>
            </a:xfrm>
            <a:custGeom>
              <a:avLst/>
              <a:gdLst/>
              <a:ahLst/>
              <a:cxnLst/>
              <a:rect l="l" t="t" r="r" b="b"/>
              <a:pathLst>
                <a:path w="699" h="811" extrusionOk="0">
                  <a:moveTo>
                    <a:pt x="129" y="1"/>
                  </a:moveTo>
                  <a:cubicBezTo>
                    <a:pt x="83" y="1"/>
                    <a:pt x="33" y="32"/>
                    <a:pt x="18" y="75"/>
                  </a:cubicBezTo>
                  <a:cubicBezTo>
                    <a:pt x="1" y="127"/>
                    <a:pt x="1" y="162"/>
                    <a:pt x="1" y="215"/>
                  </a:cubicBezTo>
                  <a:cubicBezTo>
                    <a:pt x="1" y="232"/>
                    <a:pt x="1" y="249"/>
                    <a:pt x="18" y="267"/>
                  </a:cubicBezTo>
                  <a:cubicBezTo>
                    <a:pt x="36" y="302"/>
                    <a:pt x="53" y="354"/>
                    <a:pt x="88" y="389"/>
                  </a:cubicBezTo>
                  <a:cubicBezTo>
                    <a:pt x="123" y="441"/>
                    <a:pt x="175" y="511"/>
                    <a:pt x="228" y="581"/>
                  </a:cubicBezTo>
                  <a:cubicBezTo>
                    <a:pt x="280" y="633"/>
                    <a:pt x="315" y="685"/>
                    <a:pt x="367" y="720"/>
                  </a:cubicBezTo>
                  <a:lnTo>
                    <a:pt x="419" y="755"/>
                  </a:lnTo>
                  <a:cubicBezTo>
                    <a:pt x="419" y="772"/>
                    <a:pt x="437" y="790"/>
                    <a:pt x="454" y="790"/>
                  </a:cubicBezTo>
                  <a:lnTo>
                    <a:pt x="489" y="790"/>
                  </a:lnTo>
                  <a:cubicBezTo>
                    <a:pt x="506" y="807"/>
                    <a:pt x="524" y="807"/>
                    <a:pt x="524" y="807"/>
                  </a:cubicBezTo>
                  <a:lnTo>
                    <a:pt x="576" y="807"/>
                  </a:lnTo>
                  <a:cubicBezTo>
                    <a:pt x="583" y="810"/>
                    <a:pt x="591" y="811"/>
                    <a:pt x="598" y="811"/>
                  </a:cubicBezTo>
                  <a:cubicBezTo>
                    <a:pt x="646" y="811"/>
                    <a:pt x="698" y="765"/>
                    <a:pt x="698" y="720"/>
                  </a:cubicBezTo>
                  <a:cubicBezTo>
                    <a:pt x="698" y="703"/>
                    <a:pt x="698" y="703"/>
                    <a:pt x="698" y="703"/>
                  </a:cubicBezTo>
                  <a:lnTo>
                    <a:pt x="698" y="668"/>
                  </a:lnTo>
                  <a:cubicBezTo>
                    <a:pt x="681" y="650"/>
                    <a:pt x="681" y="633"/>
                    <a:pt x="663" y="615"/>
                  </a:cubicBezTo>
                  <a:lnTo>
                    <a:pt x="646" y="581"/>
                  </a:lnTo>
                  <a:cubicBezTo>
                    <a:pt x="646" y="581"/>
                    <a:pt x="646" y="563"/>
                    <a:pt x="646" y="563"/>
                  </a:cubicBezTo>
                  <a:lnTo>
                    <a:pt x="611" y="528"/>
                  </a:lnTo>
                  <a:cubicBezTo>
                    <a:pt x="594" y="493"/>
                    <a:pt x="576" y="459"/>
                    <a:pt x="541" y="424"/>
                  </a:cubicBezTo>
                  <a:lnTo>
                    <a:pt x="541" y="406"/>
                  </a:lnTo>
                  <a:lnTo>
                    <a:pt x="506" y="371"/>
                  </a:lnTo>
                  <a:cubicBezTo>
                    <a:pt x="454" y="319"/>
                    <a:pt x="419" y="249"/>
                    <a:pt x="384" y="197"/>
                  </a:cubicBezTo>
                  <a:cubicBezTo>
                    <a:pt x="367" y="162"/>
                    <a:pt x="350" y="127"/>
                    <a:pt x="315" y="93"/>
                  </a:cubicBezTo>
                  <a:lnTo>
                    <a:pt x="280" y="58"/>
                  </a:lnTo>
                  <a:cubicBezTo>
                    <a:pt x="245" y="23"/>
                    <a:pt x="193" y="5"/>
                    <a:pt x="158" y="5"/>
                  </a:cubicBezTo>
                  <a:cubicBezTo>
                    <a:pt x="149" y="2"/>
                    <a:pt x="139"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7571263" y="1093007"/>
              <a:ext cx="12754" cy="29131"/>
            </a:xfrm>
            <a:custGeom>
              <a:avLst/>
              <a:gdLst/>
              <a:ahLst/>
              <a:cxnLst/>
              <a:rect l="l" t="t" r="r" b="b"/>
              <a:pathLst>
                <a:path w="419" h="957" extrusionOk="0">
                  <a:moveTo>
                    <a:pt x="123" y="1"/>
                  </a:moveTo>
                  <a:cubicBezTo>
                    <a:pt x="74" y="1"/>
                    <a:pt x="29" y="28"/>
                    <a:pt x="18" y="82"/>
                  </a:cubicBezTo>
                  <a:lnTo>
                    <a:pt x="0" y="135"/>
                  </a:lnTo>
                  <a:cubicBezTo>
                    <a:pt x="0" y="169"/>
                    <a:pt x="0" y="187"/>
                    <a:pt x="0" y="222"/>
                  </a:cubicBezTo>
                  <a:cubicBezTo>
                    <a:pt x="0" y="257"/>
                    <a:pt x="18" y="291"/>
                    <a:pt x="35" y="326"/>
                  </a:cubicBezTo>
                  <a:cubicBezTo>
                    <a:pt x="53" y="361"/>
                    <a:pt x="88" y="466"/>
                    <a:pt x="105" y="518"/>
                  </a:cubicBezTo>
                  <a:cubicBezTo>
                    <a:pt x="122" y="588"/>
                    <a:pt x="157" y="657"/>
                    <a:pt x="175" y="710"/>
                  </a:cubicBezTo>
                  <a:cubicBezTo>
                    <a:pt x="192" y="779"/>
                    <a:pt x="227" y="849"/>
                    <a:pt x="279" y="919"/>
                  </a:cubicBezTo>
                  <a:cubicBezTo>
                    <a:pt x="292" y="945"/>
                    <a:pt x="314" y="956"/>
                    <a:pt x="337" y="956"/>
                  </a:cubicBezTo>
                  <a:cubicBezTo>
                    <a:pt x="377" y="956"/>
                    <a:pt x="419" y="922"/>
                    <a:pt x="419" y="867"/>
                  </a:cubicBezTo>
                  <a:cubicBezTo>
                    <a:pt x="419" y="797"/>
                    <a:pt x="419" y="727"/>
                    <a:pt x="401" y="657"/>
                  </a:cubicBezTo>
                  <a:cubicBezTo>
                    <a:pt x="401" y="588"/>
                    <a:pt x="384" y="518"/>
                    <a:pt x="367" y="448"/>
                  </a:cubicBezTo>
                  <a:lnTo>
                    <a:pt x="314" y="257"/>
                  </a:lnTo>
                  <a:cubicBezTo>
                    <a:pt x="314" y="222"/>
                    <a:pt x="297" y="187"/>
                    <a:pt x="297" y="152"/>
                  </a:cubicBezTo>
                  <a:cubicBezTo>
                    <a:pt x="279" y="117"/>
                    <a:pt x="262" y="100"/>
                    <a:pt x="245" y="65"/>
                  </a:cubicBezTo>
                  <a:cubicBezTo>
                    <a:pt x="210" y="47"/>
                    <a:pt x="210" y="47"/>
                    <a:pt x="227" y="47"/>
                  </a:cubicBezTo>
                  <a:lnTo>
                    <a:pt x="210" y="30"/>
                  </a:lnTo>
                  <a:cubicBezTo>
                    <a:pt x="183" y="10"/>
                    <a:pt x="152"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7575494" y="1031183"/>
              <a:ext cx="10654" cy="33728"/>
            </a:xfrm>
            <a:custGeom>
              <a:avLst/>
              <a:gdLst/>
              <a:ahLst/>
              <a:cxnLst/>
              <a:rect l="l" t="t" r="r" b="b"/>
              <a:pathLst>
                <a:path w="350" h="1108" extrusionOk="0">
                  <a:moveTo>
                    <a:pt x="207" y="1"/>
                  </a:moveTo>
                  <a:cubicBezTo>
                    <a:pt x="167" y="1"/>
                    <a:pt x="128" y="19"/>
                    <a:pt x="106" y="56"/>
                  </a:cubicBezTo>
                  <a:cubicBezTo>
                    <a:pt x="71" y="91"/>
                    <a:pt x="53" y="144"/>
                    <a:pt x="53" y="196"/>
                  </a:cubicBezTo>
                  <a:cubicBezTo>
                    <a:pt x="53" y="231"/>
                    <a:pt x="36" y="283"/>
                    <a:pt x="36" y="318"/>
                  </a:cubicBezTo>
                  <a:cubicBezTo>
                    <a:pt x="36" y="405"/>
                    <a:pt x="18" y="475"/>
                    <a:pt x="1" y="562"/>
                  </a:cubicBezTo>
                  <a:cubicBezTo>
                    <a:pt x="1" y="632"/>
                    <a:pt x="1" y="719"/>
                    <a:pt x="1" y="788"/>
                  </a:cubicBezTo>
                  <a:cubicBezTo>
                    <a:pt x="1" y="876"/>
                    <a:pt x="18" y="963"/>
                    <a:pt x="18" y="1033"/>
                  </a:cubicBezTo>
                  <a:cubicBezTo>
                    <a:pt x="28" y="1080"/>
                    <a:pt x="69" y="1107"/>
                    <a:pt x="110" y="1107"/>
                  </a:cubicBezTo>
                  <a:cubicBezTo>
                    <a:pt x="144" y="1107"/>
                    <a:pt x="177" y="1089"/>
                    <a:pt x="193" y="1050"/>
                  </a:cubicBezTo>
                  <a:cubicBezTo>
                    <a:pt x="210" y="980"/>
                    <a:pt x="245" y="910"/>
                    <a:pt x="262" y="841"/>
                  </a:cubicBezTo>
                  <a:cubicBezTo>
                    <a:pt x="280" y="754"/>
                    <a:pt x="297" y="684"/>
                    <a:pt x="315" y="597"/>
                  </a:cubicBezTo>
                  <a:cubicBezTo>
                    <a:pt x="332" y="510"/>
                    <a:pt x="350" y="422"/>
                    <a:pt x="350" y="353"/>
                  </a:cubicBezTo>
                  <a:lnTo>
                    <a:pt x="350" y="231"/>
                  </a:lnTo>
                  <a:cubicBezTo>
                    <a:pt x="350" y="213"/>
                    <a:pt x="350" y="196"/>
                    <a:pt x="350" y="178"/>
                  </a:cubicBezTo>
                  <a:cubicBezTo>
                    <a:pt x="350" y="144"/>
                    <a:pt x="332" y="109"/>
                    <a:pt x="332" y="91"/>
                  </a:cubicBezTo>
                  <a:cubicBezTo>
                    <a:pt x="312" y="32"/>
                    <a:pt x="259"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7600455" y="970607"/>
              <a:ext cx="24961" cy="27031"/>
            </a:xfrm>
            <a:custGeom>
              <a:avLst/>
              <a:gdLst/>
              <a:ahLst/>
              <a:cxnLst/>
              <a:rect l="l" t="t" r="r" b="b"/>
              <a:pathLst>
                <a:path w="820" h="888" extrusionOk="0">
                  <a:moveTo>
                    <a:pt x="684" y="0"/>
                  </a:moveTo>
                  <a:cubicBezTo>
                    <a:pt x="672" y="0"/>
                    <a:pt x="659" y="2"/>
                    <a:pt x="645" y="7"/>
                  </a:cubicBezTo>
                  <a:cubicBezTo>
                    <a:pt x="610" y="24"/>
                    <a:pt x="593" y="42"/>
                    <a:pt x="558" y="59"/>
                  </a:cubicBezTo>
                  <a:lnTo>
                    <a:pt x="523" y="94"/>
                  </a:lnTo>
                  <a:lnTo>
                    <a:pt x="453" y="181"/>
                  </a:lnTo>
                  <a:cubicBezTo>
                    <a:pt x="401" y="234"/>
                    <a:pt x="331" y="303"/>
                    <a:pt x="279" y="373"/>
                  </a:cubicBezTo>
                  <a:cubicBezTo>
                    <a:pt x="192" y="495"/>
                    <a:pt x="105" y="617"/>
                    <a:pt x="18" y="739"/>
                  </a:cubicBezTo>
                  <a:cubicBezTo>
                    <a:pt x="0" y="774"/>
                    <a:pt x="0" y="844"/>
                    <a:pt x="52" y="861"/>
                  </a:cubicBezTo>
                  <a:cubicBezTo>
                    <a:pt x="70" y="878"/>
                    <a:pt x="92" y="887"/>
                    <a:pt x="116" y="887"/>
                  </a:cubicBezTo>
                  <a:cubicBezTo>
                    <a:pt x="140" y="887"/>
                    <a:pt x="166" y="878"/>
                    <a:pt x="192" y="861"/>
                  </a:cubicBezTo>
                  <a:cubicBezTo>
                    <a:pt x="297" y="774"/>
                    <a:pt x="401" y="669"/>
                    <a:pt x="506" y="565"/>
                  </a:cubicBezTo>
                  <a:cubicBezTo>
                    <a:pt x="558" y="512"/>
                    <a:pt x="610" y="443"/>
                    <a:pt x="645" y="390"/>
                  </a:cubicBezTo>
                  <a:cubicBezTo>
                    <a:pt x="697" y="338"/>
                    <a:pt x="715" y="321"/>
                    <a:pt x="732" y="286"/>
                  </a:cubicBezTo>
                  <a:cubicBezTo>
                    <a:pt x="767" y="251"/>
                    <a:pt x="785" y="216"/>
                    <a:pt x="802" y="164"/>
                  </a:cubicBezTo>
                  <a:cubicBezTo>
                    <a:pt x="819" y="129"/>
                    <a:pt x="802" y="77"/>
                    <a:pt x="767" y="42"/>
                  </a:cubicBezTo>
                  <a:cubicBezTo>
                    <a:pt x="742" y="16"/>
                    <a:pt x="716"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7678442" y="946924"/>
              <a:ext cx="30" cy="3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5"/>
            <p:cNvSpPr/>
            <p:nvPr/>
          </p:nvSpPr>
          <p:spPr>
            <a:xfrm>
              <a:off x="7671015" y="929026"/>
              <a:ext cx="30288" cy="18447"/>
            </a:xfrm>
            <a:custGeom>
              <a:avLst/>
              <a:gdLst/>
              <a:ahLst/>
              <a:cxnLst/>
              <a:rect l="l" t="t" r="r" b="b"/>
              <a:pathLst>
                <a:path w="995" h="606" extrusionOk="0">
                  <a:moveTo>
                    <a:pt x="733" y="0"/>
                  </a:moveTo>
                  <a:cubicBezTo>
                    <a:pt x="715" y="0"/>
                    <a:pt x="698" y="5"/>
                    <a:pt x="680" y="13"/>
                  </a:cubicBezTo>
                  <a:lnTo>
                    <a:pt x="628" y="31"/>
                  </a:lnTo>
                  <a:cubicBezTo>
                    <a:pt x="541" y="48"/>
                    <a:pt x="471" y="83"/>
                    <a:pt x="384" y="135"/>
                  </a:cubicBezTo>
                  <a:cubicBezTo>
                    <a:pt x="332" y="170"/>
                    <a:pt x="262" y="205"/>
                    <a:pt x="210" y="240"/>
                  </a:cubicBezTo>
                  <a:cubicBezTo>
                    <a:pt x="157" y="275"/>
                    <a:pt x="123" y="310"/>
                    <a:pt x="88" y="344"/>
                  </a:cubicBezTo>
                  <a:cubicBezTo>
                    <a:pt x="88" y="362"/>
                    <a:pt x="70" y="379"/>
                    <a:pt x="53" y="397"/>
                  </a:cubicBezTo>
                  <a:cubicBezTo>
                    <a:pt x="35" y="397"/>
                    <a:pt x="35" y="414"/>
                    <a:pt x="35" y="432"/>
                  </a:cubicBezTo>
                  <a:cubicBezTo>
                    <a:pt x="18" y="449"/>
                    <a:pt x="18" y="467"/>
                    <a:pt x="18" y="484"/>
                  </a:cubicBezTo>
                  <a:cubicBezTo>
                    <a:pt x="1" y="536"/>
                    <a:pt x="35" y="606"/>
                    <a:pt x="88" y="606"/>
                  </a:cubicBezTo>
                  <a:lnTo>
                    <a:pt x="210" y="606"/>
                  </a:lnTo>
                  <a:lnTo>
                    <a:pt x="245" y="571"/>
                  </a:lnTo>
                  <a:cubicBezTo>
                    <a:pt x="279" y="571"/>
                    <a:pt x="314" y="554"/>
                    <a:pt x="349" y="536"/>
                  </a:cubicBezTo>
                  <a:lnTo>
                    <a:pt x="523" y="449"/>
                  </a:lnTo>
                  <a:lnTo>
                    <a:pt x="576" y="432"/>
                  </a:lnTo>
                  <a:lnTo>
                    <a:pt x="593" y="432"/>
                  </a:lnTo>
                  <a:lnTo>
                    <a:pt x="680" y="397"/>
                  </a:lnTo>
                  <a:lnTo>
                    <a:pt x="768" y="362"/>
                  </a:lnTo>
                  <a:cubicBezTo>
                    <a:pt x="820" y="344"/>
                    <a:pt x="872" y="310"/>
                    <a:pt x="890" y="275"/>
                  </a:cubicBezTo>
                  <a:cubicBezTo>
                    <a:pt x="924" y="257"/>
                    <a:pt x="942" y="222"/>
                    <a:pt x="959" y="205"/>
                  </a:cubicBezTo>
                  <a:cubicBezTo>
                    <a:pt x="994" y="135"/>
                    <a:pt x="959" y="66"/>
                    <a:pt x="907" y="48"/>
                  </a:cubicBezTo>
                  <a:cubicBezTo>
                    <a:pt x="890" y="31"/>
                    <a:pt x="872" y="31"/>
                    <a:pt x="855" y="31"/>
                  </a:cubicBezTo>
                  <a:lnTo>
                    <a:pt x="820" y="31"/>
                  </a:lnTo>
                  <a:lnTo>
                    <a:pt x="785" y="13"/>
                  </a:lnTo>
                  <a:cubicBezTo>
                    <a:pt x="768" y="5"/>
                    <a:pt x="750" y="0"/>
                    <a:pt x="7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5"/>
            <p:cNvSpPr/>
            <p:nvPr/>
          </p:nvSpPr>
          <p:spPr>
            <a:xfrm>
              <a:off x="7676859" y="947442"/>
              <a:ext cx="30" cy="30"/>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7744893" y="907139"/>
              <a:ext cx="32266" cy="12298"/>
            </a:xfrm>
            <a:custGeom>
              <a:avLst/>
              <a:gdLst/>
              <a:ahLst/>
              <a:cxnLst/>
              <a:rect l="l" t="t" r="r" b="b"/>
              <a:pathLst>
                <a:path w="1060" h="404" extrusionOk="0">
                  <a:moveTo>
                    <a:pt x="676" y="0"/>
                  </a:moveTo>
                  <a:cubicBezTo>
                    <a:pt x="589" y="0"/>
                    <a:pt x="519" y="18"/>
                    <a:pt x="450" y="52"/>
                  </a:cubicBezTo>
                  <a:cubicBezTo>
                    <a:pt x="380" y="70"/>
                    <a:pt x="293" y="105"/>
                    <a:pt x="241" y="140"/>
                  </a:cubicBezTo>
                  <a:cubicBezTo>
                    <a:pt x="206" y="157"/>
                    <a:pt x="171" y="174"/>
                    <a:pt x="136" y="192"/>
                  </a:cubicBezTo>
                  <a:cubicBezTo>
                    <a:pt x="118" y="227"/>
                    <a:pt x="84" y="262"/>
                    <a:pt x="49" y="279"/>
                  </a:cubicBezTo>
                  <a:cubicBezTo>
                    <a:pt x="0" y="311"/>
                    <a:pt x="27" y="403"/>
                    <a:pt x="100" y="403"/>
                  </a:cubicBezTo>
                  <a:cubicBezTo>
                    <a:pt x="106" y="403"/>
                    <a:pt x="112" y="402"/>
                    <a:pt x="118" y="401"/>
                  </a:cubicBezTo>
                  <a:lnTo>
                    <a:pt x="816" y="401"/>
                  </a:lnTo>
                  <a:lnTo>
                    <a:pt x="851" y="384"/>
                  </a:lnTo>
                  <a:cubicBezTo>
                    <a:pt x="903" y="384"/>
                    <a:pt x="938" y="366"/>
                    <a:pt x="973" y="331"/>
                  </a:cubicBezTo>
                  <a:cubicBezTo>
                    <a:pt x="1025" y="297"/>
                    <a:pt x="1060" y="244"/>
                    <a:pt x="1060" y="192"/>
                  </a:cubicBezTo>
                  <a:cubicBezTo>
                    <a:pt x="1060" y="140"/>
                    <a:pt x="1025" y="87"/>
                    <a:pt x="973" y="70"/>
                  </a:cubicBezTo>
                  <a:cubicBezTo>
                    <a:pt x="955" y="52"/>
                    <a:pt x="920" y="18"/>
                    <a:pt x="885" y="18"/>
                  </a:cubicBezTo>
                  <a:lnTo>
                    <a:pt x="851" y="18"/>
                  </a:lnTo>
                  <a:lnTo>
                    <a:pt x="7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7828603" y="904613"/>
              <a:ext cx="34519" cy="13150"/>
            </a:xfrm>
            <a:custGeom>
              <a:avLst/>
              <a:gdLst/>
              <a:ahLst/>
              <a:cxnLst/>
              <a:rect l="l" t="t" r="r" b="b"/>
              <a:pathLst>
                <a:path w="1134" h="432" extrusionOk="0">
                  <a:moveTo>
                    <a:pt x="219" y="0"/>
                  </a:moveTo>
                  <a:cubicBezTo>
                    <a:pt x="210" y="0"/>
                    <a:pt x="201" y="5"/>
                    <a:pt x="192" y="13"/>
                  </a:cubicBezTo>
                  <a:lnTo>
                    <a:pt x="70" y="31"/>
                  </a:lnTo>
                  <a:cubicBezTo>
                    <a:pt x="35" y="48"/>
                    <a:pt x="1" y="83"/>
                    <a:pt x="18" y="135"/>
                  </a:cubicBezTo>
                  <a:cubicBezTo>
                    <a:pt x="18" y="188"/>
                    <a:pt x="53" y="223"/>
                    <a:pt x="105" y="223"/>
                  </a:cubicBezTo>
                  <a:cubicBezTo>
                    <a:pt x="140" y="223"/>
                    <a:pt x="175" y="223"/>
                    <a:pt x="210" y="240"/>
                  </a:cubicBezTo>
                  <a:lnTo>
                    <a:pt x="262" y="257"/>
                  </a:lnTo>
                  <a:lnTo>
                    <a:pt x="297" y="275"/>
                  </a:lnTo>
                  <a:lnTo>
                    <a:pt x="384" y="275"/>
                  </a:lnTo>
                  <a:cubicBezTo>
                    <a:pt x="419" y="275"/>
                    <a:pt x="471" y="310"/>
                    <a:pt x="506" y="310"/>
                  </a:cubicBezTo>
                  <a:cubicBezTo>
                    <a:pt x="541" y="327"/>
                    <a:pt x="646" y="345"/>
                    <a:pt x="733" y="380"/>
                  </a:cubicBezTo>
                  <a:cubicBezTo>
                    <a:pt x="768" y="380"/>
                    <a:pt x="802" y="397"/>
                    <a:pt x="837" y="414"/>
                  </a:cubicBezTo>
                  <a:cubicBezTo>
                    <a:pt x="872" y="414"/>
                    <a:pt x="924" y="414"/>
                    <a:pt x="977" y="432"/>
                  </a:cubicBezTo>
                  <a:cubicBezTo>
                    <a:pt x="1046" y="414"/>
                    <a:pt x="1099" y="380"/>
                    <a:pt x="1116" y="327"/>
                  </a:cubicBezTo>
                  <a:cubicBezTo>
                    <a:pt x="1134" y="275"/>
                    <a:pt x="1116" y="223"/>
                    <a:pt x="1081" y="188"/>
                  </a:cubicBezTo>
                  <a:cubicBezTo>
                    <a:pt x="1046" y="153"/>
                    <a:pt x="994" y="118"/>
                    <a:pt x="959" y="101"/>
                  </a:cubicBezTo>
                  <a:cubicBezTo>
                    <a:pt x="907" y="83"/>
                    <a:pt x="872" y="66"/>
                    <a:pt x="820" y="48"/>
                  </a:cubicBezTo>
                  <a:cubicBezTo>
                    <a:pt x="733" y="31"/>
                    <a:pt x="646" y="13"/>
                    <a:pt x="558" y="13"/>
                  </a:cubicBezTo>
                  <a:lnTo>
                    <a:pt x="436" y="13"/>
                  </a:lnTo>
                  <a:cubicBezTo>
                    <a:pt x="410" y="5"/>
                    <a:pt x="388" y="0"/>
                    <a:pt x="367" y="0"/>
                  </a:cubicBezTo>
                  <a:cubicBezTo>
                    <a:pt x="345" y="0"/>
                    <a:pt x="323" y="5"/>
                    <a:pt x="297" y="13"/>
                  </a:cubicBezTo>
                  <a:lnTo>
                    <a:pt x="245" y="13"/>
                  </a:lnTo>
                  <a:cubicBezTo>
                    <a:pt x="236" y="5"/>
                    <a:pt x="227" y="0"/>
                    <a:pt x="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7904491" y="924642"/>
              <a:ext cx="33971" cy="16864"/>
            </a:xfrm>
            <a:custGeom>
              <a:avLst/>
              <a:gdLst/>
              <a:ahLst/>
              <a:cxnLst/>
              <a:rect l="l" t="t" r="r" b="b"/>
              <a:pathLst>
                <a:path w="1116" h="554" extrusionOk="0">
                  <a:moveTo>
                    <a:pt x="122" y="0"/>
                  </a:moveTo>
                  <a:cubicBezTo>
                    <a:pt x="35" y="0"/>
                    <a:pt x="0" y="88"/>
                    <a:pt x="53" y="157"/>
                  </a:cubicBezTo>
                  <a:cubicBezTo>
                    <a:pt x="87" y="175"/>
                    <a:pt x="122" y="210"/>
                    <a:pt x="157" y="227"/>
                  </a:cubicBezTo>
                  <a:cubicBezTo>
                    <a:pt x="192" y="262"/>
                    <a:pt x="227" y="297"/>
                    <a:pt x="262" y="314"/>
                  </a:cubicBezTo>
                  <a:cubicBezTo>
                    <a:pt x="331" y="366"/>
                    <a:pt x="401" y="401"/>
                    <a:pt x="488" y="436"/>
                  </a:cubicBezTo>
                  <a:cubicBezTo>
                    <a:pt x="558" y="471"/>
                    <a:pt x="645" y="506"/>
                    <a:pt x="732" y="523"/>
                  </a:cubicBezTo>
                  <a:cubicBezTo>
                    <a:pt x="741" y="532"/>
                    <a:pt x="750" y="536"/>
                    <a:pt x="761" y="536"/>
                  </a:cubicBezTo>
                  <a:cubicBezTo>
                    <a:pt x="772" y="536"/>
                    <a:pt x="785" y="532"/>
                    <a:pt x="802" y="523"/>
                  </a:cubicBezTo>
                  <a:cubicBezTo>
                    <a:pt x="802" y="541"/>
                    <a:pt x="820" y="541"/>
                    <a:pt x="837" y="541"/>
                  </a:cubicBezTo>
                  <a:cubicBezTo>
                    <a:pt x="854" y="549"/>
                    <a:pt x="876" y="554"/>
                    <a:pt x="898" y="554"/>
                  </a:cubicBezTo>
                  <a:cubicBezTo>
                    <a:pt x="920" y="554"/>
                    <a:pt x="942" y="549"/>
                    <a:pt x="959" y="541"/>
                  </a:cubicBezTo>
                  <a:lnTo>
                    <a:pt x="976" y="541"/>
                  </a:lnTo>
                  <a:cubicBezTo>
                    <a:pt x="1081" y="541"/>
                    <a:pt x="1116" y="436"/>
                    <a:pt x="1046" y="366"/>
                  </a:cubicBezTo>
                  <a:lnTo>
                    <a:pt x="1029" y="349"/>
                  </a:lnTo>
                  <a:lnTo>
                    <a:pt x="1029" y="332"/>
                  </a:lnTo>
                  <a:cubicBezTo>
                    <a:pt x="1011" y="297"/>
                    <a:pt x="976" y="279"/>
                    <a:pt x="959" y="262"/>
                  </a:cubicBezTo>
                  <a:lnTo>
                    <a:pt x="907" y="244"/>
                  </a:lnTo>
                  <a:cubicBezTo>
                    <a:pt x="889" y="227"/>
                    <a:pt x="872" y="210"/>
                    <a:pt x="854" y="192"/>
                  </a:cubicBezTo>
                  <a:cubicBezTo>
                    <a:pt x="767" y="157"/>
                    <a:pt x="698" y="122"/>
                    <a:pt x="610" y="88"/>
                  </a:cubicBezTo>
                  <a:cubicBezTo>
                    <a:pt x="523" y="53"/>
                    <a:pt x="453" y="35"/>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7972920" y="953073"/>
              <a:ext cx="31262" cy="26361"/>
            </a:xfrm>
            <a:custGeom>
              <a:avLst/>
              <a:gdLst/>
              <a:ahLst/>
              <a:cxnLst/>
              <a:rect l="l" t="t" r="r" b="b"/>
              <a:pathLst>
                <a:path w="1027" h="866" extrusionOk="0">
                  <a:moveTo>
                    <a:pt x="95" y="1"/>
                  </a:moveTo>
                  <a:cubicBezTo>
                    <a:pt x="69" y="1"/>
                    <a:pt x="44" y="17"/>
                    <a:pt x="18" y="43"/>
                  </a:cubicBezTo>
                  <a:cubicBezTo>
                    <a:pt x="1" y="77"/>
                    <a:pt x="1" y="112"/>
                    <a:pt x="18" y="147"/>
                  </a:cubicBezTo>
                  <a:cubicBezTo>
                    <a:pt x="53" y="182"/>
                    <a:pt x="88" y="217"/>
                    <a:pt x="123" y="269"/>
                  </a:cubicBezTo>
                  <a:cubicBezTo>
                    <a:pt x="158" y="287"/>
                    <a:pt x="193" y="321"/>
                    <a:pt x="228" y="356"/>
                  </a:cubicBezTo>
                  <a:cubicBezTo>
                    <a:pt x="297" y="409"/>
                    <a:pt x="384" y="478"/>
                    <a:pt x="437" y="548"/>
                  </a:cubicBezTo>
                  <a:cubicBezTo>
                    <a:pt x="472" y="583"/>
                    <a:pt x="506" y="618"/>
                    <a:pt x="559" y="653"/>
                  </a:cubicBezTo>
                  <a:cubicBezTo>
                    <a:pt x="559" y="670"/>
                    <a:pt x="576" y="670"/>
                    <a:pt x="594" y="688"/>
                  </a:cubicBezTo>
                  <a:lnTo>
                    <a:pt x="628" y="705"/>
                  </a:lnTo>
                  <a:lnTo>
                    <a:pt x="611" y="705"/>
                  </a:lnTo>
                  <a:lnTo>
                    <a:pt x="663" y="740"/>
                  </a:lnTo>
                  <a:cubicBezTo>
                    <a:pt x="698" y="775"/>
                    <a:pt x="733" y="792"/>
                    <a:pt x="768" y="810"/>
                  </a:cubicBezTo>
                  <a:cubicBezTo>
                    <a:pt x="785" y="827"/>
                    <a:pt x="803" y="827"/>
                    <a:pt x="820" y="844"/>
                  </a:cubicBezTo>
                  <a:lnTo>
                    <a:pt x="855" y="844"/>
                  </a:lnTo>
                  <a:cubicBezTo>
                    <a:pt x="890" y="844"/>
                    <a:pt x="907" y="862"/>
                    <a:pt x="925" y="862"/>
                  </a:cubicBezTo>
                  <a:cubicBezTo>
                    <a:pt x="934" y="864"/>
                    <a:pt x="943" y="865"/>
                    <a:pt x="951" y="865"/>
                  </a:cubicBezTo>
                  <a:cubicBezTo>
                    <a:pt x="1003" y="865"/>
                    <a:pt x="1027" y="820"/>
                    <a:pt x="1012" y="775"/>
                  </a:cubicBezTo>
                  <a:cubicBezTo>
                    <a:pt x="1012" y="757"/>
                    <a:pt x="1012" y="740"/>
                    <a:pt x="994" y="722"/>
                  </a:cubicBezTo>
                  <a:cubicBezTo>
                    <a:pt x="994" y="722"/>
                    <a:pt x="983" y="700"/>
                    <a:pt x="988" y="700"/>
                  </a:cubicBezTo>
                  <a:lnTo>
                    <a:pt x="988" y="700"/>
                  </a:lnTo>
                  <a:cubicBezTo>
                    <a:pt x="989" y="700"/>
                    <a:pt x="991" y="701"/>
                    <a:pt x="994" y="705"/>
                  </a:cubicBezTo>
                  <a:cubicBezTo>
                    <a:pt x="1000" y="710"/>
                    <a:pt x="1002" y="712"/>
                    <a:pt x="1002" y="712"/>
                  </a:cubicBezTo>
                  <a:cubicBezTo>
                    <a:pt x="1003" y="712"/>
                    <a:pt x="994" y="700"/>
                    <a:pt x="994" y="688"/>
                  </a:cubicBezTo>
                  <a:cubicBezTo>
                    <a:pt x="994" y="688"/>
                    <a:pt x="994" y="670"/>
                    <a:pt x="994" y="653"/>
                  </a:cubicBezTo>
                  <a:cubicBezTo>
                    <a:pt x="994" y="635"/>
                    <a:pt x="977" y="618"/>
                    <a:pt x="977" y="618"/>
                  </a:cubicBezTo>
                  <a:cubicBezTo>
                    <a:pt x="960" y="565"/>
                    <a:pt x="942" y="531"/>
                    <a:pt x="907" y="496"/>
                  </a:cubicBezTo>
                  <a:lnTo>
                    <a:pt x="855" y="443"/>
                  </a:lnTo>
                  <a:lnTo>
                    <a:pt x="838" y="409"/>
                  </a:lnTo>
                  <a:lnTo>
                    <a:pt x="838" y="409"/>
                  </a:lnTo>
                  <a:cubicBezTo>
                    <a:pt x="842" y="417"/>
                    <a:pt x="844" y="421"/>
                    <a:pt x="845" y="421"/>
                  </a:cubicBezTo>
                  <a:cubicBezTo>
                    <a:pt x="846" y="421"/>
                    <a:pt x="833" y="391"/>
                    <a:pt x="820" y="391"/>
                  </a:cubicBezTo>
                  <a:cubicBezTo>
                    <a:pt x="768" y="339"/>
                    <a:pt x="716" y="304"/>
                    <a:pt x="663" y="269"/>
                  </a:cubicBezTo>
                  <a:cubicBezTo>
                    <a:pt x="594" y="217"/>
                    <a:pt x="506" y="165"/>
                    <a:pt x="419" y="130"/>
                  </a:cubicBezTo>
                  <a:cubicBezTo>
                    <a:pt x="367" y="95"/>
                    <a:pt x="315" y="60"/>
                    <a:pt x="262" y="43"/>
                  </a:cubicBezTo>
                  <a:cubicBezTo>
                    <a:pt x="210" y="25"/>
                    <a:pt x="175" y="8"/>
                    <a:pt x="123" y="8"/>
                  </a:cubicBezTo>
                  <a:cubicBezTo>
                    <a:pt x="114" y="3"/>
                    <a:pt x="104"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7989906" y="973468"/>
              <a:ext cx="578" cy="30"/>
            </a:xfrm>
            <a:custGeom>
              <a:avLst/>
              <a:gdLst/>
              <a:ahLst/>
              <a:cxnLst/>
              <a:rect l="l" t="t" r="r" b="b"/>
              <a:pathLst>
                <a:path w="19" h="1" extrusionOk="0">
                  <a:moveTo>
                    <a:pt x="1" y="0"/>
                  </a:moveTo>
                  <a:lnTo>
                    <a:pt x="18" y="0"/>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8037149" y="1016419"/>
              <a:ext cx="30" cy="30"/>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8024607" y="1001504"/>
              <a:ext cx="23713" cy="23652"/>
            </a:xfrm>
            <a:custGeom>
              <a:avLst/>
              <a:gdLst/>
              <a:ahLst/>
              <a:cxnLst/>
              <a:rect l="l" t="t" r="r" b="b"/>
              <a:pathLst>
                <a:path w="779" h="777" extrusionOk="0">
                  <a:moveTo>
                    <a:pt x="201" y="1"/>
                  </a:moveTo>
                  <a:cubicBezTo>
                    <a:pt x="79" y="1"/>
                    <a:pt x="1" y="173"/>
                    <a:pt x="133" y="247"/>
                  </a:cubicBezTo>
                  <a:cubicBezTo>
                    <a:pt x="151" y="264"/>
                    <a:pt x="185" y="282"/>
                    <a:pt x="203" y="299"/>
                  </a:cubicBezTo>
                  <a:lnTo>
                    <a:pt x="220" y="317"/>
                  </a:lnTo>
                  <a:lnTo>
                    <a:pt x="255" y="352"/>
                  </a:lnTo>
                  <a:cubicBezTo>
                    <a:pt x="290" y="386"/>
                    <a:pt x="342" y="421"/>
                    <a:pt x="377" y="474"/>
                  </a:cubicBezTo>
                  <a:lnTo>
                    <a:pt x="395" y="508"/>
                  </a:lnTo>
                  <a:lnTo>
                    <a:pt x="412" y="526"/>
                  </a:lnTo>
                  <a:cubicBezTo>
                    <a:pt x="430" y="543"/>
                    <a:pt x="447" y="561"/>
                    <a:pt x="464" y="578"/>
                  </a:cubicBezTo>
                  <a:lnTo>
                    <a:pt x="464" y="596"/>
                  </a:lnTo>
                  <a:lnTo>
                    <a:pt x="499" y="665"/>
                  </a:lnTo>
                  <a:cubicBezTo>
                    <a:pt x="517" y="683"/>
                    <a:pt x="534" y="718"/>
                    <a:pt x="552" y="735"/>
                  </a:cubicBezTo>
                  <a:cubicBezTo>
                    <a:pt x="569" y="752"/>
                    <a:pt x="604" y="770"/>
                    <a:pt x="621" y="770"/>
                  </a:cubicBezTo>
                  <a:cubicBezTo>
                    <a:pt x="634" y="774"/>
                    <a:pt x="647" y="776"/>
                    <a:pt x="660" y="776"/>
                  </a:cubicBezTo>
                  <a:cubicBezTo>
                    <a:pt x="698" y="776"/>
                    <a:pt x="730" y="757"/>
                    <a:pt x="743" y="718"/>
                  </a:cubicBezTo>
                  <a:cubicBezTo>
                    <a:pt x="761" y="700"/>
                    <a:pt x="778" y="665"/>
                    <a:pt x="778" y="630"/>
                  </a:cubicBezTo>
                  <a:cubicBezTo>
                    <a:pt x="778" y="613"/>
                    <a:pt x="778" y="578"/>
                    <a:pt x="778" y="561"/>
                  </a:cubicBezTo>
                  <a:cubicBezTo>
                    <a:pt x="761" y="526"/>
                    <a:pt x="743" y="491"/>
                    <a:pt x="726" y="439"/>
                  </a:cubicBezTo>
                  <a:cubicBezTo>
                    <a:pt x="691" y="386"/>
                    <a:pt x="639" y="317"/>
                    <a:pt x="586" y="264"/>
                  </a:cubicBezTo>
                  <a:cubicBezTo>
                    <a:pt x="499" y="160"/>
                    <a:pt x="395" y="73"/>
                    <a:pt x="273" y="20"/>
                  </a:cubicBezTo>
                  <a:cubicBezTo>
                    <a:pt x="248" y="7"/>
                    <a:pt x="22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8066310" y="1045337"/>
              <a:ext cx="22769" cy="26209"/>
            </a:xfrm>
            <a:custGeom>
              <a:avLst/>
              <a:gdLst/>
              <a:ahLst/>
              <a:cxnLst/>
              <a:rect l="l" t="t" r="r" b="b"/>
              <a:pathLst>
                <a:path w="748" h="861" extrusionOk="0">
                  <a:moveTo>
                    <a:pt x="138" y="1"/>
                  </a:moveTo>
                  <a:cubicBezTo>
                    <a:pt x="110" y="1"/>
                    <a:pt x="79" y="10"/>
                    <a:pt x="53" y="27"/>
                  </a:cubicBezTo>
                  <a:cubicBezTo>
                    <a:pt x="18" y="62"/>
                    <a:pt x="1" y="132"/>
                    <a:pt x="36" y="184"/>
                  </a:cubicBezTo>
                  <a:lnTo>
                    <a:pt x="140" y="341"/>
                  </a:lnTo>
                  <a:cubicBezTo>
                    <a:pt x="140" y="341"/>
                    <a:pt x="140" y="358"/>
                    <a:pt x="140" y="358"/>
                  </a:cubicBezTo>
                  <a:cubicBezTo>
                    <a:pt x="158" y="393"/>
                    <a:pt x="175" y="411"/>
                    <a:pt x="175" y="428"/>
                  </a:cubicBezTo>
                  <a:lnTo>
                    <a:pt x="227" y="515"/>
                  </a:lnTo>
                  <a:cubicBezTo>
                    <a:pt x="280" y="585"/>
                    <a:pt x="315" y="637"/>
                    <a:pt x="367" y="690"/>
                  </a:cubicBezTo>
                  <a:lnTo>
                    <a:pt x="437" y="759"/>
                  </a:lnTo>
                  <a:cubicBezTo>
                    <a:pt x="471" y="794"/>
                    <a:pt x="506" y="812"/>
                    <a:pt x="541" y="846"/>
                  </a:cubicBezTo>
                  <a:cubicBezTo>
                    <a:pt x="557" y="856"/>
                    <a:pt x="574" y="860"/>
                    <a:pt x="592" y="860"/>
                  </a:cubicBezTo>
                  <a:cubicBezTo>
                    <a:pt x="668" y="860"/>
                    <a:pt x="747" y="775"/>
                    <a:pt x="733" y="690"/>
                  </a:cubicBezTo>
                  <a:lnTo>
                    <a:pt x="715" y="672"/>
                  </a:lnTo>
                  <a:cubicBezTo>
                    <a:pt x="698" y="637"/>
                    <a:pt x="681" y="602"/>
                    <a:pt x="663" y="568"/>
                  </a:cubicBezTo>
                  <a:cubicBezTo>
                    <a:pt x="646" y="550"/>
                    <a:pt x="628" y="515"/>
                    <a:pt x="611" y="480"/>
                  </a:cubicBezTo>
                  <a:cubicBezTo>
                    <a:pt x="611" y="480"/>
                    <a:pt x="593" y="463"/>
                    <a:pt x="593" y="445"/>
                  </a:cubicBezTo>
                  <a:cubicBezTo>
                    <a:pt x="576" y="428"/>
                    <a:pt x="559" y="393"/>
                    <a:pt x="541" y="376"/>
                  </a:cubicBezTo>
                  <a:lnTo>
                    <a:pt x="471" y="306"/>
                  </a:lnTo>
                  <a:lnTo>
                    <a:pt x="419" y="236"/>
                  </a:lnTo>
                  <a:cubicBezTo>
                    <a:pt x="402" y="219"/>
                    <a:pt x="384" y="201"/>
                    <a:pt x="367" y="201"/>
                  </a:cubicBezTo>
                  <a:lnTo>
                    <a:pt x="349" y="184"/>
                  </a:lnTo>
                  <a:lnTo>
                    <a:pt x="210" y="27"/>
                  </a:lnTo>
                  <a:cubicBezTo>
                    <a:pt x="193" y="10"/>
                    <a:pt x="166"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8107435" y="1102382"/>
              <a:ext cx="23104" cy="25509"/>
            </a:xfrm>
            <a:custGeom>
              <a:avLst/>
              <a:gdLst/>
              <a:ahLst/>
              <a:cxnLst/>
              <a:rect l="l" t="t" r="r" b="b"/>
              <a:pathLst>
                <a:path w="759" h="838" extrusionOk="0">
                  <a:moveTo>
                    <a:pt x="122" y="0"/>
                  </a:moveTo>
                  <a:cubicBezTo>
                    <a:pt x="55" y="0"/>
                    <a:pt x="0" y="60"/>
                    <a:pt x="27" y="140"/>
                  </a:cubicBezTo>
                  <a:cubicBezTo>
                    <a:pt x="27" y="175"/>
                    <a:pt x="44" y="210"/>
                    <a:pt x="62" y="245"/>
                  </a:cubicBezTo>
                  <a:cubicBezTo>
                    <a:pt x="79" y="262"/>
                    <a:pt x="79" y="297"/>
                    <a:pt x="114" y="315"/>
                  </a:cubicBezTo>
                  <a:cubicBezTo>
                    <a:pt x="149" y="367"/>
                    <a:pt x="184" y="402"/>
                    <a:pt x="219" y="454"/>
                  </a:cubicBezTo>
                  <a:cubicBezTo>
                    <a:pt x="253" y="506"/>
                    <a:pt x="306" y="559"/>
                    <a:pt x="341" y="611"/>
                  </a:cubicBezTo>
                  <a:cubicBezTo>
                    <a:pt x="375" y="663"/>
                    <a:pt x="428" y="716"/>
                    <a:pt x="480" y="750"/>
                  </a:cubicBezTo>
                  <a:cubicBezTo>
                    <a:pt x="515" y="785"/>
                    <a:pt x="585" y="838"/>
                    <a:pt x="637" y="838"/>
                  </a:cubicBezTo>
                  <a:cubicBezTo>
                    <a:pt x="689" y="838"/>
                    <a:pt x="742" y="803"/>
                    <a:pt x="742" y="750"/>
                  </a:cubicBezTo>
                  <a:cubicBezTo>
                    <a:pt x="759" y="716"/>
                    <a:pt x="759" y="646"/>
                    <a:pt x="724" y="611"/>
                  </a:cubicBezTo>
                  <a:lnTo>
                    <a:pt x="689" y="559"/>
                  </a:lnTo>
                  <a:cubicBezTo>
                    <a:pt x="689" y="541"/>
                    <a:pt x="689" y="524"/>
                    <a:pt x="672" y="524"/>
                  </a:cubicBezTo>
                  <a:cubicBezTo>
                    <a:pt x="672" y="489"/>
                    <a:pt x="654" y="471"/>
                    <a:pt x="637" y="454"/>
                  </a:cubicBezTo>
                  <a:cubicBezTo>
                    <a:pt x="620" y="437"/>
                    <a:pt x="602" y="402"/>
                    <a:pt x="585" y="384"/>
                  </a:cubicBezTo>
                  <a:cubicBezTo>
                    <a:pt x="567" y="367"/>
                    <a:pt x="498" y="297"/>
                    <a:pt x="463" y="245"/>
                  </a:cubicBezTo>
                  <a:lnTo>
                    <a:pt x="341" y="123"/>
                  </a:lnTo>
                  <a:cubicBezTo>
                    <a:pt x="323" y="88"/>
                    <a:pt x="288" y="71"/>
                    <a:pt x="271" y="36"/>
                  </a:cubicBezTo>
                  <a:cubicBezTo>
                    <a:pt x="253" y="36"/>
                    <a:pt x="219" y="18"/>
                    <a:pt x="201" y="18"/>
                  </a:cubicBezTo>
                  <a:lnTo>
                    <a:pt x="184" y="18"/>
                  </a:lnTo>
                  <a:cubicBezTo>
                    <a:pt x="163" y="6"/>
                    <a:pt x="142"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8155987" y="1144846"/>
              <a:ext cx="36102" cy="17533"/>
            </a:xfrm>
            <a:custGeom>
              <a:avLst/>
              <a:gdLst/>
              <a:ahLst/>
              <a:cxnLst/>
              <a:rect l="l" t="t" r="r" b="b"/>
              <a:pathLst>
                <a:path w="1186" h="576" extrusionOk="0">
                  <a:moveTo>
                    <a:pt x="88" y="0"/>
                  </a:moveTo>
                  <a:cubicBezTo>
                    <a:pt x="36" y="18"/>
                    <a:pt x="1" y="70"/>
                    <a:pt x="36" y="105"/>
                  </a:cubicBezTo>
                  <a:cubicBezTo>
                    <a:pt x="70" y="122"/>
                    <a:pt x="88" y="157"/>
                    <a:pt x="123" y="192"/>
                  </a:cubicBezTo>
                  <a:cubicBezTo>
                    <a:pt x="140" y="210"/>
                    <a:pt x="158" y="227"/>
                    <a:pt x="175" y="244"/>
                  </a:cubicBezTo>
                  <a:lnTo>
                    <a:pt x="245" y="297"/>
                  </a:lnTo>
                  <a:cubicBezTo>
                    <a:pt x="314" y="332"/>
                    <a:pt x="384" y="366"/>
                    <a:pt x="454" y="401"/>
                  </a:cubicBezTo>
                  <a:lnTo>
                    <a:pt x="680" y="506"/>
                  </a:lnTo>
                  <a:cubicBezTo>
                    <a:pt x="768" y="558"/>
                    <a:pt x="872" y="576"/>
                    <a:pt x="959" y="576"/>
                  </a:cubicBezTo>
                  <a:lnTo>
                    <a:pt x="1047" y="576"/>
                  </a:lnTo>
                  <a:cubicBezTo>
                    <a:pt x="1134" y="576"/>
                    <a:pt x="1186" y="471"/>
                    <a:pt x="1134" y="401"/>
                  </a:cubicBezTo>
                  <a:cubicBezTo>
                    <a:pt x="1116" y="366"/>
                    <a:pt x="1081" y="349"/>
                    <a:pt x="1064" y="349"/>
                  </a:cubicBezTo>
                  <a:cubicBezTo>
                    <a:pt x="994" y="262"/>
                    <a:pt x="925" y="210"/>
                    <a:pt x="820" y="192"/>
                  </a:cubicBezTo>
                  <a:lnTo>
                    <a:pt x="593" y="105"/>
                  </a:lnTo>
                  <a:cubicBezTo>
                    <a:pt x="506" y="70"/>
                    <a:pt x="436" y="35"/>
                    <a:pt x="349" y="18"/>
                  </a:cubicBezTo>
                  <a:lnTo>
                    <a:pt x="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8221251" y="1162867"/>
              <a:ext cx="35584" cy="12115"/>
            </a:xfrm>
            <a:custGeom>
              <a:avLst/>
              <a:gdLst/>
              <a:ahLst/>
              <a:cxnLst/>
              <a:rect l="l" t="t" r="r" b="b"/>
              <a:pathLst>
                <a:path w="1169" h="398" extrusionOk="0">
                  <a:moveTo>
                    <a:pt x="123" y="1"/>
                  </a:moveTo>
                  <a:cubicBezTo>
                    <a:pt x="18" y="1"/>
                    <a:pt x="1" y="140"/>
                    <a:pt x="88" y="175"/>
                  </a:cubicBezTo>
                  <a:cubicBezTo>
                    <a:pt x="158" y="193"/>
                    <a:pt x="227" y="210"/>
                    <a:pt x="280" y="245"/>
                  </a:cubicBezTo>
                  <a:cubicBezTo>
                    <a:pt x="349" y="262"/>
                    <a:pt x="384" y="280"/>
                    <a:pt x="454" y="315"/>
                  </a:cubicBezTo>
                  <a:lnTo>
                    <a:pt x="489" y="332"/>
                  </a:lnTo>
                  <a:lnTo>
                    <a:pt x="541" y="332"/>
                  </a:lnTo>
                  <a:lnTo>
                    <a:pt x="628" y="350"/>
                  </a:lnTo>
                  <a:cubicBezTo>
                    <a:pt x="698" y="367"/>
                    <a:pt x="750" y="384"/>
                    <a:pt x="820" y="384"/>
                  </a:cubicBezTo>
                  <a:cubicBezTo>
                    <a:pt x="846" y="393"/>
                    <a:pt x="872" y="398"/>
                    <a:pt x="898" y="398"/>
                  </a:cubicBezTo>
                  <a:cubicBezTo>
                    <a:pt x="925" y="398"/>
                    <a:pt x="951" y="393"/>
                    <a:pt x="977" y="384"/>
                  </a:cubicBezTo>
                  <a:cubicBezTo>
                    <a:pt x="1012" y="384"/>
                    <a:pt x="1047" y="384"/>
                    <a:pt x="1064" y="367"/>
                  </a:cubicBezTo>
                  <a:cubicBezTo>
                    <a:pt x="1116" y="350"/>
                    <a:pt x="1169" y="297"/>
                    <a:pt x="1169" y="245"/>
                  </a:cubicBezTo>
                  <a:cubicBezTo>
                    <a:pt x="1169" y="193"/>
                    <a:pt x="1151" y="158"/>
                    <a:pt x="1099" y="140"/>
                  </a:cubicBezTo>
                  <a:cubicBezTo>
                    <a:pt x="1081" y="123"/>
                    <a:pt x="1064" y="106"/>
                    <a:pt x="1047" y="106"/>
                  </a:cubicBezTo>
                  <a:cubicBezTo>
                    <a:pt x="1029" y="88"/>
                    <a:pt x="994" y="71"/>
                    <a:pt x="977" y="53"/>
                  </a:cubicBezTo>
                  <a:cubicBezTo>
                    <a:pt x="942" y="53"/>
                    <a:pt x="890" y="36"/>
                    <a:pt x="855" y="36"/>
                  </a:cubicBezTo>
                  <a:cubicBezTo>
                    <a:pt x="768" y="18"/>
                    <a:pt x="681" y="1"/>
                    <a:pt x="5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8302434" y="1155987"/>
              <a:ext cx="36650" cy="11902"/>
            </a:xfrm>
            <a:custGeom>
              <a:avLst/>
              <a:gdLst/>
              <a:ahLst/>
              <a:cxnLst/>
              <a:rect l="l" t="t" r="r" b="b"/>
              <a:pathLst>
                <a:path w="1204" h="391" extrusionOk="0">
                  <a:moveTo>
                    <a:pt x="959" y="0"/>
                  </a:moveTo>
                  <a:cubicBezTo>
                    <a:pt x="907" y="0"/>
                    <a:pt x="855" y="0"/>
                    <a:pt x="803" y="18"/>
                  </a:cubicBezTo>
                  <a:lnTo>
                    <a:pt x="558" y="53"/>
                  </a:lnTo>
                  <a:lnTo>
                    <a:pt x="297" y="105"/>
                  </a:lnTo>
                  <a:cubicBezTo>
                    <a:pt x="210" y="105"/>
                    <a:pt x="105" y="140"/>
                    <a:pt x="36" y="210"/>
                  </a:cubicBezTo>
                  <a:cubicBezTo>
                    <a:pt x="1" y="244"/>
                    <a:pt x="1" y="314"/>
                    <a:pt x="53" y="349"/>
                  </a:cubicBezTo>
                  <a:cubicBezTo>
                    <a:pt x="117" y="375"/>
                    <a:pt x="190" y="391"/>
                    <a:pt x="259" y="391"/>
                  </a:cubicBezTo>
                  <a:cubicBezTo>
                    <a:pt x="284" y="391"/>
                    <a:pt x="309" y="389"/>
                    <a:pt x="332" y="384"/>
                  </a:cubicBezTo>
                  <a:lnTo>
                    <a:pt x="593" y="384"/>
                  </a:lnTo>
                  <a:cubicBezTo>
                    <a:pt x="681" y="384"/>
                    <a:pt x="768" y="366"/>
                    <a:pt x="855" y="366"/>
                  </a:cubicBezTo>
                  <a:cubicBezTo>
                    <a:pt x="907" y="366"/>
                    <a:pt x="959" y="349"/>
                    <a:pt x="1012" y="349"/>
                  </a:cubicBezTo>
                  <a:cubicBezTo>
                    <a:pt x="1203" y="297"/>
                    <a:pt x="1169"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8373543" y="1131361"/>
              <a:ext cx="28674" cy="14033"/>
            </a:xfrm>
            <a:custGeom>
              <a:avLst/>
              <a:gdLst/>
              <a:ahLst/>
              <a:cxnLst/>
              <a:rect l="l" t="t" r="r" b="b"/>
              <a:pathLst>
                <a:path w="942" h="461" extrusionOk="0">
                  <a:moveTo>
                    <a:pt x="775" y="1"/>
                  </a:moveTo>
                  <a:cubicBezTo>
                    <a:pt x="731" y="1"/>
                    <a:pt x="684" y="17"/>
                    <a:pt x="645" y="42"/>
                  </a:cubicBezTo>
                  <a:lnTo>
                    <a:pt x="558" y="77"/>
                  </a:lnTo>
                  <a:lnTo>
                    <a:pt x="523" y="95"/>
                  </a:lnTo>
                  <a:lnTo>
                    <a:pt x="506" y="95"/>
                  </a:lnTo>
                  <a:cubicBezTo>
                    <a:pt x="454" y="112"/>
                    <a:pt x="384" y="147"/>
                    <a:pt x="332" y="164"/>
                  </a:cubicBezTo>
                  <a:cubicBezTo>
                    <a:pt x="297" y="164"/>
                    <a:pt x="279" y="182"/>
                    <a:pt x="245" y="182"/>
                  </a:cubicBezTo>
                  <a:lnTo>
                    <a:pt x="210" y="199"/>
                  </a:lnTo>
                  <a:cubicBezTo>
                    <a:pt x="192" y="217"/>
                    <a:pt x="175" y="217"/>
                    <a:pt x="157" y="217"/>
                  </a:cubicBezTo>
                  <a:lnTo>
                    <a:pt x="70" y="252"/>
                  </a:lnTo>
                  <a:cubicBezTo>
                    <a:pt x="0" y="286"/>
                    <a:pt x="0" y="391"/>
                    <a:pt x="70" y="426"/>
                  </a:cubicBezTo>
                  <a:lnTo>
                    <a:pt x="175" y="443"/>
                  </a:lnTo>
                  <a:cubicBezTo>
                    <a:pt x="192" y="461"/>
                    <a:pt x="210" y="461"/>
                    <a:pt x="245" y="461"/>
                  </a:cubicBezTo>
                  <a:lnTo>
                    <a:pt x="401" y="461"/>
                  </a:lnTo>
                  <a:cubicBezTo>
                    <a:pt x="471" y="443"/>
                    <a:pt x="523" y="426"/>
                    <a:pt x="576" y="408"/>
                  </a:cubicBezTo>
                  <a:cubicBezTo>
                    <a:pt x="645" y="391"/>
                    <a:pt x="715" y="356"/>
                    <a:pt x="785" y="339"/>
                  </a:cubicBezTo>
                  <a:cubicBezTo>
                    <a:pt x="837" y="304"/>
                    <a:pt x="872" y="286"/>
                    <a:pt x="907" y="234"/>
                  </a:cubicBezTo>
                  <a:cubicBezTo>
                    <a:pt x="924" y="199"/>
                    <a:pt x="942" y="164"/>
                    <a:pt x="924" y="112"/>
                  </a:cubicBezTo>
                  <a:cubicBezTo>
                    <a:pt x="907" y="60"/>
                    <a:pt x="872" y="25"/>
                    <a:pt x="820" y="8"/>
                  </a:cubicBezTo>
                  <a:cubicBezTo>
                    <a:pt x="806" y="3"/>
                    <a:pt x="790" y="1"/>
                    <a:pt x="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8432444" y="1075625"/>
              <a:ext cx="24352" cy="25539"/>
            </a:xfrm>
            <a:custGeom>
              <a:avLst/>
              <a:gdLst/>
              <a:ahLst/>
              <a:cxnLst/>
              <a:rect l="l" t="t" r="r" b="b"/>
              <a:pathLst>
                <a:path w="800" h="839" extrusionOk="0">
                  <a:moveTo>
                    <a:pt x="85" y="586"/>
                  </a:moveTo>
                  <a:cubicBezTo>
                    <a:pt x="80" y="592"/>
                    <a:pt x="79" y="595"/>
                    <a:pt x="80" y="595"/>
                  </a:cubicBezTo>
                  <a:cubicBezTo>
                    <a:pt x="81" y="595"/>
                    <a:pt x="83" y="592"/>
                    <a:pt x="85" y="586"/>
                  </a:cubicBezTo>
                  <a:close/>
                  <a:moveTo>
                    <a:pt x="668" y="0"/>
                  </a:moveTo>
                  <a:cubicBezTo>
                    <a:pt x="655" y="0"/>
                    <a:pt x="641" y="3"/>
                    <a:pt x="628" y="8"/>
                  </a:cubicBezTo>
                  <a:cubicBezTo>
                    <a:pt x="593" y="26"/>
                    <a:pt x="558" y="43"/>
                    <a:pt x="523" y="78"/>
                  </a:cubicBezTo>
                  <a:cubicBezTo>
                    <a:pt x="471" y="113"/>
                    <a:pt x="419" y="165"/>
                    <a:pt x="384" y="217"/>
                  </a:cubicBezTo>
                  <a:cubicBezTo>
                    <a:pt x="332" y="270"/>
                    <a:pt x="279" y="322"/>
                    <a:pt x="244" y="374"/>
                  </a:cubicBezTo>
                  <a:cubicBezTo>
                    <a:pt x="210" y="427"/>
                    <a:pt x="157" y="479"/>
                    <a:pt x="122" y="531"/>
                  </a:cubicBezTo>
                  <a:lnTo>
                    <a:pt x="88" y="566"/>
                  </a:lnTo>
                  <a:cubicBezTo>
                    <a:pt x="88" y="575"/>
                    <a:pt x="86" y="582"/>
                    <a:pt x="85" y="586"/>
                  </a:cubicBezTo>
                  <a:lnTo>
                    <a:pt x="85" y="586"/>
                  </a:lnTo>
                  <a:cubicBezTo>
                    <a:pt x="86" y="585"/>
                    <a:pt x="87" y="584"/>
                    <a:pt x="88" y="584"/>
                  </a:cubicBezTo>
                  <a:cubicBezTo>
                    <a:pt x="90" y="581"/>
                    <a:pt x="91" y="580"/>
                    <a:pt x="92" y="580"/>
                  </a:cubicBezTo>
                  <a:lnTo>
                    <a:pt x="92" y="580"/>
                  </a:lnTo>
                  <a:cubicBezTo>
                    <a:pt x="96" y="580"/>
                    <a:pt x="70" y="621"/>
                    <a:pt x="70" y="636"/>
                  </a:cubicBezTo>
                  <a:cubicBezTo>
                    <a:pt x="53" y="636"/>
                    <a:pt x="35" y="688"/>
                    <a:pt x="18" y="723"/>
                  </a:cubicBezTo>
                  <a:cubicBezTo>
                    <a:pt x="0" y="740"/>
                    <a:pt x="0" y="793"/>
                    <a:pt x="18" y="810"/>
                  </a:cubicBezTo>
                  <a:cubicBezTo>
                    <a:pt x="38" y="831"/>
                    <a:pt x="59" y="839"/>
                    <a:pt x="79" y="839"/>
                  </a:cubicBezTo>
                  <a:cubicBezTo>
                    <a:pt x="93" y="839"/>
                    <a:pt x="108" y="835"/>
                    <a:pt x="122" y="828"/>
                  </a:cubicBezTo>
                  <a:cubicBezTo>
                    <a:pt x="157" y="810"/>
                    <a:pt x="175" y="793"/>
                    <a:pt x="210" y="775"/>
                  </a:cubicBezTo>
                  <a:cubicBezTo>
                    <a:pt x="227" y="758"/>
                    <a:pt x="244" y="740"/>
                    <a:pt x="262" y="723"/>
                  </a:cubicBezTo>
                  <a:cubicBezTo>
                    <a:pt x="314" y="688"/>
                    <a:pt x="366" y="653"/>
                    <a:pt x="401" y="601"/>
                  </a:cubicBezTo>
                  <a:cubicBezTo>
                    <a:pt x="454" y="566"/>
                    <a:pt x="488" y="514"/>
                    <a:pt x="523" y="479"/>
                  </a:cubicBezTo>
                  <a:lnTo>
                    <a:pt x="663" y="339"/>
                  </a:lnTo>
                  <a:lnTo>
                    <a:pt x="698" y="305"/>
                  </a:lnTo>
                  <a:cubicBezTo>
                    <a:pt x="715" y="270"/>
                    <a:pt x="715" y="252"/>
                    <a:pt x="732" y="235"/>
                  </a:cubicBezTo>
                  <a:lnTo>
                    <a:pt x="732" y="235"/>
                  </a:lnTo>
                  <a:cubicBezTo>
                    <a:pt x="729" y="238"/>
                    <a:pt x="728" y="240"/>
                    <a:pt x="728" y="240"/>
                  </a:cubicBezTo>
                  <a:cubicBezTo>
                    <a:pt x="727" y="240"/>
                    <a:pt x="750" y="214"/>
                    <a:pt x="750" y="200"/>
                  </a:cubicBezTo>
                  <a:cubicBezTo>
                    <a:pt x="767" y="183"/>
                    <a:pt x="767" y="165"/>
                    <a:pt x="785" y="148"/>
                  </a:cubicBezTo>
                  <a:cubicBezTo>
                    <a:pt x="799" y="74"/>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8475426" y="1015506"/>
              <a:ext cx="19664" cy="29344"/>
            </a:xfrm>
            <a:custGeom>
              <a:avLst/>
              <a:gdLst/>
              <a:ahLst/>
              <a:cxnLst/>
              <a:rect l="l" t="t" r="r" b="b"/>
              <a:pathLst>
                <a:path w="646" h="964" extrusionOk="0">
                  <a:moveTo>
                    <a:pt x="457" y="1"/>
                  </a:moveTo>
                  <a:cubicBezTo>
                    <a:pt x="430" y="1"/>
                    <a:pt x="404" y="10"/>
                    <a:pt x="384" y="31"/>
                  </a:cubicBezTo>
                  <a:cubicBezTo>
                    <a:pt x="349" y="48"/>
                    <a:pt x="331" y="66"/>
                    <a:pt x="314" y="83"/>
                  </a:cubicBezTo>
                  <a:cubicBezTo>
                    <a:pt x="314" y="83"/>
                    <a:pt x="292" y="128"/>
                    <a:pt x="301" y="128"/>
                  </a:cubicBezTo>
                  <a:cubicBezTo>
                    <a:pt x="303" y="128"/>
                    <a:pt x="307" y="125"/>
                    <a:pt x="314" y="118"/>
                  </a:cubicBezTo>
                  <a:lnTo>
                    <a:pt x="314" y="118"/>
                  </a:lnTo>
                  <a:lnTo>
                    <a:pt x="297" y="136"/>
                  </a:lnTo>
                  <a:cubicBezTo>
                    <a:pt x="279" y="170"/>
                    <a:pt x="262" y="205"/>
                    <a:pt x="244" y="240"/>
                  </a:cubicBezTo>
                  <a:lnTo>
                    <a:pt x="209" y="362"/>
                  </a:lnTo>
                  <a:cubicBezTo>
                    <a:pt x="192" y="380"/>
                    <a:pt x="192" y="397"/>
                    <a:pt x="192" y="397"/>
                  </a:cubicBezTo>
                  <a:lnTo>
                    <a:pt x="175" y="467"/>
                  </a:lnTo>
                  <a:cubicBezTo>
                    <a:pt x="175" y="467"/>
                    <a:pt x="175" y="484"/>
                    <a:pt x="157" y="502"/>
                  </a:cubicBezTo>
                  <a:lnTo>
                    <a:pt x="157" y="519"/>
                  </a:lnTo>
                  <a:cubicBezTo>
                    <a:pt x="140" y="537"/>
                    <a:pt x="140" y="537"/>
                    <a:pt x="140" y="554"/>
                  </a:cubicBezTo>
                  <a:cubicBezTo>
                    <a:pt x="140" y="554"/>
                    <a:pt x="127" y="592"/>
                    <a:pt x="134" y="592"/>
                  </a:cubicBezTo>
                  <a:cubicBezTo>
                    <a:pt x="135" y="592"/>
                    <a:pt x="137" y="591"/>
                    <a:pt x="140" y="589"/>
                  </a:cubicBezTo>
                  <a:lnTo>
                    <a:pt x="140" y="589"/>
                  </a:lnTo>
                  <a:cubicBezTo>
                    <a:pt x="122" y="606"/>
                    <a:pt x="122" y="624"/>
                    <a:pt x="122" y="641"/>
                  </a:cubicBezTo>
                  <a:lnTo>
                    <a:pt x="122" y="659"/>
                  </a:lnTo>
                  <a:cubicBezTo>
                    <a:pt x="122" y="676"/>
                    <a:pt x="105" y="693"/>
                    <a:pt x="87" y="711"/>
                  </a:cubicBezTo>
                  <a:cubicBezTo>
                    <a:pt x="87" y="711"/>
                    <a:pt x="70" y="746"/>
                    <a:pt x="53" y="763"/>
                  </a:cubicBezTo>
                  <a:cubicBezTo>
                    <a:pt x="53" y="781"/>
                    <a:pt x="35" y="781"/>
                    <a:pt x="35" y="798"/>
                  </a:cubicBezTo>
                  <a:cubicBezTo>
                    <a:pt x="0" y="850"/>
                    <a:pt x="18" y="903"/>
                    <a:pt x="53" y="937"/>
                  </a:cubicBezTo>
                  <a:cubicBezTo>
                    <a:pt x="79" y="955"/>
                    <a:pt x="105" y="964"/>
                    <a:pt x="129" y="964"/>
                  </a:cubicBezTo>
                  <a:cubicBezTo>
                    <a:pt x="153" y="964"/>
                    <a:pt x="175" y="955"/>
                    <a:pt x="192" y="937"/>
                  </a:cubicBezTo>
                  <a:cubicBezTo>
                    <a:pt x="227" y="920"/>
                    <a:pt x="244" y="885"/>
                    <a:pt x="279" y="868"/>
                  </a:cubicBezTo>
                  <a:lnTo>
                    <a:pt x="349" y="798"/>
                  </a:lnTo>
                  <a:cubicBezTo>
                    <a:pt x="401" y="746"/>
                    <a:pt x="453" y="676"/>
                    <a:pt x="506" y="606"/>
                  </a:cubicBezTo>
                  <a:cubicBezTo>
                    <a:pt x="541" y="537"/>
                    <a:pt x="576" y="467"/>
                    <a:pt x="610" y="397"/>
                  </a:cubicBezTo>
                  <a:cubicBezTo>
                    <a:pt x="628" y="310"/>
                    <a:pt x="645" y="223"/>
                    <a:pt x="645" y="153"/>
                  </a:cubicBezTo>
                  <a:cubicBezTo>
                    <a:pt x="628" y="101"/>
                    <a:pt x="593" y="66"/>
                    <a:pt x="558" y="66"/>
                  </a:cubicBezTo>
                  <a:cubicBezTo>
                    <a:pt x="537" y="24"/>
                    <a:pt x="497"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8498225" y="945524"/>
              <a:ext cx="11719" cy="29831"/>
            </a:xfrm>
            <a:custGeom>
              <a:avLst/>
              <a:gdLst/>
              <a:ahLst/>
              <a:cxnLst/>
              <a:rect l="l" t="t" r="r" b="b"/>
              <a:pathLst>
                <a:path w="385" h="980" extrusionOk="0">
                  <a:moveTo>
                    <a:pt x="287" y="0"/>
                  </a:moveTo>
                  <a:cubicBezTo>
                    <a:pt x="274" y="0"/>
                    <a:pt x="259" y="4"/>
                    <a:pt x="245" y="12"/>
                  </a:cubicBezTo>
                  <a:cubicBezTo>
                    <a:pt x="210" y="29"/>
                    <a:pt x="193" y="47"/>
                    <a:pt x="175" y="81"/>
                  </a:cubicBezTo>
                  <a:cubicBezTo>
                    <a:pt x="123" y="134"/>
                    <a:pt x="88" y="203"/>
                    <a:pt x="88" y="273"/>
                  </a:cubicBezTo>
                  <a:cubicBezTo>
                    <a:pt x="71" y="343"/>
                    <a:pt x="53" y="413"/>
                    <a:pt x="36" y="482"/>
                  </a:cubicBezTo>
                  <a:cubicBezTo>
                    <a:pt x="18" y="569"/>
                    <a:pt x="18" y="639"/>
                    <a:pt x="1" y="709"/>
                  </a:cubicBezTo>
                  <a:cubicBezTo>
                    <a:pt x="1" y="778"/>
                    <a:pt x="1" y="836"/>
                    <a:pt x="18" y="892"/>
                  </a:cubicBezTo>
                  <a:lnTo>
                    <a:pt x="18" y="892"/>
                  </a:lnTo>
                  <a:lnTo>
                    <a:pt x="18" y="918"/>
                  </a:lnTo>
                  <a:cubicBezTo>
                    <a:pt x="28" y="957"/>
                    <a:pt x="65" y="980"/>
                    <a:pt x="102" y="980"/>
                  </a:cubicBezTo>
                  <a:cubicBezTo>
                    <a:pt x="131" y="980"/>
                    <a:pt x="160" y="966"/>
                    <a:pt x="175" y="936"/>
                  </a:cubicBezTo>
                  <a:cubicBezTo>
                    <a:pt x="210" y="883"/>
                    <a:pt x="245" y="831"/>
                    <a:pt x="262" y="761"/>
                  </a:cubicBezTo>
                  <a:cubicBezTo>
                    <a:pt x="280" y="691"/>
                    <a:pt x="297" y="622"/>
                    <a:pt x="315" y="552"/>
                  </a:cubicBezTo>
                  <a:cubicBezTo>
                    <a:pt x="332" y="482"/>
                    <a:pt x="349" y="413"/>
                    <a:pt x="367" y="325"/>
                  </a:cubicBezTo>
                  <a:cubicBezTo>
                    <a:pt x="384" y="256"/>
                    <a:pt x="384" y="186"/>
                    <a:pt x="367" y="116"/>
                  </a:cubicBezTo>
                  <a:cubicBezTo>
                    <a:pt x="367" y="81"/>
                    <a:pt x="349" y="64"/>
                    <a:pt x="332" y="29"/>
                  </a:cubicBezTo>
                  <a:cubicBezTo>
                    <a:pt x="322" y="9"/>
                    <a:pt x="306"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8504070" y="881509"/>
              <a:ext cx="11171" cy="29892"/>
            </a:xfrm>
            <a:custGeom>
              <a:avLst/>
              <a:gdLst/>
              <a:ahLst/>
              <a:cxnLst/>
              <a:rect l="l" t="t" r="r" b="b"/>
              <a:pathLst>
                <a:path w="367" h="982" extrusionOk="0">
                  <a:moveTo>
                    <a:pt x="132" y="1"/>
                  </a:moveTo>
                  <a:cubicBezTo>
                    <a:pt x="124" y="1"/>
                    <a:pt x="115" y="2"/>
                    <a:pt x="105" y="5"/>
                  </a:cubicBezTo>
                  <a:cubicBezTo>
                    <a:pt x="35" y="23"/>
                    <a:pt x="35" y="75"/>
                    <a:pt x="35" y="128"/>
                  </a:cubicBezTo>
                  <a:cubicBezTo>
                    <a:pt x="1" y="197"/>
                    <a:pt x="1" y="267"/>
                    <a:pt x="35" y="337"/>
                  </a:cubicBezTo>
                  <a:cubicBezTo>
                    <a:pt x="35" y="406"/>
                    <a:pt x="53" y="459"/>
                    <a:pt x="53" y="528"/>
                  </a:cubicBezTo>
                  <a:lnTo>
                    <a:pt x="53" y="546"/>
                  </a:lnTo>
                  <a:cubicBezTo>
                    <a:pt x="53" y="563"/>
                    <a:pt x="53" y="581"/>
                    <a:pt x="53" y="581"/>
                  </a:cubicBezTo>
                  <a:lnTo>
                    <a:pt x="53" y="685"/>
                  </a:lnTo>
                  <a:cubicBezTo>
                    <a:pt x="53" y="755"/>
                    <a:pt x="70" y="825"/>
                    <a:pt x="105" y="894"/>
                  </a:cubicBezTo>
                  <a:cubicBezTo>
                    <a:pt x="105" y="929"/>
                    <a:pt x="140" y="964"/>
                    <a:pt x="192" y="982"/>
                  </a:cubicBezTo>
                  <a:cubicBezTo>
                    <a:pt x="245" y="982"/>
                    <a:pt x="279" y="964"/>
                    <a:pt x="314" y="929"/>
                  </a:cubicBezTo>
                  <a:cubicBezTo>
                    <a:pt x="314" y="877"/>
                    <a:pt x="332" y="842"/>
                    <a:pt x="349" y="807"/>
                  </a:cubicBezTo>
                  <a:cubicBezTo>
                    <a:pt x="349" y="772"/>
                    <a:pt x="367" y="738"/>
                    <a:pt x="367" y="703"/>
                  </a:cubicBezTo>
                  <a:cubicBezTo>
                    <a:pt x="367" y="633"/>
                    <a:pt x="367" y="563"/>
                    <a:pt x="349" y="494"/>
                  </a:cubicBezTo>
                  <a:cubicBezTo>
                    <a:pt x="349" y="424"/>
                    <a:pt x="332" y="354"/>
                    <a:pt x="332" y="284"/>
                  </a:cubicBezTo>
                  <a:cubicBezTo>
                    <a:pt x="314" y="250"/>
                    <a:pt x="314" y="215"/>
                    <a:pt x="297" y="180"/>
                  </a:cubicBezTo>
                  <a:cubicBezTo>
                    <a:pt x="279" y="128"/>
                    <a:pt x="262" y="93"/>
                    <a:pt x="227" y="58"/>
                  </a:cubicBezTo>
                  <a:cubicBezTo>
                    <a:pt x="199" y="29"/>
                    <a:pt x="170"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8490280" y="822485"/>
              <a:ext cx="14337" cy="24596"/>
            </a:xfrm>
            <a:custGeom>
              <a:avLst/>
              <a:gdLst/>
              <a:ahLst/>
              <a:cxnLst/>
              <a:rect l="l" t="t" r="r" b="b"/>
              <a:pathLst>
                <a:path w="471" h="808" extrusionOk="0">
                  <a:moveTo>
                    <a:pt x="149" y="1"/>
                  </a:moveTo>
                  <a:cubicBezTo>
                    <a:pt x="122" y="1"/>
                    <a:pt x="96" y="10"/>
                    <a:pt x="70" y="27"/>
                  </a:cubicBezTo>
                  <a:cubicBezTo>
                    <a:pt x="53" y="27"/>
                    <a:pt x="35" y="44"/>
                    <a:pt x="18" y="79"/>
                  </a:cubicBezTo>
                  <a:cubicBezTo>
                    <a:pt x="0" y="114"/>
                    <a:pt x="0" y="167"/>
                    <a:pt x="18" y="219"/>
                  </a:cubicBezTo>
                  <a:lnTo>
                    <a:pt x="35" y="236"/>
                  </a:lnTo>
                  <a:lnTo>
                    <a:pt x="70" y="271"/>
                  </a:lnTo>
                  <a:cubicBezTo>
                    <a:pt x="70" y="271"/>
                    <a:pt x="105" y="341"/>
                    <a:pt x="105" y="341"/>
                  </a:cubicBezTo>
                  <a:cubicBezTo>
                    <a:pt x="140" y="376"/>
                    <a:pt x="157" y="428"/>
                    <a:pt x="175" y="463"/>
                  </a:cubicBezTo>
                  <a:lnTo>
                    <a:pt x="192" y="515"/>
                  </a:lnTo>
                  <a:cubicBezTo>
                    <a:pt x="192" y="533"/>
                    <a:pt x="210" y="550"/>
                    <a:pt x="210" y="585"/>
                  </a:cubicBezTo>
                  <a:lnTo>
                    <a:pt x="244" y="655"/>
                  </a:lnTo>
                  <a:lnTo>
                    <a:pt x="244" y="672"/>
                  </a:lnTo>
                  <a:cubicBezTo>
                    <a:pt x="244" y="689"/>
                    <a:pt x="244" y="724"/>
                    <a:pt x="262" y="742"/>
                  </a:cubicBezTo>
                  <a:cubicBezTo>
                    <a:pt x="271" y="785"/>
                    <a:pt x="310" y="807"/>
                    <a:pt x="349" y="807"/>
                  </a:cubicBezTo>
                  <a:cubicBezTo>
                    <a:pt x="388" y="807"/>
                    <a:pt x="427" y="785"/>
                    <a:pt x="436" y="742"/>
                  </a:cubicBezTo>
                  <a:cubicBezTo>
                    <a:pt x="454" y="724"/>
                    <a:pt x="471" y="707"/>
                    <a:pt x="471" y="689"/>
                  </a:cubicBezTo>
                  <a:cubicBezTo>
                    <a:pt x="471" y="637"/>
                    <a:pt x="471" y="585"/>
                    <a:pt x="471" y="533"/>
                  </a:cubicBezTo>
                  <a:cubicBezTo>
                    <a:pt x="471" y="480"/>
                    <a:pt x="471" y="428"/>
                    <a:pt x="454" y="358"/>
                  </a:cubicBezTo>
                  <a:cubicBezTo>
                    <a:pt x="419" y="219"/>
                    <a:pt x="332" y="97"/>
                    <a:pt x="227" y="27"/>
                  </a:cubicBezTo>
                  <a:cubicBezTo>
                    <a:pt x="201" y="10"/>
                    <a:pt x="175"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8466385" y="763766"/>
              <a:ext cx="17564" cy="26118"/>
            </a:xfrm>
            <a:custGeom>
              <a:avLst/>
              <a:gdLst/>
              <a:ahLst/>
              <a:cxnLst/>
              <a:rect l="l" t="t" r="r" b="b"/>
              <a:pathLst>
                <a:path w="577" h="858" extrusionOk="0">
                  <a:moveTo>
                    <a:pt x="130" y="0"/>
                  </a:moveTo>
                  <a:cubicBezTo>
                    <a:pt x="67" y="0"/>
                    <a:pt x="1" y="48"/>
                    <a:pt x="1" y="108"/>
                  </a:cubicBezTo>
                  <a:cubicBezTo>
                    <a:pt x="1" y="143"/>
                    <a:pt x="1" y="161"/>
                    <a:pt x="1" y="178"/>
                  </a:cubicBezTo>
                  <a:lnTo>
                    <a:pt x="1" y="213"/>
                  </a:lnTo>
                  <a:cubicBezTo>
                    <a:pt x="18" y="265"/>
                    <a:pt x="36" y="300"/>
                    <a:pt x="71" y="335"/>
                  </a:cubicBezTo>
                  <a:cubicBezTo>
                    <a:pt x="106" y="387"/>
                    <a:pt x="140" y="440"/>
                    <a:pt x="175" y="509"/>
                  </a:cubicBezTo>
                  <a:cubicBezTo>
                    <a:pt x="193" y="562"/>
                    <a:pt x="228" y="614"/>
                    <a:pt x="262" y="684"/>
                  </a:cubicBezTo>
                  <a:lnTo>
                    <a:pt x="315" y="753"/>
                  </a:lnTo>
                  <a:cubicBezTo>
                    <a:pt x="315" y="771"/>
                    <a:pt x="332" y="788"/>
                    <a:pt x="350" y="806"/>
                  </a:cubicBezTo>
                  <a:cubicBezTo>
                    <a:pt x="350" y="823"/>
                    <a:pt x="350" y="823"/>
                    <a:pt x="367" y="823"/>
                  </a:cubicBezTo>
                  <a:lnTo>
                    <a:pt x="384" y="823"/>
                  </a:lnTo>
                  <a:cubicBezTo>
                    <a:pt x="402" y="858"/>
                    <a:pt x="437" y="858"/>
                    <a:pt x="472" y="858"/>
                  </a:cubicBezTo>
                  <a:cubicBezTo>
                    <a:pt x="506" y="840"/>
                    <a:pt x="524" y="823"/>
                    <a:pt x="541" y="788"/>
                  </a:cubicBezTo>
                  <a:lnTo>
                    <a:pt x="541" y="753"/>
                  </a:lnTo>
                  <a:cubicBezTo>
                    <a:pt x="559" y="736"/>
                    <a:pt x="559" y="701"/>
                    <a:pt x="576" y="684"/>
                  </a:cubicBezTo>
                  <a:cubicBezTo>
                    <a:pt x="559" y="649"/>
                    <a:pt x="559" y="614"/>
                    <a:pt x="541" y="579"/>
                  </a:cubicBezTo>
                  <a:cubicBezTo>
                    <a:pt x="524" y="509"/>
                    <a:pt x="489" y="440"/>
                    <a:pt x="454" y="370"/>
                  </a:cubicBezTo>
                  <a:cubicBezTo>
                    <a:pt x="419" y="283"/>
                    <a:pt x="384" y="248"/>
                    <a:pt x="367" y="178"/>
                  </a:cubicBezTo>
                  <a:cubicBezTo>
                    <a:pt x="332" y="143"/>
                    <a:pt x="315" y="108"/>
                    <a:pt x="280" y="74"/>
                  </a:cubicBezTo>
                  <a:cubicBezTo>
                    <a:pt x="245" y="39"/>
                    <a:pt x="210" y="21"/>
                    <a:pt x="158" y="4"/>
                  </a:cubicBezTo>
                  <a:cubicBezTo>
                    <a:pt x="149" y="1"/>
                    <a:pt x="139"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5"/>
            <p:cNvSpPr/>
            <p:nvPr/>
          </p:nvSpPr>
          <p:spPr>
            <a:xfrm>
              <a:off x="8428183" y="696493"/>
              <a:ext cx="20212" cy="33454"/>
            </a:xfrm>
            <a:custGeom>
              <a:avLst/>
              <a:gdLst/>
              <a:ahLst/>
              <a:cxnLst/>
              <a:rect l="l" t="t" r="r" b="b"/>
              <a:pathLst>
                <a:path w="664" h="1099" extrusionOk="0">
                  <a:moveTo>
                    <a:pt x="140" y="0"/>
                  </a:moveTo>
                  <a:cubicBezTo>
                    <a:pt x="88" y="0"/>
                    <a:pt x="53" y="17"/>
                    <a:pt x="36" y="52"/>
                  </a:cubicBezTo>
                  <a:cubicBezTo>
                    <a:pt x="18" y="70"/>
                    <a:pt x="1" y="105"/>
                    <a:pt x="1" y="139"/>
                  </a:cubicBezTo>
                  <a:cubicBezTo>
                    <a:pt x="1" y="139"/>
                    <a:pt x="1" y="139"/>
                    <a:pt x="1" y="157"/>
                  </a:cubicBezTo>
                  <a:cubicBezTo>
                    <a:pt x="1" y="157"/>
                    <a:pt x="1" y="174"/>
                    <a:pt x="1" y="192"/>
                  </a:cubicBezTo>
                  <a:cubicBezTo>
                    <a:pt x="1" y="244"/>
                    <a:pt x="1" y="314"/>
                    <a:pt x="18" y="366"/>
                  </a:cubicBezTo>
                  <a:cubicBezTo>
                    <a:pt x="71" y="471"/>
                    <a:pt x="105" y="575"/>
                    <a:pt x="175" y="662"/>
                  </a:cubicBezTo>
                  <a:cubicBezTo>
                    <a:pt x="228" y="750"/>
                    <a:pt x="280" y="837"/>
                    <a:pt x="350" y="906"/>
                  </a:cubicBezTo>
                  <a:cubicBezTo>
                    <a:pt x="419" y="976"/>
                    <a:pt x="506" y="1028"/>
                    <a:pt x="576" y="1098"/>
                  </a:cubicBezTo>
                  <a:cubicBezTo>
                    <a:pt x="628" y="1098"/>
                    <a:pt x="663" y="1046"/>
                    <a:pt x="646" y="994"/>
                  </a:cubicBezTo>
                  <a:cubicBezTo>
                    <a:pt x="628" y="959"/>
                    <a:pt x="611" y="906"/>
                    <a:pt x="594" y="872"/>
                  </a:cubicBezTo>
                  <a:cubicBezTo>
                    <a:pt x="576" y="819"/>
                    <a:pt x="576" y="784"/>
                    <a:pt x="541" y="732"/>
                  </a:cubicBezTo>
                  <a:lnTo>
                    <a:pt x="541" y="697"/>
                  </a:lnTo>
                  <a:lnTo>
                    <a:pt x="541" y="680"/>
                  </a:lnTo>
                  <a:cubicBezTo>
                    <a:pt x="541" y="662"/>
                    <a:pt x="524" y="645"/>
                    <a:pt x="524" y="628"/>
                  </a:cubicBezTo>
                  <a:cubicBezTo>
                    <a:pt x="506" y="610"/>
                    <a:pt x="506" y="593"/>
                    <a:pt x="489" y="575"/>
                  </a:cubicBezTo>
                  <a:cubicBezTo>
                    <a:pt x="472" y="540"/>
                    <a:pt x="472" y="506"/>
                    <a:pt x="454" y="471"/>
                  </a:cubicBezTo>
                  <a:cubicBezTo>
                    <a:pt x="437" y="436"/>
                    <a:pt x="419" y="384"/>
                    <a:pt x="402" y="349"/>
                  </a:cubicBezTo>
                  <a:lnTo>
                    <a:pt x="384" y="314"/>
                  </a:lnTo>
                  <a:cubicBezTo>
                    <a:pt x="384" y="296"/>
                    <a:pt x="384" y="279"/>
                    <a:pt x="384" y="279"/>
                  </a:cubicBezTo>
                  <a:lnTo>
                    <a:pt x="350" y="209"/>
                  </a:lnTo>
                  <a:cubicBezTo>
                    <a:pt x="332" y="174"/>
                    <a:pt x="297" y="122"/>
                    <a:pt x="262" y="87"/>
                  </a:cubicBezTo>
                  <a:lnTo>
                    <a:pt x="228" y="70"/>
                  </a:lnTo>
                  <a:lnTo>
                    <a:pt x="210" y="52"/>
                  </a:lnTo>
                  <a:cubicBezTo>
                    <a:pt x="193" y="35"/>
                    <a:pt x="158" y="17"/>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5"/>
            <p:cNvSpPr/>
            <p:nvPr/>
          </p:nvSpPr>
          <p:spPr>
            <a:xfrm>
              <a:off x="8408031" y="649798"/>
              <a:ext cx="14368" cy="26026"/>
            </a:xfrm>
            <a:custGeom>
              <a:avLst/>
              <a:gdLst/>
              <a:ahLst/>
              <a:cxnLst/>
              <a:rect l="l" t="t" r="r" b="b"/>
              <a:pathLst>
                <a:path w="472" h="855" extrusionOk="0">
                  <a:moveTo>
                    <a:pt x="105" y="0"/>
                  </a:moveTo>
                  <a:cubicBezTo>
                    <a:pt x="70" y="18"/>
                    <a:pt x="35" y="52"/>
                    <a:pt x="18" y="105"/>
                  </a:cubicBezTo>
                  <a:cubicBezTo>
                    <a:pt x="18" y="105"/>
                    <a:pt x="18" y="122"/>
                    <a:pt x="18" y="122"/>
                  </a:cubicBezTo>
                  <a:lnTo>
                    <a:pt x="1" y="157"/>
                  </a:lnTo>
                  <a:cubicBezTo>
                    <a:pt x="1" y="174"/>
                    <a:pt x="1" y="209"/>
                    <a:pt x="1" y="244"/>
                  </a:cubicBezTo>
                  <a:cubicBezTo>
                    <a:pt x="1" y="279"/>
                    <a:pt x="1" y="296"/>
                    <a:pt x="18" y="314"/>
                  </a:cubicBezTo>
                  <a:cubicBezTo>
                    <a:pt x="35" y="384"/>
                    <a:pt x="53" y="436"/>
                    <a:pt x="88" y="488"/>
                  </a:cubicBezTo>
                  <a:cubicBezTo>
                    <a:pt x="123" y="575"/>
                    <a:pt x="175" y="662"/>
                    <a:pt x="227" y="732"/>
                  </a:cubicBezTo>
                  <a:lnTo>
                    <a:pt x="227" y="750"/>
                  </a:lnTo>
                  <a:cubicBezTo>
                    <a:pt x="245" y="767"/>
                    <a:pt x="245" y="767"/>
                    <a:pt x="262" y="784"/>
                  </a:cubicBezTo>
                  <a:lnTo>
                    <a:pt x="279" y="802"/>
                  </a:lnTo>
                  <a:cubicBezTo>
                    <a:pt x="297" y="837"/>
                    <a:pt x="349" y="854"/>
                    <a:pt x="384" y="854"/>
                  </a:cubicBezTo>
                  <a:cubicBezTo>
                    <a:pt x="436" y="837"/>
                    <a:pt x="454" y="802"/>
                    <a:pt x="471" y="750"/>
                  </a:cubicBezTo>
                  <a:lnTo>
                    <a:pt x="471" y="715"/>
                  </a:lnTo>
                  <a:cubicBezTo>
                    <a:pt x="471" y="697"/>
                    <a:pt x="471" y="680"/>
                    <a:pt x="454" y="680"/>
                  </a:cubicBezTo>
                  <a:cubicBezTo>
                    <a:pt x="454" y="662"/>
                    <a:pt x="454" y="645"/>
                    <a:pt x="454" y="645"/>
                  </a:cubicBezTo>
                  <a:cubicBezTo>
                    <a:pt x="454" y="593"/>
                    <a:pt x="454" y="558"/>
                    <a:pt x="454" y="523"/>
                  </a:cubicBezTo>
                  <a:cubicBezTo>
                    <a:pt x="454" y="488"/>
                    <a:pt x="436" y="436"/>
                    <a:pt x="419" y="384"/>
                  </a:cubicBezTo>
                  <a:cubicBezTo>
                    <a:pt x="401" y="331"/>
                    <a:pt x="384" y="279"/>
                    <a:pt x="367" y="227"/>
                  </a:cubicBezTo>
                  <a:cubicBezTo>
                    <a:pt x="349" y="157"/>
                    <a:pt x="297" y="87"/>
                    <a:pt x="245" y="35"/>
                  </a:cubicBezTo>
                  <a:cubicBezTo>
                    <a:pt x="210" y="18"/>
                    <a:pt x="157"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8399538" y="600972"/>
              <a:ext cx="10106" cy="28431"/>
            </a:xfrm>
            <a:custGeom>
              <a:avLst/>
              <a:gdLst/>
              <a:ahLst/>
              <a:cxnLst/>
              <a:rect l="l" t="t" r="r" b="b"/>
              <a:pathLst>
                <a:path w="332" h="934" extrusionOk="0">
                  <a:moveTo>
                    <a:pt x="140" y="0"/>
                  </a:moveTo>
                  <a:cubicBezTo>
                    <a:pt x="88" y="0"/>
                    <a:pt x="53" y="53"/>
                    <a:pt x="35" y="88"/>
                  </a:cubicBezTo>
                  <a:cubicBezTo>
                    <a:pt x="18" y="157"/>
                    <a:pt x="1" y="227"/>
                    <a:pt x="18" y="297"/>
                  </a:cubicBezTo>
                  <a:cubicBezTo>
                    <a:pt x="18" y="366"/>
                    <a:pt x="35" y="436"/>
                    <a:pt x="35" y="488"/>
                  </a:cubicBezTo>
                  <a:cubicBezTo>
                    <a:pt x="53" y="558"/>
                    <a:pt x="53" y="628"/>
                    <a:pt x="70" y="698"/>
                  </a:cubicBezTo>
                  <a:cubicBezTo>
                    <a:pt x="88" y="767"/>
                    <a:pt x="105" y="837"/>
                    <a:pt x="140" y="889"/>
                  </a:cubicBezTo>
                  <a:cubicBezTo>
                    <a:pt x="155" y="920"/>
                    <a:pt x="184" y="934"/>
                    <a:pt x="214" y="934"/>
                  </a:cubicBezTo>
                  <a:cubicBezTo>
                    <a:pt x="253" y="934"/>
                    <a:pt x="295" y="911"/>
                    <a:pt x="314" y="872"/>
                  </a:cubicBezTo>
                  <a:cubicBezTo>
                    <a:pt x="332" y="802"/>
                    <a:pt x="332" y="733"/>
                    <a:pt x="332" y="663"/>
                  </a:cubicBezTo>
                  <a:lnTo>
                    <a:pt x="332" y="471"/>
                  </a:lnTo>
                  <a:cubicBezTo>
                    <a:pt x="332" y="419"/>
                    <a:pt x="332" y="349"/>
                    <a:pt x="314" y="297"/>
                  </a:cubicBezTo>
                  <a:cubicBezTo>
                    <a:pt x="314" y="210"/>
                    <a:pt x="297" y="140"/>
                    <a:pt x="262" y="70"/>
                  </a:cubicBezTo>
                  <a:cubicBezTo>
                    <a:pt x="245" y="18"/>
                    <a:pt x="192"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6864609">
            <a:off x="9239209" y="1317419"/>
            <a:ext cx="3480175" cy="910556"/>
            <a:chOff x="6637390" y="3260496"/>
            <a:chExt cx="1806226" cy="472583"/>
          </a:xfrm>
        </p:grpSpPr>
        <p:sp>
          <p:nvSpPr>
            <p:cNvPr id="678" name="Google Shape;678;p5"/>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1" name="Google Shape;701;p5"/>
          <p:cNvGrpSpPr/>
          <p:nvPr/>
        </p:nvGrpSpPr>
        <p:grpSpPr>
          <a:xfrm>
            <a:off x="-1" y="5407441"/>
            <a:ext cx="952795" cy="1461651"/>
            <a:chOff x="4586061" y="559056"/>
            <a:chExt cx="407015" cy="624388"/>
          </a:xfrm>
        </p:grpSpPr>
        <p:sp>
          <p:nvSpPr>
            <p:cNvPr id="702" name="Google Shape;702;p5"/>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5"/>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5"/>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5"/>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5"/>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5"/>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5"/>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5"/>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5"/>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5"/>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2" name="Google Shape;712;p5"/>
          <p:cNvSpPr/>
          <p:nvPr/>
        </p:nvSpPr>
        <p:spPr>
          <a:xfrm>
            <a:off x="1010385" y="5111476"/>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5"/>
          <p:cNvSpPr/>
          <p:nvPr/>
        </p:nvSpPr>
        <p:spPr>
          <a:xfrm>
            <a:off x="1611777" y="5550347"/>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5"/>
          <p:cNvSpPr/>
          <p:nvPr/>
        </p:nvSpPr>
        <p:spPr>
          <a:xfrm>
            <a:off x="793716" y="5550321"/>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5"/>
          <p:cNvSpPr/>
          <p:nvPr/>
        </p:nvSpPr>
        <p:spPr>
          <a:xfrm>
            <a:off x="10803269" y="5673698"/>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5"/>
          <p:cNvSpPr/>
          <p:nvPr/>
        </p:nvSpPr>
        <p:spPr>
          <a:xfrm>
            <a:off x="10235336" y="6104531"/>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5"/>
          <p:cNvSpPr/>
          <p:nvPr/>
        </p:nvSpPr>
        <p:spPr>
          <a:xfrm>
            <a:off x="9644518" y="15557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5"/>
          <p:cNvSpPr/>
          <p:nvPr/>
        </p:nvSpPr>
        <p:spPr>
          <a:xfrm>
            <a:off x="9427849" y="19945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467">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0" name="Google Shape;720;p5"/>
          <p:cNvSpPr txBox="1">
            <a:spLocks noGrp="1"/>
          </p:cNvSpPr>
          <p:nvPr>
            <p:ph type="subTitle" idx="1"/>
          </p:nvPr>
        </p:nvSpPr>
        <p:spPr>
          <a:xfrm>
            <a:off x="2516384" y="3067700"/>
            <a:ext cx="3003200" cy="6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solidFill>
                  <a:schemeClr val="lt1"/>
                </a:solidFill>
                <a:latin typeface="Chau Philomene One"/>
                <a:ea typeface="Chau Philomene One"/>
                <a:cs typeface="Chau Philomene One"/>
                <a:sym typeface="Chau Philome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1" name="Google Shape;721;p5"/>
          <p:cNvSpPr txBox="1">
            <a:spLocks noGrp="1"/>
          </p:cNvSpPr>
          <p:nvPr>
            <p:ph type="subTitle" idx="2"/>
          </p:nvPr>
        </p:nvSpPr>
        <p:spPr>
          <a:xfrm>
            <a:off x="6672417" y="3067700"/>
            <a:ext cx="3003200" cy="62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latin typeface="Chau Philomene One"/>
                <a:ea typeface="Chau Philomene One"/>
                <a:cs typeface="Chau Philomene One"/>
                <a:sym typeface="Chau Philome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2" name="Google Shape;722;p5"/>
          <p:cNvSpPr txBox="1">
            <a:spLocks noGrp="1"/>
          </p:cNvSpPr>
          <p:nvPr>
            <p:ph type="subTitle" idx="3"/>
          </p:nvPr>
        </p:nvSpPr>
        <p:spPr>
          <a:xfrm>
            <a:off x="2982784" y="3688500"/>
            <a:ext cx="2070400" cy="11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200"/>
              <a:buNone/>
              <a:defRPr sz="1600"/>
            </a:lvl2pPr>
            <a:lvl3pPr lvl="2">
              <a:spcBef>
                <a:spcPts val="0"/>
              </a:spcBef>
              <a:spcAft>
                <a:spcPts val="0"/>
              </a:spcAft>
              <a:buSzPts val="1200"/>
              <a:buNone/>
              <a:defRPr sz="1600"/>
            </a:lvl3pPr>
            <a:lvl4pPr lvl="3">
              <a:spcBef>
                <a:spcPts val="0"/>
              </a:spcBef>
              <a:spcAft>
                <a:spcPts val="0"/>
              </a:spcAft>
              <a:buSzPts val="1200"/>
              <a:buNone/>
              <a:defRPr sz="1600"/>
            </a:lvl4pPr>
            <a:lvl5pPr lvl="4">
              <a:spcBef>
                <a:spcPts val="0"/>
              </a:spcBef>
              <a:spcAft>
                <a:spcPts val="0"/>
              </a:spcAft>
              <a:buSzPts val="1200"/>
              <a:buNone/>
              <a:defRPr sz="1600"/>
            </a:lvl5pPr>
            <a:lvl6pPr lvl="5">
              <a:spcBef>
                <a:spcPts val="0"/>
              </a:spcBef>
              <a:spcAft>
                <a:spcPts val="0"/>
              </a:spcAft>
              <a:buSzPts val="1200"/>
              <a:buNone/>
              <a:defRPr sz="1600"/>
            </a:lvl6pPr>
            <a:lvl7pPr lvl="6">
              <a:spcBef>
                <a:spcPts val="0"/>
              </a:spcBef>
              <a:spcAft>
                <a:spcPts val="0"/>
              </a:spcAft>
              <a:buSzPts val="1200"/>
              <a:buNone/>
              <a:defRPr sz="1600"/>
            </a:lvl7pPr>
            <a:lvl8pPr lvl="7">
              <a:spcBef>
                <a:spcPts val="0"/>
              </a:spcBef>
              <a:spcAft>
                <a:spcPts val="0"/>
              </a:spcAft>
              <a:buSzPts val="1200"/>
              <a:buNone/>
              <a:defRPr sz="1600"/>
            </a:lvl8pPr>
            <a:lvl9pPr lvl="8">
              <a:spcBef>
                <a:spcPts val="0"/>
              </a:spcBef>
              <a:spcAft>
                <a:spcPts val="0"/>
              </a:spcAft>
              <a:buSzPts val="1200"/>
              <a:buNone/>
              <a:defRPr sz="1600"/>
            </a:lvl9pPr>
          </a:lstStyle>
          <a:p>
            <a:endParaRPr/>
          </a:p>
        </p:txBody>
      </p:sp>
      <p:sp>
        <p:nvSpPr>
          <p:cNvPr id="723" name="Google Shape;723;p5"/>
          <p:cNvSpPr txBox="1">
            <a:spLocks noGrp="1"/>
          </p:cNvSpPr>
          <p:nvPr>
            <p:ph type="subTitle" idx="4"/>
          </p:nvPr>
        </p:nvSpPr>
        <p:spPr>
          <a:xfrm>
            <a:off x="7138817" y="3688500"/>
            <a:ext cx="2070400" cy="11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Tree>
    <p:extLst>
      <p:ext uri="{BB962C8B-B14F-4D97-AF65-F5344CB8AC3E}">
        <p14:creationId xmlns:p14="http://schemas.microsoft.com/office/powerpoint/2010/main" val="64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bg>
      <p:bgPr>
        <a:solidFill>
          <a:schemeClr val="accent2"/>
        </a:solidFill>
        <a:effectLst/>
      </p:bgPr>
    </p:bg>
    <p:spTree>
      <p:nvGrpSpPr>
        <p:cNvPr id="1" name="Shape 724"/>
        <p:cNvGrpSpPr/>
        <p:nvPr/>
      </p:nvGrpSpPr>
      <p:grpSpPr>
        <a:xfrm>
          <a:off x="0" y="0"/>
          <a:ext cx="0" cy="0"/>
          <a:chOff x="0" y="0"/>
          <a:chExt cx="0" cy="0"/>
        </a:xfrm>
      </p:grpSpPr>
      <p:grpSp>
        <p:nvGrpSpPr>
          <p:cNvPr id="725" name="Google Shape;725;p6"/>
          <p:cNvGrpSpPr/>
          <p:nvPr/>
        </p:nvGrpSpPr>
        <p:grpSpPr>
          <a:xfrm rot="-580281">
            <a:off x="-217" y="109444"/>
            <a:ext cx="1266652" cy="451283"/>
            <a:chOff x="4344640" y="2136829"/>
            <a:chExt cx="551849" cy="196613"/>
          </a:xfrm>
        </p:grpSpPr>
        <p:sp>
          <p:nvSpPr>
            <p:cNvPr id="726" name="Google Shape;726;p6"/>
            <p:cNvSpPr/>
            <p:nvPr/>
          </p:nvSpPr>
          <p:spPr>
            <a:xfrm>
              <a:off x="4344640" y="2238164"/>
              <a:ext cx="22617" cy="29405"/>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4391092" y="2289151"/>
              <a:ext cx="40577" cy="22526"/>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4467192" y="2321205"/>
              <a:ext cx="43560" cy="12237"/>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4563778" y="2314295"/>
              <a:ext cx="43012" cy="14885"/>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4660091" y="2284585"/>
              <a:ext cx="45386" cy="21917"/>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4748946" y="2232289"/>
              <a:ext cx="29740" cy="32753"/>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4806021" y="2178471"/>
              <a:ext cx="43773" cy="37654"/>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4867510" y="2136829"/>
              <a:ext cx="28979" cy="20699"/>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4" name="Google Shape;734;p6"/>
          <p:cNvGrpSpPr/>
          <p:nvPr/>
        </p:nvGrpSpPr>
        <p:grpSpPr>
          <a:xfrm>
            <a:off x="11234991" y="3154"/>
            <a:ext cx="934235" cy="1433177"/>
            <a:chOff x="4586061" y="559056"/>
            <a:chExt cx="407015" cy="624388"/>
          </a:xfrm>
        </p:grpSpPr>
        <p:sp>
          <p:nvSpPr>
            <p:cNvPr id="735" name="Google Shape;735;p6"/>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5" name="Google Shape;745;p6"/>
          <p:cNvSpPr/>
          <p:nvPr/>
        </p:nvSpPr>
        <p:spPr>
          <a:xfrm>
            <a:off x="9181518" y="10729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9838544" y="15117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8964849" y="15117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796518" y="44630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380949" y="48848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0" name="Google Shape;750;p6"/>
          <p:cNvGrpSpPr/>
          <p:nvPr/>
        </p:nvGrpSpPr>
        <p:grpSpPr>
          <a:xfrm>
            <a:off x="1864959" y="1355447"/>
            <a:ext cx="3322701" cy="5491909"/>
            <a:chOff x="2785500" y="597100"/>
            <a:chExt cx="2463450" cy="4071700"/>
          </a:xfrm>
        </p:grpSpPr>
        <p:sp>
          <p:nvSpPr>
            <p:cNvPr id="751" name="Google Shape;751;p6"/>
            <p:cNvSpPr/>
            <p:nvPr/>
          </p:nvSpPr>
          <p:spPr>
            <a:xfrm>
              <a:off x="3157425" y="3988300"/>
              <a:ext cx="1315125" cy="680500"/>
            </a:xfrm>
            <a:custGeom>
              <a:avLst/>
              <a:gdLst/>
              <a:ahLst/>
              <a:cxnLst/>
              <a:rect l="l" t="t" r="r" b="b"/>
              <a:pathLst>
                <a:path w="52605" h="27220" extrusionOk="0">
                  <a:moveTo>
                    <a:pt x="49503" y="0"/>
                  </a:moveTo>
                  <a:cubicBezTo>
                    <a:pt x="38395" y="9107"/>
                    <a:pt x="30322" y="10708"/>
                    <a:pt x="30322" y="10708"/>
                  </a:cubicBezTo>
                  <a:lnTo>
                    <a:pt x="27487" y="5938"/>
                  </a:lnTo>
                  <a:lnTo>
                    <a:pt x="25185" y="11675"/>
                  </a:lnTo>
                  <a:cubicBezTo>
                    <a:pt x="25185" y="11675"/>
                    <a:pt x="21683" y="12776"/>
                    <a:pt x="13143" y="13410"/>
                  </a:cubicBezTo>
                  <a:cubicBezTo>
                    <a:pt x="10461" y="13579"/>
                    <a:pt x="7765" y="13668"/>
                    <a:pt x="5072" y="13668"/>
                  </a:cubicBezTo>
                  <a:cubicBezTo>
                    <a:pt x="3513" y="13668"/>
                    <a:pt x="1955" y="13638"/>
                    <a:pt x="401" y="13577"/>
                  </a:cubicBezTo>
                  <a:lnTo>
                    <a:pt x="401" y="13577"/>
                  </a:lnTo>
                  <a:cubicBezTo>
                    <a:pt x="1" y="18147"/>
                    <a:pt x="234" y="22717"/>
                    <a:pt x="1135" y="27220"/>
                  </a:cubicBezTo>
                  <a:lnTo>
                    <a:pt x="51471" y="27220"/>
                  </a:lnTo>
                  <a:cubicBezTo>
                    <a:pt x="51471" y="27220"/>
                    <a:pt x="52605" y="17813"/>
                    <a:pt x="51471" y="8573"/>
                  </a:cubicBezTo>
                  <a:cubicBezTo>
                    <a:pt x="51104" y="5638"/>
                    <a:pt x="50437" y="2769"/>
                    <a:pt x="49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3167425" y="3689750"/>
              <a:ext cx="1228400" cy="640225"/>
            </a:xfrm>
            <a:custGeom>
              <a:avLst/>
              <a:gdLst/>
              <a:ahLst/>
              <a:cxnLst/>
              <a:rect l="l" t="t" r="r" b="b"/>
              <a:pathLst>
                <a:path w="49136" h="25609" extrusionOk="0">
                  <a:moveTo>
                    <a:pt x="31090" y="1"/>
                  </a:moveTo>
                  <a:lnTo>
                    <a:pt x="11743" y="1602"/>
                  </a:lnTo>
                  <a:lnTo>
                    <a:pt x="3870" y="9107"/>
                  </a:lnTo>
                  <a:cubicBezTo>
                    <a:pt x="1735" y="14344"/>
                    <a:pt x="434" y="19881"/>
                    <a:pt x="1" y="25519"/>
                  </a:cubicBezTo>
                  <a:cubicBezTo>
                    <a:pt x="1514" y="25578"/>
                    <a:pt x="3031" y="25608"/>
                    <a:pt x="4550" y="25608"/>
                  </a:cubicBezTo>
                  <a:cubicBezTo>
                    <a:pt x="7283" y="25608"/>
                    <a:pt x="10020" y="25512"/>
                    <a:pt x="12743" y="25319"/>
                  </a:cubicBezTo>
                  <a:cubicBezTo>
                    <a:pt x="21283" y="24685"/>
                    <a:pt x="24785" y="23584"/>
                    <a:pt x="24785" y="23584"/>
                  </a:cubicBezTo>
                  <a:lnTo>
                    <a:pt x="27087" y="17880"/>
                  </a:lnTo>
                  <a:lnTo>
                    <a:pt x="29956" y="22650"/>
                  </a:lnTo>
                  <a:cubicBezTo>
                    <a:pt x="29956" y="22650"/>
                    <a:pt x="37995" y="21049"/>
                    <a:pt x="49136" y="11942"/>
                  </a:cubicBezTo>
                  <a:cubicBezTo>
                    <a:pt x="48302" y="9474"/>
                    <a:pt x="47268" y="7072"/>
                    <a:pt x="46000" y="4804"/>
                  </a:cubicBezTo>
                  <a:lnTo>
                    <a:pt x="31090"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4960375" y="1883225"/>
              <a:ext cx="288575" cy="277125"/>
            </a:xfrm>
            <a:custGeom>
              <a:avLst/>
              <a:gdLst/>
              <a:ahLst/>
              <a:cxnLst/>
              <a:rect l="l" t="t" r="r" b="b"/>
              <a:pathLst>
                <a:path w="11543" h="11085" extrusionOk="0">
                  <a:moveTo>
                    <a:pt x="2401" y="0"/>
                  </a:moveTo>
                  <a:cubicBezTo>
                    <a:pt x="2348" y="0"/>
                    <a:pt x="2293" y="3"/>
                    <a:pt x="2236" y="10"/>
                  </a:cubicBezTo>
                  <a:cubicBezTo>
                    <a:pt x="768" y="177"/>
                    <a:pt x="1" y="1778"/>
                    <a:pt x="1" y="1778"/>
                  </a:cubicBezTo>
                  <a:lnTo>
                    <a:pt x="1" y="9750"/>
                  </a:lnTo>
                  <a:lnTo>
                    <a:pt x="4170" y="11084"/>
                  </a:lnTo>
                  <a:lnTo>
                    <a:pt x="8940" y="9750"/>
                  </a:lnTo>
                  <a:cubicBezTo>
                    <a:pt x="8940" y="9750"/>
                    <a:pt x="8955" y="9751"/>
                    <a:pt x="8982" y="9751"/>
                  </a:cubicBezTo>
                  <a:cubicBezTo>
                    <a:pt x="9265" y="9751"/>
                    <a:pt x="10904" y="9612"/>
                    <a:pt x="11209" y="6414"/>
                  </a:cubicBezTo>
                  <a:cubicBezTo>
                    <a:pt x="11542" y="2912"/>
                    <a:pt x="10708" y="1644"/>
                    <a:pt x="9741" y="1444"/>
                  </a:cubicBezTo>
                  <a:cubicBezTo>
                    <a:pt x="9682" y="1432"/>
                    <a:pt x="9623" y="1426"/>
                    <a:pt x="9566" y="1426"/>
                  </a:cubicBezTo>
                  <a:cubicBezTo>
                    <a:pt x="8683" y="1426"/>
                    <a:pt x="8006" y="2778"/>
                    <a:pt x="8006" y="2778"/>
                  </a:cubicBezTo>
                  <a:cubicBezTo>
                    <a:pt x="8006" y="2778"/>
                    <a:pt x="7740" y="277"/>
                    <a:pt x="6005" y="243"/>
                  </a:cubicBezTo>
                  <a:cubicBezTo>
                    <a:pt x="5984" y="243"/>
                    <a:pt x="5963" y="242"/>
                    <a:pt x="5942" y="242"/>
                  </a:cubicBezTo>
                  <a:cubicBezTo>
                    <a:pt x="5001" y="242"/>
                    <a:pt x="4201" y="965"/>
                    <a:pt x="4070" y="1911"/>
                  </a:cubicBezTo>
                  <a:cubicBezTo>
                    <a:pt x="4070" y="1911"/>
                    <a:pt x="3731" y="0"/>
                    <a:pt x="2401" y="0"/>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4877825" y="1686150"/>
              <a:ext cx="306075" cy="741900"/>
            </a:xfrm>
            <a:custGeom>
              <a:avLst/>
              <a:gdLst/>
              <a:ahLst/>
              <a:cxnLst/>
              <a:rect l="l" t="t" r="r" b="b"/>
              <a:pathLst>
                <a:path w="12243" h="29676" extrusionOk="0">
                  <a:moveTo>
                    <a:pt x="2989" y="1"/>
                  </a:moveTo>
                  <a:cubicBezTo>
                    <a:pt x="2833" y="1"/>
                    <a:pt x="2661" y="31"/>
                    <a:pt x="2469" y="87"/>
                  </a:cubicBezTo>
                  <a:cubicBezTo>
                    <a:pt x="1468" y="421"/>
                    <a:pt x="868" y="5258"/>
                    <a:pt x="467" y="7926"/>
                  </a:cubicBezTo>
                  <a:cubicBezTo>
                    <a:pt x="67" y="10628"/>
                    <a:pt x="0" y="16566"/>
                    <a:pt x="0" y="19201"/>
                  </a:cubicBezTo>
                  <a:cubicBezTo>
                    <a:pt x="0" y="21836"/>
                    <a:pt x="701" y="26740"/>
                    <a:pt x="534" y="28241"/>
                  </a:cubicBezTo>
                  <a:lnTo>
                    <a:pt x="8073" y="29675"/>
                  </a:lnTo>
                  <a:cubicBezTo>
                    <a:pt x="8073" y="29675"/>
                    <a:pt x="8707" y="24338"/>
                    <a:pt x="9174" y="22870"/>
                  </a:cubicBezTo>
                  <a:cubicBezTo>
                    <a:pt x="9607" y="21436"/>
                    <a:pt x="11909" y="19334"/>
                    <a:pt x="12242" y="17633"/>
                  </a:cubicBezTo>
                  <a:cubicBezTo>
                    <a:pt x="11542" y="17533"/>
                    <a:pt x="11008" y="17033"/>
                    <a:pt x="10841" y="16366"/>
                  </a:cubicBezTo>
                  <a:cubicBezTo>
                    <a:pt x="10841" y="16366"/>
                    <a:pt x="10474" y="17700"/>
                    <a:pt x="9207" y="17867"/>
                  </a:cubicBezTo>
                  <a:cubicBezTo>
                    <a:pt x="9163" y="17871"/>
                    <a:pt x="9120" y="17874"/>
                    <a:pt x="9077" y="17874"/>
                  </a:cubicBezTo>
                  <a:cubicBezTo>
                    <a:pt x="7935" y="17874"/>
                    <a:pt x="7439" y="16199"/>
                    <a:pt x="7439" y="16199"/>
                  </a:cubicBezTo>
                  <a:cubicBezTo>
                    <a:pt x="7439" y="16199"/>
                    <a:pt x="7211" y="17467"/>
                    <a:pt x="6146" y="17467"/>
                  </a:cubicBezTo>
                  <a:cubicBezTo>
                    <a:pt x="6132" y="17467"/>
                    <a:pt x="6119" y="17467"/>
                    <a:pt x="6105" y="17466"/>
                  </a:cubicBezTo>
                  <a:cubicBezTo>
                    <a:pt x="5004" y="17466"/>
                    <a:pt x="4470" y="15698"/>
                    <a:pt x="4437" y="14831"/>
                  </a:cubicBezTo>
                  <a:lnTo>
                    <a:pt x="5871" y="14798"/>
                  </a:lnTo>
                  <a:cubicBezTo>
                    <a:pt x="5871" y="14798"/>
                    <a:pt x="6841" y="14900"/>
                    <a:pt x="7970" y="14900"/>
                  </a:cubicBezTo>
                  <a:cubicBezTo>
                    <a:pt x="9496" y="14900"/>
                    <a:pt x="11313" y="14713"/>
                    <a:pt x="11408" y="13830"/>
                  </a:cubicBezTo>
                  <a:cubicBezTo>
                    <a:pt x="11575" y="12329"/>
                    <a:pt x="10041" y="11762"/>
                    <a:pt x="8306" y="11562"/>
                  </a:cubicBezTo>
                  <a:cubicBezTo>
                    <a:pt x="6605" y="11329"/>
                    <a:pt x="6105" y="11395"/>
                    <a:pt x="5271" y="11329"/>
                  </a:cubicBezTo>
                  <a:cubicBezTo>
                    <a:pt x="5173" y="11322"/>
                    <a:pt x="5076" y="11320"/>
                    <a:pt x="4980" y="11320"/>
                  </a:cubicBezTo>
                  <a:cubicBezTo>
                    <a:pt x="4553" y="11320"/>
                    <a:pt x="4145" y="11374"/>
                    <a:pt x="3736" y="11429"/>
                  </a:cubicBezTo>
                  <a:cubicBezTo>
                    <a:pt x="3736" y="11429"/>
                    <a:pt x="4604" y="4157"/>
                    <a:pt x="4303" y="2189"/>
                  </a:cubicBezTo>
                  <a:cubicBezTo>
                    <a:pt x="4032" y="586"/>
                    <a:pt x="3672" y="1"/>
                    <a:pt x="2989"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4532575" y="2986750"/>
              <a:ext cx="129275" cy="236850"/>
            </a:xfrm>
            <a:custGeom>
              <a:avLst/>
              <a:gdLst/>
              <a:ahLst/>
              <a:cxnLst/>
              <a:rect l="l" t="t" r="r" b="b"/>
              <a:pathLst>
                <a:path w="5171" h="9474" extrusionOk="0">
                  <a:moveTo>
                    <a:pt x="2069" y="0"/>
                  </a:moveTo>
                  <a:cubicBezTo>
                    <a:pt x="0" y="7272"/>
                    <a:pt x="3336" y="9474"/>
                    <a:pt x="3336" y="9474"/>
                  </a:cubicBezTo>
                  <a:lnTo>
                    <a:pt x="5171" y="3937"/>
                  </a:lnTo>
                  <a:cubicBezTo>
                    <a:pt x="4003" y="2736"/>
                    <a:pt x="2969" y="1401"/>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4104775" y="2444700"/>
              <a:ext cx="911500" cy="983350"/>
            </a:xfrm>
            <a:custGeom>
              <a:avLst/>
              <a:gdLst/>
              <a:ahLst/>
              <a:cxnLst/>
              <a:rect l="l" t="t" r="r" b="b"/>
              <a:pathLst>
                <a:path w="36460" h="39334" extrusionOk="0">
                  <a:moveTo>
                    <a:pt x="0" y="0"/>
                  </a:moveTo>
                  <a:lnTo>
                    <a:pt x="1535" y="25352"/>
                  </a:lnTo>
                  <a:cubicBezTo>
                    <a:pt x="3736" y="28587"/>
                    <a:pt x="11275" y="34525"/>
                    <a:pt x="16912" y="37427"/>
                  </a:cubicBezTo>
                  <a:cubicBezTo>
                    <a:pt x="19649" y="38852"/>
                    <a:pt x="22772" y="39334"/>
                    <a:pt x="25477" y="39334"/>
                  </a:cubicBezTo>
                  <a:cubicBezTo>
                    <a:pt x="28345" y="39334"/>
                    <a:pt x="30745" y="38793"/>
                    <a:pt x="31723" y="38261"/>
                  </a:cubicBezTo>
                  <a:cubicBezTo>
                    <a:pt x="33057" y="37560"/>
                    <a:pt x="34758" y="34692"/>
                    <a:pt x="36460" y="29788"/>
                  </a:cubicBezTo>
                  <a:lnTo>
                    <a:pt x="36460" y="29788"/>
                  </a:lnTo>
                  <a:lnTo>
                    <a:pt x="36226" y="30022"/>
                  </a:lnTo>
                  <a:cubicBezTo>
                    <a:pt x="33183" y="33018"/>
                    <a:pt x="30857" y="34162"/>
                    <a:pt x="27761" y="34162"/>
                  </a:cubicBezTo>
                  <a:cubicBezTo>
                    <a:pt x="26480" y="34162"/>
                    <a:pt x="25067" y="33966"/>
                    <a:pt x="23417" y="33624"/>
                  </a:cubicBezTo>
                  <a:cubicBezTo>
                    <a:pt x="17780" y="32490"/>
                    <a:pt x="9073" y="27153"/>
                    <a:pt x="9073" y="27153"/>
                  </a:cubicBezTo>
                  <a:cubicBezTo>
                    <a:pt x="9073" y="27153"/>
                    <a:pt x="9907" y="23684"/>
                    <a:pt x="9073" y="15278"/>
                  </a:cubicBezTo>
                  <a:cubicBezTo>
                    <a:pt x="8640" y="10574"/>
                    <a:pt x="7072" y="5804"/>
                    <a:pt x="5838" y="2502"/>
                  </a:cubicBezTo>
                  <a:cubicBezTo>
                    <a:pt x="4003" y="1368"/>
                    <a:pt x="2035" y="53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4250700" y="2366400"/>
              <a:ext cx="876500" cy="932350"/>
            </a:xfrm>
            <a:custGeom>
              <a:avLst/>
              <a:gdLst/>
              <a:ahLst/>
              <a:cxnLst/>
              <a:rect l="l" t="t" r="r" b="b"/>
              <a:pathLst>
                <a:path w="35060" h="37294" extrusionOk="0">
                  <a:moveTo>
                    <a:pt x="26327" y="0"/>
                  </a:moveTo>
                  <a:cubicBezTo>
                    <a:pt x="25257" y="0"/>
                    <a:pt x="24552" y="63"/>
                    <a:pt x="24552" y="63"/>
                  </a:cubicBezTo>
                  <a:cubicBezTo>
                    <a:pt x="24552" y="63"/>
                    <a:pt x="23417" y="10571"/>
                    <a:pt x="21583" y="14674"/>
                  </a:cubicBezTo>
                  <a:cubicBezTo>
                    <a:pt x="19782" y="18810"/>
                    <a:pt x="16446" y="28751"/>
                    <a:pt x="16446" y="28751"/>
                  </a:cubicBezTo>
                  <a:lnTo>
                    <a:pt x="14611" y="34288"/>
                  </a:lnTo>
                  <a:cubicBezTo>
                    <a:pt x="14611" y="34288"/>
                    <a:pt x="11275" y="32086"/>
                    <a:pt x="13344" y="24814"/>
                  </a:cubicBezTo>
                  <a:cubicBezTo>
                    <a:pt x="10308" y="20378"/>
                    <a:pt x="7539" y="15741"/>
                    <a:pt x="5071" y="10971"/>
                  </a:cubicBezTo>
                  <a:cubicBezTo>
                    <a:pt x="3870" y="8770"/>
                    <a:pt x="2136" y="6935"/>
                    <a:pt x="1" y="5634"/>
                  </a:cubicBezTo>
                  <a:lnTo>
                    <a:pt x="1" y="5634"/>
                  </a:lnTo>
                  <a:cubicBezTo>
                    <a:pt x="1235" y="8936"/>
                    <a:pt x="2803" y="13706"/>
                    <a:pt x="3236" y="18410"/>
                  </a:cubicBezTo>
                  <a:cubicBezTo>
                    <a:pt x="4070" y="26816"/>
                    <a:pt x="3236" y="30285"/>
                    <a:pt x="3236" y="30285"/>
                  </a:cubicBezTo>
                  <a:cubicBezTo>
                    <a:pt x="3236" y="30285"/>
                    <a:pt x="11943" y="35622"/>
                    <a:pt x="17580" y="36756"/>
                  </a:cubicBezTo>
                  <a:cubicBezTo>
                    <a:pt x="19230" y="37098"/>
                    <a:pt x="20643" y="37294"/>
                    <a:pt x="21924" y="37294"/>
                  </a:cubicBezTo>
                  <a:cubicBezTo>
                    <a:pt x="25020" y="37294"/>
                    <a:pt x="27346" y="36150"/>
                    <a:pt x="30389" y="33154"/>
                  </a:cubicBezTo>
                  <a:lnTo>
                    <a:pt x="30623" y="32887"/>
                  </a:lnTo>
                  <a:cubicBezTo>
                    <a:pt x="31356" y="30785"/>
                    <a:pt x="32090" y="28317"/>
                    <a:pt x="32791" y="25415"/>
                  </a:cubicBezTo>
                  <a:cubicBezTo>
                    <a:pt x="35059" y="15875"/>
                    <a:pt x="34692" y="1965"/>
                    <a:pt x="34692" y="1965"/>
                  </a:cubicBezTo>
                  <a:cubicBezTo>
                    <a:pt x="32371" y="274"/>
                    <a:pt x="28557" y="0"/>
                    <a:pt x="26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3366750" y="3870725"/>
              <a:ext cx="452850" cy="241475"/>
            </a:xfrm>
            <a:custGeom>
              <a:avLst/>
              <a:gdLst/>
              <a:ahLst/>
              <a:cxnLst/>
              <a:rect l="l" t="t" r="r" b="b"/>
              <a:pathLst>
                <a:path w="18114" h="9659" extrusionOk="0">
                  <a:moveTo>
                    <a:pt x="18113" y="0"/>
                  </a:moveTo>
                  <a:lnTo>
                    <a:pt x="18113" y="0"/>
                  </a:lnTo>
                  <a:cubicBezTo>
                    <a:pt x="14911" y="1368"/>
                    <a:pt x="11575" y="2335"/>
                    <a:pt x="8106" y="2869"/>
                  </a:cubicBezTo>
                  <a:cubicBezTo>
                    <a:pt x="2035" y="3836"/>
                    <a:pt x="0" y="3836"/>
                    <a:pt x="0" y="3836"/>
                  </a:cubicBezTo>
                  <a:lnTo>
                    <a:pt x="1201" y="8339"/>
                  </a:lnTo>
                  <a:cubicBezTo>
                    <a:pt x="2302" y="8740"/>
                    <a:pt x="3469" y="9073"/>
                    <a:pt x="4670" y="9273"/>
                  </a:cubicBezTo>
                  <a:cubicBezTo>
                    <a:pt x="6360" y="9562"/>
                    <a:pt x="8299" y="9659"/>
                    <a:pt x="10132" y="9659"/>
                  </a:cubicBezTo>
                  <a:cubicBezTo>
                    <a:pt x="13799" y="9659"/>
                    <a:pt x="17046" y="9273"/>
                    <a:pt x="17046" y="9273"/>
                  </a:cubicBezTo>
                  <a:lnTo>
                    <a:pt x="181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3180775" y="3077650"/>
              <a:ext cx="1057450" cy="1001575"/>
            </a:xfrm>
            <a:custGeom>
              <a:avLst/>
              <a:gdLst/>
              <a:ahLst/>
              <a:cxnLst/>
              <a:rect l="l" t="t" r="r" b="b"/>
              <a:pathLst>
                <a:path w="42298" h="40063" extrusionOk="0">
                  <a:moveTo>
                    <a:pt x="38528" y="0"/>
                  </a:moveTo>
                  <a:lnTo>
                    <a:pt x="2936" y="5337"/>
                  </a:lnTo>
                  <a:lnTo>
                    <a:pt x="2502" y="6805"/>
                  </a:lnTo>
                  <a:cubicBezTo>
                    <a:pt x="4270" y="10541"/>
                    <a:pt x="5004" y="14711"/>
                    <a:pt x="4537" y="18847"/>
                  </a:cubicBezTo>
                  <a:cubicBezTo>
                    <a:pt x="3803" y="25886"/>
                    <a:pt x="1" y="34792"/>
                    <a:pt x="201" y="35459"/>
                  </a:cubicBezTo>
                  <a:cubicBezTo>
                    <a:pt x="334" y="35993"/>
                    <a:pt x="4437" y="38561"/>
                    <a:pt x="8640" y="40062"/>
                  </a:cubicBezTo>
                  <a:lnTo>
                    <a:pt x="7439" y="35559"/>
                  </a:lnTo>
                  <a:cubicBezTo>
                    <a:pt x="7439" y="35559"/>
                    <a:pt x="9474" y="35559"/>
                    <a:pt x="15545" y="34592"/>
                  </a:cubicBezTo>
                  <a:cubicBezTo>
                    <a:pt x="18981" y="34058"/>
                    <a:pt x="22350" y="33091"/>
                    <a:pt x="25552" y="31723"/>
                  </a:cubicBezTo>
                  <a:lnTo>
                    <a:pt x="25986" y="28321"/>
                  </a:lnTo>
                  <a:lnTo>
                    <a:pt x="27453" y="31423"/>
                  </a:lnTo>
                  <a:cubicBezTo>
                    <a:pt x="30489" y="30122"/>
                    <a:pt x="33291" y="28287"/>
                    <a:pt x="35726" y="26052"/>
                  </a:cubicBezTo>
                  <a:cubicBezTo>
                    <a:pt x="38061" y="23851"/>
                    <a:pt x="40229" y="21516"/>
                    <a:pt x="42297" y="19081"/>
                  </a:cubicBezTo>
                  <a:cubicBezTo>
                    <a:pt x="41430" y="17546"/>
                    <a:pt x="40763" y="15912"/>
                    <a:pt x="40263" y="14244"/>
                  </a:cubicBezTo>
                  <a:cubicBezTo>
                    <a:pt x="39062" y="9340"/>
                    <a:pt x="37361" y="1802"/>
                    <a:pt x="385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3866275" y="3554650"/>
              <a:ext cx="521225" cy="510400"/>
            </a:xfrm>
            <a:custGeom>
              <a:avLst/>
              <a:gdLst/>
              <a:ahLst/>
              <a:cxnLst/>
              <a:rect l="l" t="t" r="r" b="b"/>
              <a:pathLst>
                <a:path w="20849" h="20416" extrusionOk="0">
                  <a:moveTo>
                    <a:pt x="14877" y="1"/>
                  </a:moveTo>
                  <a:cubicBezTo>
                    <a:pt x="12809" y="2436"/>
                    <a:pt x="10641" y="4771"/>
                    <a:pt x="8306" y="6972"/>
                  </a:cubicBezTo>
                  <a:cubicBezTo>
                    <a:pt x="5838" y="9207"/>
                    <a:pt x="3036" y="11042"/>
                    <a:pt x="0" y="12343"/>
                  </a:cubicBezTo>
                  <a:lnTo>
                    <a:pt x="3803" y="20415"/>
                  </a:lnTo>
                  <a:cubicBezTo>
                    <a:pt x="3803" y="20415"/>
                    <a:pt x="10474" y="19214"/>
                    <a:pt x="14777" y="16379"/>
                  </a:cubicBezTo>
                  <a:cubicBezTo>
                    <a:pt x="19047" y="13544"/>
                    <a:pt x="20748" y="11242"/>
                    <a:pt x="20815" y="10408"/>
                  </a:cubicBezTo>
                  <a:cubicBezTo>
                    <a:pt x="20848" y="9774"/>
                    <a:pt x="17312" y="4637"/>
                    <a:pt x="148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3203300" y="2323775"/>
              <a:ext cx="758050" cy="678000"/>
            </a:xfrm>
            <a:custGeom>
              <a:avLst/>
              <a:gdLst/>
              <a:ahLst/>
              <a:cxnLst/>
              <a:rect l="l" t="t" r="r" b="b"/>
              <a:pathLst>
                <a:path w="30322" h="27120" extrusionOk="0">
                  <a:moveTo>
                    <a:pt x="25752" y="0"/>
                  </a:moveTo>
                  <a:lnTo>
                    <a:pt x="5704" y="2969"/>
                  </a:lnTo>
                  <a:lnTo>
                    <a:pt x="3436" y="5471"/>
                  </a:lnTo>
                  <a:cubicBezTo>
                    <a:pt x="2402" y="6505"/>
                    <a:pt x="1268" y="7406"/>
                    <a:pt x="0" y="8173"/>
                  </a:cubicBezTo>
                  <a:cubicBezTo>
                    <a:pt x="1201" y="11308"/>
                    <a:pt x="3569" y="16779"/>
                    <a:pt x="6772" y="20015"/>
                  </a:cubicBezTo>
                  <a:cubicBezTo>
                    <a:pt x="11408" y="24718"/>
                    <a:pt x="21082" y="27120"/>
                    <a:pt x="21082" y="27120"/>
                  </a:cubicBezTo>
                  <a:cubicBezTo>
                    <a:pt x="21082" y="27120"/>
                    <a:pt x="26753" y="19481"/>
                    <a:pt x="28787" y="12910"/>
                  </a:cubicBezTo>
                  <a:cubicBezTo>
                    <a:pt x="29821" y="9641"/>
                    <a:pt x="30322" y="6205"/>
                    <a:pt x="30322" y="2736"/>
                  </a:cubicBezTo>
                  <a:cubicBezTo>
                    <a:pt x="28721" y="1968"/>
                    <a:pt x="27186" y="1034"/>
                    <a:pt x="2575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3056525" y="2392150"/>
              <a:ext cx="1181700" cy="902075"/>
            </a:xfrm>
            <a:custGeom>
              <a:avLst/>
              <a:gdLst/>
              <a:ahLst/>
              <a:cxnLst/>
              <a:rect l="l" t="t" r="r" b="b"/>
              <a:pathLst>
                <a:path w="47268" h="36083" extrusionOk="0">
                  <a:moveTo>
                    <a:pt x="36193" y="1"/>
                  </a:moveTo>
                  <a:cubicBezTo>
                    <a:pt x="36193" y="3470"/>
                    <a:pt x="35692" y="6906"/>
                    <a:pt x="34658" y="10208"/>
                  </a:cubicBezTo>
                  <a:cubicBezTo>
                    <a:pt x="32624" y="16746"/>
                    <a:pt x="26953" y="24385"/>
                    <a:pt x="26953" y="24385"/>
                  </a:cubicBezTo>
                  <a:cubicBezTo>
                    <a:pt x="26953" y="24385"/>
                    <a:pt x="17279" y="21983"/>
                    <a:pt x="12609" y="17280"/>
                  </a:cubicBezTo>
                  <a:cubicBezTo>
                    <a:pt x="9440" y="14044"/>
                    <a:pt x="7039" y="8540"/>
                    <a:pt x="5871" y="5438"/>
                  </a:cubicBezTo>
                  <a:cubicBezTo>
                    <a:pt x="4270" y="6439"/>
                    <a:pt x="2602" y="7373"/>
                    <a:pt x="934" y="8207"/>
                  </a:cubicBezTo>
                  <a:cubicBezTo>
                    <a:pt x="934" y="8207"/>
                    <a:pt x="0" y="10108"/>
                    <a:pt x="1301" y="20916"/>
                  </a:cubicBezTo>
                  <a:cubicBezTo>
                    <a:pt x="2636" y="31757"/>
                    <a:pt x="7472" y="34225"/>
                    <a:pt x="7472" y="34225"/>
                  </a:cubicBezTo>
                  <a:cubicBezTo>
                    <a:pt x="7472" y="34225"/>
                    <a:pt x="10088" y="36083"/>
                    <a:pt x="18164" y="36083"/>
                  </a:cubicBezTo>
                  <a:cubicBezTo>
                    <a:pt x="20801" y="36083"/>
                    <a:pt x="24020" y="35885"/>
                    <a:pt x="27920" y="35359"/>
                  </a:cubicBezTo>
                  <a:cubicBezTo>
                    <a:pt x="43765" y="33224"/>
                    <a:pt x="47267" y="22917"/>
                    <a:pt x="46400" y="16512"/>
                  </a:cubicBezTo>
                  <a:cubicBezTo>
                    <a:pt x="45499" y="10075"/>
                    <a:pt x="41930" y="2102"/>
                    <a:pt x="41930" y="2102"/>
                  </a:cubicBezTo>
                  <a:cubicBezTo>
                    <a:pt x="39962" y="1602"/>
                    <a:pt x="38027" y="901"/>
                    <a:pt x="36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3298350" y="2214575"/>
              <a:ext cx="594625" cy="578150"/>
            </a:xfrm>
            <a:custGeom>
              <a:avLst/>
              <a:gdLst/>
              <a:ahLst/>
              <a:cxnLst/>
              <a:rect l="l" t="t" r="r" b="b"/>
              <a:pathLst>
                <a:path w="23785" h="23126" extrusionOk="0">
                  <a:moveTo>
                    <a:pt x="15638" y="1"/>
                  </a:moveTo>
                  <a:cubicBezTo>
                    <a:pt x="14197" y="1"/>
                    <a:pt x="12579" y="181"/>
                    <a:pt x="10942" y="466"/>
                  </a:cubicBezTo>
                  <a:cubicBezTo>
                    <a:pt x="7873" y="1033"/>
                    <a:pt x="3537" y="1900"/>
                    <a:pt x="3070" y="2467"/>
                  </a:cubicBezTo>
                  <a:cubicBezTo>
                    <a:pt x="2603" y="3001"/>
                    <a:pt x="768" y="4935"/>
                    <a:pt x="501" y="6136"/>
                  </a:cubicBezTo>
                  <a:cubicBezTo>
                    <a:pt x="268" y="7371"/>
                    <a:pt x="1" y="9038"/>
                    <a:pt x="1335" y="13108"/>
                  </a:cubicBezTo>
                  <a:cubicBezTo>
                    <a:pt x="2671" y="17051"/>
                    <a:pt x="7031" y="23126"/>
                    <a:pt x="8507" y="23126"/>
                  </a:cubicBezTo>
                  <a:cubicBezTo>
                    <a:pt x="8542" y="23126"/>
                    <a:pt x="8575" y="23122"/>
                    <a:pt x="8607" y="23115"/>
                  </a:cubicBezTo>
                  <a:cubicBezTo>
                    <a:pt x="9975" y="22782"/>
                    <a:pt x="13144" y="12207"/>
                    <a:pt x="13144" y="12207"/>
                  </a:cubicBezTo>
                  <a:cubicBezTo>
                    <a:pt x="13144" y="12207"/>
                    <a:pt x="18934" y="19917"/>
                    <a:pt x="19657" y="19917"/>
                  </a:cubicBezTo>
                  <a:cubicBezTo>
                    <a:pt x="19666" y="19917"/>
                    <a:pt x="19674" y="19915"/>
                    <a:pt x="19682" y="19913"/>
                  </a:cubicBezTo>
                  <a:cubicBezTo>
                    <a:pt x="20315" y="19713"/>
                    <a:pt x="22017" y="16577"/>
                    <a:pt x="22750" y="14376"/>
                  </a:cubicBezTo>
                  <a:cubicBezTo>
                    <a:pt x="23484" y="12174"/>
                    <a:pt x="23785" y="5603"/>
                    <a:pt x="23484" y="4435"/>
                  </a:cubicBezTo>
                  <a:cubicBezTo>
                    <a:pt x="23184" y="3234"/>
                    <a:pt x="20849" y="1166"/>
                    <a:pt x="18914" y="466"/>
                  </a:cubicBezTo>
                  <a:cubicBezTo>
                    <a:pt x="18027" y="139"/>
                    <a:pt x="16900" y="1"/>
                    <a:pt x="15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3403425" y="2081925"/>
              <a:ext cx="306075" cy="177500"/>
            </a:xfrm>
            <a:custGeom>
              <a:avLst/>
              <a:gdLst/>
              <a:ahLst/>
              <a:cxnLst/>
              <a:rect l="l" t="t" r="r" b="b"/>
              <a:pathLst>
                <a:path w="12243" h="7100" extrusionOk="0">
                  <a:moveTo>
                    <a:pt x="11476" y="1"/>
                  </a:moveTo>
                  <a:lnTo>
                    <a:pt x="1" y="368"/>
                  </a:lnTo>
                  <a:cubicBezTo>
                    <a:pt x="1" y="368"/>
                    <a:pt x="468" y="3603"/>
                    <a:pt x="735" y="5972"/>
                  </a:cubicBezTo>
                  <a:cubicBezTo>
                    <a:pt x="1999" y="6482"/>
                    <a:pt x="3883" y="7099"/>
                    <a:pt x="5742" y="7099"/>
                  </a:cubicBezTo>
                  <a:cubicBezTo>
                    <a:pt x="6434" y="7099"/>
                    <a:pt x="7122" y="7014"/>
                    <a:pt x="7773" y="6806"/>
                  </a:cubicBezTo>
                  <a:cubicBezTo>
                    <a:pt x="9508" y="6172"/>
                    <a:pt x="11042" y="5138"/>
                    <a:pt x="12243" y="3737"/>
                  </a:cubicBezTo>
                  <a:cubicBezTo>
                    <a:pt x="11976" y="2236"/>
                    <a:pt x="11643" y="735"/>
                    <a:pt x="11476"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3421775" y="2175325"/>
              <a:ext cx="308575" cy="285250"/>
            </a:xfrm>
            <a:custGeom>
              <a:avLst/>
              <a:gdLst/>
              <a:ahLst/>
              <a:cxnLst/>
              <a:rect l="l" t="t" r="r" b="b"/>
              <a:pathLst>
                <a:path w="12343" h="11410" extrusionOk="0">
                  <a:moveTo>
                    <a:pt x="11509" y="1"/>
                  </a:moveTo>
                  <a:cubicBezTo>
                    <a:pt x="10308" y="1402"/>
                    <a:pt x="8774" y="2436"/>
                    <a:pt x="7039" y="3070"/>
                  </a:cubicBezTo>
                  <a:cubicBezTo>
                    <a:pt x="6388" y="3278"/>
                    <a:pt x="5700" y="3363"/>
                    <a:pt x="5008" y="3363"/>
                  </a:cubicBezTo>
                  <a:cubicBezTo>
                    <a:pt x="3149" y="3363"/>
                    <a:pt x="1265" y="2746"/>
                    <a:pt x="1" y="2236"/>
                  </a:cubicBezTo>
                  <a:lnTo>
                    <a:pt x="1" y="2236"/>
                  </a:lnTo>
                  <a:cubicBezTo>
                    <a:pt x="101" y="3170"/>
                    <a:pt x="168" y="3970"/>
                    <a:pt x="168" y="4404"/>
                  </a:cubicBezTo>
                  <a:lnTo>
                    <a:pt x="168" y="5938"/>
                  </a:lnTo>
                  <a:cubicBezTo>
                    <a:pt x="168" y="5938"/>
                    <a:pt x="6865" y="11409"/>
                    <a:pt x="7930" y="11409"/>
                  </a:cubicBezTo>
                  <a:cubicBezTo>
                    <a:pt x="7933" y="11409"/>
                    <a:pt x="7937" y="11409"/>
                    <a:pt x="7940" y="11409"/>
                  </a:cubicBezTo>
                  <a:cubicBezTo>
                    <a:pt x="9007" y="11376"/>
                    <a:pt x="12343" y="4204"/>
                    <a:pt x="12343" y="4204"/>
                  </a:cubicBezTo>
                  <a:cubicBezTo>
                    <a:pt x="12343" y="4204"/>
                    <a:pt x="11909" y="2136"/>
                    <a:pt x="11509"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3079025" y="597100"/>
              <a:ext cx="491225" cy="252300"/>
            </a:xfrm>
            <a:custGeom>
              <a:avLst/>
              <a:gdLst/>
              <a:ahLst/>
              <a:cxnLst/>
              <a:rect l="l" t="t" r="r" b="b"/>
              <a:pathLst>
                <a:path w="19649" h="10092" extrusionOk="0">
                  <a:moveTo>
                    <a:pt x="11871" y="0"/>
                  </a:moveTo>
                  <a:cubicBezTo>
                    <a:pt x="10963" y="0"/>
                    <a:pt x="9994" y="122"/>
                    <a:pt x="8974" y="385"/>
                  </a:cubicBezTo>
                  <a:cubicBezTo>
                    <a:pt x="3170" y="1919"/>
                    <a:pt x="335" y="5055"/>
                    <a:pt x="34" y="8758"/>
                  </a:cubicBezTo>
                  <a:cubicBezTo>
                    <a:pt x="1" y="9191"/>
                    <a:pt x="34" y="9658"/>
                    <a:pt x="134" y="10092"/>
                  </a:cubicBezTo>
                  <a:cubicBezTo>
                    <a:pt x="1269" y="9591"/>
                    <a:pt x="2336" y="9058"/>
                    <a:pt x="3370" y="8424"/>
                  </a:cubicBezTo>
                  <a:cubicBezTo>
                    <a:pt x="6605" y="6356"/>
                    <a:pt x="7940" y="4188"/>
                    <a:pt x="7940" y="4188"/>
                  </a:cubicBezTo>
                  <a:lnTo>
                    <a:pt x="7940" y="4188"/>
                  </a:lnTo>
                  <a:cubicBezTo>
                    <a:pt x="7940" y="4188"/>
                    <a:pt x="7106" y="7623"/>
                    <a:pt x="9708" y="7990"/>
                  </a:cubicBezTo>
                  <a:cubicBezTo>
                    <a:pt x="9828" y="8009"/>
                    <a:pt x="9947" y="8018"/>
                    <a:pt x="10064" y="8018"/>
                  </a:cubicBezTo>
                  <a:cubicBezTo>
                    <a:pt x="12444" y="8018"/>
                    <a:pt x="14111" y="4321"/>
                    <a:pt x="14111" y="4321"/>
                  </a:cubicBezTo>
                  <a:cubicBezTo>
                    <a:pt x="14111" y="4321"/>
                    <a:pt x="14752" y="6626"/>
                    <a:pt x="16722" y="6626"/>
                  </a:cubicBezTo>
                  <a:cubicBezTo>
                    <a:pt x="17485" y="6626"/>
                    <a:pt x="18447" y="6281"/>
                    <a:pt x="19648" y="5322"/>
                  </a:cubicBezTo>
                  <a:cubicBezTo>
                    <a:pt x="18619" y="2287"/>
                    <a:pt x="15806" y="0"/>
                    <a:pt x="11871" y="0"/>
                  </a:cubicBezTo>
                  <a:close/>
                </a:path>
              </a:pathLst>
            </a:custGeom>
            <a:solidFill>
              <a:srgbClr val="DC5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3082375" y="701775"/>
              <a:ext cx="516225" cy="286900"/>
            </a:xfrm>
            <a:custGeom>
              <a:avLst/>
              <a:gdLst/>
              <a:ahLst/>
              <a:cxnLst/>
              <a:rect l="l" t="t" r="r" b="b"/>
              <a:pathLst>
                <a:path w="20649" h="11476" extrusionOk="0">
                  <a:moveTo>
                    <a:pt x="7806" y="1"/>
                  </a:moveTo>
                  <a:lnTo>
                    <a:pt x="7806" y="1"/>
                  </a:lnTo>
                  <a:cubicBezTo>
                    <a:pt x="7806" y="1"/>
                    <a:pt x="6471" y="2169"/>
                    <a:pt x="3203" y="4204"/>
                  </a:cubicBezTo>
                  <a:cubicBezTo>
                    <a:pt x="2169" y="4837"/>
                    <a:pt x="1101" y="5404"/>
                    <a:pt x="0" y="5871"/>
                  </a:cubicBezTo>
                  <a:cubicBezTo>
                    <a:pt x="668" y="8974"/>
                    <a:pt x="4237" y="11475"/>
                    <a:pt x="4237" y="11475"/>
                  </a:cubicBezTo>
                  <a:lnTo>
                    <a:pt x="18680" y="9674"/>
                  </a:lnTo>
                  <a:cubicBezTo>
                    <a:pt x="18680" y="9674"/>
                    <a:pt x="20648" y="6038"/>
                    <a:pt x="19714" y="1902"/>
                  </a:cubicBezTo>
                  <a:cubicBezTo>
                    <a:pt x="19648" y="1635"/>
                    <a:pt x="19581" y="1402"/>
                    <a:pt x="19514" y="1135"/>
                  </a:cubicBezTo>
                  <a:cubicBezTo>
                    <a:pt x="18313" y="2094"/>
                    <a:pt x="17351" y="2439"/>
                    <a:pt x="16588" y="2439"/>
                  </a:cubicBezTo>
                  <a:cubicBezTo>
                    <a:pt x="14618" y="2439"/>
                    <a:pt x="13977" y="134"/>
                    <a:pt x="13977" y="134"/>
                  </a:cubicBezTo>
                  <a:cubicBezTo>
                    <a:pt x="13977" y="134"/>
                    <a:pt x="12280" y="3831"/>
                    <a:pt x="9897" y="3831"/>
                  </a:cubicBezTo>
                  <a:cubicBezTo>
                    <a:pt x="9780" y="3831"/>
                    <a:pt x="9661" y="3822"/>
                    <a:pt x="9541" y="3803"/>
                  </a:cubicBezTo>
                  <a:cubicBezTo>
                    <a:pt x="6972" y="3436"/>
                    <a:pt x="7806" y="1"/>
                    <a:pt x="7806" y="1"/>
                  </a:cubicBezTo>
                  <a:close/>
                </a:path>
              </a:pathLst>
            </a:custGeom>
            <a:solidFill>
              <a:srgbClr val="B9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2855550" y="874675"/>
              <a:ext cx="1096625" cy="714425"/>
            </a:xfrm>
            <a:custGeom>
              <a:avLst/>
              <a:gdLst/>
              <a:ahLst/>
              <a:cxnLst/>
              <a:rect l="l" t="t" r="r" b="b"/>
              <a:pathLst>
                <a:path w="43865" h="28577" extrusionOk="0">
                  <a:moveTo>
                    <a:pt x="21194" y="1"/>
                  </a:moveTo>
                  <a:cubicBezTo>
                    <a:pt x="18238" y="1"/>
                    <a:pt x="14447" y="1025"/>
                    <a:pt x="9941" y="4359"/>
                  </a:cubicBezTo>
                  <a:cubicBezTo>
                    <a:pt x="1468" y="10631"/>
                    <a:pt x="0" y="21605"/>
                    <a:pt x="1735" y="28577"/>
                  </a:cubicBezTo>
                  <a:cubicBezTo>
                    <a:pt x="1935" y="25541"/>
                    <a:pt x="2402" y="21472"/>
                    <a:pt x="3536" y="18203"/>
                  </a:cubicBezTo>
                  <a:cubicBezTo>
                    <a:pt x="5604" y="12165"/>
                    <a:pt x="8072" y="10230"/>
                    <a:pt x="8073" y="10230"/>
                  </a:cubicBezTo>
                  <a:lnTo>
                    <a:pt x="8073" y="10230"/>
                  </a:lnTo>
                  <a:cubicBezTo>
                    <a:pt x="8073" y="10231"/>
                    <a:pt x="6271" y="15834"/>
                    <a:pt x="10141" y="16001"/>
                  </a:cubicBezTo>
                  <a:cubicBezTo>
                    <a:pt x="10178" y="16002"/>
                    <a:pt x="10215" y="16003"/>
                    <a:pt x="10252" y="16003"/>
                  </a:cubicBezTo>
                  <a:cubicBezTo>
                    <a:pt x="14031" y="16003"/>
                    <a:pt x="16779" y="9296"/>
                    <a:pt x="16779" y="9296"/>
                  </a:cubicBezTo>
                  <a:cubicBezTo>
                    <a:pt x="16779" y="9296"/>
                    <a:pt x="16898" y="12430"/>
                    <a:pt x="18718" y="12430"/>
                  </a:cubicBezTo>
                  <a:cubicBezTo>
                    <a:pt x="18822" y="12430"/>
                    <a:pt x="18932" y="12420"/>
                    <a:pt x="19047" y="12398"/>
                  </a:cubicBezTo>
                  <a:cubicBezTo>
                    <a:pt x="21215" y="11998"/>
                    <a:pt x="23250" y="5827"/>
                    <a:pt x="23250" y="5827"/>
                  </a:cubicBezTo>
                  <a:cubicBezTo>
                    <a:pt x="23250" y="5827"/>
                    <a:pt x="23349" y="8296"/>
                    <a:pt x="25083" y="8296"/>
                  </a:cubicBezTo>
                  <a:cubicBezTo>
                    <a:pt x="25095" y="8296"/>
                    <a:pt x="25106" y="8296"/>
                    <a:pt x="25118" y="8295"/>
                  </a:cubicBezTo>
                  <a:cubicBezTo>
                    <a:pt x="26886" y="8262"/>
                    <a:pt x="27887" y="5460"/>
                    <a:pt x="27887" y="5460"/>
                  </a:cubicBezTo>
                  <a:cubicBezTo>
                    <a:pt x="27887" y="5460"/>
                    <a:pt x="29054" y="13399"/>
                    <a:pt x="32190" y="13699"/>
                  </a:cubicBezTo>
                  <a:cubicBezTo>
                    <a:pt x="32278" y="13708"/>
                    <a:pt x="32365" y="13712"/>
                    <a:pt x="32450" y="13712"/>
                  </a:cubicBezTo>
                  <a:cubicBezTo>
                    <a:pt x="35376" y="13712"/>
                    <a:pt x="36793" y="8863"/>
                    <a:pt x="36793" y="8863"/>
                  </a:cubicBezTo>
                  <a:cubicBezTo>
                    <a:pt x="36793" y="8863"/>
                    <a:pt x="38728" y="13266"/>
                    <a:pt x="41930" y="13332"/>
                  </a:cubicBezTo>
                  <a:cubicBezTo>
                    <a:pt x="42664" y="15134"/>
                    <a:pt x="43298" y="16968"/>
                    <a:pt x="43798" y="18870"/>
                  </a:cubicBezTo>
                  <a:cubicBezTo>
                    <a:pt x="43865" y="15667"/>
                    <a:pt x="43565" y="11931"/>
                    <a:pt x="42230" y="8696"/>
                  </a:cubicBezTo>
                  <a:cubicBezTo>
                    <a:pt x="40000" y="3260"/>
                    <a:pt x="34211" y="2435"/>
                    <a:pt x="30901" y="2435"/>
                  </a:cubicBezTo>
                  <a:cubicBezTo>
                    <a:pt x="29459" y="2435"/>
                    <a:pt x="28487" y="2591"/>
                    <a:pt x="28487" y="2591"/>
                  </a:cubicBezTo>
                  <a:cubicBezTo>
                    <a:pt x="28487" y="2591"/>
                    <a:pt x="25897" y="1"/>
                    <a:pt x="21194" y="1"/>
                  </a:cubicBezTo>
                  <a:close/>
                </a:path>
              </a:pathLst>
            </a:custGeom>
            <a:solidFill>
              <a:srgbClr val="DC5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2898900" y="1011175"/>
              <a:ext cx="1050775" cy="841450"/>
            </a:xfrm>
            <a:custGeom>
              <a:avLst/>
              <a:gdLst/>
              <a:ahLst/>
              <a:cxnLst/>
              <a:rect l="l" t="t" r="r" b="b"/>
              <a:pathLst>
                <a:path w="42031" h="33658" extrusionOk="0">
                  <a:moveTo>
                    <a:pt x="26153" y="0"/>
                  </a:moveTo>
                  <a:cubicBezTo>
                    <a:pt x="26153" y="0"/>
                    <a:pt x="25119" y="2802"/>
                    <a:pt x="23351" y="2835"/>
                  </a:cubicBezTo>
                  <a:cubicBezTo>
                    <a:pt x="23339" y="2836"/>
                    <a:pt x="23327" y="2836"/>
                    <a:pt x="23316" y="2836"/>
                  </a:cubicBezTo>
                  <a:cubicBezTo>
                    <a:pt x="21582" y="2836"/>
                    <a:pt x="21483" y="367"/>
                    <a:pt x="21483" y="367"/>
                  </a:cubicBezTo>
                  <a:cubicBezTo>
                    <a:pt x="21483" y="367"/>
                    <a:pt x="19448" y="6538"/>
                    <a:pt x="17313" y="6938"/>
                  </a:cubicBezTo>
                  <a:cubicBezTo>
                    <a:pt x="17196" y="6960"/>
                    <a:pt x="17085" y="6970"/>
                    <a:pt x="16979" y="6970"/>
                  </a:cubicBezTo>
                  <a:cubicBezTo>
                    <a:pt x="15134" y="6970"/>
                    <a:pt x="15045" y="3836"/>
                    <a:pt x="15045" y="3836"/>
                  </a:cubicBezTo>
                  <a:cubicBezTo>
                    <a:pt x="15045" y="3836"/>
                    <a:pt x="12329" y="10543"/>
                    <a:pt x="8486" y="10543"/>
                  </a:cubicBezTo>
                  <a:cubicBezTo>
                    <a:pt x="8449" y="10543"/>
                    <a:pt x="8411" y="10542"/>
                    <a:pt x="8373" y="10541"/>
                  </a:cubicBezTo>
                  <a:cubicBezTo>
                    <a:pt x="4504" y="10408"/>
                    <a:pt x="6339" y="4771"/>
                    <a:pt x="6339" y="4770"/>
                  </a:cubicBezTo>
                  <a:lnTo>
                    <a:pt x="6339" y="4770"/>
                  </a:lnTo>
                  <a:cubicBezTo>
                    <a:pt x="6338" y="4770"/>
                    <a:pt x="3837" y="6705"/>
                    <a:pt x="1769" y="12743"/>
                  </a:cubicBezTo>
                  <a:cubicBezTo>
                    <a:pt x="668" y="16045"/>
                    <a:pt x="201" y="20081"/>
                    <a:pt x="1" y="23117"/>
                  </a:cubicBezTo>
                  <a:cubicBezTo>
                    <a:pt x="668" y="25785"/>
                    <a:pt x="1802" y="27887"/>
                    <a:pt x="3203" y="28887"/>
                  </a:cubicBezTo>
                  <a:lnTo>
                    <a:pt x="8207" y="32490"/>
                  </a:lnTo>
                  <a:lnTo>
                    <a:pt x="12977" y="33658"/>
                  </a:lnTo>
                  <a:lnTo>
                    <a:pt x="36327" y="26919"/>
                  </a:lnTo>
                  <a:lnTo>
                    <a:pt x="40997" y="21449"/>
                  </a:lnTo>
                  <a:cubicBezTo>
                    <a:pt x="41631" y="18814"/>
                    <a:pt x="41964" y="16112"/>
                    <a:pt x="42031" y="13410"/>
                  </a:cubicBezTo>
                  <a:cubicBezTo>
                    <a:pt x="41530" y="11508"/>
                    <a:pt x="40930" y="9674"/>
                    <a:pt x="40196" y="7872"/>
                  </a:cubicBezTo>
                  <a:cubicBezTo>
                    <a:pt x="36994" y="7806"/>
                    <a:pt x="35059" y="3403"/>
                    <a:pt x="35059" y="3403"/>
                  </a:cubicBezTo>
                  <a:cubicBezTo>
                    <a:pt x="35059" y="3403"/>
                    <a:pt x="33642" y="8252"/>
                    <a:pt x="30686" y="8252"/>
                  </a:cubicBezTo>
                  <a:cubicBezTo>
                    <a:pt x="30599" y="8252"/>
                    <a:pt x="30512" y="8248"/>
                    <a:pt x="30423" y="8239"/>
                  </a:cubicBezTo>
                  <a:cubicBezTo>
                    <a:pt x="27287" y="7939"/>
                    <a:pt x="26153" y="0"/>
                    <a:pt x="26153" y="0"/>
                  </a:cubicBezTo>
                  <a:close/>
                </a:path>
              </a:pathLst>
            </a:custGeom>
            <a:solidFill>
              <a:srgbClr val="B9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2932125" y="1162950"/>
              <a:ext cx="1059850" cy="1002050"/>
            </a:xfrm>
            <a:custGeom>
              <a:avLst/>
              <a:gdLst/>
              <a:ahLst/>
              <a:cxnLst/>
              <a:rect l="l" t="t" r="r" b="b"/>
              <a:pathLst>
                <a:path w="42394" h="40082" extrusionOk="0">
                  <a:moveTo>
                    <a:pt x="22322" y="0"/>
                  </a:moveTo>
                  <a:cubicBezTo>
                    <a:pt x="22322" y="0"/>
                    <a:pt x="17886" y="4970"/>
                    <a:pt x="13783" y="6805"/>
                  </a:cubicBezTo>
                  <a:cubicBezTo>
                    <a:pt x="11614" y="7772"/>
                    <a:pt x="9379" y="8673"/>
                    <a:pt x="7111" y="9407"/>
                  </a:cubicBezTo>
                  <a:cubicBezTo>
                    <a:pt x="7111" y="9407"/>
                    <a:pt x="8345" y="12509"/>
                    <a:pt x="9480" y="16278"/>
                  </a:cubicBezTo>
                  <a:cubicBezTo>
                    <a:pt x="10614" y="20014"/>
                    <a:pt x="11047" y="24451"/>
                    <a:pt x="9880" y="24885"/>
                  </a:cubicBezTo>
                  <a:cubicBezTo>
                    <a:pt x="9868" y="24889"/>
                    <a:pt x="9855" y="24891"/>
                    <a:pt x="9843" y="24891"/>
                  </a:cubicBezTo>
                  <a:cubicBezTo>
                    <a:pt x="9309" y="24891"/>
                    <a:pt x="8473" y="20764"/>
                    <a:pt x="5343" y="20014"/>
                  </a:cubicBezTo>
                  <a:cubicBezTo>
                    <a:pt x="4964" y="19924"/>
                    <a:pt x="4599" y="19880"/>
                    <a:pt x="4251" y="19880"/>
                  </a:cubicBezTo>
                  <a:cubicBezTo>
                    <a:pt x="1661" y="19880"/>
                    <a:pt x="0" y="22270"/>
                    <a:pt x="206" y="25151"/>
                  </a:cubicBezTo>
                  <a:cubicBezTo>
                    <a:pt x="376" y="27511"/>
                    <a:pt x="2533" y="29143"/>
                    <a:pt x="5098" y="29143"/>
                  </a:cubicBezTo>
                  <a:cubicBezTo>
                    <a:pt x="6051" y="29143"/>
                    <a:pt x="7060" y="28917"/>
                    <a:pt x="8045" y="28420"/>
                  </a:cubicBezTo>
                  <a:cubicBezTo>
                    <a:pt x="8045" y="28420"/>
                    <a:pt x="11181" y="36426"/>
                    <a:pt x="16952" y="38895"/>
                  </a:cubicBezTo>
                  <a:cubicBezTo>
                    <a:pt x="18954" y="39756"/>
                    <a:pt x="20912" y="40081"/>
                    <a:pt x="22691" y="40081"/>
                  </a:cubicBezTo>
                  <a:cubicBezTo>
                    <a:pt x="26008" y="40081"/>
                    <a:pt x="28700" y="38951"/>
                    <a:pt x="29894" y="38061"/>
                  </a:cubicBezTo>
                  <a:cubicBezTo>
                    <a:pt x="31729" y="36726"/>
                    <a:pt x="34998" y="33324"/>
                    <a:pt x="35965" y="30088"/>
                  </a:cubicBezTo>
                  <a:cubicBezTo>
                    <a:pt x="36966" y="26886"/>
                    <a:pt x="35732" y="22450"/>
                    <a:pt x="35732" y="22450"/>
                  </a:cubicBezTo>
                  <a:lnTo>
                    <a:pt x="35732" y="22450"/>
                  </a:lnTo>
                  <a:cubicBezTo>
                    <a:pt x="35732" y="22450"/>
                    <a:pt x="36178" y="22528"/>
                    <a:pt x="36823" y="22528"/>
                  </a:cubicBezTo>
                  <a:cubicBezTo>
                    <a:pt x="38156" y="22528"/>
                    <a:pt x="40337" y="22194"/>
                    <a:pt x="41169" y="20148"/>
                  </a:cubicBezTo>
                  <a:cubicBezTo>
                    <a:pt x="42393" y="17137"/>
                    <a:pt x="41714" y="13075"/>
                    <a:pt x="38284" y="13075"/>
                  </a:cubicBezTo>
                  <a:cubicBezTo>
                    <a:pt x="38256" y="13075"/>
                    <a:pt x="38228" y="13076"/>
                    <a:pt x="38200" y="13076"/>
                  </a:cubicBezTo>
                  <a:cubicBezTo>
                    <a:pt x="34698" y="13110"/>
                    <a:pt x="34831" y="19614"/>
                    <a:pt x="33930" y="19814"/>
                  </a:cubicBezTo>
                  <a:cubicBezTo>
                    <a:pt x="33910" y="19819"/>
                    <a:pt x="33890" y="19821"/>
                    <a:pt x="33869" y="19821"/>
                  </a:cubicBezTo>
                  <a:cubicBezTo>
                    <a:pt x="32962" y="19821"/>
                    <a:pt x="31497" y="15623"/>
                    <a:pt x="31562" y="13210"/>
                  </a:cubicBezTo>
                  <a:cubicBezTo>
                    <a:pt x="31662" y="10708"/>
                    <a:pt x="32096" y="6938"/>
                    <a:pt x="32096" y="6938"/>
                  </a:cubicBezTo>
                  <a:cubicBezTo>
                    <a:pt x="32096" y="6938"/>
                    <a:pt x="27226" y="4370"/>
                    <a:pt x="24924" y="2469"/>
                  </a:cubicBezTo>
                  <a:cubicBezTo>
                    <a:pt x="22589" y="567"/>
                    <a:pt x="22322" y="0"/>
                    <a:pt x="22322"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3417900" y="1686625"/>
              <a:ext cx="210700" cy="194575"/>
            </a:xfrm>
            <a:custGeom>
              <a:avLst/>
              <a:gdLst/>
              <a:ahLst/>
              <a:cxnLst/>
              <a:rect l="l" t="t" r="r" b="b"/>
              <a:pathLst>
                <a:path w="8428" h="7783" extrusionOk="0">
                  <a:moveTo>
                    <a:pt x="2928" y="0"/>
                  </a:moveTo>
                  <a:cubicBezTo>
                    <a:pt x="2826" y="0"/>
                    <a:pt x="2724" y="11"/>
                    <a:pt x="2624" y="35"/>
                  </a:cubicBezTo>
                  <a:cubicBezTo>
                    <a:pt x="164" y="539"/>
                    <a:pt x="0" y="7782"/>
                    <a:pt x="3626" y="7782"/>
                  </a:cubicBezTo>
                  <a:cubicBezTo>
                    <a:pt x="3835" y="7782"/>
                    <a:pt x="4057" y="7758"/>
                    <a:pt x="4292" y="7707"/>
                  </a:cubicBezTo>
                  <a:cubicBezTo>
                    <a:pt x="8427" y="6842"/>
                    <a:pt x="5447" y="0"/>
                    <a:pt x="2928" y="0"/>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3178275" y="1397750"/>
              <a:ext cx="88425" cy="65925"/>
            </a:xfrm>
            <a:custGeom>
              <a:avLst/>
              <a:gdLst/>
              <a:ahLst/>
              <a:cxnLst/>
              <a:rect l="l" t="t" r="r" b="b"/>
              <a:pathLst>
                <a:path w="3537" h="2637" extrusionOk="0">
                  <a:moveTo>
                    <a:pt x="2534" y="1"/>
                  </a:moveTo>
                  <a:cubicBezTo>
                    <a:pt x="2500" y="1"/>
                    <a:pt x="2467" y="5"/>
                    <a:pt x="2436" y="15"/>
                  </a:cubicBezTo>
                  <a:cubicBezTo>
                    <a:pt x="1969" y="182"/>
                    <a:pt x="0" y="1749"/>
                    <a:pt x="701" y="2517"/>
                  </a:cubicBezTo>
                  <a:cubicBezTo>
                    <a:pt x="780" y="2600"/>
                    <a:pt x="896" y="2637"/>
                    <a:pt x="1038" y="2637"/>
                  </a:cubicBezTo>
                  <a:cubicBezTo>
                    <a:pt x="1856" y="2637"/>
                    <a:pt x="3508" y="1423"/>
                    <a:pt x="3536" y="1082"/>
                  </a:cubicBezTo>
                  <a:cubicBezTo>
                    <a:pt x="3536" y="742"/>
                    <a:pt x="2963" y="1"/>
                    <a:pt x="2534" y="1"/>
                  </a:cubicBezTo>
                  <a:close/>
                </a:path>
              </a:pathLst>
            </a:custGeom>
            <a:solidFill>
              <a:srgbClr val="DC5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3238275" y="1624350"/>
              <a:ext cx="124875" cy="80075"/>
            </a:xfrm>
            <a:custGeom>
              <a:avLst/>
              <a:gdLst/>
              <a:ahLst/>
              <a:cxnLst/>
              <a:rect l="l" t="t" r="r" b="b"/>
              <a:pathLst>
                <a:path w="4995" h="3203" extrusionOk="0">
                  <a:moveTo>
                    <a:pt x="2422" y="1"/>
                  </a:moveTo>
                  <a:cubicBezTo>
                    <a:pt x="2277" y="1"/>
                    <a:pt x="2126" y="19"/>
                    <a:pt x="1970" y="57"/>
                  </a:cubicBezTo>
                  <a:cubicBezTo>
                    <a:pt x="4" y="509"/>
                    <a:pt x="0" y="3203"/>
                    <a:pt x="514" y="3203"/>
                  </a:cubicBezTo>
                  <a:cubicBezTo>
                    <a:pt x="532" y="3203"/>
                    <a:pt x="550" y="3200"/>
                    <a:pt x="569" y="3193"/>
                  </a:cubicBezTo>
                  <a:cubicBezTo>
                    <a:pt x="1103" y="2993"/>
                    <a:pt x="736" y="1091"/>
                    <a:pt x="2170" y="758"/>
                  </a:cubicBezTo>
                  <a:cubicBezTo>
                    <a:pt x="2266" y="735"/>
                    <a:pt x="2358" y="725"/>
                    <a:pt x="2446" y="725"/>
                  </a:cubicBezTo>
                  <a:cubicBezTo>
                    <a:pt x="3498" y="725"/>
                    <a:pt x="3993" y="2227"/>
                    <a:pt x="4477" y="2227"/>
                  </a:cubicBezTo>
                  <a:cubicBezTo>
                    <a:pt x="4486" y="2227"/>
                    <a:pt x="4496" y="2227"/>
                    <a:pt x="4505" y="2226"/>
                  </a:cubicBezTo>
                  <a:cubicBezTo>
                    <a:pt x="4995" y="2164"/>
                    <a:pt x="4026" y="1"/>
                    <a:pt x="2422" y="1"/>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3576925" y="1545125"/>
              <a:ext cx="124800" cy="80100"/>
            </a:xfrm>
            <a:custGeom>
              <a:avLst/>
              <a:gdLst/>
              <a:ahLst/>
              <a:cxnLst/>
              <a:rect l="l" t="t" r="r" b="b"/>
              <a:pathLst>
                <a:path w="4992" h="3204" extrusionOk="0">
                  <a:moveTo>
                    <a:pt x="2419" y="1"/>
                  </a:moveTo>
                  <a:cubicBezTo>
                    <a:pt x="2274" y="1"/>
                    <a:pt x="2123" y="19"/>
                    <a:pt x="1967" y="57"/>
                  </a:cubicBezTo>
                  <a:cubicBezTo>
                    <a:pt x="1" y="509"/>
                    <a:pt x="28" y="3203"/>
                    <a:pt x="514" y="3203"/>
                  </a:cubicBezTo>
                  <a:cubicBezTo>
                    <a:pt x="531" y="3203"/>
                    <a:pt x="548" y="3200"/>
                    <a:pt x="566" y="3193"/>
                  </a:cubicBezTo>
                  <a:cubicBezTo>
                    <a:pt x="1100" y="2960"/>
                    <a:pt x="733" y="1092"/>
                    <a:pt x="2167" y="758"/>
                  </a:cubicBezTo>
                  <a:cubicBezTo>
                    <a:pt x="2263" y="735"/>
                    <a:pt x="2355" y="725"/>
                    <a:pt x="2443" y="725"/>
                  </a:cubicBezTo>
                  <a:cubicBezTo>
                    <a:pt x="3495" y="725"/>
                    <a:pt x="3990" y="2227"/>
                    <a:pt x="4474" y="2227"/>
                  </a:cubicBezTo>
                  <a:cubicBezTo>
                    <a:pt x="4483" y="2227"/>
                    <a:pt x="4493" y="2227"/>
                    <a:pt x="4502" y="2226"/>
                  </a:cubicBezTo>
                  <a:cubicBezTo>
                    <a:pt x="4992" y="2165"/>
                    <a:pt x="4023" y="1"/>
                    <a:pt x="2419" y="1"/>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6"/>
            <p:cNvSpPr/>
            <p:nvPr/>
          </p:nvSpPr>
          <p:spPr>
            <a:xfrm>
              <a:off x="3449550" y="1902525"/>
              <a:ext cx="171800" cy="94775"/>
            </a:xfrm>
            <a:custGeom>
              <a:avLst/>
              <a:gdLst/>
              <a:ahLst/>
              <a:cxnLst/>
              <a:rect l="l" t="t" r="r" b="b"/>
              <a:pathLst>
                <a:path w="6872" h="3791" extrusionOk="0">
                  <a:moveTo>
                    <a:pt x="6129" y="1"/>
                  </a:moveTo>
                  <a:cubicBezTo>
                    <a:pt x="6118" y="1"/>
                    <a:pt x="6106" y="2"/>
                    <a:pt x="6095" y="5"/>
                  </a:cubicBezTo>
                  <a:cubicBezTo>
                    <a:pt x="5494" y="138"/>
                    <a:pt x="6128" y="2507"/>
                    <a:pt x="3960" y="3007"/>
                  </a:cubicBezTo>
                  <a:cubicBezTo>
                    <a:pt x="3756" y="3055"/>
                    <a:pt x="3566" y="3077"/>
                    <a:pt x="3389" y="3077"/>
                  </a:cubicBezTo>
                  <a:cubicBezTo>
                    <a:pt x="1773" y="3077"/>
                    <a:pt x="1268" y="1267"/>
                    <a:pt x="771" y="1267"/>
                  </a:cubicBezTo>
                  <a:cubicBezTo>
                    <a:pt x="756" y="1267"/>
                    <a:pt x="740" y="1269"/>
                    <a:pt x="724" y="1273"/>
                  </a:cubicBezTo>
                  <a:cubicBezTo>
                    <a:pt x="0" y="1454"/>
                    <a:pt x="1269" y="3791"/>
                    <a:pt x="3418" y="3791"/>
                  </a:cubicBezTo>
                  <a:cubicBezTo>
                    <a:pt x="3645" y="3791"/>
                    <a:pt x="3882" y="3765"/>
                    <a:pt x="4127" y="3708"/>
                  </a:cubicBezTo>
                  <a:cubicBezTo>
                    <a:pt x="6872" y="3087"/>
                    <a:pt x="6672" y="1"/>
                    <a:pt x="6129"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6"/>
            <p:cNvSpPr/>
            <p:nvPr/>
          </p:nvSpPr>
          <p:spPr>
            <a:xfrm>
              <a:off x="3211625" y="1861250"/>
              <a:ext cx="104275" cy="66950"/>
            </a:xfrm>
            <a:custGeom>
              <a:avLst/>
              <a:gdLst/>
              <a:ahLst/>
              <a:cxnLst/>
              <a:rect l="l" t="t" r="r" b="b"/>
              <a:pathLst>
                <a:path w="4171" h="2678" extrusionOk="0">
                  <a:moveTo>
                    <a:pt x="2462" y="1"/>
                  </a:moveTo>
                  <a:cubicBezTo>
                    <a:pt x="2240" y="1"/>
                    <a:pt x="2006" y="29"/>
                    <a:pt x="1769" y="88"/>
                  </a:cubicBezTo>
                  <a:cubicBezTo>
                    <a:pt x="701" y="355"/>
                    <a:pt x="1" y="1122"/>
                    <a:pt x="168" y="1789"/>
                  </a:cubicBezTo>
                  <a:cubicBezTo>
                    <a:pt x="297" y="2334"/>
                    <a:pt x="911" y="2677"/>
                    <a:pt x="1680" y="2677"/>
                  </a:cubicBezTo>
                  <a:cubicBezTo>
                    <a:pt x="1900" y="2677"/>
                    <a:pt x="2132" y="2649"/>
                    <a:pt x="2369" y="2590"/>
                  </a:cubicBezTo>
                  <a:cubicBezTo>
                    <a:pt x="3437" y="2356"/>
                    <a:pt x="4170" y="1589"/>
                    <a:pt x="4004" y="889"/>
                  </a:cubicBezTo>
                  <a:cubicBezTo>
                    <a:pt x="3874" y="344"/>
                    <a:pt x="3240" y="1"/>
                    <a:pt x="2462" y="1"/>
                  </a:cubicBezTo>
                  <a:close/>
                </a:path>
              </a:pathLst>
            </a:custGeom>
            <a:solidFill>
              <a:srgbClr val="F58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3704475" y="1743675"/>
              <a:ext cx="104275" cy="66925"/>
            </a:xfrm>
            <a:custGeom>
              <a:avLst/>
              <a:gdLst/>
              <a:ahLst/>
              <a:cxnLst/>
              <a:rect l="l" t="t" r="r" b="b"/>
              <a:pathLst>
                <a:path w="4171" h="2677" extrusionOk="0">
                  <a:moveTo>
                    <a:pt x="2462" y="1"/>
                  </a:moveTo>
                  <a:cubicBezTo>
                    <a:pt x="2240" y="1"/>
                    <a:pt x="2006" y="29"/>
                    <a:pt x="1769" y="88"/>
                  </a:cubicBezTo>
                  <a:cubicBezTo>
                    <a:pt x="701" y="321"/>
                    <a:pt x="1" y="1089"/>
                    <a:pt x="168" y="1789"/>
                  </a:cubicBezTo>
                  <a:cubicBezTo>
                    <a:pt x="297" y="2334"/>
                    <a:pt x="911" y="2677"/>
                    <a:pt x="1680" y="2677"/>
                  </a:cubicBezTo>
                  <a:cubicBezTo>
                    <a:pt x="1900" y="2677"/>
                    <a:pt x="2132" y="2649"/>
                    <a:pt x="2369" y="2590"/>
                  </a:cubicBezTo>
                  <a:cubicBezTo>
                    <a:pt x="3437" y="2323"/>
                    <a:pt x="4170" y="1556"/>
                    <a:pt x="4004" y="888"/>
                  </a:cubicBezTo>
                  <a:cubicBezTo>
                    <a:pt x="3874" y="344"/>
                    <a:pt x="3240" y="1"/>
                    <a:pt x="2462" y="1"/>
                  </a:cubicBezTo>
                  <a:close/>
                </a:path>
              </a:pathLst>
            </a:custGeom>
            <a:solidFill>
              <a:srgbClr val="F58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6"/>
            <p:cNvSpPr/>
            <p:nvPr/>
          </p:nvSpPr>
          <p:spPr>
            <a:xfrm>
              <a:off x="3546025" y="1321350"/>
              <a:ext cx="90725" cy="47525"/>
            </a:xfrm>
            <a:custGeom>
              <a:avLst/>
              <a:gdLst/>
              <a:ahLst/>
              <a:cxnLst/>
              <a:rect l="l" t="t" r="r" b="b"/>
              <a:pathLst>
                <a:path w="3629" h="1901" extrusionOk="0">
                  <a:moveTo>
                    <a:pt x="748" y="1"/>
                  </a:moveTo>
                  <a:cubicBezTo>
                    <a:pt x="731" y="1"/>
                    <a:pt x="715" y="1"/>
                    <a:pt x="701" y="2"/>
                  </a:cubicBezTo>
                  <a:cubicBezTo>
                    <a:pt x="268" y="69"/>
                    <a:pt x="1" y="1103"/>
                    <a:pt x="168" y="1436"/>
                  </a:cubicBezTo>
                  <a:cubicBezTo>
                    <a:pt x="292" y="1643"/>
                    <a:pt x="1400" y="1901"/>
                    <a:pt x="2274" y="1901"/>
                  </a:cubicBezTo>
                  <a:cubicBezTo>
                    <a:pt x="2812" y="1901"/>
                    <a:pt x="3260" y="1803"/>
                    <a:pt x="3337" y="1536"/>
                  </a:cubicBezTo>
                  <a:cubicBezTo>
                    <a:pt x="3628" y="533"/>
                    <a:pt x="1312" y="1"/>
                    <a:pt x="748" y="1"/>
                  </a:cubicBezTo>
                  <a:close/>
                </a:path>
              </a:pathLst>
            </a:custGeom>
            <a:solidFill>
              <a:srgbClr val="DC5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6"/>
            <p:cNvSpPr/>
            <p:nvPr/>
          </p:nvSpPr>
          <p:spPr>
            <a:xfrm>
              <a:off x="3837425" y="1566300"/>
              <a:ext cx="77050" cy="93175"/>
            </a:xfrm>
            <a:custGeom>
              <a:avLst/>
              <a:gdLst/>
              <a:ahLst/>
              <a:cxnLst/>
              <a:rect l="l" t="t" r="r" b="b"/>
              <a:pathLst>
                <a:path w="3082" h="3727" extrusionOk="0">
                  <a:moveTo>
                    <a:pt x="2372" y="1"/>
                  </a:moveTo>
                  <a:cubicBezTo>
                    <a:pt x="1806" y="1"/>
                    <a:pt x="1" y="3520"/>
                    <a:pt x="454" y="3714"/>
                  </a:cubicBezTo>
                  <a:cubicBezTo>
                    <a:pt x="478" y="3722"/>
                    <a:pt x="507" y="3727"/>
                    <a:pt x="540" y="3727"/>
                  </a:cubicBezTo>
                  <a:cubicBezTo>
                    <a:pt x="1141" y="3727"/>
                    <a:pt x="3082" y="2357"/>
                    <a:pt x="2955" y="1946"/>
                  </a:cubicBezTo>
                  <a:cubicBezTo>
                    <a:pt x="2916" y="1843"/>
                    <a:pt x="2813" y="1804"/>
                    <a:pt x="2679" y="1804"/>
                  </a:cubicBezTo>
                  <a:cubicBezTo>
                    <a:pt x="2246" y="1804"/>
                    <a:pt x="1488" y="2213"/>
                    <a:pt x="1488" y="2213"/>
                  </a:cubicBezTo>
                  <a:cubicBezTo>
                    <a:pt x="1488" y="2213"/>
                    <a:pt x="2889" y="245"/>
                    <a:pt x="2422" y="11"/>
                  </a:cubicBezTo>
                  <a:cubicBezTo>
                    <a:pt x="2407" y="4"/>
                    <a:pt x="2390" y="1"/>
                    <a:pt x="2372"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3003150" y="1742125"/>
              <a:ext cx="99375" cy="66750"/>
            </a:xfrm>
            <a:custGeom>
              <a:avLst/>
              <a:gdLst/>
              <a:ahLst/>
              <a:cxnLst/>
              <a:rect l="l" t="t" r="r" b="b"/>
              <a:pathLst>
                <a:path w="3975" h="2670" extrusionOk="0">
                  <a:moveTo>
                    <a:pt x="430" y="1"/>
                  </a:moveTo>
                  <a:cubicBezTo>
                    <a:pt x="371" y="1"/>
                    <a:pt x="326" y="16"/>
                    <a:pt x="301" y="50"/>
                  </a:cubicBezTo>
                  <a:cubicBezTo>
                    <a:pt x="0" y="450"/>
                    <a:pt x="2069" y="1651"/>
                    <a:pt x="2069" y="1651"/>
                  </a:cubicBezTo>
                  <a:cubicBezTo>
                    <a:pt x="2069" y="1651"/>
                    <a:pt x="1937" y="1642"/>
                    <a:pt x="1752" y="1642"/>
                  </a:cubicBezTo>
                  <a:cubicBezTo>
                    <a:pt x="1323" y="1642"/>
                    <a:pt x="611" y="1691"/>
                    <a:pt x="634" y="2018"/>
                  </a:cubicBezTo>
                  <a:cubicBezTo>
                    <a:pt x="684" y="2344"/>
                    <a:pt x="2167" y="2670"/>
                    <a:pt x="3042" y="2670"/>
                  </a:cubicBezTo>
                  <a:cubicBezTo>
                    <a:pt x="3331" y="2670"/>
                    <a:pt x="3554" y="2634"/>
                    <a:pt x="3636" y="2552"/>
                  </a:cubicBezTo>
                  <a:cubicBezTo>
                    <a:pt x="3975" y="2213"/>
                    <a:pt x="1133" y="1"/>
                    <a:pt x="430"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3131575" y="1440625"/>
              <a:ext cx="689025" cy="369325"/>
            </a:xfrm>
            <a:custGeom>
              <a:avLst/>
              <a:gdLst/>
              <a:ahLst/>
              <a:cxnLst/>
              <a:rect l="l" t="t" r="r" b="b"/>
              <a:pathLst>
                <a:path w="27561" h="14773" extrusionOk="0">
                  <a:moveTo>
                    <a:pt x="20140" y="1708"/>
                  </a:moveTo>
                  <a:cubicBezTo>
                    <a:pt x="21883" y="1708"/>
                    <a:pt x="23607" y="2814"/>
                    <a:pt x="24084" y="4838"/>
                  </a:cubicBezTo>
                  <a:cubicBezTo>
                    <a:pt x="24585" y="7006"/>
                    <a:pt x="23250" y="9174"/>
                    <a:pt x="21082" y="9675"/>
                  </a:cubicBezTo>
                  <a:cubicBezTo>
                    <a:pt x="20751" y="9754"/>
                    <a:pt x="20427" y="9791"/>
                    <a:pt x="20112" y="9791"/>
                  </a:cubicBezTo>
                  <a:cubicBezTo>
                    <a:pt x="17098" y="9791"/>
                    <a:pt x="14991" y="6386"/>
                    <a:pt x="16712" y="3637"/>
                  </a:cubicBezTo>
                  <a:cubicBezTo>
                    <a:pt x="17525" y="2325"/>
                    <a:pt x="18838" y="1708"/>
                    <a:pt x="20140" y="1708"/>
                  </a:cubicBezTo>
                  <a:close/>
                  <a:moveTo>
                    <a:pt x="6383" y="4921"/>
                  </a:moveTo>
                  <a:cubicBezTo>
                    <a:pt x="8131" y="4921"/>
                    <a:pt x="9863" y="6030"/>
                    <a:pt x="10341" y="8040"/>
                  </a:cubicBezTo>
                  <a:cubicBezTo>
                    <a:pt x="10842" y="10242"/>
                    <a:pt x="9474" y="12410"/>
                    <a:pt x="7306" y="12910"/>
                  </a:cubicBezTo>
                  <a:cubicBezTo>
                    <a:pt x="6983" y="12983"/>
                    <a:pt x="6667" y="13018"/>
                    <a:pt x="6361" y="13018"/>
                  </a:cubicBezTo>
                  <a:cubicBezTo>
                    <a:pt x="3310" y="13018"/>
                    <a:pt x="1211" y="9598"/>
                    <a:pt x="2969" y="6839"/>
                  </a:cubicBezTo>
                  <a:cubicBezTo>
                    <a:pt x="3779" y="5532"/>
                    <a:pt x="5086" y="4921"/>
                    <a:pt x="6383" y="4921"/>
                  </a:cubicBezTo>
                  <a:close/>
                  <a:moveTo>
                    <a:pt x="20270" y="0"/>
                  </a:moveTo>
                  <a:cubicBezTo>
                    <a:pt x="19820" y="0"/>
                    <a:pt x="19355" y="54"/>
                    <a:pt x="18881" y="168"/>
                  </a:cubicBezTo>
                  <a:cubicBezTo>
                    <a:pt x="16345" y="735"/>
                    <a:pt x="14544" y="2937"/>
                    <a:pt x="14444" y="5538"/>
                  </a:cubicBezTo>
                  <a:cubicBezTo>
                    <a:pt x="14177" y="5355"/>
                    <a:pt x="13677" y="5080"/>
                    <a:pt x="13127" y="5080"/>
                  </a:cubicBezTo>
                  <a:cubicBezTo>
                    <a:pt x="12576" y="5080"/>
                    <a:pt x="11976" y="5355"/>
                    <a:pt x="11509" y="6272"/>
                  </a:cubicBezTo>
                  <a:cubicBezTo>
                    <a:pt x="10482" y="4362"/>
                    <a:pt x="8515" y="3272"/>
                    <a:pt x="6464" y="3272"/>
                  </a:cubicBezTo>
                  <a:cubicBezTo>
                    <a:pt x="5650" y="3272"/>
                    <a:pt x="4823" y="3444"/>
                    <a:pt x="4037" y="3804"/>
                  </a:cubicBezTo>
                  <a:cubicBezTo>
                    <a:pt x="1301" y="5071"/>
                    <a:pt x="0" y="8240"/>
                    <a:pt x="1068" y="11076"/>
                  </a:cubicBezTo>
                  <a:cubicBezTo>
                    <a:pt x="1953" y="13355"/>
                    <a:pt x="4131" y="14772"/>
                    <a:pt x="6442" y="14772"/>
                  </a:cubicBezTo>
                  <a:cubicBezTo>
                    <a:pt x="7006" y="14772"/>
                    <a:pt x="7577" y="14688"/>
                    <a:pt x="8140" y="14511"/>
                  </a:cubicBezTo>
                  <a:cubicBezTo>
                    <a:pt x="11042" y="13644"/>
                    <a:pt x="12743" y="10642"/>
                    <a:pt x="12042" y="7707"/>
                  </a:cubicBezTo>
                  <a:cubicBezTo>
                    <a:pt x="12042" y="7707"/>
                    <a:pt x="12371" y="6306"/>
                    <a:pt x="13252" y="6306"/>
                  </a:cubicBezTo>
                  <a:cubicBezTo>
                    <a:pt x="13595" y="6306"/>
                    <a:pt x="14021" y="6518"/>
                    <a:pt x="14544" y="7106"/>
                  </a:cubicBezTo>
                  <a:cubicBezTo>
                    <a:pt x="15215" y="9982"/>
                    <a:pt x="17704" y="11568"/>
                    <a:pt x="20212" y="11568"/>
                  </a:cubicBezTo>
                  <a:cubicBezTo>
                    <a:pt x="22069" y="11568"/>
                    <a:pt x="23936" y="10699"/>
                    <a:pt x="25085" y="8841"/>
                  </a:cubicBezTo>
                  <a:cubicBezTo>
                    <a:pt x="27561" y="4885"/>
                    <a:pt x="24571" y="0"/>
                    <a:pt x="20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3425950" y="2949225"/>
              <a:ext cx="615475" cy="246025"/>
            </a:xfrm>
            <a:custGeom>
              <a:avLst/>
              <a:gdLst/>
              <a:ahLst/>
              <a:cxnLst/>
              <a:rect l="l" t="t" r="r" b="b"/>
              <a:pathLst>
                <a:path w="24619" h="9841" extrusionOk="0">
                  <a:moveTo>
                    <a:pt x="19681" y="0"/>
                  </a:moveTo>
                  <a:lnTo>
                    <a:pt x="1" y="5504"/>
                  </a:lnTo>
                  <a:lnTo>
                    <a:pt x="468" y="9841"/>
                  </a:lnTo>
                  <a:lnTo>
                    <a:pt x="23784" y="3770"/>
                  </a:lnTo>
                  <a:lnTo>
                    <a:pt x="24618" y="1335"/>
                  </a:lnTo>
                  <a:lnTo>
                    <a:pt x="22183" y="467"/>
                  </a:lnTo>
                  <a:lnTo>
                    <a:pt x="196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3381750" y="2898900"/>
              <a:ext cx="690400" cy="961525"/>
            </a:xfrm>
            <a:custGeom>
              <a:avLst/>
              <a:gdLst/>
              <a:ahLst/>
              <a:cxnLst/>
              <a:rect l="l" t="t" r="r" b="b"/>
              <a:pathLst>
                <a:path w="27616" h="38461" extrusionOk="0">
                  <a:moveTo>
                    <a:pt x="23346" y="1"/>
                  </a:moveTo>
                  <a:cubicBezTo>
                    <a:pt x="22144" y="1"/>
                    <a:pt x="17046" y="1475"/>
                    <a:pt x="11976" y="3114"/>
                  </a:cubicBezTo>
                  <a:cubicBezTo>
                    <a:pt x="6405" y="4915"/>
                    <a:pt x="601" y="6783"/>
                    <a:pt x="301" y="8018"/>
                  </a:cubicBezTo>
                  <a:cubicBezTo>
                    <a:pt x="1" y="9252"/>
                    <a:pt x="2636" y="28099"/>
                    <a:pt x="2903" y="31067"/>
                  </a:cubicBezTo>
                  <a:cubicBezTo>
                    <a:pt x="3203" y="34003"/>
                    <a:pt x="3770" y="37972"/>
                    <a:pt x="4837" y="38406"/>
                  </a:cubicBezTo>
                  <a:cubicBezTo>
                    <a:pt x="4925" y="38443"/>
                    <a:pt x="5053" y="38460"/>
                    <a:pt x="5217" y="38460"/>
                  </a:cubicBezTo>
                  <a:cubicBezTo>
                    <a:pt x="6983" y="38460"/>
                    <a:pt x="12881" y="36447"/>
                    <a:pt x="16879" y="35104"/>
                  </a:cubicBezTo>
                  <a:cubicBezTo>
                    <a:pt x="21249" y="33636"/>
                    <a:pt x="26086" y="31701"/>
                    <a:pt x="26620" y="31067"/>
                  </a:cubicBezTo>
                  <a:cubicBezTo>
                    <a:pt x="27153" y="30400"/>
                    <a:pt x="27587" y="26731"/>
                    <a:pt x="27587" y="18225"/>
                  </a:cubicBezTo>
                  <a:lnTo>
                    <a:pt x="27587" y="16357"/>
                  </a:lnTo>
                  <a:cubicBezTo>
                    <a:pt x="27587" y="16357"/>
                    <a:pt x="27554" y="8218"/>
                    <a:pt x="27587" y="6283"/>
                  </a:cubicBezTo>
                  <a:cubicBezTo>
                    <a:pt x="27615" y="4671"/>
                    <a:pt x="27500" y="3347"/>
                    <a:pt x="26305" y="3347"/>
                  </a:cubicBezTo>
                  <a:cubicBezTo>
                    <a:pt x="26091" y="3347"/>
                    <a:pt x="25842" y="3390"/>
                    <a:pt x="25552" y="3481"/>
                  </a:cubicBezTo>
                  <a:cubicBezTo>
                    <a:pt x="23617" y="4081"/>
                    <a:pt x="6872" y="9118"/>
                    <a:pt x="5204" y="9619"/>
                  </a:cubicBezTo>
                  <a:cubicBezTo>
                    <a:pt x="4547" y="9806"/>
                    <a:pt x="3950" y="9919"/>
                    <a:pt x="3476" y="9919"/>
                  </a:cubicBezTo>
                  <a:cubicBezTo>
                    <a:pt x="2772" y="9919"/>
                    <a:pt x="2342" y="9670"/>
                    <a:pt x="2402" y="9052"/>
                  </a:cubicBezTo>
                  <a:cubicBezTo>
                    <a:pt x="2536" y="7984"/>
                    <a:pt x="5171" y="6883"/>
                    <a:pt x="11909" y="4815"/>
                  </a:cubicBezTo>
                  <a:cubicBezTo>
                    <a:pt x="18614" y="2781"/>
                    <a:pt x="21449" y="2013"/>
                    <a:pt x="21449" y="2013"/>
                  </a:cubicBezTo>
                  <a:lnTo>
                    <a:pt x="23951" y="2480"/>
                  </a:lnTo>
                  <a:cubicBezTo>
                    <a:pt x="23951" y="2480"/>
                    <a:pt x="23984" y="379"/>
                    <a:pt x="23584" y="45"/>
                  </a:cubicBezTo>
                  <a:cubicBezTo>
                    <a:pt x="23545" y="15"/>
                    <a:pt x="23464" y="1"/>
                    <a:pt x="2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3522675" y="3098850"/>
              <a:ext cx="466200" cy="224900"/>
            </a:xfrm>
            <a:custGeom>
              <a:avLst/>
              <a:gdLst/>
              <a:ahLst/>
              <a:cxnLst/>
              <a:rect l="l" t="t" r="r" b="b"/>
              <a:pathLst>
                <a:path w="18648" h="8996" extrusionOk="0">
                  <a:moveTo>
                    <a:pt x="17414" y="1"/>
                  </a:moveTo>
                  <a:cubicBezTo>
                    <a:pt x="16598" y="1"/>
                    <a:pt x="14049" y="577"/>
                    <a:pt x="9641" y="1754"/>
                  </a:cubicBezTo>
                  <a:cubicBezTo>
                    <a:pt x="4704" y="3022"/>
                    <a:pt x="701" y="4556"/>
                    <a:pt x="335" y="4990"/>
                  </a:cubicBezTo>
                  <a:cubicBezTo>
                    <a:pt x="1" y="5423"/>
                    <a:pt x="501" y="8926"/>
                    <a:pt x="1302" y="8993"/>
                  </a:cubicBezTo>
                  <a:cubicBezTo>
                    <a:pt x="1328" y="8995"/>
                    <a:pt x="1357" y="8996"/>
                    <a:pt x="1390" y="8996"/>
                  </a:cubicBezTo>
                  <a:cubicBezTo>
                    <a:pt x="2343" y="8996"/>
                    <a:pt x="5887" y="8059"/>
                    <a:pt x="9274" y="7091"/>
                  </a:cubicBezTo>
                  <a:cubicBezTo>
                    <a:pt x="12777" y="6091"/>
                    <a:pt x="17447" y="4823"/>
                    <a:pt x="18047" y="4289"/>
                  </a:cubicBezTo>
                  <a:cubicBezTo>
                    <a:pt x="18648" y="3756"/>
                    <a:pt x="18081" y="153"/>
                    <a:pt x="17614" y="20"/>
                  </a:cubicBezTo>
                  <a:cubicBezTo>
                    <a:pt x="17566" y="7"/>
                    <a:pt x="17499" y="1"/>
                    <a:pt x="17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3647775" y="3276125"/>
              <a:ext cx="477025" cy="386975"/>
            </a:xfrm>
            <a:custGeom>
              <a:avLst/>
              <a:gdLst/>
              <a:ahLst/>
              <a:cxnLst/>
              <a:rect l="l" t="t" r="r" b="b"/>
              <a:pathLst>
                <a:path w="19081" h="15479" extrusionOk="0">
                  <a:moveTo>
                    <a:pt x="13355" y="1"/>
                  </a:moveTo>
                  <a:cubicBezTo>
                    <a:pt x="12065" y="1"/>
                    <a:pt x="6725" y="3584"/>
                    <a:pt x="5671" y="4203"/>
                  </a:cubicBezTo>
                  <a:cubicBezTo>
                    <a:pt x="4504" y="4870"/>
                    <a:pt x="4704" y="6972"/>
                    <a:pt x="3937" y="7572"/>
                  </a:cubicBezTo>
                  <a:cubicBezTo>
                    <a:pt x="3169" y="8173"/>
                    <a:pt x="301" y="8740"/>
                    <a:pt x="301" y="8740"/>
                  </a:cubicBezTo>
                  <a:lnTo>
                    <a:pt x="1" y="15478"/>
                  </a:lnTo>
                  <a:cubicBezTo>
                    <a:pt x="1" y="15478"/>
                    <a:pt x="3653" y="14594"/>
                    <a:pt x="5285" y="14594"/>
                  </a:cubicBezTo>
                  <a:cubicBezTo>
                    <a:pt x="5607" y="14594"/>
                    <a:pt x="5851" y="14628"/>
                    <a:pt x="5971" y="14711"/>
                  </a:cubicBezTo>
                  <a:cubicBezTo>
                    <a:pt x="6169" y="14837"/>
                    <a:pt x="6533" y="14902"/>
                    <a:pt x="7044" y="14902"/>
                  </a:cubicBezTo>
                  <a:cubicBezTo>
                    <a:pt x="8430" y="14902"/>
                    <a:pt x="10904" y="14424"/>
                    <a:pt x="14144" y="13377"/>
                  </a:cubicBezTo>
                  <a:cubicBezTo>
                    <a:pt x="18580" y="11942"/>
                    <a:pt x="18514" y="10408"/>
                    <a:pt x="18347" y="9741"/>
                  </a:cubicBezTo>
                  <a:cubicBezTo>
                    <a:pt x="18147" y="9073"/>
                    <a:pt x="17947" y="8506"/>
                    <a:pt x="18414" y="7939"/>
                  </a:cubicBezTo>
                  <a:cubicBezTo>
                    <a:pt x="18847" y="7406"/>
                    <a:pt x="18514" y="6005"/>
                    <a:pt x="18347" y="5604"/>
                  </a:cubicBezTo>
                  <a:cubicBezTo>
                    <a:pt x="18147" y="5171"/>
                    <a:pt x="19081" y="4103"/>
                    <a:pt x="19047" y="3169"/>
                  </a:cubicBezTo>
                  <a:cubicBezTo>
                    <a:pt x="19014" y="2235"/>
                    <a:pt x="16946" y="1268"/>
                    <a:pt x="16946" y="1268"/>
                  </a:cubicBezTo>
                  <a:lnTo>
                    <a:pt x="16946" y="3103"/>
                  </a:lnTo>
                  <a:lnTo>
                    <a:pt x="15545" y="3736"/>
                  </a:lnTo>
                  <a:cubicBezTo>
                    <a:pt x="14290" y="4304"/>
                    <a:pt x="11485" y="5594"/>
                    <a:pt x="10504" y="5594"/>
                  </a:cubicBezTo>
                  <a:cubicBezTo>
                    <a:pt x="10390" y="5594"/>
                    <a:pt x="10300" y="5576"/>
                    <a:pt x="10241" y="5538"/>
                  </a:cubicBezTo>
                  <a:cubicBezTo>
                    <a:pt x="9707" y="5171"/>
                    <a:pt x="10875" y="4137"/>
                    <a:pt x="11776" y="3436"/>
                  </a:cubicBezTo>
                  <a:cubicBezTo>
                    <a:pt x="12676" y="2736"/>
                    <a:pt x="14244" y="701"/>
                    <a:pt x="13577" y="67"/>
                  </a:cubicBezTo>
                  <a:cubicBezTo>
                    <a:pt x="13529" y="22"/>
                    <a:pt x="13454" y="1"/>
                    <a:pt x="1335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2981475" y="3348500"/>
              <a:ext cx="216000" cy="104450"/>
            </a:xfrm>
            <a:custGeom>
              <a:avLst/>
              <a:gdLst/>
              <a:ahLst/>
              <a:cxnLst/>
              <a:rect l="l" t="t" r="r" b="b"/>
              <a:pathLst>
                <a:path w="8640" h="4178" extrusionOk="0">
                  <a:moveTo>
                    <a:pt x="8314" y="1"/>
                  </a:moveTo>
                  <a:cubicBezTo>
                    <a:pt x="3603" y="1"/>
                    <a:pt x="0" y="4177"/>
                    <a:pt x="0" y="4177"/>
                  </a:cubicBezTo>
                  <a:cubicBezTo>
                    <a:pt x="690" y="4066"/>
                    <a:pt x="1694" y="4029"/>
                    <a:pt x="2727" y="4029"/>
                  </a:cubicBezTo>
                  <a:cubicBezTo>
                    <a:pt x="4792" y="4029"/>
                    <a:pt x="6972" y="4177"/>
                    <a:pt x="6972" y="4177"/>
                  </a:cubicBezTo>
                  <a:cubicBezTo>
                    <a:pt x="7305" y="3143"/>
                    <a:pt x="7973" y="1542"/>
                    <a:pt x="8640" y="7"/>
                  </a:cubicBezTo>
                  <a:cubicBezTo>
                    <a:pt x="8531" y="3"/>
                    <a:pt x="8422" y="1"/>
                    <a:pt x="8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2785500" y="2596475"/>
              <a:ext cx="968200" cy="1217575"/>
            </a:xfrm>
            <a:custGeom>
              <a:avLst/>
              <a:gdLst/>
              <a:ahLst/>
              <a:cxnLst/>
              <a:rect l="l" t="t" r="r" b="b"/>
              <a:pathLst>
                <a:path w="38728" h="48703" extrusionOk="0">
                  <a:moveTo>
                    <a:pt x="11775" y="0"/>
                  </a:moveTo>
                  <a:cubicBezTo>
                    <a:pt x="6271" y="3336"/>
                    <a:pt x="4270" y="15178"/>
                    <a:pt x="3403" y="22383"/>
                  </a:cubicBezTo>
                  <a:cubicBezTo>
                    <a:pt x="2502" y="29588"/>
                    <a:pt x="0" y="42764"/>
                    <a:pt x="467" y="44666"/>
                  </a:cubicBezTo>
                  <a:cubicBezTo>
                    <a:pt x="931" y="46585"/>
                    <a:pt x="6518" y="48702"/>
                    <a:pt x="14817" y="48702"/>
                  </a:cubicBezTo>
                  <a:cubicBezTo>
                    <a:pt x="14881" y="48702"/>
                    <a:pt x="14946" y="48702"/>
                    <a:pt x="15011" y="48702"/>
                  </a:cubicBezTo>
                  <a:cubicBezTo>
                    <a:pt x="23384" y="48668"/>
                    <a:pt x="37560" y="44165"/>
                    <a:pt x="37560" y="44165"/>
                  </a:cubicBezTo>
                  <a:cubicBezTo>
                    <a:pt x="38728" y="39362"/>
                    <a:pt x="36026" y="33558"/>
                    <a:pt x="36026" y="33558"/>
                  </a:cubicBezTo>
                  <a:cubicBezTo>
                    <a:pt x="36026" y="33558"/>
                    <a:pt x="29565" y="34850"/>
                    <a:pt x="25861" y="34850"/>
                  </a:cubicBezTo>
                  <a:cubicBezTo>
                    <a:pt x="25573" y="34850"/>
                    <a:pt x="25302" y="34842"/>
                    <a:pt x="25051" y="34825"/>
                  </a:cubicBezTo>
                  <a:cubicBezTo>
                    <a:pt x="21616" y="34558"/>
                    <a:pt x="14811" y="34225"/>
                    <a:pt x="14811" y="34225"/>
                  </a:cubicBezTo>
                  <a:cubicBezTo>
                    <a:pt x="14811" y="34225"/>
                    <a:pt x="12631" y="34076"/>
                    <a:pt x="10566" y="34076"/>
                  </a:cubicBezTo>
                  <a:cubicBezTo>
                    <a:pt x="9533" y="34076"/>
                    <a:pt x="8529" y="34114"/>
                    <a:pt x="7839" y="34225"/>
                  </a:cubicBezTo>
                  <a:cubicBezTo>
                    <a:pt x="7839" y="34225"/>
                    <a:pt x="11468" y="30050"/>
                    <a:pt x="16204" y="30050"/>
                  </a:cubicBezTo>
                  <a:cubicBezTo>
                    <a:pt x="16295" y="30050"/>
                    <a:pt x="16387" y="30052"/>
                    <a:pt x="16479" y="30055"/>
                  </a:cubicBezTo>
                  <a:cubicBezTo>
                    <a:pt x="17379" y="27954"/>
                    <a:pt x="18313" y="26019"/>
                    <a:pt x="18313" y="26019"/>
                  </a:cubicBezTo>
                  <a:cubicBezTo>
                    <a:pt x="16412" y="24384"/>
                    <a:pt x="13910" y="19981"/>
                    <a:pt x="13076" y="15244"/>
                  </a:cubicBezTo>
                  <a:cubicBezTo>
                    <a:pt x="12242" y="10508"/>
                    <a:pt x="11775" y="0"/>
                    <a:pt x="11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8" name="Google Shape;788;p6"/>
          <p:cNvGrpSpPr/>
          <p:nvPr/>
        </p:nvGrpSpPr>
        <p:grpSpPr>
          <a:xfrm rot="-1501460">
            <a:off x="269047" y="5544450"/>
            <a:ext cx="314276" cy="1341788"/>
            <a:chOff x="5660019" y="3132495"/>
            <a:chExt cx="136920" cy="584572"/>
          </a:xfrm>
        </p:grpSpPr>
        <p:sp>
          <p:nvSpPr>
            <p:cNvPr id="789" name="Google Shape;789;p6"/>
            <p:cNvSpPr/>
            <p:nvPr/>
          </p:nvSpPr>
          <p:spPr>
            <a:xfrm>
              <a:off x="5671677" y="3148415"/>
              <a:ext cx="30" cy="3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5660019" y="3132495"/>
              <a:ext cx="21765" cy="24352"/>
            </a:xfrm>
            <a:custGeom>
              <a:avLst/>
              <a:gdLst/>
              <a:ahLst/>
              <a:cxnLst/>
              <a:rect l="l" t="t" r="r" b="b"/>
              <a:pathLst>
                <a:path w="715" h="800" extrusionOk="0">
                  <a:moveTo>
                    <a:pt x="136" y="0"/>
                  </a:moveTo>
                  <a:cubicBezTo>
                    <a:pt x="97" y="0"/>
                    <a:pt x="58" y="24"/>
                    <a:pt x="35" y="70"/>
                  </a:cubicBezTo>
                  <a:cubicBezTo>
                    <a:pt x="0" y="122"/>
                    <a:pt x="18" y="192"/>
                    <a:pt x="87" y="227"/>
                  </a:cubicBezTo>
                  <a:lnTo>
                    <a:pt x="105" y="227"/>
                  </a:lnTo>
                  <a:lnTo>
                    <a:pt x="122" y="262"/>
                  </a:lnTo>
                  <a:cubicBezTo>
                    <a:pt x="140" y="262"/>
                    <a:pt x="157" y="297"/>
                    <a:pt x="175" y="314"/>
                  </a:cubicBezTo>
                  <a:cubicBezTo>
                    <a:pt x="209" y="349"/>
                    <a:pt x="262" y="384"/>
                    <a:pt x="297" y="419"/>
                  </a:cubicBezTo>
                  <a:lnTo>
                    <a:pt x="314" y="454"/>
                  </a:lnTo>
                  <a:cubicBezTo>
                    <a:pt x="331" y="488"/>
                    <a:pt x="349" y="506"/>
                    <a:pt x="366" y="523"/>
                  </a:cubicBezTo>
                  <a:lnTo>
                    <a:pt x="366" y="541"/>
                  </a:lnTo>
                  <a:lnTo>
                    <a:pt x="384" y="576"/>
                  </a:lnTo>
                  <a:lnTo>
                    <a:pt x="436" y="645"/>
                  </a:lnTo>
                  <a:cubicBezTo>
                    <a:pt x="453" y="663"/>
                    <a:pt x="471" y="680"/>
                    <a:pt x="488" y="698"/>
                  </a:cubicBezTo>
                  <a:lnTo>
                    <a:pt x="506" y="715"/>
                  </a:lnTo>
                  <a:cubicBezTo>
                    <a:pt x="523" y="750"/>
                    <a:pt x="541" y="767"/>
                    <a:pt x="575" y="785"/>
                  </a:cubicBezTo>
                  <a:cubicBezTo>
                    <a:pt x="591" y="795"/>
                    <a:pt x="606" y="799"/>
                    <a:pt x="621" y="799"/>
                  </a:cubicBezTo>
                  <a:cubicBezTo>
                    <a:pt x="655" y="799"/>
                    <a:pt x="685" y="775"/>
                    <a:pt x="697" y="750"/>
                  </a:cubicBezTo>
                  <a:cubicBezTo>
                    <a:pt x="715" y="698"/>
                    <a:pt x="715" y="645"/>
                    <a:pt x="715" y="593"/>
                  </a:cubicBezTo>
                  <a:cubicBezTo>
                    <a:pt x="715" y="558"/>
                    <a:pt x="715" y="523"/>
                    <a:pt x="697" y="506"/>
                  </a:cubicBezTo>
                  <a:cubicBezTo>
                    <a:pt x="593" y="297"/>
                    <a:pt x="419" y="122"/>
                    <a:pt x="192" y="18"/>
                  </a:cubicBezTo>
                  <a:cubicBezTo>
                    <a:pt x="175" y="6"/>
                    <a:pt x="155"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5703304" y="3179677"/>
              <a:ext cx="18812" cy="31810"/>
            </a:xfrm>
            <a:custGeom>
              <a:avLst/>
              <a:gdLst/>
              <a:ahLst/>
              <a:cxnLst/>
              <a:rect l="l" t="t" r="r" b="b"/>
              <a:pathLst>
                <a:path w="618" h="1045" extrusionOk="0">
                  <a:moveTo>
                    <a:pt x="128" y="1"/>
                  </a:moveTo>
                  <a:cubicBezTo>
                    <a:pt x="64" y="1"/>
                    <a:pt x="0" y="67"/>
                    <a:pt x="25" y="141"/>
                  </a:cubicBezTo>
                  <a:cubicBezTo>
                    <a:pt x="60" y="298"/>
                    <a:pt x="130" y="455"/>
                    <a:pt x="199" y="612"/>
                  </a:cubicBezTo>
                  <a:cubicBezTo>
                    <a:pt x="217" y="682"/>
                    <a:pt x="269" y="751"/>
                    <a:pt x="304" y="838"/>
                  </a:cubicBezTo>
                  <a:cubicBezTo>
                    <a:pt x="304" y="838"/>
                    <a:pt x="321" y="856"/>
                    <a:pt x="321" y="856"/>
                  </a:cubicBezTo>
                  <a:cubicBezTo>
                    <a:pt x="321" y="873"/>
                    <a:pt x="339" y="891"/>
                    <a:pt x="356" y="908"/>
                  </a:cubicBezTo>
                  <a:cubicBezTo>
                    <a:pt x="356" y="908"/>
                    <a:pt x="374" y="926"/>
                    <a:pt x="374" y="926"/>
                  </a:cubicBezTo>
                  <a:cubicBezTo>
                    <a:pt x="391" y="978"/>
                    <a:pt x="426" y="1013"/>
                    <a:pt x="461" y="1030"/>
                  </a:cubicBezTo>
                  <a:cubicBezTo>
                    <a:pt x="475" y="1040"/>
                    <a:pt x="491" y="1044"/>
                    <a:pt x="507" y="1044"/>
                  </a:cubicBezTo>
                  <a:cubicBezTo>
                    <a:pt x="548" y="1044"/>
                    <a:pt x="588" y="1016"/>
                    <a:pt x="600" y="978"/>
                  </a:cubicBezTo>
                  <a:cubicBezTo>
                    <a:pt x="618" y="926"/>
                    <a:pt x="618" y="873"/>
                    <a:pt x="600" y="821"/>
                  </a:cubicBezTo>
                  <a:cubicBezTo>
                    <a:pt x="600" y="804"/>
                    <a:pt x="600" y="769"/>
                    <a:pt x="600" y="751"/>
                  </a:cubicBezTo>
                  <a:cubicBezTo>
                    <a:pt x="600" y="734"/>
                    <a:pt x="600" y="716"/>
                    <a:pt x="600" y="699"/>
                  </a:cubicBezTo>
                  <a:cubicBezTo>
                    <a:pt x="600" y="664"/>
                    <a:pt x="583" y="629"/>
                    <a:pt x="565" y="594"/>
                  </a:cubicBezTo>
                  <a:cubicBezTo>
                    <a:pt x="548" y="525"/>
                    <a:pt x="513" y="455"/>
                    <a:pt x="478" y="385"/>
                  </a:cubicBezTo>
                  <a:cubicBezTo>
                    <a:pt x="408" y="246"/>
                    <a:pt x="304" y="124"/>
                    <a:pt x="199" y="37"/>
                  </a:cubicBezTo>
                  <a:cubicBezTo>
                    <a:pt x="179" y="12"/>
                    <a:pt x="15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5734840" y="3252307"/>
              <a:ext cx="16468" cy="33758"/>
            </a:xfrm>
            <a:custGeom>
              <a:avLst/>
              <a:gdLst/>
              <a:ahLst/>
              <a:cxnLst/>
              <a:rect l="l" t="t" r="r" b="b"/>
              <a:pathLst>
                <a:path w="541" h="1109" extrusionOk="0">
                  <a:moveTo>
                    <a:pt x="102" y="1"/>
                  </a:moveTo>
                  <a:cubicBezTo>
                    <a:pt x="68" y="1"/>
                    <a:pt x="35" y="30"/>
                    <a:pt x="35" y="74"/>
                  </a:cubicBezTo>
                  <a:cubicBezTo>
                    <a:pt x="17" y="91"/>
                    <a:pt x="17" y="108"/>
                    <a:pt x="0" y="143"/>
                  </a:cubicBezTo>
                  <a:lnTo>
                    <a:pt x="0" y="213"/>
                  </a:lnTo>
                  <a:cubicBezTo>
                    <a:pt x="0" y="230"/>
                    <a:pt x="0" y="248"/>
                    <a:pt x="17" y="283"/>
                  </a:cubicBezTo>
                  <a:cubicBezTo>
                    <a:pt x="35" y="300"/>
                    <a:pt x="17" y="352"/>
                    <a:pt x="35" y="387"/>
                  </a:cubicBezTo>
                  <a:cubicBezTo>
                    <a:pt x="52" y="474"/>
                    <a:pt x="70" y="544"/>
                    <a:pt x="105" y="631"/>
                  </a:cubicBezTo>
                  <a:cubicBezTo>
                    <a:pt x="122" y="718"/>
                    <a:pt x="157" y="806"/>
                    <a:pt x="192" y="875"/>
                  </a:cubicBezTo>
                  <a:cubicBezTo>
                    <a:pt x="244" y="963"/>
                    <a:pt x="261" y="1050"/>
                    <a:pt x="349" y="1102"/>
                  </a:cubicBezTo>
                  <a:cubicBezTo>
                    <a:pt x="362" y="1106"/>
                    <a:pt x="376" y="1109"/>
                    <a:pt x="390" y="1109"/>
                  </a:cubicBezTo>
                  <a:cubicBezTo>
                    <a:pt x="433" y="1109"/>
                    <a:pt x="475" y="1089"/>
                    <a:pt x="488" y="1050"/>
                  </a:cubicBezTo>
                  <a:cubicBezTo>
                    <a:pt x="540" y="963"/>
                    <a:pt x="488" y="875"/>
                    <a:pt x="488" y="788"/>
                  </a:cubicBezTo>
                  <a:lnTo>
                    <a:pt x="488" y="771"/>
                  </a:lnTo>
                  <a:cubicBezTo>
                    <a:pt x="488" y="753"/>
                    <a:pt x="488" y="736"/>
                    <a:pt x="488" y="701"/>
                  </a:cubicBezTo>
                  <a:cubicBezTo>
                    <a:pt x="488" y="684"/>
                    <a:pt x="488" y="666"/>
                    <a:pt x="471" y="649"/>
                  </a:cubicBezTo>
                  <a:cubicBezTo>
                    <a:pt x="453" y="631"/>
                    <a:pt x="453" y="579"/>
                    <a:pt x="436" y="544"/>
                  </a:cubicBezTo>
                  <a:cubicBezTo>
                    <a:pt x="401" y="457"/>
                    <a:pt x="384" y="370"/>
                    <a:pt x="331" y="283"/>
                  </a:cubicBezTo>
                  <a:cubicBezTo>
                    <a:pt x="314" y="230"/>
                    <a:pt x="279" y="161"/>
                    <a:pt x="227" y="108"/>
                  </a:cubicBezTo>
                  <a:lnTo>
                    <a:pt x="209" y="74"/>
                  </a:lnTo>
                  <a:cubicBezTo>
                    <a:pt x="209" y="56"/>
                    <a:pt x="174" y="39"/>
                    <a:pt x="157" y="39"/>
                  </a:cubicBezTo>
                  <a:cubicBezTo>
                    <a:pt x="144" y="12"/>
                    <a:pt x="123"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5767716" y="3342227"/>
              <a:ext cx="13820" cy="26544"/>
            </a:xfrm>
            <a:custGeom>
              <a:avLst/>
              <a:gdLst/>
              <a:ahLst/>
              <a:cxnLst/>
              <a:rect l="l" t="t" r="r" b="b"/>
              <a:pathLst>
                <a:path w="454" h="872" extrusionOk="0">
                  <a:moveTo>
                    <a:pt x="138" y="0"/>
                  </a:moveTo>
                  <a:cubicBezTo>
                    <a:pt x="123" y="0"/>
                    <a:pt x="105" y="4"/>
                    <a:pt x="88" y="13"/>
                  </a:cubicBezTo>
                  <a:cubicBezTo>
                    <a:pt x="53" y="13"/>
                    <a:pt x="36" y="48"/>
                    <a:pt x="18" y="100"/>
                  </a:cubicBezTo>
                  <a:cubicBezTo>
                    <a:pt x="1" y="153"/>
                    <a:pt x="1" y="205"/>
                    <a:pt x="1" y="275"/>
                  </a:cubicBezTo>
                  <a:cubicBezTo>
                    <a:pt x="1" y="344"/>
                    <a:pt x="18" y="431"/>
                    <a:pt x="36" y="501"/>
                  </a:cubicBezTo>
                  <a:cubicBezTo>
                    <a:pt x="70" y="571"/>
                    <a:pt x="105" y="658"/>
                    <a:pt x="158" y="710"/>
                  </a:cubicBezTo>
                  <a:cubicBezTo>
                    <a:pt x="158" y="728"/>
                    <a:pt x="192" y="745"/>
                    <a:pt x="192" y="763"/>
                  </a:cubicBezTo>
                  <a:cubicBezTo>
                    <a:pt x="192" y="780"/>
                    <a:pt x="210" y="780"/>
                    <a:pt x="227" y="798"/>
                  </a:cubicBezTo>
                  <a:cubicBezTo>
                    <a:pt x="245" y="832"/>
                    <a:pt x="280" y="867"/>
                    <a:pt x="332" y="867"/>
                  </a:cubicBezTo>
                  <a:cubicBezTo>
                    <a:pt x="341" y="870"/>
                    <a:pt x="350" y="872"/>
                    <a:pt x="360" y="872"/>
                  </a:cubicBezTo>
                  <a:cubicBezTo>
                    <a:pt x="406" y="872"/>
                    <a:pt x="454" y="838"/>
                    <a:pt x="454" y="780"/>
                  </a:cubicBezTo>
                  <a:cubicBezTo>
                    <a:pt x="454" y="728"/>
                    <a:pt x="437" y="693"/>
                    <a:pt x="402" y="641"/>
                  </a:cubicBezTo>
                  <a:cubicBezTo>
                    <a:pt x="402" y="641"/>
                    <a:pt x="384" y="623"/>
                    <a:pt x="384" y="606"/>
                  </a:cubicBezTo>
                  <a:lnTo>
                    <a:pt x="384" y="588"/>
                  </a:lnTo>
                  <a:cubicBezTo>
                    <a:pt x="367" y="571"/>
                    <a:pt x="367" y="553"/>
                    <a:pt x="349" y="519"/>
                  </a:cubicBezTo>
                  <a:lnTo>
                    <a:pt x="315" y="414"/>
                  </a:lnTo>
                  <a:cubicBezTo>
                    <a:pt x="297" y="362"/>
                    <a:pt x="280" y="292"/>
                    <a:pt x="280" y="240"/>
                  </a:cubicBezTo>
                  <a:lnTo>
                    <a:pt x="245" y="153"/>
                  </a:lnTo>
                  <a:lnTo>
                    <a:pt x="245" y="135"/>
                  </a:lnTo>
                  <a:cubicBezTo>
                    <a:pt x="245" y="118"/>
                    <a:pt x="245" y="118"/>
                    <a:pt x="245" y="100"/>
                  </a:cubicBezTo>
                  <a:cubicBezTo>
                    <a:pt x="245" y="65"/>
                    <a:pt x="210" y="31"/>
                    <a:pt x="175" y="13"/>
                  </a:cubicBezTo>
                  <a:cubicBezTo>
                    <a:pt x="166" y="4"/>
                    <a:pt x="153"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5783636" y="3416745"/>
              <a:ext cx="11719" cy="39785"/>
            </a:xfrm>
            <a:custGeom>
              <a:avLst/>
              <a:gdLst/>
              <a:ahLst/>
              <a:cxnLst/>
              <a:rect l="l" t="t" r="r" b="b"/>
              <a:pathLst>
                <a:path w="385" h="1307" extrusionOk="0">
                  <a:moveTo>
                    <a:pt x="130" y="0"/>
                  </a:moveTo>
                  <a:cubicBezTo>
                    <a:pt x="86" y="0"/>
                    <a:pt x="45" y="27"/>
                    <a:pt x="36" y="75"/>
                  </a:cubicBezTo>
                  <a:cubicBezTo>
                    <a:pt x="1" y="162"/>
                    <a:pt x="1" y="267"/>
                    <a:pt x="1" y="372"/>
                  </a:cubicBezTo>
                  <a:lnTo>
                    <a:pt x="1" y="650"/>
                  </a:lnTo>
                  <a:cubicBezTo>
                    <a:pt x="1" y="755"/>
                    <a:pt x="1" y="842"/>
                    <a:pt x="18" y="929"/>
                  </a:cubicBezTo>
                  <a:cubicBezTo>
                    <a:pt x="18" y="982"/>
                    <a:pt x="18" y="1034"/>
                    <a:pt x="36" y="1086"/>
                  </a:cubicBezTo>
                  <a:cubicBezTo>
                    <a:pt x="53" y="1138"/>
                    <a:pt x="70" y="1191"/>
                    <a:pt x="105" y="1243"/>
                  </a:cubicBezTo>
                  <a:cubicBezTo>
                    <a:pt x="127" y="1287"/>
                    <a:pt x="167" y="1306"/>
                    <a:pt x="209" y="1306"/>
                  </a:cubicBezTo>
                  <a:cubicBezTo>
                    <a:pt x="268" y="1306"/>
                    <a:pt x="329" y="1269"/>
                    <a:pt x="349" y="1208"/>
                  </a:cubicBezTo>
                  <a:cubicBezTo>
                    <a:pt x="349" y="1191"/>
                    <a:pt x="367" y="1173"/>
                    <a:pt x="367" y="1138"/>
                  </a:cubicBezTo>
                  <a:cubicBezTo>
                    <a:pt x="384" y="1104"/>
                    <a:pt x="384" y="1086"/>
                    <a:pt x="384" y="1051"/>
                  </a:cubicBezTo>
                  <a:cubicBezTo>
                    <a:pt x="384" y="999"/>
                    <a:pt x="384" y="964"/>
                    <a:pt x="384" y="912"/>
                  </a:cubicBezTo>
                  <a:cubicBezTo>
                    <a:pt x="367" y="825"/>
                    <a:pt x="367" y="720"/>
                    <a:pt x="349" y="633"/>
                  </a:cubicBezTo>
                  <a:cubicBezTo>
                    <a:pt x="349" y="528"/>
                    <a:pt x="314" y="424"/>
                    <a:pt x="314" y="337"/>
                  </a:cubicBezTo>
                  <a:cubicBezTo>
                    <a:pt x="297" y="232"/>
                    <a:pt x="262" y="145"/>
                    <a:pt x="227" y="58"/>
                  </a:cubicBezTo>
                  <a:cubicBezTo>
                    <a:pt x="204" y="18"/>
                    <a:pt x="16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5788415" y="3519297"/>
              <a:ext cx="8523" cy="30410"/>
            </a:xfrm>
            <a:custGeom>
              <a:avLst/>
              <a:gdLst/>
              <a:ahLst/>
              <a:cxnLst/>
              <a:rect l="l" t="t" r="r" b="b"/>
              <a:pathLst>
                <a:path w="280" h="999" extrusionOk="0">
                  <a:moveTo>
                    <a:pt x="140" y="1"/>
                  </a:moveTo>
                  <a:cubicBezTo>
                    <a:pt x="105" y="1"/>
                    <a:pt x="70" y="18"/>
                    <a:pt x="53" y="53"/>
                  </a:cubicBezTo>
                  <a:lnTo>
                    <a:pt x="53" y="70"/>
                  </a:lnTo>
                  <a:cubicBezTo>
                    <a:pt x="18" y="140"/>
                    <a:pt x="1" y="210"/>
                    <a:pt x="18" y="280"/>
                  </a:cubicBezTo>
                  <a:lnTo>
                    <a:pt x="18" y="506"/>
                  </a:lnTo>
                  <a:lnTo>
                    <a:pt x="18" y="715"/>
                  </a:lnTo>
                  <a:cubicBezTo>
                    <a:pt x="1" y="750"/>
                    <a:pt x="1" y="768"/>
                    <a:pt x="18" y="785"/>
                  </a:cubicBezTo>
                  <a:cubicBezTo>
                    <a:pt x="18" y="802"/>
                    <a:pt x="18" y="802"/>
                    <a:pt x="18" y="820"/>
                  </a:cubicBezTo>
                  <a:lnTo>
                    <a:pt x="18" y="837"/>
                  </a:lnTo>
                  <a:cubicBezTo>
                    <a:pt x="18" y="890"/>
                    <a:pt x="35" y="925"/>
                    <a:pt x="70" y="959"/>
                  </a:cubicBezTo>
                  <a:cubicBezTo>
                    <a:pt x="88" y="986"/>
                    <a:pt x="114" y="999"/>
                    <a:pt x="140" y="999"/>
                  </a:cubicBezTo>
                  <a:cubicBezTo>
                    <a:pt x="166" y="999"/>
                    <a:pt x="192" y="986"/>
                    <a:pt x="210" y="959"/>
                  </a:cubicBezTo>
                  <a:cubicBezTo>
                    <a:pt x="227" y="925"/>
                    <a:pt x="245" y="890"/>
                    <a:pt x="262" y="837"/>
                  </a:cubicBezTo>
                  <a:lnTo>
                    <a:pt x="262" y="820"/>
                  </a:lnTo>
                  <a:lnTo>
                    <a:pt x="262" y="802"/>
                  </a:lnTo>
                  <a:cubicBezTo>
                    <a:pt x="262" y="785"/>
                    <a:pt x="262" y="750"/>
                    <a:pt x="262" y="715"/>
                  </a:cubicBezTo>
                  <a:lnTo>
                    <a:pt x="262" y="506"/>
                  </a:lnTo>
                  <a:lnTo>
                    <a:pt x="279" y="280"/>
                  </a:lnTo>
                  <a:cubicBezTo>
                    <a:pt x="279" y="210"/>
                    <a:pt x="262" y="140"/>
                    <a:pt x="227" y="70"/>
                  </a:cubicBezTo>
                  <a:lnTo>
                    <a:pt x="227" y="53"/>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5783118" y="3604225"/>
              <a:ext cx="13820" cy="38537"/>
            </a:xfrm>
            <a:custGeom>
              <a:avLst/>
              <a:gdLst/>
              <a:ahLst/>
              <a:cxnLst/>
              <a:rect l="l" t="t" r="r" b="b"/>
              <a:pathLst>
                <a:path w="454" h="1266" extrusionOk="0">
                  <a:moveTo>
                    <a:pt x="328" y="1"/>
                  </a:moveTo>
                  <a:cubicBezTo>
                    <a:pt x="285" y="1"/>
                    <a:pt x="242" y="23"/>
                    <a:pt x="227" y="69"/>
                  </a:cubicBezTo>
                  <a:cubicBezTo>
                    <a:pt x="209" y="122"/>
                    <a:pt x="192" y="157"/>
                    <a:pt x="175" y="191"/>
                  </a:cubicBezTo>
                  <a:cubicBezTo>
                    <a:pt x="157" y="244"/>
                    <a:pt x="140" y="296"/>
                    <a:pt x="122" y="348"/>
                  </a:cubicBezTo>
                  <a:lnTo>
                    <a:pt x="70" y="627"/>
                  </a:lnTo>
                  <a:cubicBezTo>
                    <a:pt x="35" y="732"/>
                    <a:pt x="18" y="836"/>
                    <a:pt x="18" y="923"/>
                  </a:cubicBezTo>
                  <a:cubicBezTo>
                    <a:pt x="0" y="993"/>
                    <a:pt x="0" y="1046"/>
                    <a:pt x="18" y="1098"/>
                  </a:cubicBezTo>
                  <a:cubicBezTo>
                    <a:pt x="35" y="1133"/>
                    <a:pt x="53" y="1150"/>
                    <a:pt x="70" y="1185"/>
                  </a:cubicBezTo>
                  <a:cubicBezTo>
                    <a:pt x="53" y="1185"/>
                    <a:pt x="53" y="1185"/>
                    <a:pt x="70" y="1202"/>
                  </a:cubicBezTo>
                  <a:cubicBezTo>
                    <a:pt x="70" y="1202"/>
                    <a:pt x="70" y="1220"/>
                    <a:pt x="87" y="1220"/>
                  </a:cubicBezTo>
                  <a:cubicBezTo>
                    <a:pt x="98" y="1253"/>
                    <a:pt x="124" y="1265"/>
                    <a:pt x="149" y="1265"/>
                  </a:cubicBezTo>
                  <a:cubicBezTo>
                    <a:pt x="164" y="1265"/>
                    <a:pt x="179" y="1261"/>
                    <a:pt x="192" y="1255"/>
                  </a:cubicBezTo>
                  <a:cubicBezTo>
                    <a:pt x="227" y="1237"/>
                    <a:pt x="262" y="1202"/>
                    <a:pt x="297" y="1168"/>
                  </a:cubicBezTo>
                  <a:cubicBezTo>
                    <a:pt x="331" y="1115"/>
                    <a:pt x="349" y="1063"/>
                    <a:pt x="366" y="993"/>
                  </a:cubicBezTo>
                  <a:cubicBezTo>
                    <a:pt x="384" y="889"/>
                    <a:pt x="401" y="784"/>
                    <a:pt x="419" y="679"/>
                  </a:cubicBezTo>
                  <a:cubicBezTo>
                    <a:pt x="419" y="592"/>
                    <a:pt x="436" y="488"/>
                    <a:pt x="453" y="401"/>
                  </a:cubicBezTo>
                  <a:cubicBezTo>
                    <a:pt x="453" y="348"/>
                    <a:pt x="453" y="296"/>
                    <a:pt x="436" y="244"/>
                  </a:cubicBezTo>
                  <a:cubicBezTo>
                    <a:pt x="436" y="191"/>
                    <a:pt x="436" y="157"/>
                    <a:pt x="436" y="104"/>
                  </a:cubicBezTo>
                  <a:cubicBezTo>
                    <a:pt x="436" y="36"/>
                    <a:pt x="382"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5767198" y="3675060"/>
              <a:ext cx="19116" cy="42007"/>
            </a:xfrm>
            <a:custGeom>
              <a:avLst/>
              <a:gdLst/>
              <a:ahLst/>
              <a:cxnLst/>
              <a:rect l="l" t="t" r="r" b="b"/>
              <a:pathLst>
                <a:path w="628" h="1380" extrusionOk="0">
                  <a:moveTo>
                    <a:pt x="501" y="0"/>
                  </a:moveTo>
                  <a:cubicBezTo>
                    <a:pt x="466" y="0"/>
                    <a:pt x="433" y="14"/>
                    <a:pt x="419" y="43"/>
                  </a:cubicBezTo>
                  <a:cubicBezTo>
                    <a:pt x="366" y="148"/>
                    <a:pt x="332" y="270"/>
                    <a:pt x="297" y="374"/>
                  </a:cubicBezTo>
                  <a:cubicBezTo>
                    <a:pt x="262" y="479"/>
                    <a:pt x="227" y="566"/>
                    <a:pt x="192" y="671"/>
                  </a:cubicBezTo>
                  <a:cubicBezTo>
                    <a:pt x="157" y="775"/>
                    <a:pt x="122" y="863"/>
                    <a:pt x="87" y="950"/>
                  </a:cubicBezTo>
                  <a:cubicBezTo>
                    <a:pt x="53" y="1002"/>
                    <a:pt x="18" y="1054"/>
                    <a:pt x="0" y="1124"/>
                  </a:cubicBezTo>
                  <a:cubicBezTo>
                    <a:pt x="0" y="1141"/>
                    <a:pt x="0" y="1176"/>
                    <a:pt x="0" y="1194"/>
                  </a:cubicBezTo>
                  <a:lnTo>
                    <a:pt x="0" y="1281"/>
                  </a:lnTo>
                  <a:cubicBezTo>
                    <a:pt x="0" y="1335"/>
                    <a:pt x="43" y="1379"/>
                    <a:pt x="95" y="1379"/>
                  </a:cubicBezTo>
                  <a:cubicBezTo>
                    <a:pt x="109" y="1379"/>
                    <a:pt x="124" y="1376"/>
                    <a:pt x="140" y="1368"/>
                  </a:cubicBezTo>
                  <a:cubicBezTo>
                    <a:pt x="175" y="1333"/>
                    <a:pt x="227" y="1298"/>
                    <a:pt x="262" y="1263"/>
                  </a:cubicBezTo>
                  <a:cubicBezTo>
                    <a:pt x="297" y="1211"/>
                    <a:pt x="332" y="1159"/>
                    <a:pt x="366" y="1107"/>
                  </a:cubicBezTo>
                  <a:cubicBezTo>
                    <a:pt x="419" y="1002"/>
                    <a:pt x="471" y="880"/>
                    <a:pt x="506" y="775"/>
                  </a:cubicBezTo>
                  <a:cubicBezTo>
                    <a:pt x="541" y="671"/>
                    <a:pt x="576" y="549"/>
                    <a:pt x="593" y="444"/>
                  </a:cubicBezTo>
                  <a:cubicBezTo>
                    <a:pt x="610" y="392"/>
                    <a:pt x="610" y="322"/>
                    <a:pt x="628" y="270"/>
                  </a:cubicBezTo>
                  <a:cubicBezTo>
                    <a:pt x="628" y="235"/>
                    <a:pt x="628" y="200"/>
                    <a:pt x="628" y="183"/>
                  </a:cubicBezTo>
                  <a:cubicBezTo>
                    <a:pt x="628" y="148"/>
                    <a:pt x="628" y="113"/>
                    <a:pt x="610" y="78"/>
                  </a:cubicBezTo>
                  <a:cubicBezTo>
                    <a:pt x="600" y="27"/>
                    <a:pt x="549"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8" name="Google Shape;798;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9" name="Google Shape;799;p6"/>
          <p:cNvSpPr txBox="1">
            <a:spLocks noGrp="1"/>
          </p:cNvSpPr>
          <p:nvPr>
            <p:ph type="subTitle" idx="1"/>
          </p:nvPr>
        </p:nvSpPr>
        <p:spPr>
          <a:xfrm>
            <a:off x="7312067" y="2842433"/>
            <a:ext cx="2923600" cy="524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dk1"/>
                </a:solidFill>
                <a:latin typeface="Chau Philomene One"/>
                <a:ea typeface="Chau Philomene One"/>
                <a:cs typeface="Chau Philomene One"/>
                <a:sym typeface="Chau Philomene One"/>
              </a:defRPr>
            </a:lvl1pPr>
            <a:lvl2pPr lvl="1" rtl="0">
              <a:spcBef>
                <a:spcPts val="2133"/>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0" name="Google Shape;800;p6"/>
          <p:cNvSpPr txBox="1">
            <a:spLocks noGrp="1"/>
          </p:cNvSpPr>
          <p:nvPr>
            <p:ph type="subTitle" idx="2"/>
          </p:nvPr>
        </p:nvSpPr>
        <p:spPr>
          <a:xfrm>
            <a:off x="7312067" y="4766667"/>
            <a:ext cx="2923600" cy="524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dk1"/>
                </a:solidFill>
                <a:latin typeface="Chau Philomene One"/>
                <a:ea typeface="Chau Philomene One"/>
                <a:cs typeface="Chau Philomene One"/>
                <a:sym typeface="Chau Philomene One"/>
              </a:defRPr>
            </a:lvl1pPr>
            <a:lvl2pPr lvl="1" rtl="0">
              <a:spcBef>
                <a:spcPts val="2133"/>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1" name="Google Shape;801;p6"/>
          <p:cNvSpPr txBox="1">
            <a:spLocks noGrp="1"/>
          </p:cNvSpPr>
          <p:nvPr>
            <p:ph type="subTitle" idx="3"/>
          </p:nvPr>
        </p:nvSpPr>
        <p:spPr>
          <a:xfrm>
            <a:off x="6357033" y="3367217"/>
            <a:ext cx="3878800" cy="8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000"/>
              <a:buNone/>
              <a:defRPr sz="2133">
                <a:solidFill>
                  <a:schemeClr val="dk1"/>
                </a:solidFill>
              </a:defRPr>
            </a:lvl1pPr>
            <a:lvl2pPr lvl="1">
              <a:spcBef>
                <a:spcPts val="213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2" name="Google Shape;802;p6"/>
          <p:cNvSpPr txBox="1">
            <a:spLocks noGrp="1"/>
          </p:cNvSpPr>
          <p:nvPr>
            <p:ph type="subTitle" idx="4"/>
          </p:nvPr>
        </p:nvSpPr>
        <p:spPr>
          <a:xfrm>
            <a:off x="6357033" y="5291467"/>
            <a:ext cx="3878800" cy="8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133">
                <a:solidFill>
                  <a:schemeClr val="dk1"/>
                </a:solidFill>
              </a:defRPr>
            </a:lvl1pPr>
            <a:lvl2pPr lvl="1" rtl="0">
              <a:spcBef>
                <a:spcPts val="2133"/>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07360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03"/>
        <p:cNvGrpSpPr/>
        <p:nvPr/>
      </p:nvGrpSpPr>
      <p:grpSpPr>
        <a:xfrm>
          <a:off x="0" y="0"/>
          <a:ext cx="0" cy="0"/>
          <a:chOff x="0" y="0"/>
          <a:chExt cx="0" cy="0"/>
        </a:xfrm>
      </p:grpSpPr>
      <p:grpSp>
        <p:nvGrpSpPr>
          <p:cNvPr id="804" name="Google Shape;804;p7"/>
          <p:cNvGrpSpPr/>
          <p:nvPr/>
        </p:nvGrpSpPr>
        <p:grpSpPr>
          <a:xfrm rot="-6864609">
            <a:off x="9239209" y="1317419"/>
            <a:ext cx="3480175" cy="910556"/>
            <a:chOff x="6637390" y="3260496"/>
            <a:chExt cx="1806226" cy="472583"/>
          </a:xfrm>
        </p:grpSpPr>
        <p:sp>
          <p:nvSpPr>
            <p:cNvPr id="805" name="Google Shape;805;p7"/>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7"/>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7"/>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7"/>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7"/>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7"/>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7"/>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7"/>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7"/>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7"/>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7"/>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7"/>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7"/>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7"/>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7"/>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7"/>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8" name="Google Shape;828;p7"/>
          <p:cNvGrpSpPr/>
          <p:nvPr/>
        </p:nvGrpSpPr>
        <p:grpSpPr>
          <a:xfrm>
            <a:off x="-1" y="5407441"/>
            <a:ext cx="952795" cy="1461651"/>
            <a:chOff x="4586061" y="559056"/>
            <a:chExt cx="407015" cy="624388"/>
          </a:xfrm>
        </p:grpSpPr>
        <p:sp>
          <p:nvSpPr>
            <p:cNvPr id="829" name="Google Shape;829;p7"/>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9" name="Google Shape;839;p7"/>
          <p:cNvSpPr/>
          <p:nvPr/>
        </p:nvSpPr>
        <p:spPr>
          <a:xfrm rot="10800000" flipH="1">
            <a:off x="1018985" y="1340421"/>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7"/>
          <p:cNvSpPr/>
          <p:nvPr/>
        </p:nvSpPr>
        <p:spPr>
          <a:xfrm rot="10800000" flipH="1">
            <a:off x="802316" y="901576"/>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7"/>
          <p:cNvSpPr/>
          <p:nvPr/>
        </p:nvSpPr>
        <p:spPr>
          <a:xfrm rot="10800000" flipH="1">
            <a:off x="10978169" y="6190967"/>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7"/>
          <p:cNvSpPr/>
          <p:nvPr/>
        </p:nvSpPr>
        <p:spPr>
          <a:xfrm rot="10800000" flipH="1">
            <a:off x="10120736" y="6190967"/>
            <a:ext cx="736520" cy="353517"/>
          </a:xfrm>
          <a:custGeom>
            <a:avLst/>
            <a:gdLst/>
            <a:ahLst/>
            <a:cxnLst/>
            <a:rect l="l" t="t" r="r" b="b"/>
            <a:pathLst>
              <a:path w="20457" h="9819" extrusionOk="0">
                <a:moveTo>
                  <a:pt x="0" y="0"/>
                </a:moveTo>
                <a:lnTo>
                  <a:pt x="0" y="9818"/>
                </a:lnTo>
                <a:lnTo>
                  <a:pt x="20456" y="9818"/>
                </a:lnTo>
                <a:lnTo>
                  <a:pt x="2045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467">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55461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844"/>
        <p:cNvGrpSpPr/>
        <p:nvPr/>
      </p:nvGrpSpPr>
      <p:grpSpPr>
        <a:xfrm>
          <a:off x="0" y="0"/>
          <a:ext cx="0" cy="0"/>
          <a:chOff x="0" y="0"/>
          <a:chExt cx="0" cy="0"/>
        </a:xfrm>
      </p:grpSpPr>
      <p:grpSp>
        <p:nvGrpSpPr>
          <p:cNvPr id="845" name="Google Shape;845;p8"/>
          <p:cNvGrpSpPr/>
          <p:nvPr/>
        </p:nvGrpSpPr>
        <p:grpSpPr>
          <a:xfrm rot="3899834">
            <a:off x="-981162" y="4690734"/>
            <a:ext cx="3480299" cy="910589"/>
            <a:chOff x="6637390" y="3260496"/>
            <a:chExt cx="1806226" cy="472583"/>
          </a:xfrm>
        </p:grpSpPr>
        <p:sp>
          <p:nvSpPr>
            <p:cNvPr id="846" name="Google Shape;846;p8"/>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8"/>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8"/>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8"/>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8"/>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8"/>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8"/>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8"/>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8"/>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8"/>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8"/>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8"/>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8"/>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8"/>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8"/>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8"/>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8"/>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8"/>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8"/>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8"/>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8"/>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8"/>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8"/>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9" name="Google Shape;869;p8"/>
          <p:cNvGrpSpPr/>
          <p:nvPr/>
        </p:nvGrpSpPr>
        <p:grpSpPr>
          <a:xfrm>
            <a:off x="1" y="-16"/>
            <a:ext cx="1332793" cy="474925"/>
            <a:chOff x="23" y="279277"/>
            <a:chExt cx="1106726" cy="394325"/>
          </a:xfrm>
        </p:grpSpPr>
        <p:sp>
          <p:nvSpPr>
            <p:cNvPr id="870" name="Google Shape;870;p8"/>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8"/>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8"/>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8"/>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8"/>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8"/>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8"/>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8"/>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8" name="Google Shape;878;p8"/>
          <p:cNvGrpSpPr/>
          <p:nvPr/>
        </p:nvGrpSpPr>
        <p:grpSpPr>
          <a:xfrm>
            <a:off x="11196665" y="74975"/>
            <a:ext cx="952795" cy="1461651"/>
            <a:chOff x="4586061" y="559056"/>
            <a:chExt cx="407015" cy="624388"/>
          </a:xfrm>
        </p:grpSpPr>
        <p:sp>
          <p:nvSpPr>
            <p:cNvPr id="879" name="Google Shape;879;p8"/>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8"/>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8"/>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8"/>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8"/>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8"/>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8"/>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8"/>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8"/>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8"/>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8"/>
          <p:cNvSpPr/>
          <p:nvPr/>
        </p:nvSpPr>
        <p:spPr>
          <a:xfrm>
            <a:off x="9181518" y="1072909"/>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8"/>
          <p:cNvSpPr/>
          <p:nvPr/>
        </p:nvSpPr>
        <p:spPr>
          <a:xfrm>
            <a:off x="9819677" y="1511780"/>
            <a:ext cx="735440" cy="352400"/>
          </a:xfrm>
          <a:custGeom>
            <a:avLst/>
            <a:gdLst/>
            <a:ahLst/>
            <a:cxnLst/>
            <a:rect l="l" t="t" r="r" b="b"/>
            <a:pathLst>
              <a:path w="20427" h="9788" extrusionOk="0">
                <a:moveTo>
                  <a:pt x="1" y="0"/>
                </a:moveTo>
                <a:lnTo>
                  <a:pt x="1" y="9787"/>
                </a:lnTo>
                <a:lnTo>
                  <a:pt x="20427" y="9787"/>
                </a:lnTo>
                <a:lnTo>
                  <a:pt x="2042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1" name="Google Shape;891;p8"/>
          <p:cNvSpPr/>
          <p:nvPr/>
        </p:nvSpPr>
        <p:spPr>
          <a:xfrm>
            <a:off x="8964849" y="1511755"/>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2" name="Google Shape;892;p8"/>
          <p:cNvSpPr/>
          <p:nvPr/>
        </p:nvSpPr>
        <p:spPr>
          <a:xfrm>
            <a:off x="1966751" y="5198576"/>
            <a:ext cx="736556" cy="352400"/>
          </a:xfrm>
          <a:custGeom>
            <a:avLst/>
            <a:gdLst/>
            <a:ahLst/>
            <a:cxnLst/>
            <a:rect l="l" t="t" r="r" b="b"/>
            <a:pathLst>
              <a:path w="20458" h="9788" extrusionOk="0">
                <a:moveTo>
                  <a:pt x="1" y="1"/>
                </a:moveTo>
                <a:lnTo>
                  <a:pt x="1" y="9788"/>
                </a:lnTo>
                <a:lnTo>
                  <a:pt x="20457" y="9788"/>
                </a:lnTo>
                <a:lnTo>
                  <a:pt x="20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8"/>
          <p:cNvSpPr/>
          <p:nvPr/>
        </p:nvSpPr>
        <p:spPr>
          <a:xfrm>
            <a:off x="1477049" y="5628021"/>
            <a:ext cx="736520" cy="352400"/>
          </a:xfrm>
          <a:custGeom>
            <a:avLst/>
            <a:gdLst/>
            <a:ahLst/>
            <a:cxnLst/>
            <a:rect l="l" t="t" r="r" b="b"/>
            <a:pathLst>
              <a:path w="20457" h="9788" extrusionOk="0">
                <a:moveTo>
                  <a:pt x="1" y="0"/>
                </a:moveTo>
                <a:lnTo>
                  <a:pt x="1" y="9788"/>
                </a:lnTo>
                <a:lnTo>
                  <a:pt x="20457" y="9788"/>
                </a:lnTo>
                <a:lnTo>
                  <a:pt x="20457"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8"/>
          <p:cNvSpPr txBox="1">
            <a:spLocks noGrp="1"/>
          </p:cNvSpPr>
          <p:nvPr>
            <p:ph type="body" idx="1"/>
          </p:nvPr>
        </p:nvSpPr>
        <p:spPr>
          <a:xfrm>
            <a:off x="2527800" y="2468433"/>
            <a:ext cx="7136400" cy="2722000"/>
          </a:xfrm>
          <a:prstGeom prst="rect">
            <a:avLst/>
          </a:prstGeom>
        </p:spPr>
        <p:txBody>
          <a:bodyPr spcFirstLastPara="1" wrap="square" lIns="91425" tIns="91425" rIns="91425" bIns="91425" anchor="ctr" anchorCtr="0">
            <a:noAutofit/>
          </a:bodyPr>
          <a:lstStyle>
            <a:lvl1pPr marL="609585" lvl="0" indent="-406390">
              <a:lnSpc>
                <a:spcPct val="100000"/>
              </a:lnSpc>
              <a:spcBef>
                <a:spcPts val="1333"/>
              </a:spcBef>
              <a:spcAft>
                <a:spcPts val="0"/>
              </a:spcAft>
              <a:buClr>
                <a:schemeClr val="dk1"/>
              </a:buClr>
              <a:buSzPts val="1200"/>
              <a:buChar char="●"/>
              <a:defRPr sz="2133">
                <a:solidFill>
                  <a:schemeClr val="dk1"/>
                </a:solidFill>
              </a:defRPr>
            </a:lvl1pPr>
            <a:lvl2pPr marL="1219170" lvl="1" indent="-406390">
              <a:spcBef>
                <a:spcPts val="2133"/>
              </a:spcBef>
              <a:spcAft>
                <a:spcPts val="0"/>
              </a:spcAft>
              <a:buSzPts val="1200"/>
              <a:buChar char="○"/>
              <a:defRPr sz="1600">
                <a:solidFill>
                  <a:schemeClr val="dk1"/>
                </a:solidFill>
              </a:defRPr>
            </a:lvl2pPr>
            <a:lvl3pPr marL="1828754" lvl="2" indent="-406390">
              <a:spcBef>
                <a:spcPts val="0"/>
              </a:spcBef>
              <a:spcAft>
                <a:spcPts val="0"/>
              </a:spcAft>
              <a:buSzPts val="1200"/>
              <a:buChar char="■"/>
              <a:defRPr sz="1600">
                <a:solidFill>
                  <a:schemeClr val="dk1"/>
                </a:solidFill>
              </a:defRPr>
            </a:lvl3pPr>
            <a:lvl4pPr marL="2438339" lvl="3" indent="-406390">
              <a:spcBef>
                <a:spcPts val="0"/>
              </a:spcBef>
              <a:spcAft>
                <a:spcPts val="0"/>
              </a:spcAft>
              <a:buSzPts val="1200"/>
              <a:buChar char="●"/>
              <a:defRPr sz="1600">
                <a:solidFill>
                  <a:schemeClr val="dk1"/>
                </a:solidFill>
              </a:defRPr>
            </a:lvl4pPr>
            <a:lvl5pPr marL="3047924" lvl="4" indent="-406390">
              <a:spcBef>
                <a:spcPts val="0"/>
              </a:spcBef>
              <a:spcAft>
                <a:spcPts val="0"/>
              </a:spcAft>
              <a:buSzPts val="1200"/>
              <a:buChar char="○"/>
              <a:defRPr sz="1600">
                <a:solidFill>
                  <a:schemeClr val="dk1"/>
                </a:solidFill>
              </a:defRPr>
            </a:lvl5pPr>
            <a:lvl6pPr marL="3657509" lvl="5" indent="-406390">
              <a:spcBef>
                <a:spcPts val="0"/>
              </a:spcBef>
              <a:spcAft>
                <a:spcPts val="0"/>
              </a:spcAft>
              <a:buSzPts val="1200"/>
              <a:buChar char="■"/>
              <a:defRPr sz="1600">
                <a:solidFill>
                  <a:schemeClr val="dk1"/>
                </a:solidFill>
              </a:defRPr>
            </a:lvl6pPr>
            <a:lvl7pPr marL="4267093" lvl="6" indent="-406390">
              <a:spcBef>
                <a:spcPts val="0"/>
              </a:spcBef>
              <a:spcAft>
                <a:spcPts val="0"/>
              </a:spcAft>
              <a:buSzPts val="1200"/>
              <a:buChar char="●"/>
              <a:defRPr sz="1600">
                <a:solidFill>
                  <a:schemeClr val="dk1"/>
                </a:solidFill>
              </a:defRPr>
            </a:lvl7pPr>
            <a:lvl8pPr marL="4876678" lvl="7" indent="-406390">
              <a:spcBef>
                <a:spcPts val="0"/>
              </a:spcBef>
              <a:spcAft>
                <a:spcPts val="0"/>
              </a:spcAft>
              <a:buSzPts val="1200"/>
              <a:buChar char="○"/>
              <a:defRPr sz="1600">
                <a:solidFill>
                  <a:schemeClr val="dk1"/>
                </a:solidFill>
              </a:defRPr>
            </a:lvl8pPr>
            <a:lvl9pPr marL="5486263" lvl="8" indent="-406390">
              <a:spcBef>
                <a:spcPts val="0"/>
              </a:spcBef>
              <a:spcAft>
                <a:spcPts val="0"/>
              </a:spcAft>
              <a:buSzPts val="1200"/>
              <a:buChar char="■"/>
              <a:defRPr sz="1600">
                <a:solidFill>
                  <a:schemeClr val="dk1"/>
                </a:solidFill>
              </a:defRPr>
            </a:lvl9pPr>
          </a:lstStyle>
          <a:p>
            <a:endParaRPr/>
          </a:p>
        </p:txBody>
      </p:sp>
      <p:sp>
        <p:nvSpPr>
          <p:cNvPr id="895" name="Google Shape;895;p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67">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896" name="Google Shape;896;p8"/>
          <p:cNvGrpSpPr/>
          <p:nvPr/>
        </p:nvGrpSpPr>
        <p:grpSpPr>
          <a:xfrm rot="-9606271">
            <a:off x="9468859" y="3801904"/>
            <a:ext cx="711368" cy="2480840"/>
            <a:chOff x="7789850" y="3041648"/>
            <a:chExt cx="533534" cy="1860660"/>
          </a:xfrm>
        </p:grpSpPr>
        <p:sp>
          <p:nvSpPr>
            <p:cNvPr id="897" name="Google Shape;897;p8"/>
            <p:cNvSpPr/>
            <p:nvPr/>
          </p:nvSpPr>
          <p:spPr>
            <a:xfrm flipH="1">
              <a:off x="7789850" y="3082431"/>
              <a:ext cx="465183" cy="1819877"/>
            </a:xfrm>
            <a:custGeom>
              <a:avLst/>
              <a:gdLst/>
              <a:ahLst/>
              <a:cxnLst/>
              <a:rect l="l" t="t" r="r" b="b"/>
              <a:pathLst>
                <a:path w="7357" h="28783" extrusionOk="0">
                  <a:moveTo>
                    <a:pt x="1146" y="1"/>
                  </a:moveTo>
                  <a:cubicBezTo>
                    <a:pt x="1113" y="1"/>
                    <a:pt x="1087" y="27"/>
                    <a:pt x="1098" y="61"/>
                  </a:cubicBezTo>
                  <a:cubicBezTo>
                    <a:pt x="907" y="358"/>
                    <a:pt x="767" y="672"/>
                    <a:pt x="680" y="1003"/>
                  </a:cubicBezTo>
                  <a:cubicBezTo>
                    <a:pt x="628" y="1177"/>
                    <a:pt x="576" y="1369"/>
                    <a:pt x="541" y="1543"/>
                  </a:cubicBezTo>
                  <a:cubicBezTo>
                    <a:pt x="471" y="1805"/>
                    <a:pt x="384" y="2066"/>
                    <a:pt x="279" y="2310"/>
                  </a:cubicBezTo>
                  <a:cubicBezTo>
                    <a:pt x="227" y="2467"/>
                    <a:pt x="157" y="2589"/>
                    <a:pt x="105" y="2746"/>
                  </a:cubicBezTo>
                  <a:cubicBezTo>
                    <a:pt x="53" y="2885"/>
                    <a:pt x="53" y="3025"/>
                    <a:pt x="0" y="3182"/>
                  </a:cubicBezTo>
                  <a:cubicBezTo>
                    <a:pt x="0" y="3216"/>
                    <a:pt x="18" y="3251"/>
                    <a:pt x="35" y="3269"/>
                  </a:cubicBezTo>
                  <a:cubicBezTo>
                    <a:pt x="35" y="3304"/>
                    <a:pt x="53" y="3321"/>
                    <a:pt x="70" y="3339"/>
                  </a:cubicBezTo>
                  <a:cubicBezTo>
                    <a:pt x="157" y="4750"/>
                    <a:pt x="401" y="6162"/>
                    <a:pt x="593" y="7574"/>
                  </a:cubicBezTo>
                  <a:cubicBezTo>
                    <a:pt x="785" y="8986"/>
                    <a:pt x="1011" y="10398"/>
                    <a:pt x="1238" y="11827"/>
                  </a:cubicBezTo>
                  <a:cubicBezTo>
                    <a:pt x="1709" y="14616"/>
                    <a:pt x="2266" y="17405"/>
                    <a:pt x="2789" y="20194"/>
                  </a:cubicBezTo>
                  <a:cubicBezTo>
                    <a:pt x="3068" y="21763"/>
                    <a:pt x="3347" y="23367"/>
                    <a:pt x="3504" y="24971"/>
                  </a:cubicBezTo>
                  <a:cubicBezTo>
                    <a:pt x="3504" y="24988"/>
                    <a:pt x="3521" y="25005"/>
                    <a:pt x="3539" y="25023"/>
                  </a:cubicBezTo>
                  <a:cubicBezTo>
                    <a:pt x="3487" y="25023"/>
                    <a:pt x="3452" y="25075"/>
                    <a:pt x="3469" y="25110"/>
                  </a:cubicBezTo>
                  <a:lnTo>
                    <a:pt x="3469" y="25127"/>
                  </a:lnTo>
                  <a:lnTo>
                    <a:pt x="3504" y="25389"/>
                  </a:lnTo>
                  <a:lnTo>
                    <a:pt x="3382" y="25406"/>
                  </a:lnTo>
                  <a:cubicBezTo>
                    <a:pt x="3283" y="25423"/>
                    <a:pt x="3293" y="25565"/>
                    <a:pt x="3384" y="25565"/>
                  </a:cubicBezTo>
                  <a:cubicBezTo>
                    <a:pt x="3389" y="25565"/>
                    <a:pt x="3394" y="25564"/>
                    <a:pt x="3399" y="25563"/>
                  </a:cubicBezTo>
                  <a:lnTo>
                    <a:pt x="3539" y="25546"/>
                  </a:lnTo>
                  <a:cubicBezTo>
                    <a:pt x="3574" y="25720"/>
                    <a:pt x="3591" y="25877"/>
                    <a:pt x="3626" y="26051"/>
                  </a:cubicBezTo>
                  <a:cubicBezTo>
                    <a:pt x="3556" y="26069"/>
                    <a:pt x="3487" y="26086"/>
                    <a:pt x="3417" y="26121"/>
                  </a:cubicBezTo>
                  <a:cubicBezTo>
                    <a:pt x="3347" y="26138"/>
                    <a:pt x="3382" y="26226"/>
                    <a:pt x="3452" y="26226"/>
                  </a:cubicBezTo>
                  <a:cubicBezTo>
                    <a:pt x="3504" y="26226"/>
                    <a:pt x="3591" y="26208"/>
                    <a:pt x="3661" y="26208"/>
                  </a:cubicBezTo>
                  <a:lnTo>
                    <a:pt x="3731" y="26644"/>
                  </a:lnTo>
                  <a:lnTo>
                    <a:pt x="3626" y="26661"/>
                  </a:lnTo>
                  <a:cubicBezTo>
                    <a:pt x="3521" y="26679"/>
                    <a:pt x="3539" y="26818"/>
                    <a:pt x="3643" y="26818"/>
                  </a:cubicBezTo>
                  <a:lnTo>
                    <a:pt x="3765" y="26801"/>
                  </a:lnTo>
                  <a:cubicBezTo>
                    <a:pt x="3765" y="26836"/>
                    <a:pt x="3783" y="26888"/>
                    <a:pt x="3783" y="26923"/>
                  </a:cubicBezTo>
                  <a:cubicBezTo>
                    <a:pt x="3783" y="26940"/>
                    <a:pt x="3765" y="26958"/>
                    <a:pt x="3783" y="26975"/>
                  </a:cubicBezTo>
                  <a:cubicBezTo>
                    <a:pt x="3783" y="27062"/>
                    <a:pt x="3800" y="27132"/>
                    <a:pt x="3818" y="27202"/>
                  </a:cubicBezTo>
                  <a:cubicBezTo>
                    <a:pt x="3835" y="27219"/>
                    <a:pt x="3853" y="27254"/>
                    <a:pt x="3870" y="27254"/>
                  </a:cubicBezTo>
                  <a:cubicBezTo>
                    <a:pt x="3870" y="27393"/>
                    <a:pt x="3887" y="27533"/>
                    <a:pt x="3905" y="27672"/>
                  </a:cubicBezTo>
                  <a:cubicBezTo>
                    <a:pt x="3940" y="27986"/>
                    <a:pt x="4009" y="28300"/>
                    <a:pt x="4149" y="28579"/>
                  </a:cubicBezTo>
                  <a:cubicBezTo>
                    <a:pt x="4245" y="28748"/>
                    <a:pt x="4400" y="28783"/>
                    <a:pt x="4567" y="28783"/>
                  </a:cubicBezTo>
                  <a:cubicBezTo>
                    <a:pt x="4642" y="28783"/>
                    <a:pt x="4719" y="28776"/>
                    <a:pt x="4794" y="28771"/>
                  </a:cubicBezTo>
                  <a:cubicBezTo>
                    <a:pt x="5160" y="28736"/>
                    <a:pt x="5509" y="28683"/>
                    <a:pt x="5857" y="28596"/>
                  </a:cubicBezTo>
                  <a:cubicBezTo>
                    <a:pt x="6171" y="28544"/>
                    <a:pt x="6485" y="28457"/>
                    <a:pt x="6764" y="28317"/>
                  </a:cubicBezTo>
                  <a:cubicBezTo>
                    <a:pt x="7356" y="27986"/>
                    <a:pt x="7304" y="27324"/>
                    <a:pt x="7182" y="26749"/>
                  </a:cubicBezTo>
                  <a:cubicBezTo>
                    <a:pt x="7217" y="26749"/>
                    <a:pt x="7234" y="26714"/>
                    <a:pt x="7234" y="26679"/>
                  </a:cubicBezTo>
                  <a:cubicBezTo>
                    <a:pt x="7217" y="26539"/>
                    <a:pt x="7199" y="26417"/>
                    <a:pt x="7182" y="26295"/>
                  </a:cubicBezTo>
                  <a:lnTo>
                    <a:pt x="7269" y="26278"/>
                  </a:lnTo>
                  <a:cubicBezTo>
                    <a:pt x="7334" y="26246"/>
                    <a:pt x="7294" y="26154"/>
                    <a:pt x="7232" y="26154"/>
                  </a:cubicBezTo>
                  <a:cubicBezTo>
                    <a:pt x="7227" y="26154"/>
                    <a:pt x="7222" y="26155"/>
                    <a:pt x="7217" y="26156"/>
                  </a:cubicBezTo>
                  <a:lnTo>
                    <a:pt x="7147" y="26156"/>
                  </a:lnTo>
                  <a:cubicBezTo>
                    <a:pt x="7112" y="25982"/>
                    <a:pt x="7077" y="25790"/>
                    <a:pt x="7042" y="25598"/>
                  </a:cubicBezTo>
                  <a:lnTo>
                    <a:pt x="7130" y="25581"/>
                  </a:lnTo>
                  <a:cubicBezTo>
                    <a:pt x="7194" y="25565"/>
                    <a:pt x="7184" y="25474"/>
                    <a:pt x="7127" y="25474"/>
                  </a:cubicBezTo>
                  <a:cubicBezTo>
                    <a:pt x="7123" y="25474"/>
                    <a:pt x="7118" y="25475"/>
                    <a:pt x="7112" y="25476"/>
                  </a:cubicBezTo>
                  <a:lnTo>
                    <a:pt x="7025" y="25476"/>
                  </a:lnTo>
                  <a:cubicBezTo>
                    <a:pt x="6990" y="25302"/>
                    <a:pt x="6955" y="25127"/>
                    <a:pt x="6903" y="24936"/>
                  </a:cubicBezTo>
                  <a:lnTo>
                    <a:pt x="6990" y="24918"/>
                  </a:lnTo>
                  <a:cubicBezTo>
                    <a:pt x="7042" y="24901"/>
                    <a:pt x="7008" y="24814"/>
                    <a:pt x="6955" y="24814"/>
                  </a:cubicBezTo>
                  <a:lnTo>
                    <a:pt x="6886" y="24814"/>
                  </a:lnTo>
                  <a:lnTo>
                    <a:pt x="6833" y="24639"/>
                  </a:lnTo>
                  <a:cubicBezTo>
                    <a:pt x="6851" y="24622"/>
                    <a:pt x="6851" y="24587"/>
                    <a:pt x="6833" y="24552"/>
                  </a:cubicBezTo>
                  <a:cubicBezTo>
                    <a:pt x="5875" y="18922"/>
                    <a:pt x="4933" y="13274"/>
                    <a:pt x="3992" y="7627"/>
                  </a:cubicBezTo>
                  <a:cubicBezTo>
                    <a:pt x="3713" y="6023"/>
                    <a:pt x="3452" y="4437"/>
                    <a:pt x="3173" y="2833"/>
                  </a:cubicBezTo>
                  <a:cubicBezTo>
                    <a:pt x="3208" y="2781"/>
                    <a:pt x="3190" y="2711"/>
                    <a:pt x="3138" y="2694"/>
                  </a:cubicBezTo>
                  <a:cubicBezTo>
                    <a:pt x="3086" y="2589"/>
                    <a:pt x="3016" y="2484"/>
                    <a:pt x="2946" y="2397"/>
                  </a:cubicBezTo>
                  <a:lnTo>
                    <a:pt x="2737" y="2049"/>
                  </a:lnTo>
                  <a:cubicBezTo>
                    <a:pt x="2563" y="1822"/>
                    <a:pt x="2406" y="1595"/>
                    <a:pt x="2231" y="1369"/>
                  </a:cubicBezTo>
                  <a:cubicBezTo>
                    <a:pt x="2092" y="1177"/>
                    <a:pt x="1953" y="985"/>
                    <a:pt x="1796" y="776"/>
                  </a:cubicBezTo>
                  <a:cubicBezTo>
                    <a:pt x="1621" y="515"/>
                    <a:pt x="1412" y="271"/>
                    <a:pt x="1203" y="27"/>
                  </a:cubicBezTo>
                  <a:cubicBezTo>
                    <a:pt x="1185" y="8"/>
                    <a:pt x="1164" y="1"/>
                    <a:pt x="1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8"/>
            <p:cNvSpPr/>
            <p:nvPr/>
          </p:nvSpPr>
          <p:spPr>
            <a:xfrm flipH="1">
              <a:off x="7857129" y="4720494"/>
              <a:ext cx="222696" cy="141313"/>
            </a:xfrm>
            <a:custGeom>
              <a:avLst/>
              <a:gdLst/>
              <a:ahLst/>
              <a:cxnLst/>
              <a:rect l="l" t="t" r="r" b="b"/>
              <a:pathLst>
                <a:path w="3522" h="2235" extrusionOk="0">
                  <a:moveTo>
                    <a:pt x="3060" y="1"/>
                  </a:moveTo>
                  <a:cubicBezTo>
                    <a:pt x="2433" y="1"/>
                    <a:pt x="1795" y="172"/>
                    <a:pt x="1186" y="284"/>
                  </a:cubicBezTo>
                  <a:cubicBezTo>
                    <a:pt x="1012" y="319"/>
                    <a:pt x="838" y="353"/>
                    <a:pt x="663" y="388"/>
                  </a:cubicBezTo>
                  <a:cubicBezTo>
                    <a:pt x="489" y="423"/>
                    <a:pt x="315" y="441"/>
                    <a:pt x="140" y="493"/>
                  </a:cubicBezTo>
                  <a:cubicBezTo>
                    <a:pt x="53" y="493"/>
                    <a:pt x="1" y="580"/>
                    <a:pt x="18" y="667"/>
                  </a:cubicBezTo>
                  <a:cubicBezTo>
                    <a:pt x="1" y="824"/>
                    <a:pt x="18" y="981"/>
                    <a:pt x="36" y="1138"/>
                  </a:cubicBezTo>
                  <a:cubicBezTo>
                    <a:pt x="71" y="1452"/>
                    <a:pt x="158" y="1748"/>
                    <a:pt x="297" y="2027"/>
                  </a:cubicBezTo>
                  <a:cubicBezTo>
                    <a:pt x="389" y="2198"/>
                    <a:pt x="532" y="2235"/>
                    <a:pt x="689" y="2235"/>
                  </a:cubicBezTo>
                  <a:cubicBezTo>
                    <a:pt x="772" y="2235"/>
                    <a:pt x="858" y="2225"/>
                    <a:pt x="942" y="2219"/>
                  </a:cubicBezTo>
                  <a:cubicBezTo>
                    <a:pt x="1291" y="2184"/>
                    <a:pt x="1657" y="2131"/>
                    <a:pt x="2005" y="2062"/>
                  </a:cubicBezTo>
                  <a:cubicBezTo>
                    <a:pt x="2319" y="1992"/>
                    <a:pt x="2616" y="1905"/>
                    <a:pt x="2912" y="1765"/>
                  </a:cubicBezTo>
                  <a:cubicBezTo>
                    <a:pt x="3522" y="1434"/>
                    <a:pt x="3435" y="737"/>
                    <a:pt x="3313" y="162"/>
                  </a:cubicBezTo>
                  <a:cubicBezTo>
                    <a:pt x="3330" y="92"/>
                    <a:pt x="3295" y="22"/>
                    <a:pt x="3226" y="5"/>
                  </a:cubicBezTo>
                  <a:cubicBezTo>
                    <a:pt x="3170" y="2"/>
                    <a:pt x="3115" y="1"/>
                    <a:pt x="3060" y="1"/>
                  </a:cubicBezTo>
                  <a:close/>
                </a:path>
              </a:pathLst>
            </a:custGeom>
            <a:solidFill>
              <a:srgbClr val="CD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8"/>
            <p:cNvSpPr/>
            <p:nvPr/>
          </p:nvSpPr>
          <p:spPr>
            <a:xfrm flipH="1">
              <a:off x="8119404" y="3041648"/>
              <a:ext cx="203980" cy="207513"/>
            </a:xfrm>
            <a:custGeom>
              <a:avLst/>
              <a:gdLst/>
              <a:ahLst/>
              <a:cxnLst/>
              <a:rect l="l" t="t" r="r" b="b"/>
              <a:pathLst>
                <a:path w="3226" h="3282" extrusionOk="0">
                  <a:moveTo>
                    <a:pt x="1147" y="1"/>
                  </a:moveTo>
                  <a:cubicBezTo>
                    <a:pt x="1113" y="1"/>
                    <a:pt x="1087" y="27"/>
                    <a:pt x="1099" y="62"/>
                  </a:cubicBezTo>
                  <a:cubicBezTo>
                    <a:pt x="907" y="358"/>
                    <a:pt x="768" y="672"/>
                    <a:pt x="680" y="1003"/>
                  </a:cubicBezTo>
                  <a:cubicBezTo>
                    <a:pt x="628" y="1195"/>
                    <a:pt x="576" y="1369"/>
                    <a:pt x="541" y="1543"/>
                  </a:cubicBezTo>
                  <a:cubicBezTo>
                    <a:pt x="471" y="1805"/>
                    <a:pt x="384" y="2066"/>
                    <a:pt x="279" y="2328"/>
                  </a:cubicBezTo>
                  <a:cubicBezTo>
                    <a:pt x="227" y="2467"/>
                    <a:pt x="157" y="2589"/>
                    <a:pt x="105" y="2746"/>
                  </a:cubicBezTo>
                  <a:cubicBezTo>
                    <a:pt x="53" y="2885"/>
                    <a:pt x="53" y="3042"/>
                    <a:pt x="1" y="3182"/>
                  </a:cubicBezTo>
                  <a:cubicBezTo>
                    <a:pt x="1" y="3217"/>
                    <a:pt x="18" y="3251"/>
                    <a:pt x="53" y="3269"/>
                  </a:cubicBezTo>
                  <a:cubicBezTo>
                    <a:pt x="105" y="3278"/>
                    <a:pt x="162" y="3282"/>
                    <a:pt x="218" y="3282"/>
                  </a:cubicBezTo>
                  <a:cubicBezTo>
                    <a:pt x="275" y="3282"/>
                    <a:pt x="332" y="3278"/>
                    <a:pt x="384" y="3269"/>
                  </a:cubicBezTo>
                  <a:cubicBezTo>
                    <a:pt x="506" y="3234"/>
                    <a:pt x="628" y="3217"/>
                    <a:pt x="750" y="3199"/>
                  </a:cubicBezTo>
                  <a:cubicBezTo>
                    <a:pt x="1012" y="3164"/>
                    <a:pt x="1273" y="3129"/>
                    <a:pt x="1552" y="3077"/>
                  </a:cubicBezTo>
                  <a:cubicBezTo>
                    <a:pt x="2075" y="3007"/>
                    <a:pt x="2598" y="2955"/>
                    <a:pt x="3121" y="2868"/>
                  </a:cubicBezTo>
                  <a:cubicBezTo>
                    <a:pt x="3208" y="2850"/>
                    <a:pt x="3225" y="2711"/>
                    <a:pt x="3121" y="2694"/>
                  </a:cubicBezTo>
                  <a:cubicBezTo>
                    <a:pt x="3068" y="2589"/>
                    <a:pt x="3016" y="2484"/>
                    <a:pt x="2946" y="2397"/>
                  </a:cubicBezTo>
                  <a:cubicBezTo>
                    <a:pt x="2877" y="2275"/>
                    <a:pt x="2807" y="2171"/>
                    <a:pt x="2737" y="2049"/>
                  </a:cubicBezTo>
                  <a:cubicBezTo>
                    <a:pt x="2563" y="1822"/>
                    <a:pt x="2389" y="1578"/>
                    <a:pt x="2232" y="1386"/>
                  </a:cubicBezTo>
                  <a:cubicBezTo>
                    <a:pt x="2092" y="1177"/>
                    <a:pt x="1953" y="985"/>
                    <a:pt x="1796" y="794"/>
                  </a:cubicBezTo>
                  <a:cubicBezTo>
                    <a:pt x="1604" y="515"/>
                    <a:pt x="1412" y="271"/>
                    <a:pt x="1203" y="27"/>
                  </a:cubicBezTo>
                  <a:cubicBezTo>
                    <a:pt x="1185" y="8"/>
                    <a:pt x="1165" y="1"/>
                    <a:pt x="1147" y="1"/>
                  </a:cubicBezTo>
                  <a:close/>
                </a:path>
              </a:pathLst>
            </a:custGeom>
            <a:solidFill>
              <a:srgbClr val="FF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8"/>
            <p:cNvSpPr/>
            <p:nvPr/>
          </p:nvSpPr>
          <p:spPr>
            <a:xfrm flipH="1">
              <a:off x="7891270" y="3218815"/>
              <a:ext cx="431039" cy="1417118"/>
            </a:xfrm>
            <a:custGeom>
              <a:avLst/>
              <a:gdLst/>
              <a:ahLst/>
              <a:cxnLst/>
              <a:rect l="l" t="t" r="r" b="b"/>
              <a:pathLst>
                <a:path w="6817" h="22413" extrusionOk="0">
                  <a:moveTo>
                    <a:pt x="3085" y="1"/>
                  </a:moveTo>
                  <a:cubicBezTo>
                    <a:pt x="3067" y="1"/>
                    <a:pt x="3048" y="10"/>
                    <a:pt x="3034" y="31"/>
                  </a:cubicBezTo>
                  <a:cubicBezTo>
                    <a:pt x="2825" y="31"/>
                    <a:pt x="2616" y="48"/>
                    <a:pt x="2424" y="83"/>
                  </a:cubicBezTo>
                  <a:lnTo>
                    <a:pt x="2337" y="83"/>
                  </a:lnTo>
                  <a:lnTo>
                    <a:pt x="1570" y="188"/>
                  </a:lnTo>
                  <a:lnTo>
                    <a:pt x="907" y="275"/>
                  </a:lnTo>
                  <a:lnTo>
                    <a:pt x="803" y="275"/>
                  </a:lnTo>
                  <a:lnTo>
                    <a:pt x="419" y="327"/>
                  </a:lnTo>
                  <a:cubicBezTo>
                    <a:pt x="297" y="327"/>
                    <a:pt x="158" y="362"/>
                    <a:pt x="53" y="415"/>
                  </a:cubicBezTo>
                  <a:cubicBezTo>
                    <a:pt x="1" y="449"/>
                    <a:pt x="1" y="502"/>
                    <a:pt x="53" y="537"/>
                  </a:cubicBezTo>
                  <a:cubicBezTo>
                    <a:pt x="140" y="1948"/>
                    <a:pt x="367" y="3378"/>
                    <a:pt x="576" y="4772"/>
                  </a:cubicBezTo>
                  <a:cubicBezTo>
                    <a:pt x="768" y="6184"/>
                    <a:pt x="977" y="7614"/>
                    <a:pt x="1204" y="9043"/>
                  </a:cubicBezTo>
                  <a:cubicBezTo>
                    <a:pt x="1674" y="11832"/>
                    <a:pt x="2250" y="14621"/>
                    <a:pt x="2755" y="17410"/>
                  </a:cubicBezTo>
                  <a:cubicBezTo>
                    <a:pt x="3034" y="18996"/>
                    <a:pt x="3313" y="20582"/>
                    <a:pt x="3470" y="22186"/>
                  </a:cubicBezTo>
                  <a:cubicBezTo>
                    <a:pt x="3470" y="22203"/>
                    <a:pt x="3487" y="22221"/>
                    <a:pt x="3505" y="22238"/>
                  </a:cubicBezTo>
                  <a:lnTo>
                    <a:pt x="3487" y="22238"/>
                  </a:lnTo>
                  <a:cubicBezTo>
                    <a:pt x="3400" y="22273"/>
                    <a:pt x="3417" y="22395"/>
                    <a:pt x="3505" y="22413"/>
                  </a:cubicBezTo>
                  <a:cubicBezTo>
                    <a:pt x="3644" y="22413"/>
                    <a:pt x="3784" y="22395"/>
                    <a:pt x="3923" y="22360"/>
                  </a:cubicBezTo>
                  <a:lnTo>
                    <a:pt x="4289" y="22291"/>
                  </a:lnTo>
                  <a:lnTo>
                    <a:pt x="4516" y="22256"/>
                  </a:lnTo>
                  <a:lnTo>
                    <a:pt x="4655" y="22221"/>
                  </a:lnTo>
                  <a:lnTo>
                    <a:pt x="5143" y="22151"/>
                  </a:lnTo>
                  <a:lnTo>
                    <a:pt x="6050" y="21994"/>
                  </a:lnTo>
                  <a:cubicBezTo>
                    <a:pt x="6259" y="21977"/>
                    <a:pt x="6468" y="21942"/>
                    <a:pt x="6660" y="21872"/>
                  </a:cubicBezTo>
                  <a:cubicBezTo>
                    <a:pt x="6676" y="21885"/>
                    <a:pt x="6694" y="21890"/>
                    <a:pt x="6711" y="21890"/>
                  </a:cubicBezTo>
                  <a:cubicBezTo>
                    <a:pt x="6766" y="21890"/>
                    <a:pt x="6817" y="21834"/>
                    <a:pt x="6817" y="21768"/>
                  </a:cubicBezTo>
                  <a:cubicBezTo>
                    <a:pt x="5840" y="16137"/>
                    <a:pt x="4917" y="10490"/>
                    <a:pt x="3958" y="4859"/>
                  </a:cubicBezTo>
                  <a:cubicBezTo>
                    <a:pt x="3696" y="3256"/>
                    <a:pt x="3435" y="1652"/>
                    <a:pt x="3139" y="66"/>
                  </a:cubicBezTo>
                  <a:cubicBezTo>
                    <a:pt x="3139" y="24"/>
                    <a:pt x="3113" y="1"/>
                    <a:pt x="30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8"/>
            <p:cNvSpPr/>
            <p:nvPr/>
          </p:nvSpPr>
          <p:spPr>
            <a:xfrm flipH="1">
              <a:off x="7938631" y="3224063"/>
              <a:ext cx="234836" cy="1387654"/>
            </a:xfrm>
            <a:custGeom>
              <a:avLst/>
              <a:gdLst/>
              <a:ahLst/>
              <a:cxnLst/>
              <a:rect l="l" t="t" r="r" b="b"/>
              <a:pathLst>
                <a:path w="3714" h="21947" extrusionOk="0">
                  <a:moveTo>
                    <a:pt x="0" y="0"/>
                  </a:moveTo>
                  <a:cubicBezTo>
                    <a:pt x="889" y="5875"/>
                    <a:pt x="1761" y="11749"/>
                    <a:pt x="2789" y="17623"/>
                  </a:cubicBezTo>
                  <a:cubicBezTo>
                    <a:pt x="3033" y="19053"/>
                    <a:pt x="3295" y="20499"/>
                    <a:pt x="3591" y="21946"/>
                  </a:cubicBezTo>
                  <a:lnTo>
                    <a:pt x="3713" y="21911"/>
                  </a:lnTo>
                  <a:cubicBezTo>
                    <a:pt x="2528" y="16264"/>
                    <a:pt x="1691" y="10529"/>
                    <a:pt x="819" y="4811"/>
                  </a:cubicBezTo>
                  <a:cubicBezTo>
                    <a:pt x="575" y="3208"/>
                    <a:pt x="331" y="1604"/>
                    <a:pt x="87" y="0"/>
                  </a:cubicBezTo>
                  <a:close/>
                </a:path>
              </a:pathLst>
            </a:custGeom>
            <a:solidFill>
              <a:srgbClr val="F0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8"/>
            <p:cNvSpPr/>
            <p:nvPr/>
          </p:nvSpPr>
          <p:spPr>
            <a:xfrm flipH="1">
              <a:off x="8026836" y="3236203"/>
              <a:ext cx="243625" cy="1389804"/>
            </a:xfrm>
            <a:custGeom>
              <a:avLst/>
              <a:gdLst/>
              <a:ahLst/>
              <a:cxnLst/>
              <a:rect l="l" t="t" r="r" b="b"/>
              <a:pathLst>
                <a:path w="3853" h="21981" extrusionOk="0">
                  <a:moveTo>
                    <a:pt x="0" y="0"/>
                  </a:moveTo>
                  <a:cubicBezTo>
                    <a:pt x="122" y="697"/>
                    <a:pt x="192" y="1395"/>
                    <a:pt x="279" y="2092"/>
                  </a:cubicBezTo>
                  <a:cubicBezTo>
                    <a:pt x="384" y="2824"/>
                    <a:pt x="488" y="3556"/>
                    <a:pt x="610" y="4306"/>
                  </a:cubicBezTo>
                  <a:cubicBezTo>
                    <a:pt x="820" y="5787"/>
                    <a:pt x="1046" y="7286"/>
                    <a:pt x="1290" y="8768"/>
                  </a:cubicBezTo>
                  <a:cubicBezTo>
                    <a:pt x="1778" y="11714"/>
                    <a:pt x="2301" y="14660"/>
                    <a:pt x="2859" y="17588"/>
                  </a:cubicBezTo>
                  <a:cubicBezTo>
                    <a:pt x="2998" y="18390"/>
                    <a:pt x="3155" y="19209"/>
                    <a:pt x="3330" y="20011"/>
                  </a:cubicBezTo>
                  <a:cubicBezTo>
                    <a:pt x="3452" y="20673"/>
                    <a:pt x="3574" y="21318"/>
                    <a:pt x="3713" y="21981"/>
                  </a:cubicBezTo>
                  <a:lnTo>
                    <a:pt x="3853" y="21946"/>
                  </a:lnTo>
                  <a:cubicBezTo>
                    <a:pt x="3748" y="21388"/>
                    <a:pt x="3626" y="20813"/>
                    <a:pt x="3504" y="20255"/>
                  </a:cubicBezTo>
                  <a:cubicBezTo>
                    <a:pt x="3364" y="19523"/>
                    <a:pt x="3225" y="18791"/>
                    <a:pt x="3068" y="18059"/>
                  </a:cubicBezTo>
                  <a:cubicBezTo>
                    <a:pt x="2789" y="16577"/>
                    <a:pt x="2510" y="15095"/>
                    <a:pt x="2249" y="13614"/>
                  </a:cubicBezTo>
                  <a:cubicBezTo>
                    <a:pt x="1708" y="10668"/>
                    <a:pt x="1238" y="7740"/>
                    <a:pt x="785" y="4776"/>
                  </a:cubicBezTo>
                  <a:cubicBezTo>
                    <a:pt x="663" y="3974"/>
                    <a:pt x="541" y="3155"/>
                    <a:pt x="436" y="2336"/>
                  </a:cubicBezTo>
                  <a:cubicBezTo>
                    <a:pt x="314" y="1569"/>
                    <a:pt x="175" y="784"/>
                    <a:pt x="105" y="0"/>
                  </a:cubicBezTo>
                  <a:close/>
                </a:path>
              </a:pathLst>
            </a:custGeom>
            <a:solidFill>
              <a:srgbClr val="F0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8"/>
            <p:cNvSpPr/>
            <p:nvPr/>
          </p:nvSpPr>
          <p:spPr>
            <a:xfrm flipH="1">
              <a:off x="7866992" y="4594037"/>
              <a:ext cx="237808" cy="171979"/>
            </a:xfrm>
            <a:custGeom>
              <a:avLst/>
              <a:gdLst/>
              <a:ahLst/>
              <a:cxnLst/>
              <a:rect l="l" t="t" r="r" b="b"/>
              <a:pathLst>
                <a:path w="3761" h="2720" extrusionOk="0">
                  <a:moveTo>
                    <a:pt x="3324" y="0"/>
                  </a:moveTo>
                  <a:cubicBezTo>
                    <a:pt x="3063" y="0"/>
                    <a:pt x="2801" y="18"/>
                    <a:pt x="2540" y="70"/>
                  </a:cubicBezTo>
                  <a:cubicBezTo>
                    <a:pt x="2244" y="87"/>
                    <a:pt x="1965" y="140"/>
                    <a:pt x="1668" y="175"/>
                  </a:cubicBezTo>
                  <a:cubicBezTo>
                    <a:pt x="1163" y="244"/>
                    <a:pt x="640" y="349"/>
                    <a:pt x="152" y="506"/>
                  </a:cubicBezTo>
                  <a:cubicBezTo>
                    <a:pt x="134" y="483"/>
                    <a:pt x="111" y="473"/>
                    <a:pt x="89" y="473"/>
                  </a:cubicBezTo>
                  <a:cubicBezTo>
                    <a:pt x="43" y="473"/>
                    <a:pt x="1" y="512"/>
                    <a:pt x="12" y="558"/>
                  </a:cubicBezTo>
                  <a:lnTo>
                    <a:pt x="187" y="1604"/>
                  </a:lnTo>
                  <a:cubicBezTo>
                    <a:pt x="204" y="1778"/>
                    <a:pt x="239" y="1953"/>
                    <a:pt x="274" y="2127"/>
                  </a:cubicBezTo>
                  <a:cubicBezTo>
                    <a:pt x="274" y="2214"/>
                    <a:pt x="291" y="2284"/>
                    <a:pt x="309" y="2371"/>
                  </a:cubicBezTo>
                  <a:cubicBezTo>
                    <a:pt x="291" y="2388"/>
                    <a:pt x="291" y="2406"/>
                    <a:pt x="291" y="2423"/>
                  </a:cubicBezTo>
                  <a:cubicBezTo>
                    <a:pt x="291" y="2510"/>
                    <a:pt x="326" y="2580"/>
                    <a:pt x="344" y="2650"/>
                  </a:cubicBezTo>
                  <a:cubicBezTo>
                    <a:pt x="361" y="2702"/>
                    <a:pt x="396" y="2720"/>
                    <a:pt x="448" y="2720"/>
                  </a:cubicBezTo>
                  <a:cubicBezTo>
                    <a:pt x="1529" y="2597"/>
                    <a:pt x="2610" y="2423"/>
                    <a:pt x="3690" y="2214"/>
                  </a:cubicBezTo>
                  <a:cubicBezTo>
                    <a:pt x="3725" y="2197"/>
                    <a:pt x="3760" y="2162"/>
                    <a:pt x="3743" y="2127"/>
                  </a:cubicBezTo>
                  <a:cubicBezTo>
                    <a:pt x="3673" y="1447"/>
                    <a:pt x="3551" y="767"/>
                    <a:pt x="3377" y="105"/>
                  </a:cubicBezTo>
                  <a:cubicBezTo>
                    <a:pt x="3411" y="70"/>
                    <a:pt x="3377" y="0"/>
                    <a:pt x="3324" y="0"/>
                  </a:cubicBezTo>
                  <a:close/>
                </a:path>
              </a:pathLst>
            </a:custGeom>
            <a:solidFill>
              <a:srgbClr val="92B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8"/>
            <p:cNvSpPr/>
            <p:nvPr/>
          </p:nvSpPr>
          <p:spPr>
            <a:xfrm flipH="1">
              <a:off x="7876919" y="4611678"/>
              <a:ext cx="239262" cy="47421"/>
            </a:xfrm>
            <a:custGeom>
              <a:avLst/>
              <a:gdLst/>
              <a:ahLst/>
              <a:cxnLst/>
              <a:rect l="l" t="t" r="r" b="b"/>
              <a:pathLst>
                <a:path w="3784" h="750" extrusionOk="0">
                  <a:moveTo>
                    <a:pt x="3696" y="0"/>
                  </a:moveTo>
                  <a:cubicBezTo>
                    <a:pt x="3086" y="52"/>
                    <a:pt x="2493" y="227"/>
                    <a:pt x="1901" y="314"/>
                  </a:cubicBezTo>
                  <a:cubicBezTo>
                    <a:pt x="1308" y="401"/>
                    <a:pt x="698" y="506"/>
                    <a:pt x="105" y="575"/>
                  </a:cubicBezTo>
                  <a:cubicBezTo>
                    <a:pt x="1" y="610"/>
                    <a:pt x="18" y="750"/>
                    <a:pt x="123" y="750"/>
                  </a:cubicBezTo>
                  <a:cubicBezTo>
                    <a:pt x="733" y="663"/>
                    <a:pt x="1343" y="575"/>
                    <a:pt x="1953" y="471"/>
                  </a:cubicBezTo>
                  <a:cubicBezTo>
                    <a:pt x="2563" y="401"/>
                    <a:pt x="3138" y="279"/>
                    <a:pt x="3731" y="105"/>
                  </a:cubicBezTo>
                  <a:cubicBezTo>
                    <a:pt x="3783" y="87"/>
                    <a:pt x="3748" y="0"/>
                    <a:pt x="3696" y="0"/>
                  </a:cubicBezTo>
                  <a:close/>
                </a:path>
              </a:pathLst>
            </a:custGeom>
            <a:solidFill>
              <a:srgbClr val="CD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8"/>
            <p:cNvSpPr/>
            <p:nvPr/>
          </p:nvSpPr>
          <p:spPr>
            <a:xfrm flipH="1">
              <a:off x="7867371" y="4653408"/>
              <a:ext cx="245522" cy="47610"/>
            </a:xfrm>
            <a:custGeom>
              <a:avLst/>
              <a:gdLst/>
              <a:ahLst/>
              <a:cxnLst/>
              <a:rect l="l" t="t" r="r" b="b"/>
              <a:pathLst>
                <a:path w="3883" h="753" extrusionOk="0">
                  <a:moveTo>
                    <a:pt x="3816" y="1"/>
                  </a:moveTo>
                  <a:cubicBezTo>
                    <a:pt x="3811" y="1"/>
                    <a:pt x="3806" y="1"/>
                    <a:pt x="3801" y="3"/>
                  </a:cubicBezTo>
                  <a:cubicBezTo>
                    <a:pt x="3173" y="90"/>
                    <a:pt x="2528" y="194"/>
                    <a:pt x="1901" y="299"/>
                  </a:cubicBezTo>
                  <a:lnTo>
                    <a:pt x="960" y="456"/>
                  </a:lnTo>
                  <a:cubicBezTo>
                    <a:pt x="663" y="508"/>
                    <a:pt x="367" y="560"/>
                    <a:pt x="71" y="630"/>
                  </a:cubicBezTo>
                  <a:cubicBezTo>
                    <a:pt x="1" y="665"/>
                    <a:pt x="53" y="752"/>
                    <a:pt x="105" y="752"/>
                  </a:cubicBezTo>
                  <a:cubicBezTo>
                    <a:pt x="419" y="717"/>
                    <a:pt x="733" y="665"/>
                    <a:pt x="1047" y="595"/>
                  </a:cubicBezTo>
                  <a:lnTo>
                    <a:pt x="1971" y="456"/>
                  </a:lnTo>
                  <a:cubicBezTo>
                    <a:pt x="2581" y="334"/>
                    <a:pt x="3208" y="229"/>
                    <a:pt x="3818" y="107"/>
                  </a:cubicBezTo>
                  <a:cubicBezTo>
                    <a:pt x="3883" y="91"/>
                    <a:pt x="3873" y="1"/>
                    <a:pt x="3816" y="1"/>
                  </a:cubicBezTo>
                  <a:close/>
                </a:path>
              </a:pathLst>
            </a:custGeom>
            <a:solidFill>
              <a:srgbClr val="CD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8"/>
            <p:cNvSpPr/>
            <p:nvPr/>
          </p:nvSpPr>
          <p:spPr>
            <a:xfrm flipH="1">
              <a:off x="7860416" y="4696530"/>
              <a:ext cx="241096" cy="40908"/>
            </a:xfrm>
            <a:custGeom>
              <a:avLst/>
              <a:gdLst/>
              <a:ahLst/>
              <a:cxnLst/>
              <a:rect l="l" t="t" r="r" b="b"/>
              <a:pathLst>
                <a:path w="3813" h="647" extrusionOk="0">
                  <a:moveTo>
                    <a:pt x="3725" y="0"/>
                  </a:moveTo>
                  <a:cubicBezTo>
                    <a:pt x="2523" y="157"/>
                    <a:pt x="1303" y="314"/>
                    <a:pt x="100" y="488"/>
                  </a:cubicBezTo>
                  <a:cubicBezTo>
                    <a:pt x="1" y="505"/>
                    <a:pt x="27" y="647"/>
                    <a:pt x="119" y="647"/>
                  </a:cubicBezTo>
                  <a:cubicBezTo>
                    <a:pt x="124" y="647"/>
                    <a:pt x="129" y="646"/>
                    <a:pt x="135" y="645"/>
                  </a:cubicBezTo>
                  <a:cubicBezTo>
                    <a:pt x="1337" y="506"/>
                    <a:pt x="2558" y="332"/>
                    <a:pt x="3743" y="105"/>
                  </a:cubicBezTo>
                  <a:cubicBezTo>
                    <a:pt x="3813" y="88"/>
                    <a:pt x="3795" y="0"/>
                    <a:pt x="3725" y="0"/>
                  </a:cubicBezTo>
                  <a:close/>
                </a:path>
              </a:pathLst>
            </a:custGeom>
            <a:solidFill>
              <a:srgbClr val="CD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8"/>
            <p:cNvSpPr/>
            <p:nvPr/>
          </p:nvSpPr>
          <p:spPr>
            <a:xfrm flipH="1">
              <a:off x="8209823" y="3041711"/>
              <a:ext cx="70565" cy="63354"/>
            </a:xfrm>
            <a:custGeom>
              <a:avLst/>
              <a:gdLst/>
              <a:ahLst/>
              <a:cxnLst/>
              <a:rect l="l" t="t" r="r" b="b"/>
              <a:pathLst>
                <a:path w="1116" h="1002" extrusionOk="0">
                  <a:moveTo>
                    <a:pt x="469" y="0"/>
                  </a:moveTo>
                  <a:cubicBezTo>
                    <a:pt x="434" y="0"/>
                    <a:pt x="407" y="31"/>
                    <a:pt x="419" y="78"/>
                  </a:cubicBezTo>
                  <a:cubicBezTo>
                    <a:pt x="227" y="357"/>
                    <a:pt x="88" y="671"/>
                    <a:pt x="0" y="1002"/>
                  </a:cubicBezTo>
                  <a:lnTo>
                    <a:pt x="18" y="1002"/>
                  </a:lnTo>
                  <a:cubicBezTo>
                    <a:pt x="88" y="1002"/>
                    <a:pt x="157" y="984"/>
                    <a:pt x="227" y="984"/>
                  </a:cubicBezTo>
                  <a:cubicBezTo>
                    <a:pt x="541" y="949"/>
                    <a:pt x="837" y="880"/>
                    <a:pt x="1116" y="793"/>
                  </a:cubicBezTo>
                  <a:cubicBezTo>
                    <a:pt x="924" y="531"/>
                    <a:pt x="732" y="270"/>
                    <a:pt x="523" y="26"/>
                  </a:cubicBezTo>
                  <a:cubicBezTo>
                    <a:pt x="506" y="8"/>
                    <a:pt x="486" y="0"/>
                    <a:pt x="469" y="0"/>
                  </a:cubicBezTo>
                  <a:close/>
                </a:path>
              </a:pathLst>
            </a:custGeom>
            <a:solidFill>
              <a:srgbClr val="375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8" name="Google Shape;908;p8"/>
          <p:cNvGrpSpPr/>
          <p:nvPr/>
        </p:nvGrpSpPr>
        <p:grpSpPr>
          <a:xfrm>
            <a:off x="1128607" y="1440072"/>
            <a:ext cx="1308687" cy="1885097"/>
            <a:chOff x="1383500" y="668428"/>
            <a:chExt cx="767408" cy="1105413"/>
          </a:xfrm>
        </p:grpSpPr>
        <p:sp>
          <p:nvSpPr>
            <p:cNvPr id="909" name="Google Shape;909;p8"/>
            <p:cNvSpPr/>
            <p:nvPr/>
          </p:nvSpPr>
          <p:spPr>
            <a:xfrm>
              <a:off x="1421784" y="682525"/>
              <a:ext cx="729125" cy="1091315"/>
            </a:xfrm>
            <a:custGeom>
              <a:avLst/>
              <a:gdLst/>
              <a:ahLst/>
              <a:cxnLst/>
              <a:rect l="l" t="t" r="r" b="b"/>
              <a:pathLst>
                <a:path w="10913" h="16334" extrusionOk="0">
                  <a:moveTo>
                    <a:pt x="3138" y="436"/>
                  </a:moveTo>
                  <a:cubicBezTo>
                    <a:pt x="3643" y="436"/>
                    <a:pt x="4184" y="628"/>
                    <a:pt x="4375" y="1133"/>
                  </a:cubicBezTo>
                  <a:cubicBezTo>
                    <a:pt x="4550" y="1569"/>
                    <a:pt x="4724" y="2423"/>
                    <a:pt x="4236" y="2720"/>
                  </a:cubicBezTo>
                  <a:cubicBezTo>
                    <a:pt x="4218" y="2737"/>
                    <a:pt x="4184" y="2754"/>
                    <a:pt x="4166" y="2772"/>
                  </a:cubicBezTo>
                  <a:cubicBezTo>
                    <a:pt x="4271" y="2336"/>
                    <a:pt x="4218" y="1883"/>
                    <a:pt x="4062" y="1465"/>
                  </a:cubicBezTo>
                  <a:cubicBezTo>
                    <a:pt x="3974" y="1133"/>
                    <a:pt x="3765" y="837"/>
                    <a:pt x="3486" y="645"/>
                  </a:cubicBezTo>
                  <a:cubicBezTo>
                    <a:pt x="3364" y="558"/>
                    <a:pt x="3225" y="488"/>
                    <a:pt x="3068" y="436"/>
                  </a:cubicBezTo>
                  <a:close/>
                  <a:moveTo>
                    <a:pt x="4131" y="2876"/>
                  </a:moveTo>
                  <a:cubicBezTo>
                    <a:pt x="4114" y="2929"/>
                    <a:pt x="4131" y="2981"/>
                    <a:pt x="4166" y="3016"/>
                  </a:cubicBezTo>
                  <a:cubicBezTo>
                    <a:pt x="4236" y="3521"/>
                    <a:pt x="4567" y="4009"/>
                    <a:pt x="4794" y="4445"/>
                  </a:cubicBezTo>
                  <a:cubicBezTo>
                    <a:pt x="5055" y="4933"/>
                    <a:pt x="5299" y="5421"/>
                    <a:pt x="5561" y="5892"/>
                  </a:cubicBezTo>
                  <a:cubicBezTo>
                    <a:pt x="5822" y="6380"/>
                    <a:pt x="6084" y="6851"/>
                    <a:pt x="6345" y="7339"/>
                  </a:cubicBezTo>
                  <a:lnTo>
                    <a:pt x="6345" y="7356"/>
                  </a:lnTo>
                  <a:lnTo>
                    <a:pt x="6293" y="7287"/>
                  </a:lnTo>
                  <a:lnTo>
                    <a:pt x="5404" y="5857"/>
                  </a:lnTo>
                  <a:cubicBezTo>
                    <a:pt x="5107" y="5387"/>
                    <a:pt x="4811" y="4933"/>
                    <a:pt x="4515" y="4480"/>
                  </a:cubicBezTo>
                  <a:cubicBezTo>
                    <a:pt x="4288" y="4062"/>
                    <a:pt x="4027" y="3678"/>
                    <a:pt x="3730" y="3330"/>
                  </a:cubicBezTo>
                  <a:cubicBezTo>
                    <a:pt x="3905" y="3225"/>
                    <a:pt x="4044" y="3068"/>
                    <a:pt x="4131" y="2876"/>
                  </a:cubicBezTo>
                  <a:close/>
                  <a:moveTo>
                    <a:pt x="2288" y="749"/>
                  </a:moveTo>
                  <a:cubicBezTo>
                    <a:pt x="2773" y="749"/>
                    <a:pt x="3288" y="913"/>
                    <a:pt x="3504" y="1377"/>
                  </a:cubicBezTo>
                  <a:cubicBezTo>
                    <a:pt x="3696" y="1778"/>
                    <a:pt x="3940" y="2632"/>
                    <a:pt x="3486" y="2964"/>
                  </a:cubicBezTo>
                  <a:cubicBezTo>
                    <a:pt x="3382" y="3033"/>
                    <a:pt x="3364" y="3173"/>
                    <a:pt x="3434" y="3260"/>
                  </a:cubicBezTo>
                  <a:cubicBezTo>
                    <a:pt x="3539" y="3748"/>
                    <a:pt x="3905" y="4219"/>
                    <a:pt x="4166" y="4637"/>
                  </a:cubicBezTo>
                  <a:cubicBezTo>
                    <a:pt x="4445" y="5108"/>
                    <a:pt x="4741" y="5578"/>
                    <a:pt x="5038" y="6031"/>
                  </a:cubicBezTo>
                  <a:cubicBezTo>
                    <a:pt x="5334" y="6502"/>
                    <a:pt x="5613" y="6955"/>
                    <a:pt x="5909" y="7409"/>
                  </a:cubicBezTo>
                  <a:lnTo>
                    <a:pt x="6310" y="8071"/>
                  </a:lnTo>
                  <a:cubicBezTo>
                    <a:pt x="6345" y="8106"/>
                    <a:pt x="6363" y="8158"/>
                    <a:pt x="6397" y="8210"/>
                  </a:cubicBezTo>
                  <a:cubicBezTo>
                    <a:pt x="5247" y="8437"/>
                    <a:pt x="4096" y="8716"/>
                    <a:pt x="2963" y="9012"/>
                  </a:cubicBezTo>
                  <a:cubicBezTo>
                    <a:pt x="2946" y="8786"/>
                    <a:pt x="2894" y="8559"/>
                    <a:pt x="2859" y="8332"/>
                  </a:cubicBezTo>
                  <a:cubicBezTo>
                    <a:pt x="2789" y="7809"/>
                    <a:pt x="2719" y="7287"/>
                    <a:pt x="2650" y="6764"/>
                  </a:cubicBezTo>
                  <a:cubicBezTo>
                    <a:pt x="2493" y="5718"/>
                    <a:pt x="2353" y="4654"/>
                    <a:pt x="2179" y="3591"/>
                  </a:cubicBezTo>
                  <a:cubicBezTo>
                    <a:pt x="2179" y="3556"/>
                    <a:pt x="2144" y="3521"/>
                    <a:pt x="2109" y="3504"/>
                  </a:cubicBezTo>
                  <a:cubicBezTo>
                    <a:pt x="2092" y="3452"/>
                    <a:pt x="2057" y="3434"/>
                    <a:pt x="2005" y="3434"/>
                  </a:cubicBezTo>
                  <a:cubicBezTo>
                    <a:pt x="1412" y="3434"/>
                    <a:pt x="1098" y="2859"/>
                    <a:pt x="1098" y="2336"/>
                  </a:cubicBezTo>
                  <a:cubicBezTo>
                    <a:pt x="1133" y="1813"/>
                    <a:pt x="1342" y="1342"/>
                    <a:pt x="1691" y="976"/>
                  </a:cubicBezTo>
                  <a:cubicBezTo>
                    <a:pt x="1761" y="907"/>
                    <a:pt x="1848" y="854"/>
                    <a:pt x="1918" y="802"/>
                  </a:cubicBezTo>
                  <a:cubicBezTo>
                    <a:pt x="2022" y="767"/>
                    <a:pt x="2109" y="767"/>
                    <a:pt x="2214" y="750"/>
                  </a:cubicBezTo>
                  <a:cubicBezTo>
                    <a:pt x="2239" y="749"/>
                    <a:pt x="2263" y="749"/>
                    <a:pt x="2288" y="749"/>
                  </a:cubicBezTo>
                  <a:close/>
                  <a:moveTo>
                    <a:pt x="1098" y="1168"/>
                  </a:moveTo>
                  <a:cubicBezTo>
                    <a:pt x="889" y="1499"/>
                    <a:pt x="767" y="1900"/>
                    <a:pt x="767" y="2301"/>
                  </a:cubicBezTo>
                  <a:cubicBezTo>
                    <a:pt x="767" y="2949"/>
                    <a:pt x="1167" y="3679"/>
                    <a:pt x="1852" y="3679"/>
                  </a:cubicBezTo>
                  <a:cubicBezTo>
                    <a:pt x="1868" y="3679"/>
                    <a:pt x="1884" y="3679"/>
                    <a:pt x="1900" y="3678"/>
                  </a:cubicBezTo>
                  <a:cubicBezTo>
                    <a:pt x="2040" y="4689"/>
                    <a:pt x="2196" y="5718"/>
                    <a:pt x="2336" y="6746"/>
                  </a:cubicBezTo>
                  <a:cubicBezTo>
                    <a:pt x="2406" y="7269"/>
                    <a:pt x="2493" y="7775"/>
                    <a:pt x="2563" y="8298"/>
                  </a:cubicBezTo>
                  <a:cubicBezTo>
                    <a:pt x="2615" y="8559"/>
                    <a:pt x="2632" y="8820"/>
                    <a:pt x="2667" y="9099"/>
                  </a:cubicBezTo>
                  <a:lnTo>
                    <a:pt x="2615" y="9117"/>
                  </a:lnTo>
                  <a:cubicBezTo>
                    <a:pt x="2580" y="8960"/>
                    <a:pt x="2545" y="8803"/>
                    <a:pt x="2510" y="8664"/>
                  </a:cubicBezTo>
                  <a:cubicBezTo>
                    <a:pt x="2406" y="8141"/>
                    <a:pt x="2301" y="7635"/>
                    <a:pt x="2179" y="7130"/>
                  </a:cubicBezTo>
                  <a:cubicBezTo>
                    <a:pt x="1970" y="6084"/>
                    <a:pt x="1743" y="5020"/>
                    <a:pt x="1499" y="3992"/>
                  </a:cubicBezTo>
                  <a:cubicBezTo>
                    <a:pt x="1482" y="3940"/>
                    <a:pt x="1464" y="3905"/>
                    <a:pt x="1412" y="3905"/>
                  </a:cubicBezTo>
                  <a:cubicBezTo>
                    <a:pt x="1395" y="3853"/>
                    <a:pt x="1360" y="3835"/>
                    <a:pt x="1307" y="3835"/>
                  </a:cubicBezTo>
                  <a:cubicBezTo>
                    <a:pt x="1289" y="3836"/>
                    <a:pt x="1271" y="3837"/>
                    <a:pt x="1253" y="3837"/>
                  </a:cubicBezTo>
                  <a:cubicBezTo>
                    <a:pt x="693" y="3837"/>
                    <a:pt x="348" y="3314"/>
                    <a:pt x="331" y="2807"/>
                  </a:cubicBezTo>
                  <a:cubicBezTo>
                    <a:pt x="314" y="2284"/>
                    <a:pt x="488" y="1796"/>
                    <a:pt x="819" y="1412"/>
                  </a:cubicBezTo>
                  <a:cubicBezTo>
                    <a:pt x="907" y="1325"/>
                    <a:pt x="994" y="1238"/>
                    <a:pt x="1098" y="1168"/>
                  </a:cubicBezTo>
                  <a:close/>
                  <a:moveTo>
                    <a:pt x="3449" y="0"/>
                  </a:moveTo>
                  <a:cubicBezTo>
                    <a:pt x="1791" y="0"/>
                    <a:pt x="346" y="1163"/>
                    <a:pt x="0" y="2789"/>
                  </a:cubicBezTo>
                  <a:cubicBezTo>
                    <a:pt x="33" y="3415"/>
                    <a:pt x="454" y="4086"/>
                    <a:pt x="1103" y="4086"/>
                  </a:cubicBezTo>
                  <a:cubicBezTo>
                    <a:pt x="1141" y="4086"/>
                    <a:pt x="1180" y="4084"/>
                    <a:pt x="1220" y="4079"/>
                  </a:cubicBezTo>
                  <a:cubicBezTo>
                    <a:pt x="1447" y="5090"/>
                    <a:pt x="1656" y="6101"/>
                    <a:pt x="1883" y="7112"/>
                  </a:cubicBezTo>
                  <a:cubicBezTo>
                    <a:pt x="1987" y="7618"/>
                    <a:pt x="2109" y="8141"/>
                    <a:pt x="2231" y="8646"/>
                  </a:cubicBezTo>
                  <a:cubicBezTo>
                    <a:pt x="2266" y="8820"/>
                    <a:pt x="2301" y="8995"/>
                    <a:pt x="2336" y="9187"/>
                  </a:cubicBezTo>
                  <a:lnTo>
                    <a:pt x="1604" y="9378"/>
                  </a:lnTo>
                  <a:cubicBezTo>
                    <a:pt x="1517" y="9413"/>
                    <a:pt x="1482" y="9500"/>
                    <a:pt x="1517" y="9570"/>
                  </a:cubicBezTo>
                  <a:cubicBezTo>
                    <a:pt x="1656" y="9814"/>
                    <a:pt x="1517" y="10128"/>
                    <a:pt x="1743" y="10354"/>
                  </a:cubicBezTo>
                  <a:lnTo>
                    <a:pt x="1761" y="10372"/>
                  </a:lnTo>
                  <a:cubicBezTo>
                    <a:pt x="1761" y="10485"/>
                    <a:pt x="1850" y="10583"/>
                    <a:pt x="1974" y="10583"/>
                  </a:cubicBezTo>
                  <a:cubicBezTo>
                    <a:pt x="1984" y="10583"/>
                    <a:pt x="1994" y="10582"/>
                    <a:pt x="2005" y="10581"/>
                  </a:cubicBezTo>
                  <a:lnTo>
                    <a:pt x="2179" y="10546"/>
                  </a:lnTo>
                  <a:cubicBezTo>
                    <a:pt x="2318" y="12464"/>
                    <a:pt x="2632" y="14346"/>
                    <a:pt x="2894" y="16229"/>
                  </a:cubicBezTo>
                  <a:cubicBezTo>
                    <a:pt x="2911" y="16298"/>
                    <a:pt x="2963" y="16333"/>
                    <a:pt x="3016" y="16333"/>
                  </a:cubicBezTo>
                  <a:cubicBezTo>
                    <a:pt x="5613" y="16124"/>
                    <a:pt x="8210" y="15758"/>
                    <a:pt x="10773" y="15235"/>
                  </a:cubicBezTo>
                  <a:cubicBezTo>
                    <a:pt x="10877" y="15200"/>
                    <a:pt x="10912" y="15043"/>
                    <a:pt x="10807" y="14974"/>
                  </a:cubicBezTo>
                  <a:cubicBezTo>
                    <a:pt x="10807" y="14956"/>
                    <a:pt x="10807" y="14956"/>
                    <a:pt x="10807" y="14939"/>
                  </a:cubicBezTo>
                  <a:cubicBezTo>
                    <a:pt x="10163" y="13039"/>
                    <a:pt x="9291" y="11191"/>
                    <a:pt x="8594" y="9291"/>
                  </a:cubicBezTo>
                  <a:lnTo>
                    <a:pt x="8733" y="9274"/>
                  </a:lnTo>
                  <a:cubicBezTo>
                    <a:pt x="8820" y="9239"/>
                    <a:pt x="8873" y="9152"/>
                    <a:pt x="8855" y="9047"/>
                  </a:cubicBezTo>
                  <a:cubicBezTo>
                    <a:pt x="8803" y="8681"/>
                    <a:pt x="8733" y="8315"/>
                    <a:pt x="8629" y="7966"/>
                  </a:cubicBezTo>
                  <a:cubicBezTo>
                    <a:pt x="8601" y="7884"/>
                    <a:pt x="8541" y="7834"/>
                    <a:pt x="8465" y="7834"/>
                  </a:cubicBezTo>
                  <a:cubicBezTo>
                    <a:pt x="8445" y="7834"/>
                    <a:pt x="8424" y="7837"/>
                    <a:pt x="8402" y="7844"/>
                  </a:cubicBezTo>
                  <a:cubicBezTo>
                    <a:pt x="8001" y="7897"/>
                    <a:pt x="7600" y="7984"/>
                    <a:pt x="7199" y="8053"/>
                  </a:cubicBezTo>
                  <a:cubicBezTo>
                    <a:pt x="7182" y="8001"/>
                    <a:pt x="7147" y="7949"/>
                    <a:pt x="7112" y="7897"/>
                  </a:cubicBezTo>
                  <a:cubicBezTo>
                    <a:pt x="6990" y="7687"/>
                    <a:pt x="6868" y="7443"/>
                    <a:pt x="6746" y="7217"/>
                  </a:cubicBezTo>
                  <a:cubicBezTo>
                    <a:pt x="6485" y="6729"/>
                    <a:pt x="6223" y="6223"/>
                    <a:pt x="5962" y="5735"/>
                  </a:cubicBezTo>
                  <a:cubicBezTo>
                    <a:pt x="5700" y="5230"/>
                    <a:pt x="5439" y="4759"/>
                    <a:pt x="5177" y="4288"/>
                  </a:cubicBezTo>
                  <a:cubicBezTo>
                    <a:pt x="4985" y="3870"/>
                    <a:pt x="4741" y="3469"/>
                    <a:pt x="4463" y="3103"/>
                  </a:cubicBezTo>
                  <a:cubicBezTo>
                    <a:pt x="5160" y="2754"/>
                    <a:pt x="5090" y="1900"/>
                    <a:pt x="4933" y="1255"/>
                  </a:cubicBezTo>
                  <a:cubicBezTo>
                    <a:pt x="4863" y="924"/>
                    <a:pt x="4672" y="610"/>
                    <a:pt x="4410" y="384"/>
                  </a:cubicBezTo>
                  <a:cubicBezTo>
                    <a:pt x="4149" y="175"/>
                    <a:pt x="3818" y="35"/>
                    <a:pt x="3486" y="0"/>
                  </a:cubicBezTo>
                  <a:cubicBezTo>
                    <a:pt x="3474" y="0"/>
                    <a:pt x="3462" y="0"/>
                    <a:pt x="3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8"/>
            <p:cNvSpPr/>
            <p:nvPr/>
          </p:nvSpPr>
          <p:spPr>
            <a:xfrm>
              <a:off x="1383500" y="690342"/>
              <a:ext cx="475037" cy="658170"/>
            </a:xfrm>
            <a:custGeom>
              <a:avLst/>
              <a:gdLst/>
              <a:ahLst/>
              <a:cxnLst/>
              <a:rect l="l" t="t" r="r" b="b"/>
              <a:pathLst>
                <a:path w="7110" h="9851" extrusionOk="0">
                  <a:moveTo>
                    <a:pt x="2487" y="1"/>
                  </a:moveTo>
                  <a:cubicBezTo>
                    <a:pt x="1182" y="1"/>
                    <a:pt x="1" y="1135"/>
                    <a:pt x="85" y="2481"/>
                  </a:cubicBezTo>
                  <a:cubicBezTo>
                    <a:pt x="134" y="3106"/>
                    <a:pt x="557" y="3778"/>
                    <a:pt x="1205" y="3778"/>
                  </a:cubicBezTo>
                  <a:cubicBezTo>
                    <a:pt x="1243" y="3778"/>
                    <a:pt x="1283" y="3775"/>
                    <a:pt x="1323" y="3770"/>
                  </a:cubicBezTo>
                  <a:cubicBezTo>
                    <a:pt x="1532" y="4781"/>
                    <a:pt x="1758" y="5792"/>
                    <a:pt x="1968" y="6803"/>
                  </a:cubicBezTo>
                  <a:cubicBezTo>
                    <a:pt x="2090" y="7309"/>
                    <a:pt x="2194" y="7832"/>
                    <a:pt x="2316" y="8337"/>
                  </a:cubicBezTo>
                  <a:cubicBezTo>
                    <a:pt x="2421" y="8825"/>
                    <a:pt x="2491" y="9383"/>
                    <a:pt x="2717" y="9819"/>
                  </a:cubicBezTo>
                  <a:cubicBezTo>
                    <a:pt x="2732" y="9841"/>
                    <a:pt x="2756" y="9851"/>
                    <a:pt x="2778" y="9851"/>
                  </a:cubicBezTo>
                  <a:cubicBezTo>
                    <a:pt x="2810" y="9851"/>
                    <a:pt x="2839" y="9832"/>
                    <a:pt x="2839" y="9802"/>
                  </a:cubicBezTo>
                  <a:cubicBezTo>
                    <a:pt x="2874" y="9331"/>
                    <a:pt x="2700" y="8808"/>
                    <a:pt x="2613" y="8355"/>
                  </a:cubicBezTo>
                  <a:cubicBezTo>
                    <a:pt x="2508" y="7832"/>
                    <a:pt x="2386" y="7326"/>
                    <a:pt x="2281" y="6803"/>
                  </a:cubicBezTo>
                  <a:cubicBezTo>
                    <a:pt x="2055" y="5758"/>
                    <a:pt x="1846" y="4712"/>
                    <a:pt x="1602" y="3666"/>
                  </a:cubicBezTo>
                  <a:cubicBezTo>
                    <a:pt x="1584" y="3631"/>
                    <a:pt x="1549" y="3596"/>
                    <a:pt x="1514" y="3579"/>
                  </a:cubicBezTo>
                  <a:cubicBezTo>
                    <a:pt x="1497" y="3544"/>
                    <a:pt x="1445" y="3526"/>
                    <a:pt x="1410" y="3526"/>
                  </a:cubicBezTo>
                  <a:cubicBezTo>
                    <a:pt x="1392" y="3527"/>
                    <a:pt x="1374" y="3528"/>
                    <a:pt x="1356" y="3528"/>
                  </a:cubicBezTo>
                  <a:cubicBezTo>
                    <a:pt x="795" y="3528"/>
                    <a:pt x="451" y="3004"/>
                    <a:pt x="434" y="2481"/>
                  </a:cubicBezTo>
                  <a:cubicBezTo>
                    <a:pt x="416" y="1975"/>
                    <a:pt x="591" y="1487"/>
                    <a:pt x="922" y="1103"/>
                  </a:cubicBezTo>
                  <a:cubicBezTo>
                    <a:pt x="1270" y="703"/>
                    <a:pt x="1776" y="459"/>
                    <a:pt x="2316" y="441"/>
                  </a:cubicBezTo>
                  <a:cubicBezTo>
                    <a:pt x="2341" y="440"/>
                    <a:pt x="2366" y="440"/>
                    <a:pt x="2391" y="440"/>
                  </a:cubicBezTo>
                  <a:cubicBezTo>
                    <a:pt x="2876" y="440"/>
                    <a:pt x="3391" y="604"/>
                    <a:pt x="3606" y="1069"/>
                  </a:cubicBezTo>
                  <a:cubicBezTo>
                    <a:pt x="3798" y="1470"/>
                    <a:pt x="4042" y="2324"/>
                    <a:pt x="3589" y="2655"/>
                  </a:cubicBezTo>
                  <a:cubicBezTo>
                    <a:pt x="3484" y="2725"/>
                    <a:pt x="3467" y="2864"/>
                    <a:pt x="3536" y="2951"/>
                  </a:cubicBezTo>
                  <a:cubicBezTo>
                    <a:pt x="3641" y="3439"/>
                    <a:pt x="4007" y="3910"/>
                    <a:pt x="4269" y="4328"/>
                  </a:cubicBezTo>
                  <a:cubicBezTo>
                    <a:pt x="4547" y="4799"/>
                    <a:pt x="4844" y="5270"/>
                    <a:pt x="5140" y="5723"/>
                  </a:cubicBezTo>
                  <a:cubicBezTo>
                    <a:pt x="5436" y="6193"/>
                    <a:pt x="5733" y="6647"/>
                    <a:pt x="6012" y="7100"/>
                  </a:cubicBezTo>
                  <a:cubicBezTo>
                    <a:pt x="6151" y="7326"/>
                    <a:pt x="6273" y="7536"/>
                    <a:pt x="6413" y="7762"/>
                  </a:cubicBezTo>
                  <a:cubicBezTo>
                    <a:pt x="6552" y="7971"/>
                    <a:pt x="6639" y="8233"/>
                    <a:pt x="6866" y="8320"/>
                  </a:cubicBezTo>
                  <a:cubicBezTo>
                    <a:pt x="6888" y="8329"/>
                    <a:pt x="6912" y="8333"/>
                    <a:pt x="6935" y="8333"/>
                  </a:cubicBezTo>
                  <a:cubicBezTo>
                    <a:pt x="7001" y="8333"/>
                    <a:pt x="7062" y="8297"/>
                    <a:pt x="7075" y="8233"/>
                  </a:cubicBezTo>
                  <a:cubicBezTo>
                    <a:pt x="7110" y="7989"/>
                    <a:pt x="6936" y="7832"/>
                    <a:pt x="6814" y="7623"/>
                  </a:cubicBezTo>
                  <a:lnTo>
                    <a:pt x="6413" y="6978"/>
                  </a:lnTo>
                  <a:cubicBezTo>
                    <a:pt x="6099" y="6490"/>
                    <a:pt x="5802" y="6019"/>
                    <a:pt x="5506" y="5531"/>
                  </a:cubicBezTo>
                  <a:cubicBezTo>
                    <a:pt x="5210" y="5060"/>
                    <a:pt x="4914" y="4607"/>
                    <a:pt x="4635" y="4154"/>
                  </a:cubicBezTo>
                  <a:cubicBezTo>
                    <a:pt x="4408" y="3753"/>
                    <a:pt x="4129" y="3370"/>
                    <a:pt x="3833" y="3021"/>
                  </a:cubicBezTo>
                  <a:cubicBezTo>
                    <a:pt x="4495" y="2620"/>
                    <a:pt x="4373" y="1766"/>
                    <a:pt x="4164" y="1156"/>
                  </a:cubicBezTo>
                  <a:cubicBezTo>
                    <a:pt x="4077" y="825"/>
                    <a:pt x="3868" y="528"/>
                    <a:pt x="3589" y="319"/>
                  </a:cubicBezTo>
                  <a:cubicBezTo>
                    <a:pt x="3310" y="127"/>
                    <a:pt x="2979" y="23"/>
                    <a:pt x="2630" y="5"/>
                  </a:cubicBezTo>
                  <a:cubicBezTo>
                    <a:pt x="2582" y="2"/>
                    <a:pt x="2534" y="1"/>
                    <a:pt x="2487"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8"/>
            <p:cNvSpPr/>
            <p:nvPr/>
          </p:nvSpPr>
          <p:spPr>
            <a:xfrm>
              <a:off x="1533561" y="1282299"/>
              <a:ext cx="585879" cy="479847"/>
            </a:xfrm>
            <a:custGeom>
              <a:avLst/>
              <a:gdLst/>
              <a:ahLst/>
              <a:cxnLst/>
              <a:rect l="l" t="t" r="r" b="b"/>
              <a:pathLst>
                <a:path w="8769" h="7182" extrusionOk="0">
                  <a:moveTo>
                    <a:pt x="6398" y="0"/>
                  </a:moveTo>
                  <a:cubicBezTo>
                    <a:pt x="5334" y="157"/>
                    <a:pt x="4271" y="332"/>
                    <a:pt x="3208" y="523"/>
                  </a:cubicBezTo>
                  <a:cubicBezTo>
                    <a:pt x="2145" y="715"/>
                    <a:pt x="1081" y="1064"/>
                    <a:pt x="1" y="1133"/>
                  </a:cubicBezTo>
                  <a:cubicBezTo>
                    <a:pt x="140" y="3121"/>
                    <a:pt x="471" y="5108"/>
                    <a:pt x="750" y="7077"/>
                  </a:cubicBezTo>
                  <a:cubicBezTo>
                    <a:pt x="750" y="7130"/>
                    <a:pt x="802" y="7182"/>
                    <a:pt x="872" y="7182"/>
                  </a:cubicBezTo>
                  <a:cubicBezTo>
                    <a:pt x="3469" y="6973"/>
                    <a:pt x="6049" y="6607"/>
                    <a:pt x="8612" y="6084"/>
                  </a:cubicBezTo>
                  <a:cubicBezTo>
                    <a:pt x="8751" y="6049"/>
                    <a:pt x="8768" y="5875"/>
                    <a:pt x="8664" y="5805"/>
                  </a:cubicBezTo>
                  <a:cubicBezTo>
                    <a:pt x="8664" y="5787"/>
                    <a:pt x="8664" y="5787"/>
                    <a:pt x="8664" y="5770"/>
                  </a:cubicBezTo>
                  <a:cubicBezTo>
                    <a:pt x="7984" y="3818"/>
                    <a:pt x="7112" y="1935"/>
                    <a:pt x="6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8"/>
            <p:cNvSpPr/>
            <p:nvPr/>
          </p:nvSpPr>
          <p:spPr>
            <a:xfrm>
              <a:off x="1441560" y="668428"/>
              <a:ext cx="440294" cy="658638"/>
            </a:xfrm>
            <a:custGeom>
              <a:avLst/>
              <a:gdLst/>
              <a:ahLst/>
              <a:cxnLst/>
              <a:rect l="l" t="t" r="r" b="b"/>
              <a:pathLst>
                <a:path w="6590" h="9858" extrusionOk="0">
                  <a:moveTo>
                    <a:pt x="2408" y="1"/>
                  </a:moveTo>
                  <a:cubicBezTo>
                    <a:pt x="1158" y="1"/>
                    <a:pt x="17" y="1011"/>
                    <a:pt x="0" y="2320"/>
                  </a:cubicBezTo>
                  <a:cubicBezTo>
                    <a:pt x="0" y="2961"/>
                    <a:pt x="391" y="3683"/>
                    <a:pt x="1063" y="3683"/>
                  </a:cubicBezTo>
                  <a:cubicBezTo>
                    <a:pt x="1086" y="3683"/>
                    <a:pt x="1110" y="3682"/>
                    <a:pt x="1133" y="3680"/>
                  </a:cubicBezTo>
                  <a:cubicBezTo>
                    <a:pt x="1273" y="4709"/>
                    <a:pt x="1430" y="5737"/>
                    <a:pt x="1569" y="6765"/>
                  </a:cubicBezTo>
                  <a:cubicBezTo>
                    <a:pt x="1639" y="7271"/>
                    <a:pt x="1726" y="7794"/>
                    <a:pt x="1796" y="8317"/>
                  </a:cubicBezTo>
                  <a:cubicBezTo>
                    <a:pt x="1883" y="8805"/>
                    <a:pt x="1900" y="9380"/>
                    <a:pt x="2092" y="9833"/>
                  </a:cubicBezTo>
                  <a:cubicBezTo>
                    <a:pt x="2108" y="9849"/>
                    <a:pt x="2134" y="9858"/>
                    <a:pt x="2160" y="9858"/>
                  </a:cubicBezTo>
                  <a:cubicBezTo>
                    <a:pt x="2191" y="9858"/>
                    <a:pt x="2222" y="9845"/>
                    <a:pt x="2232" y="9816"/>
                  </a:cubicBezTo>
                  <a:cubicBezTo>
                    <a:pt x="2284" y="9345"/>
                    <a:pt x="2162" y="8822"/>
                    <a:pt x="2092" y="8352"/>
                  </a:cubicBezTo>
                  <a:cubicBezTo>
                    <a:pt x="2022" y="7829"/>
                    <a:pt x="1953" y="7306"/>
                    <a:pt x="1866" y="6783"/>
                  </a:cubicBezTo>
                  <a:cubicBezTo>
                    <a:pt x="1726" y="5737"/>
                    <a:pt x="1587" y="4674"/>
                    <a:pt x="1412" y="3610"/>
                  </a:cubicBezTo>
                  <a:cubicBezTo>
                    <a:pt x="1412" y="3576"/>
                    <a:pt x="1378" y="3541"/>
                    <a:pt x="1343" y="3523"/>
                  </a:cubicBezTo>
                  <a:cubicBezTo>
                    <a:pt x="1325" y="3471"/>
                    <a:pt x="1290" y="3453"/>
                    <a:pt x="1238" y="3453"/>
                  </a:cubicBezTo>
                  <a:cubicBezTo>
                    <a:pt x="645" y="3453"/>
                    <a:pt x="314" y="2878"/>
                    <a:pt x="332" y="2338"/>
                  </a:cubicBezTo>
                  <a:cubicBezTo>
                    <a:pt x="349" y="1832"/>
                    <a:pt x="558" y="1362"/>
                    <a:pt x="924" y="996"/>
                  </a:cubicBezTo>
                  <a:cubicBezTo>
                    <a:pt x="1293" y="644"/>
                    <a:pt x="1790" y="437"/>
                    <a:pt x="2308" y="437"/>
                  </a:cubicBezTo>
                  <a:cubicBezTo>
                    <a:pt x="2329" y="437"/>
                    <a:pt x="2350" y="437"/>
                    <a:pt x="2371" y="438"/>
                  </a:cubicBezTo>
                  <a:cubicBezTo>
                    <a:pt x="2859" y="455"/>
                    <a:pt x="3400" y="647"/>
                    <a:pt x="3609" y="1153"/>
                  </a:cubicBezTo>
                  <a:cubicBezTo>
                    <a:pt x="3766" y="1588"/>
                    <a:pt x="3957" y="2442"/>
                    <a:pt x="3469" y="2739"/>
                  </a:cubicBezTo>
                  <a:cubicBezTo>
                    <a:pt x="3365" y="2791"/>
                    <a:pt x="3330" y="2931"/>
                    <a:pt x="3400" y="3035"/>
                  </a:cubicBezTo>
                  <a:cubicBezTo>
                    <a:pt x="3469" y="3523"/>
                    <a:pt x="3818" y="4029"/>
                    <a:pt x="4027" y="4464"/>
                  </a:cubicBezTo>
                  <a:cubicBezTo>
                    <a:pt x="4289" y="4953"/>
                    <a:pt x="4533" y="5423"/>
                    <a:pt x="4794" y="5911"/>
                  </a:cubicBezTo>
                  <a:cubicBezTo>
                    <a:pt x="5056" y="6399"/>
                    <a:pt x="5317" y="6870"/>
                    <a:pt x="5578" y="7358"/>
                  </a:cubicBezTo>
                  <a:lnTo>
                    <a:pt x="5945" y="8020"/>
                  </a:lnTo>
                  <a:cubicBezTo>
                    <a:pt x="6049" y="8247"/>
                    <a:pt x="6119" y="8526"/>
                    <a:pt x="6345" y="8613"/>
                  </a:cubicBezTo>
                  <a:cubicBezTo>
                    <a:pt x="6370" y="8628"/>
                    <a:pt x="6396" y="8634"/>
                    <a:pt x="6421" y="8634"/>
                  </a:cubicBezTo>
                  <a:cubicBezTo>
                    <a:pt x="6485" y="8634"/>
                    <a:pt x="6542" y="8593"/>
                    <a:pt x="6555" y="8543"/>
                  </a:cubicBezTo>
                  <a:cubicBezTo>
                    <a:pt x="6589" y="8299"/>
                    <a:pt x="6450" y="8125"/>
                    <a:pt x="6345" y="7916"/>
                  </a:cubicBezTo>
                  <a:cubicBezTo>
                    <a:pt x="6223" y="7707"/>
                    <a:pt x="6101" y="7480"/>
                    <a:pt x="5979" y="7253"/>
                  </a:cubicBezTo>
                  <a:cubicBezTo>
                    <a:pt x="5718" y="6748"/>
                    <a:pt x="5456" y="6260"/>
                    <a:pt x="5178" y="5754"/>
                  </a:cubicBezTo>
                  <a:cubicBezTo>
                    <a:pt x="4916" y="5266"/>
                    <a:pt x="4672" y="4796"/>
                    <a:pt x="4411" y="4325"/>
                  </a:cubicBezTo>
                  <a:cubicBezTo>
                    <a:pt x="4201" y="3889"/>
                    <a:pt x="3975" y="3488"/>
                    <a:pt x="3696" y="3122"/>
                  </a:cubicBezTo>
                  <a:cubicBezTo>
                    <a:pt x="4393" y="2774"/>
                    <a:pt x="4306" y="1920"/>
                    <a:pt x="4149" y="1292"/>
                  </a:cubicBezTo>
                  <a:cubicBezTo>
                    <a:pt x="4079" y="943"/>
                    <a:pt x="3905" y="630"/>
                    <a:pt x="3644" y="420"/>
                  </a:cubicBezTo>
                  <a:cubicBezTo>
                    <a:pt x="3365" y="194"/>
                    <a:pt x="3051" y="72"/>
                    <a:pt x="2702" y="20"/>
                  </a:cubicBezTo>
                  <a:cubicBezTo>
                    <a:pt x="2604" y="7"/>
                    <a:pt x="2506" y="1"/>
                    <a:pt x="2408" y="1"/>
                  </a:cubicBezTo>
                  <a:close/>
                </a:path>
              </a:pathLst>
            </a:custGeom>
            <a:solidFill>
              <a:srgbClr val="CD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8"/>
            <p:cNvSpPr/>
            <p:nvPr/>
          </p:nvSpPr>
          <p:spPr>
            <a:xfrm>
              <a:off x="1489331" y="1192370"/>
              <a:ext cx="493811" cy="184469"/>
            </a:xfrm>
            <a:custGeom>
              <a:avLst/>
              <a:gdLst/>
              <a:ahLst/>
              <a:cxnLst/>
              <a:rect l="l" t="t" r="r" b="b"/>
              <a:pathLst>
                <a:path w="7391" h="2761" extrusionOk="0">
                  <a:moveTo>
                    <a:pt x="6954" y="1"/>
                  </a:moveTo>
                  <a:cubicBezTo>
                    <a:pt x="6943" y="1"/>
                    <a:pt x="6931" y="2"/>
                    <a:pt x="6920" y="4"/>
                  </a:cubicBezTo>
                  <a:cubicBezTo>
                    <a:pt x="4619" y="405"/>
                    <a:pt x="2353" y="911"/>
                    <a:pt x="122" y="1556"/>
                  </a:cubicBezTo>
                  <a:cubicBezTo>
                    <a:pt x="35" y="1590"/>
                    <a:pt x="0" y="1678"/>
                    <a:pt x="35" y="1747"/>
                  </a:cubicBezTo>
                  <a:cubicBezTo>
                    <a:pt x="174" y="2009"/>
                    <a:pt x="35" y="2305"/>
                    <a:pt x="244" y="2532"/>
                  </a:cubicBezTo>
                  <a:lnTo>
                    <a:pt x="262" y="2549"/>
                  </a:lnTo>
                  <a:cubicBezTo>
                    <a:pt x="262" y="2662"/>
                    <a:pt x="366" y="2760"/>
                    <a:pt x="493" y="2760"/>
                  </a:cubicBezTo>
                  <a:cubicBezTo>
                    <a:pt x="503" y="2760"/>
                    <a:pt x="513" y="2760"/>
                    <a:pt x="523" y="2758"/>
                  </a:cubicBezTo>
                  <a:cubicBezTo>
                    <a:pt x="1639" y="2601"/>
                    <a:pt x="2754" y="2322"/>
                    <a:pt x="3887" y="2113"/>
                  </a:cubicBezTo>
                  <a:cubicBezTo>
                    <a:pt x="5003" y="1887"/>
                    <a:pt x="6119" y="1660"/>
                    <a:pt x="7252" y="1433"/>
                  </a:cubicBezTo>
                  <a:cubicBezTo>
                    <a:pt x="7339" y="1399"/>
                    <a:pt x="7391" y="1311"/>
                    <a:pt x="7374" y="1224"/>
                  </a:cubicBezTo>
                  <a:cubicBezTo>
                    <a:pt x="7321" y="858"/>
                    <a:pt x="7234" y="492"/>
                    <a:pt x="7130" y="144"/>
                  </a:cubicBezTo>
                  <a:cubicBezTo>
                    <a:pt x="7114" y="52"/>
                    <a:pt x="7033" y="1"/>
                    <a:pt x="6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292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914"/>
        <p:cNvGrpSpPr/>
        <p:nvPr/>
      </p:nvGrpSpPr>
      <p:grpSpPr>
        <a:xfrm>
          <a:off x="0" y="0"/>
          <a:ext cx="0" cy="0"/>
          <a:chOff x="0" y="0"/>
          <a:chExt cx="0" cy="0"/>
        </a:xfrm>
      </p:grpSpPr>
      <p:sp>
        <p:nvSpPr>
          <p:cNvPr id="915" name="Google Shape;915;p9"/>
          <p:cNvSpPr txBox="1">
            <a:spLocks noGrp="1"/>
          </p:cNvSpPr>
          <p:nvPr>
            <p:ph type="title"/>
          </p:nvPr>
        </p:nvSpPr>
        <p:spPr>
          <a:xfrm>
            <a:off x="957000" y="1967200"/>
            <a:ext cx="6341200" cy="2923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667">
                <a:solidFill>
                  <a:srgbClr val="35343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16" name="Google Shape;916;p9"/>
          <p:cNvGrpSpPr/>
          <p:nvPr/>
        </p:nvGrpSpPr>
        <p:grpSpPr>
          <a:xfrm>
            <a:off x="2048186" y="5617979"/>
            <a:ext cx="1595575" cy="602709"/>
            <a:chOff x="2586205" y="3185278"/>
            <a:chExt cx="888273" cy="335510"/>
          </a:xfrm>
        </p:grpSpPr>
        <p:sp>
          <p:nvSpPr>
            <p:cNvPr id="917" name="Google Shape;917;p9"/>
            <p:cNvSpPr/>
            <p:nvPr/>
          </p:nvSpPr>
          <p:spPr>
            <a:xfrm>
              <a:off x="3418195" y="3187835"/>
              <a:ext cx="56284" cy="90955"/>
            </a:xfrm>
            <a:custGeom>
              <a:avLst/>
              <a:gdLst/>
              <a:ahLst/>
              <a:cxnLst/>
              <a:rect l="l" t="t" r="r" b="b"/>
              <a:pathLst>
                <a:path w="1849" h="2988" extrusionOk="0">
                  <a:moveTo>
                    <a:pt x="808" y="0"/>
                  </a:moveTo>
                  <a:cubicBezTo>
                    <a:pt x="761" y="0"/>
                    <a:pt x="712" y="6"/>
                    <a:pt x="663" y="13"/>
                  </a:cubicBezTo>
                  <a:cubicBezTo>
                    <a:pt x="471" y="48"/>
                    <a:pt x="262" y="100"/>
                    <a:pt x="70" y="170"/>
                  </a:cubicBezTo>
                  <a:cubicBezTo>
                    <a:pt x="35" y="187"/>
                    <a:pt x="0" y="239"/>
                    <a:pt x="35" y="292"/>
                  </a:cubicBezTo>
                  <a:cubicBezTo>
                    <a:pt x="0" y="326"/>
                    <a:pt x="0" y="361"/>
                    <a:pt x="0" y="396"/>
                  </a:cubicBezTo>
                  <a:cubicBezTo>
                    <a:pt x="18" y="605"/>
                    <a:pt x="70" y="814"/>
                    <a:pt x="157" y="1006"/>
                  </a:cubicBezTo>
                  <a:cubicBezTo>
                    <a:pt x="227" y="1215"/>
                    <a:pt x="297" y="1425"/>
                    <a:pt x="384" y="1634"/>
                  </a:cubicBezTo>
                  <a:cubicBezTo>
                    <a:pt x="523" y="2052"/>
                    <a:pt x="663" y="2470"/>
                    <a:pt x="785" y="2889"/>
                  </a:cubicBezTo>
                  <a:cubicBezTo>
                    <a:pt x="798" y="2943"/>
                    <a:pt x="854" y="2987"/>
                    <a:pt x="912" y="2987"/>
                  </a:cubicBezTo>
                  <a:cubicBezTo>
                    <a:pt x="928" y="2987"/>
                    <a:pt x="944" y="2984"/>
                    <a:pt x="959" y="2976"/>
                  </a:cubicBezTo>
                  <a:lnTo>
                    <a:pt x="1552" y="2732"/>
                  </a:lnTo>
                  <a:cubicBezTo>
                    <a:pt x="1691" y="2662"/>
                    <a:pt x="1848" y="2610"/>
                    <a:pt x="1848" y="2418"/>
                  </a:cubicBezTo>
                  <a:cubicBezTo>
                    <a:pt x="1831" y="2244"/>
                    <a:pt x="1761" y="2052"/>
                    <a:pt x="1691" y="1878"/>
                  </a:cubicBezTo>
                  <a:cubicBezTo>
                    <a:pt x="1621" y="1669"/>
                    <a:pt x="1552" y="1459"/>
                    <a:pt x="1465" y="1268"/>
                  </a:cubicBezTo>
                  <a:cubicBezTo>
                    <a:pt x="1395" y="1059"/>
                    <a:pt x="1325" y="849"/>
                    <a:pt x="1255" y="658"/>
                  </a:cubicBezTo>
                  <a:cubicBezTo>
                    <a:pt x="1220" y="553"/>
                    <a:pt x="1168" y="448"/>
                    <a:pt x="1133" y="344"/>
                  </a:cubicBezTo>
                  <a:cubicBezTo>
                    <a:pt x="1116" y="257"/>
                    <a:pt x="1081" y="187"/>
                    <a:pt x="1029" y="100"/>
                  </a:cubicBezTo>
                  <a:cubicBezTo>
                    <a:pt x="972" y="21"/>
                    <a:pt x="894" y="0"/>
                    <a:pt x="808" y="0"/>
                  </a:cubicBezTo>
                  <a:close/>
                </a:path>
              </a:pathLst>
            </a:custGeom>
            <a:solidFill>
              <a:srgbClr val="527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9"/>
            <p:cNvSpPr/>
            <p:nvPr/>
          </p:nvSpPr>
          <p:spPr>
            <a:xfrm>
              <a:off x="2586205" y="3185278"/>
              <a:ext cx="867570" cy="335510"/>
            </a:xfrm>
            <a:custGeom>
              <a:avLst/>
              <a:gdLst/>
              <a:ahLst/>
              <a:cxnLst/>
              <a:rect l="l" t="t" r="r" b="b"/>
              <a:pathLst>
                <a:path w="28501" h="11022" extrusionOk="0">
                  <a:moveTo>
                    <a:pt x="27377" y="0"/>
                  </a:moveTo>
                  <a:cubicBezTo>
                    <a:pt x="27363" y="0"/>
                    <a:pt x="27348" y="3"/>
                    <a:pt x="27332" y="9"/>
                  </a:cubicBezTo>
                  <a:cubicBezTo>
                    <a:pt x="24090" y="1038"/>
                    <a:pt x="20865" y="2084"/>
                    <a:pt x="17623" y="3095"/>
                  </a:cubicBezTo>
                  <a:cubicBezTo>
                    <a:pt x="14381" y="4106"/>
                    <a:pt x="11104" y="5099"/>
                    <a:pt x="7844" y="6093"/>
                  </a:cubicBezTo>
                  <a:cubicBezTo>
                    <a:pt x="6014" y="6633"/>
                    <a:pt x="2318" y="7784"/>
                    <a:pt x="2301" y="7801"/>
                  </a:cubicBezTo>
                  <a:cubicBezTo>
                    <a:pt x="2127" y="7853"/>
                    <a:pt x="1952" y="7941"/>
                    <a:pt x="1813" y="8063"/>
                  </a:cubicBezTo>
                  <a:cubicBezTo>
                    <a:pt x="1534" y="8237"/>
                    <a:pt x="1273" y="8429"/>
                    <a:pt x="1029" y="8655"/>
                  </a:cubicBezTo>
                  <a:cubicBezTo>
                    <a:pt x="575" y="9004"/>
                    <a:pt x="209" y="9492"/>
                    <a:pt x="18" y="10032"/>
                  </a:cubicBezTo>
                  <a:cubicBezTo>
                    <a:pt x="0" y="10067"/>
                    <a:pt x="0" y="10102"/>
                    <a:pt x="18" y="10120"/>
                  </a:cubicBezTo>
                  <a:cubicBezTo>
                    <a:pt x="18" y="10137"/>
                    <a:pt x="18" y="10137"/>
                    <a:pt x="18" y="10137"/>
                  </a:cubicBezTo>
                  <a:cubicBezTo>
                    <a:pt x="18" y="10154"/>
                    <a:pt x="18" y="10172"/>
                    <a:pt x="18" y="10189"/>
                  </a:cubicBezTo>
                  <a:cubicBezTo>
                    <a:pt x="18" y="10207"/>
                    <a:pt x="18" y="10224"/>
                    <a:pt x="18" y="10242"/>
                  </a:cubicBezTo>
                  <a:lnTo>
                    <a:pt x="18" y="10276"/>
                  </a:lnTo>
                  <a:lnTo>
                    <a:pt x="18" y="10294"/>
                  </a:lnTo>
                  <a:cubicBezTo>
                    <a:pt x="18" y="10329"/>
                    <a:pt x="18" y="10346"/>
                    <a:pt x="35" y="10381"/>
                  </a:cubicBezTo>
                  <a:cubicBezTo>
                    <a:pt x="35" y="10398"/>
                    <a:pt x="35" y="10416"/>
                    <a:pt x="52" y="10433"/>
                  </a:cubicBezTo>
                  <a:cubicBezTo>
                    <a:pt x="70" y="10538"/>
                    <a:pt x="87" y="10677"/>
                    <a:pt x="209" y="10712"/>
                  </a:cubicBezTo>
                  <a:cubicBezTo>
                    <a:pt x="244" y="10747"/>
                    <a:pt x="296" y="10764"/>
                    <a:pt x="349" y="10782"/>
                  </a:cubicBezTo>
                  <a:cubicBezTo>
                    <a:pt x="418" y="10799"/>
                    <a:pt x="471" y="10817"/>
                    <a:pt x="541" y="10834"/>
                  </a:cubicBezTo>
                  <a:lnTo>
                    <a:pt x="732" y="10869"/>
                  </a:lnTo>
                  <a:cubicBezTo>
                    <a:pt x="1011" y="10939"/>
                    <a:pt x="1307" y="10974"/>
                    <a:pt x="1604" y="11009"/>
                  </a:cubicBezTo>
                  <a:cubicBezTo>
                    <a:pt x="1761" y="11018"/>
                    <a:pt x="1919" y="11022"/>
                    <a:pt x="2076" y="11022"/>
                  </a:cubicBezTo>
                  <a:cubicBezTo>
                    <a:pt x="2528" y="11022"/>
                    <a:pt x="2977" y="10986"/>
                    <a:pt x="3417" y="10921"/>
                  </a:cubicBezTo>
                  <a:cubicBezTo>
                    <a:pt x="5038" y="10503"/>
                    <a:pt x="6624" y="9998"/>
                    <a:pt x="8228" y="9527"/>
                  </a:cubicBezTo>
                  <a:cubicBezTo>
                    <a:pt x="9831" y="9056"/>
                    <a:pt x="11487" y="8551"/>
                    <a:pt x="13108" y="8063"/>
                  </a:cubicBezTo>
                  <a:cubicBezTo>
                    <a:pt x="16368" y="7069"/>
                    <a:pt x="19628" y="6058"/>
                    <a:pt x="22887" y="5030"/>
                  </a:cubicBezTo>
                  <a:cubicBezTo>
                    <a:pt x="24700" y="4454"/>
                    <a:pt x="26530" y="3862"/>
                    <a:pt x="28343" y="3269"/>
                  </a:cubicBezTo>
                  <a:cubicBezTo>
                    <a:pt x="28361" y="3269"/>
                    <a:pt x="28378" y="3252"/>
                    <a:pt x="28396" y="3252"/>
                  </a:cubicBezTo>
                  <a:cubicBezTo>
                    <a:pt x="28465" y="3234"/>
                    <a:pt x="28500" y="3147"/>
                    <a:pt x="28483" y="3077"/>
                  </a:cubicBezTo>
                  <a:cubicBezTo>
                    <a:pt x="28308" y="2554"/>
                    <a:pt x="28152" y="2031"/>
                    <a:pt x="27977" y="1491"/>
                  </a:cubicBezTo>
                  <a:cubicBezTo>
                    <a:pt x="27908" y="1230"/>
                    <a:pt x="27820" y="968"/>
                    <a:pt x="27751" y="724"/>
                  </a:cubicBezTo>
                  <a:cubicBezTo>
                    <a:pt x="27698" y="585"/>
                    <a:pt x="27663" y="445"/>
                    <a:pt x="27611" y="323"/>
                  </a:cubicBezTo>
                  <a:cubicBezTo>
                    <a:pt x="27576" y="236"/>
                    <a:pt x="27559" y="166"/>
                    <a:pt x="27489" y="132"/>
                  </a:cubicBezTo>
                  <a:cubicBezTo>
                    <a:pt x="27489" y="60"/>
                    <a:pt x="27442" y="0"/>
                    <a:pt x="27377" y="0"/>
                  </a:cubicBezTo>
                  <a:close/>
                </a:path>
              </a:pathLst>
            </a:custGeom>
            <a:solidFill>
              <a:srgbClr val="254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9"/>
            <p:cNvSpPr/>
            <p:nvPr/>
          </p:nvSpPr>
          <p:spPr>
            <a:xfrm>
              <a:off x="2712471" y="3349289"/>
              <a:ext cx="210158" cy="159719"/>
            </a:xfrm>
            <a:custGeom>
              <a:avLst/>
              <a:gdLst/>
              <a:ahLst/>
              <a:cxnLst/>
              <a:rect l="l" t="t" r="r" b="b"/>
              <a:pathLst>
                <a:path w="6904" h="5247" extrusionOk="0">
                  <a:moveTo>
                    <a:pt x="5783" y="1"/>
                  </a:moveTo>
                  <a:cubicBezTo>
                    <a:pt x="5744" y="1"/>
                    <a:pt x="5705" y="9"/>
                    <a:pt x="5666" y="25"/>
                  </a:cubicBezTo>
                  <a:cubicBezTo>
                    <a:pt x="5474" y="60"/>
                    <a:pt x="5282" y="130"/>
                    <a:pt x="5091" y="182"/>
                  </a:cubicBezTo>
                  <a:cubicBezTo>
                    <a:pt x="3487" y="618"/>
                    <a:pt x="1866" y="1019"/>
                    <a:pt x="297" y="1542"/>
                  </a:cubicBezTo>
                  <a:lnTo>
                    <a:pt x="280" y="1542"/>
                  </a:lnTo>
                  <a:lnTo>
                    <a:pt x="123" y="1577"/>
                  </a:lnTo>
                  <a:cubicBezTo>
                    <a:pt x="36" y="1611"/>
                    <a:pt x="1" y="1699"/>
                    <a:pt x="18" y="1768"/>
                  </a:cubicBezTo>
                  <a:cubicBezTo>
                    <a:pt x="419" y="2866"/>
                    <a:pt x="715" y="3982"/>
                    <a:pt x="925" y="5115"/>
                  </a:cubicBezTo>
                  <a:cubicBezTo>
                    <a:pt x="925" y="5186"/>
                    <a:pt x="983" y="5246"/>
                    <a:pt x="1052" y="5246"/>
                  </a:cubicBezTo>
                  <a:cubicBezTo>
                    <a:pt x="1068" y="5246"/>
                    <a:pt x="1083" y="5243"/>
                    <a:pt x="1099" y="5237"/>
                  </a:cubicBezTo>
                  <a:cubicBezTo>
                    <a:pt x="3016" y="4714"/>
                    <a:pt x="4916" y="4139"/>
                    <a:pt x="6799" y="3511"/>
                  </a:cubicBezTo>
                  <a:cubicBezTo>
                    <a:pt x="6869" y="3494"/>
                    <a:pt x="6904" y="3424"/>
                    <a:pt x="6886" y="3354"/>
                  </a:cubicBezTo>
                  <a:cubicBezTo>
                    <a:pt x="6694" y="2570"/>
                    <a:pt x="6503" y="1786"/>
                    <a:pt x="6276" y="1019"/>
                  </a:cubicBezTo>
                  <a:cubicBezTo>
                    <a:pt x="6224" y="810"/>
                    <a:pt x="6171" y="618"/>
                    <a:pt x="6102" y="409"/>
                  </a:cubicBezTo>
                  <a:cubicBezTo>
                    <a:pt x="6067" y="287"/>
                    <a:pt x="6049" y="112"/>
                    <a:pt x="5927" y="43"/>
                  </a:cubicBezTo>
                  <a:cubicBezTo>
                    <a:pt x="5879" y="14"/>
                    <a:pt x="5831" y="1"/>
                    <a:pt x="5783" y="1"/>
                  </a:cubicBezTo>
                  <a:close/>
                </a:path>
              </a:pathLst>
            </a:custGeom>
            <a:solidFill>
              <a:srgbClr val="527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9"/>
            <p:cNvSpPr/>
            <p:nvPr/>
          </p:nvSpPr>
          <p:spPr>
            <a:xfrm>
              <a:off x="3314181" y="3195688"/>
              <a:ext cx="104561" cy="125230"/>
            </a:xfrm>
            <a:custGeom>
              <a:avLst/>
              <a:gdLst/>
              <a:ahLst/>
              <a:cxnLst/>
              <a:rect l="l" t="t" r="r" b="b"/>
              <a:pathLst>
                <a:path w="3435" h="4114" extrusionOk="0">
                  <a:moveTo>
                    <a:pt x="2247" y="1"/>
                  </a:moveTo>
                  <a:cubicBezTo>
                    <a:pt x="2219" y="1"/>
                    <a:pt x="2190" y="6"/>
                    <a:pt x="2162" y="16"/>
                  </a:cubicBezTo>
                  <a:cubicBezTo>
                    <a:pt x="1883" y="86"/>
                    <a:pt x="1587" y="208"/>
                    <a:pt x="1308" y="295"/>
                  </a:cubicBezTo>
                  <a:cubicBezTo>
                    <a:pt x="907" y="400"/>
                    <a:pt x="524" y="522"/>
                    <a:pt x="140" y="661"/>
                  </a:cubicBezTo>
                  <a:cubicBezTo>
                    <a:pt x="105" y="661"/>
                    <a:pt x="88" y="696"/>
                    <a:pt x="88" y="731"/>
                  </a:cubicBezTo>
                  <a:cubicBezTo>
                    <a:pt x="53" y="748"/>
                    <a:pt x="36" y="783"/>
                    <a:pt x="36" y="818"/>
                  </a:cubicBezTo>
                  <a:cubicBezTo>
                    <a:pt x="1" y="905"/>
                    <a:pt x="18" y="1010"/>
                    <a:pt x="53" y="1097"/>
                  </a:cubicBezTo>
                  <a:cubicBezTo>
                    <a:pt x="88" y="1236"/>
                    <a:pt x="140" y="1358"/>
                    <a:pt x="175" y="1498"/>
                  </a:cubicBezTo>
                  <a:cubicBezTo>
                    <a:pt x="245" y="1759"/>
                    <a:pt x="332" y="2021"/>
                    <a:pt x="402" y="2282"/>
                  </a:cubicBezTo>
                  <a:lnTo>
                    <a:pt x="611" y="3049"/>
                  </a:lnTo>
                  <a:cubicBezTo>
                    <a:pt x="681" y="3328"/>
                    <a:pt x="768" y="3589"/>
                    <a:pt x="872" y="3868"/>
                  </a:cubicBezTo>
                  <a:lnTo>
                    <a:pt x="890" y="3903"/>
                  </a:lnTo>
                  <a:cubicBezTo>
                    <a:pt x="808" y="3985"/>
                    <a:pt x="880" y="4114"/>
                    <a:pt x="991" y="4114"/>
                  </a:cubicBezTo>
                  <a:cubicBezTo>
                    <a:pt x="998" y="4114"/>
                    <a:pt x="1005" y="4113"/>
                    <a:pt x="1012" y="4112"/>
                  </a:cubicBezTo>
                  <a:cubicBezTo>
                    <a:pt x="1779" y="3921"/>
                    <a:pt x="2528" y="3729"/>
                    <a:pt x="3295" y="3520"/>
                  </a:cubicBezTo>
                  <a:cubicBezTo>
                    <a:pt x="3382" y="3502"/>
                    <a:pt x="3435" y="3398"/>
                    <a:pt x="3382" y="3328"/>
                  </a:cubicBezTo>
                  <a:lnTo>
                    <a:pt x="3313" y="3206"/>
                  </a:lnTo>
                  <a:cubicBezTo>
                    <a:pt x="3313" y="3154"/>
                    <a:pt x="3295" y="3084"/>
                    <a:pt x="3278" y="3032"/>
                  </a:cubicBezTo>
                  <a:cubicBezTo>
                    <a:pt x="3243" y="2892"/>
                    <a:pt x="3208" y="2735"/>
                    <a:pt x="3156" y="2596"/>
                  </a:cubicBezTo>
                  <a:cubicBezTo>
                    <a:pt x="3104" y="2404"/>
                    <a:pt x="3034" y="2212"/>
                    <a:pt x="2947" y="2021"/>
                  </a:cubicBezTo>
                  <a:cubicBezTo>
                    <a:pt x="2929" y="1934"/>
                    <a:pt x="2912" y="1864"/>
                    <a:pt x="2894" y="1794"/>
                  </a:cubicBezTo>
                  <a:cubicBezTo>
                    <a:pt x="2755" y="1271"/>
                    <a:pt x="2650" y="713"/>
                    <a:pt x="2476" y="190"/>
                  </a:cubicBezTo>
                  <a:cubicBezTo>
                    <a:pt x="2462" y="79"/>
                    <a:pt x="2359" y="1"/>
                    <a:pt x="2247" y="1"/>
                  </a:cubicBezTo>
                  <a:close/>
                </a:path>
              </a:pathLst>
            </a:custGeom>
            <a:solidFill>
              <a:srgbClr val="527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9"/>
            <p:cNvSpPr/>
            <p:nvPr/>
          </p:nvSpPr>
          <p:spPr>
            <a:xfrm>
              <a:off x="3139729" y="3309930"/>
              <a:ext cx="251434" cy="107758"/>
            </a:xfrm>
            <a:custGeom>
              <a:avLst/>
              <a:gdLst/>
              <a:ahLst/>
              <a:cxnLst/>
              <a:rect l="l" t="t" r="r" b="b"/>
              <a:pathLst>
                <a:path w="8260" h="3540" extrusionOk="0">
                  <a:moveTo>
                    <a:pt x="7754" y="0"/>
                  </a:moveTo>
                  <a:cubicBezTo>
                    <a:pt x="7618" y="0"/>
                    <a:pt x="7491" y="83"/>
                    <a:pt x="7510" y="255"/>
                  </a:cubicBezTo>
                  <a:cubicBezTo>
                    <a:pt x="7545" y="412"/>
                    <a:pt x="7579" y="569"/>
                    <a:pt x="7614" y="725"/>
                  </a:cubicBezTo>
                  <a:cubicBezTo>
                    <a:pt x="7074" y="917"/>
                    <a:pt x="6534" y="1074"/>
                    <a:pt x="5976" y="1248"/>
                  </a:cubicBezTo>
                  <a:cubicBezTo>
                    <a:pt x="5331" y="1440"/>
                    <a:pt x="4703" y="1649"/>
                    <a:pt x="4076" y="1841"/>
                  </a:cubicBezTo>
                  <a:cubicBezTo>
                    <a:pt x="2786" y="2242"/>
                    <a:pt x="1531" y="2643"/>
                    <a:pt x="258" y="3079"/>
                  </a:cubicBezTo>
                  <a:cubicBezTo>
                    <a:pt x="1" y="3175"/>
                    <a:pt x="100" y="3540"/>
                    <a:pt x="337" y="3540"/>
                  </a:cubicBezTo>
                  <a:cubicBezTo>
                    <a:pt x="356" y="3540"/>
                    <a:pt x="377" y="3537"/>
                    <a:pt x="398" y="3532"/>
                  </a:cubicBezTo>
                  <a:cubicBezTo>
                    <a:pt x="1688" y="3166"/>
                    <a:pt x="2960" y="2765"/>
                    <a:pt x="4233" y="2364"/>
                  </a:cubicBezTo>
                  <a:cubicBezTo>
                    <a:pt x="4860" y="2155"/>
                    <a:pt x="5505" y="1963"/>
                    <a:pt x="6133" y="1754"/>
                  </a:cubicBezTo>
                  <a:cubicBezTo>
                    <a:pt x="6760" y="1562"/>
                    <a:pt x="7405" y="1336"/>
                    <a:pt x="8033" y="1161"/>
                  </a:cubicBezTo>
                  <a:cubicBezTo>
                    <a:pt x="8172" y="1109"/>
                    <a:pt x="8259" y="970"/>
                    <a:pt x="8224" y="830"/>
                  </a:cubicBezTo>
                  <a:cubicBezTo>
                    <a:pt x="8172" y="603"/>
                    <a:pt x="8120" y="377"/>
                    <a:pt x="8033" y="168"/>
                  </a:cubicBezTo>
                  <a:cubicBezTo>
                    <a:pt x="7985" y="57"/>
                    <a:pt x="7866" y="0"/>
                    <a:pt x="7754" y="0"/>
                  </a:cubicBezTo>
                  <a:close/>
                </a:path>
              </a:pathLst>
            </a:custGeom>
            <a:solidFill>
              <a:srgbClr val="527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2" name="Google Shape;922;p9"/>
          <p:cNvGrpSpPr/>
          <p:nvPr/>
        </p:nvGrpSpPr>
        <p:grpSpPr>
          <a:xfrm rot="3899834">
            <a:off x="-981162" y="4690734"/>
            <a:ext cx="3480299" cy="910589"/>
            <a:chOff x="6637390" y="3260496"/>
            <a:chExt cx="1806226" cy="472583"/>
          </a:xfrm>
        </p:grpSpPr>
        <p:sp>
          <p:nvSpPr>
            <p:cNvPr id="923" name="Google Shape;923;p9"/>
            <p:cNvSpPr/>
            <p:nvPr/>
          </p:nvSpPr>
          <p:spPr>
            <a:xfrm>
              <a:off x="6637390" y="3685653"/>
              <a:ext cx="11689" cy="46056"/>
            </a:xfrm>
            <a:custGeom>
              <a:avLst/>
              <a:gdLst/>
              <a:ahLst/>
              <a:cxnLst/>
              <a:rect l="l" t="t" r="r" b="b"/>
              <a:pathLst>
                <a:path w="384" h="1513" extrusionOk="0">
                  <a:moveTo>
                    <a:pt x="192" y="0"/>
                  </a:moveTo>
                  <a:cubicBezTo>
                    <a:pt x="118" y="0"/>
                    <a:pt x="44" y="44"/>
                    <a:pt x="18" y="131"/>
                  </a:cubicBezTo>
                  <a:cubicBezTo>
                    <a:pt x="1" y="236"/>
                    <a:pt x="1" y="358"/>
                    <a:pt x="18" y="480"/>
                  </a:cubicBezTo>
                  <a:lnTo>
                    <a:pt x="18" y="776"/>
                  </a:lnTo>
                  <a:cubicBezTo>
                    <a:pt x="18" y="1003"/>
                    <a:pt x="35" y="1212"/>
                    <a:pt x="88" y="1421"/>
                  </a:cubicBezTo>
                  <a:cubicBezTo>
                    <a:pt x="96" y="1482"/>
                    <a:pt x="144" y="1512"/>
                    <a:pt x="192" y="1512"/>
                  </a:cubicBezTo>
                  <a:cubicBezTo>
                    <a:pt x="240" y="1512"/>
                    <a:pt x="288" y="1482"/>
                    <a:pt x="297" y="1421"/>
                  </a:cubicBezTo>
                  <a:cubicBezTo>
                    <a:pt x="349" y="1212"/>
                    <a:pt x="367" y="1003"/>
                    <a:pt x="349" y="776"/>
                  </a:cubicBezTo>
                  <a:cubicBezTo>
                    <a:pt x="349" y="671"/>
                    <a:pt x="349" y="584"/>
                    <a:pt x="367" y="480"/>
                  </a:cubicBezTo>
                  <a:cubicBezTo>
                    <a:pt x="384" y="358"/>
                    <a:pt x="384" y="236"/>
                    <a:pt x="367" y="131"/>
                  </a:cubicBezTo>
                  <a:cubicBezTo>
                    <a:pt x="340" y="44"/>
                    <a:pt x="266"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9"/>
            <p:cNvSpPr/>
            <p:nvPr/>
          </p:nvSpPr>
          <p:spPr>
            <a:xfrm>
              <a:off x="6646400" y="3580208"/>
              <a:ext cx="14885" cy="52874"/>
            </a:xfrm>
            <a:custGeom>
              <a:avLst/>
              <a:gdLst/>
              <a:ahLst/>
              <a:cxnLst/>
              <a:rect l="l" t="t" r="r" b="b"/>
              <a:pathLst>
                <a:path w="489" h="1737" extrusionOk="0">
                  <a:moveTo>
                    <a:pt x="386" y="0"/>
                  </a:moveTo>
                  <a:cubicBezTo>
                    <a:pt x="373" y="0"/>
                    <a:pt x="360" y="6"/>
                    <a:pt x="349" y="22"/>
                  </a:cubicBezTo>
                  <a:cubicBezTo>
                    <a:pt x="297" y="74"/>
                    <a:pt x="262" y="126"/>
                    <a:pt x="227" y="179"/>
                  </a:cubicBezTo>
                  <a:cubicBezTo>
                    <a:pt x="193" y="231"/>
                    <a:pt x="158" y="301"/>
                    <a:pt x="158" y="370"/>
                  </a:cubicBezTo>
                  <a:cubicBezTo>
                    <a:pt x="123" y="510"/>
                    <a:pt x="88" y="649"/>
                    <a:pt x="71" y="789"/>
                  </a:cubicBezTo>
                  <a:cubicBezTo>
                    <a:pt x="18" y="1068"/>
                    <a:pt x="1" y="1346"/>
                    <a:pt x="1" y="1625"/>
                  </a:cubicBezTo>
                  <a:cubicBezTo>
                    <a:pt x="1" y="1695"/>
                    <a:pt x="63" y="1736"/>
                    <a:pt x="123" y="1736"/>
                  </a:cubicBezTo>
                  <a:cubicBezTo>
                    <a:pt x="168" y="1736"/>
                    <a:pt x="212" y="1713"/>
                    <a:pt x="227" y="1660"/>
                  </a:cubicBezTo>
                  <a:cubicBezTo>
                    <a:pt x="280" y="1399"/>
                    <a:pt x="315" y="1137"/>
                    <a:pt x="367" y="858"/>
                  </a:cubicBezTo>
                  <a:cubicBezTo>
                    <a:pt x="384" y="736"/>
                    <a:pt x="419" y="614"/>
                    <a:pt x="454" y="492"/>
                  </a:cubicBezTo>
                  <a:cubicBezTo>
                    <a:pt x="471" y="405"/>
                    <a:pt x="489" y="335"/>
                    <a:pt x="489" y="266"/>
                  </a:cubicBezTo>
                  <a:cubicBezTo>
                    <a:pt x="471" y="196"/>
                    <a:pt x="471" y="144"/>
                    <a:pt x="454" y="74"/>
                  </a:cubicBezTo>
                  <a:cubicBezTo>
                    <a:pt x="454" y="37"/>
                    <a:pt x="419" y="0"/>
                    <a:pt x="3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9"/>
            <p:cNvSpPr/>
            <p:nvPr/>
          </p:nvSpPr>
          <p:spPr>
            <a:xfrm>
              <a:off x="6677936" y="3499664"/>
              <a:ext cx="24748" cy="44382"/>
            </a:xfrm>
            <a:custGeom>
              <a:avLst/>
              <a:gdLst/>
              <a:ahLst/>
              <a:cxnLst/>
              <a:rect l="l" t="t" r="r" b="b"/>
              <a:pathLst>
                <a:path w="813" h="1458" extrusionOk="0">
                  <a:moveTo>
                    <a:pt x="708" y="1"/>
                  </a:moveTo>
                  <a:cubicBezTo>
                    <a:pt x="638" y="18"/>
                    <a:pt x="586" y="53"/>
                    <a:pt x="534" y="88"/>
                  </a:cubicBezTo>
                  <a:cubicBezTo>
                    <a:pt x="464" y="140"/>
                    <a:pt x="412" y="192"/>
                    <a:pt x="394" y="262"/>
                  </a:cubicBezTo>
                  <a:cubicBezTo>
                    <a:pt x="324" y="367"/>
                    <a:pt x="255" y="489"/>
                    <a:pt x="220" y="611"/>
                  </a:cubicBezTo>
                  <a:cubicBezTo>
                    <a:pt x="150" y="715"/>
                    <a:pt x="115" y="837"/>
                    <a:pt x="80" y="959"/>
                  </a:cubicBezTo>
                  <a:cubicBezTo>
                    <a:pt x="46" y="1029"/>
                    <a:pt x="28" y="1081"/>
                    <a:pt x="28" y="1151"/>
                  </a:cubicBezTo>
                  <a:cubicBezTo>
                    <a:pt x="11" y="1221"/>
                    <a:pt x="28" y="1291"/>
                    <a:pt x="11" y="1343"/>
                  </a:cubicBezTo>
                  <a:cubicBezTo>
                    <a:pt x="0" y="1415"/>
                    <a:pt x="52" y="1457"/>
                    <a:pt x="102" y="1457"/>
                  </a:cubicBezTo>
                  <a:cubicBezTo>
                    <a:pt x="137" y="1457"/>
                    <a:pt x="171" y="1438"/>
                    <a:pt x="185" y="1395"/>
                  </a:cubicBezTo>
                  <a:cubicBezTo>
                    <a:pt x="220" y="1343"/>
                    <a:pt x="237" y="1291"/>
                    <a:pt x="272" y="1238"/>
                  </a:cubicBezTo>
                  <a:lnTo>
                    <a:pt x="342" y="1064"/>
                  </a:lnTo>
                  <a:cubicBezTo>
                    <a:pt x="377" y="959"/>
                    <a:pt x="429" y="855"/>
                    <a:pt x="499" y="750"/>
                  </a:cubicBezTo>
                  <a:cubicBezTo>
                    <a:pt x="551" y="646"/>
                    <a:pt x="603" y="541"/>
                    <a:pt x="673" y="454"/>
                  </a:cubicBezTo>
                  <a:cubicBezTo>
                    <a:pt x="725" y="402"/>
                    <a:pt x="760" y="332"/>
                    <a:pt x="778" y="280"/>
                  </a:cubicBezTo>
                  <a:cubicBezTo>
                    <a:pt x="813" y="210"/>
                    <a:pt x="813" y="140"/>
                    <a:pt x="813" y="88"/>
                  </a:cubicBezTo>
                  <a:cubicBezTo>
                    <a:pt x="795" y="36"/>
                    <a:pt x="760"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6736625" y="3404995"/>
              <a:ext cx="33454" cy="42068"/>
            </a:xfrm>
            <a:custGeom>
              <a:avLst/>
              <a:gdLst/>
              <a:ahLst/>
              <a:cxnLst/>
              <a:rect l="l" t="t" r="r" b="b"/>
              <a:pathLst>
                <a:path w="1099" h="1382" extrusionOk="0">
                  <a:moveTo>
                    <a:pt x="854" y="1"/>
                  </a:moveTo>
                  <a:cubicBezTo>
                    <a:pt x="825" y="1"/>
                    <a:pt x="795" y="9"/>
                    <a:pt x="767" y="25"/>
                  </a:cubicBezTo>
                  <a:cubicBezTo>
                    <a:pt x="697" y="60"/>
                    <a:pt x="645" y="113"/>
                    <a:pt x="610" y="182"/>
                  </a:cubicBezTo>
                  <a:cubicBezTo>
                    <a:pt x="506" y="357"/>
                    <a:pt x="401" y="531"/>
                    <a:pt x="279" y="705"/>
                  </a:cubicBezTo>
                  <a:cubicBezTo>
                    <a:pt x="209" y="810"/>
                    <a:pt x="157" y="914"/>
                    <a:pt x="122" y="1019"/>
                  </a:cubicBezTo>
                  <a:cubicBezTo>
                    <a:pt x="87" y="1106"/>
                    <a:pt x="0" y="1228"/>
                    <a:pt x="35" y="1315"/>
                  </a:cubicBezTo>
                  <a:cubicBezTo>
                    <a:pt x="22" y="1353"/>
                    <a:pt x="55" y="1382"/>
                    <a:pt x="87" y="1382"/>
                  </a:cubicBezTo>
                  <a:cubicBezTo>
                    <a:pt x="100" y="1382"/>
                    <a:pt x="112" y="1377"/>
                    <a:pt x="122" y="1368"/>
                  </a:cubicBezTo>
                  <a:cubicBezTo>
                    <a:pt x="209" y="1350"/>
                    <a:pt x="244" y="1246"/>
                    <a:pt x="296" y="1176"/>
                  </a:cubicBezTo>
                  <a:cubicBezTo>
                    <a:pt x="349" y="1124"/>
                    <a:pt x="436" y="1019"/>
                    <a:pt x="506" y="949"/>
                  </a:cubicBezTo>
                  <a:cubicBezTo>
                    <a:pt x="628" y="775"/>
                    <a:pt x="750" y="618"/>
                    <a:pt x="889" y="461"/>
                  </a:cubicBezTo>
                  <a:cubicBezTo>
                    <a:pt x="976" y="374"/>
                    <a:pt x="1098" y="235"/>
                    <a:pt x="1011" y="95"/>
                  </a:cubicBezTo>
                  <a:cubicBezTo>
                    <a:pt x="976" y="36"/>
                    <a:pt x="916"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6790169" y="3338909"/>
              <a:ext cx="48887" cy="35371"/>
            </a:xfrm>
            <a:custGeom>
              <a:avLst/>
              <a:gdLst/>
              <a:ahLst/>
              <a:cxnLst/>
              <a:rect l="l" t="t" r="r" b="b"/>
              <a:pathLst>
                <a:path w="1606" h="1162" extrusionOk="0">
                  <a:moveTo>
                    <a:pt x="1501" y="0"/>
                  </a:moveTo>
                  <a:cubicBezTo>
                    <a:pt x="1431" y="0"/>
                    <a:pt x="1361" y="18"/>
                    <a:pt x="1309" y="52"/>
                  </a:cubicBezTo>
                  <a:cubicBezTo>
                    <a:pt x="1170" y="87"/>
                    <a:pt x="1065" y="157"/>
                    <a:pt x="960" y="244"/>
                  </a:cubicBezTo>
                  <a:cubicBezTo>
                    <a:pt x="856" y="314"/>
                    <a:pt x="769" y="401"/>
                    <a:pt x="664" y="488"/>
                  </a:cubicBezTo>
                  <a:lnTo>
                    <a:pt x="368" y="715"/>
                  </a:lnTo>
                  <a:cubicBezTo>
                    <a:pt x="281" y="802"/>
                    <a:pt x="176" y="889"/>
                    <a:pt x="89" y="976"/>
                  </a:cubicBezTo>
                  <a:cubicBezTo>
                    <a:pt x="0" y="1050"/>
                    <a:pt x="75" y="1162"/>
                    <a:pt x="163" y="1162"/>
                  </a:cubicBezTo>
                  <a:cubicBezTo>
                    <a:pt x="179" y="1162"/>
                    <a:pt x="195" y="1158"/>
                    <a:pt x="211" y="1151"/>
                  </a:cubicBezTo>
                  <a:cubicBezTo>
                    <a:pt x="315" y="1081"/>
                    <a:pt x="455" y="1029"/>
                    <a:pt x="560" y="959"/>
                  </a:cubicBezTo>
                  <a:lnTo>
                    <a:pt x="873" y="750"/>
                  </a:lnTo>
                  <a:cubicBezTo>
                    <a:pt x="978" y="680"/>
                    <a:pt x="1082" y="628"/>
                    <a:pt x="1187" y="558"/>
                  </a:cubicBezTo>
                  <a:cubicBezTo>
                    <a:pt x="1239" y="506"/>
                    <a:pt x="1292" y="471"/>
                    <a:pt x="1344" y="436"/>
                  </a:cubicBezTo>
                  <a:cubicBezTo>
                    <a:pt x="1396" y="384"/>
                    <a:pt x="1431" y="349"/>
                    <a:pt x="1466" y="296"/>
                  </a:cubicBezTo>
                  <a:cubicBezTo>
                    <a:pt x="1518" y="244"/>
                    <a:pt x="1571" y="192"/>
                    <a:pt x="1588" y="122"/>
                  </a:cubicBezTo>
                  <a:cubicBezTo>
                    <a:pt x="1605" y="52"/>
                    <a:pt x="1553"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9"/>
            <p:cNvSpPr/>
            <p:nvPr/>
          </p:nvSpPr>
          <p:spPr>
            <a:xfrm>
              <a:off x="6885142" y="3285883"/>
              <a:ext cx="46756" cy="26848"/>
            </a:xfrm>
            <a:custGeom>
              <a:avLst/>
              <a:gdLst/>
              <a:ahLst/>
              <a:cxnLst/>
              <a:rect l="l" t="t" r="r" b="b"/>
              <a:pathLst>
                <a:path w="1536" h="882" extrusionOk="0">
                  <a:moveTo>
                    <a:pt x="1400" y="1"/>
                  </a:moveTo>
                  <a:cubicBezTo>
                    <a:pt x="1358" y="1"/>
                    <a:pt x="1315" y="16"/>
                    <a:pt x="1257" y="16"/>
                  </a:cubicBezTo>
                  <a:cubicBezTo>
                    <a:pt x="1187" y="34"/>
                    <a:pt x="1135" y="51"/>
                    <a:pt x="1065" y="86"/>
                  </a:cubicBezTo>
                  <a:cubicBezTo>
                    <a:pt x="961" y="138"/>
                    <a:pt x="856" y="208"/>
                    <a:pt x="734" y="278"/>
                  </a:cubicBezTo>
                  <a:cubicBezTo>
                    <a:pt x="612" y="348"/>
                    <a:pt x="507" y="400"/>
                    <a:pt x="403" y="470"/>
                  </a:cubicBezTo>
                  <a:cubicBezTo>
                    <a:pt x="298" y="539"/>
                    <a:pt x="194" y="626"/>
                    <a:pt x="89" y="696"/>
                  </a:cubicBezTo>
                  <a:cubicBezTo>
                    <a:pt x="0" y="770"/>
                    <a:pt x="37" y="882"/>
                    <a:pt x="114" y="882"/>
                  </a:cubicBezTo>
                  <a:cubicBezTo>
                    <a:pt x="128" y="882"/>
                    <a:pt x="143" y="878"/>
                    <a:pt x="159" y="871"/>
                  </a:cubicBezTo>
                  <a:cubicBezTo>
                    <a:pt x="263" y="818"/>
                    <a:pt x="403" y="783"/>
                    <a:pt x="525" y="749"/>
                  </a:cubicBezTo>
                  <a:cubicBezTo>
                    <a:pt x="629" y="696"/>
                    <a:pt x="751" y="644"/>
                    <a:pt x="873" y="574"/>
                  </a:cubicBezTo>
                  <a:lnTo>
                    <a:pt x="1222" y="417"/>
                  </a:lnTo>
                  <a:cubicBezTo>
                    <a:pt x="1274" y="382"/>
                    <a:pt x="1344" y="348"/>
                    <a:pt x="1396" y="295"/>
                  </a:cubicBezTo>
                  <a:cubicBezTo>
                    <a:pt x="1449" y="260"/>
                    <a:pt x="1518" y="226"/>
                    <a:pt x="1518" y="138"/>
                  </a:cubicBezTo>
                  <a:cubicBezTo>
                    <a:pt x="1536" y="104"/>
                    <a:pt x="1518" y="51"/>
                    <a:pt x="1466" y="16"/>
                  </a:cubicBezTo>
                  <a:cubicBezTo>
                    <a:pt x="1443" y="5"/>
                    <a:pt x="1422" y="1"/>
                    <a:pt x="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9"/>
            <p:cNvSpPr/>
            <p:nvPr/>
          </p:nvSpPr>
          <p:spPr>
            <a:xfrm>
              <a:off x="6998745" y="3262352"/>
              <a:ext cx="45112" cy="15037"/>
            </a:xfrm>
            <a:custGeom>
              <a:avLst/>
              <a:gdLst/>
              <a:ahLst/>
              <a:cxnLst/>
              <a:rect l="l" t="t" r="r" b="b"/>
              <a:pathLst>
                <a:path w="1482" h="494" extrusionOk="0">
                  <a:moveTo>
                    <a:pt x="1281" y="1"/>
                  </a:moveTo>
                  <a:cubicBezTo>
                    <a:pt x="1267" y="1"/>
                    <a:pt x="1252" y="2"/>
                    <a:pt x="1238" y="5"/>
                  </a:cubicBezTo>
                  <a:cubicBezTo>
                    <a:pt x="1151" y="22"/>
                    <a:pt x="1063" y="40"/>
                    <a:pt x="976" y="75"/>
                  </a:cubicBezTo>
                  <a:cubicBezTo>
                    <a:pt x="889" y="110"/>
                    <a:pt x="785" y="127"/>
                    <a:pt x="697" y="144"/>
                  </a:cubicBezTo>
                  <a:cubicBezTo>
                    <a:pt x="610" y="162"/>
                    <a:pt x="523" y="179"/>
                    <a:pt x="419" y="197"/>
                  </a:cubicBezTo>
                  <a:cubicBezTo>
                    <a:pt x="331" y="214"/>
                    <a:pt x="244" y="232"/>
                    <a:pt x="157" y="232"/>
                  </a:cubicBezTo>
                  <a:cubicBezTo>
                    <a:pt x="0" y="232"/>
                    <a:pt x="0" y="476"/>
                    <a:pt x="157" y="476"/>
                  </a:cubicBezTo>
                  <a:cubicBezTo>
                    <a:pt x="262" y="476"/>
                    <a:pt x="366" y="493"/>
                    <a:pt x="471" y="493"/>
                  </a:cubicBezTo>
                  <a:cubicBezTo>
                    <a:pt x="558" y="493"/>
                    <a:pt x="663" y="476"/>
                    <a:pt x="750" y="458"/>
                  </a:cubicBezTo>
                  <a:cubicBezTo>
                    <a:pt x="959" y="458"/>
                    <a:pt x="1168" y="406"/>
                    <a:pt x="1377" y="319"/>
                  </a:cubicBezTo>
                  <a:cubicBezTo>
                    <a:pt x="1447" y="266"/>
                    <a:pt x="1482" y="179"/>
                    <a:pt x="1447" y="110"/>
                  </a:cubicBezTo>
                  <a:cubicBezTo>
                    <a:pt x="1418" y="37"/>
                    <a:pt x="1353"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9"/>
            <p:cNvSpPr/>
            <p:nvPr/>
          </p:nvSpPr>
          <p:spPr>
            <a:xfrm>
              <a:off x="7117066" y="3260496"/>
              <a:ext cx="54670" cy="11445"/>
            </a:xfrm>
            <a:custGeom>
              <a:avLst/>
              <a:gdLst/>
              <a:ahLst/>
              <a:cxnLst/>
              <a:rect l="l" t="t" r="r" b="b"/>
              <a:pathLst>
                <a:path w="1796" h="376" extrusionOk="0">
                  <a:moveTo>
                    <a:pt x="1133" y="1"/>
                  </a:moveTo>
                  <a:cubicBezTo>
                    <a:pt x="1064" y="1"/>
                    <a:pt x="994" y="5"/>
                    <a:pt x="924" y="14"/>
                  </a:cubicBezTo>
                  <a:cubicBezTo>
                    <a:pt x="645" y="14"/>
                    <a:pt x="366" y="49"/>
                    <a:pt x="87" y="101"/>
                  </a:cubicBezTo>
                  <a:cubicBezTo>
                    <a:pt x="0" y="118"/>
                    <a:pt x="0" y="258"/>
                    <a:pt x="87" y="275"/>
                  </a:cubicBezTo>
                  <a:cubicBezTo>
                    <a:pt x="366" y="327"/>
                    <a:pt x="645" y="362"/>
                    <a:pt x="924" y="362"/>
                  </a:cubicBezTo>
                  <a:cubicBezTo>
                    <a:pt x="994" y="371"/>
                    <a:pt x="1064" y="375"/>
                    <a:pt x="1133" y="375"/>
                  </a:cubicBezTo>
                  <a:cubicBezTo>
                    <a:pt x="1203" y="375"/>
                    <a:pt x="1273" y="371"/>
                    <a:pt x="1343" y="362"/>
                  </a:cubicBezTo>
                  <a:cubicBezTo>
                    <a:pt x="1412" y="362"/>
                    <a:pt x="1482" y="345"/>
                    <a:pt x="1552" y="327"/>
                  </a:cubicBezTo>
                  <a:cubicBezTo>
                    <a:pt x="1621" y="327"/>
                    <a:pt x="1691" y="310"/>
                    <a:pt x="1761" y="258"/>
                  </a:cubicBezTo>
                  <a:cubicBezTo>
                    <a:pt x="1796" y="223"/>
                    <a:pt x="1796" y="153"/>
                    <a:pt x="1761" y="118"/>
                  </a:cubicBezTo>
                  <a:cubicBezTo>
                    <a:pt x="1691" y="66"/>
                    <a:pt x="1621" y="49"/>
                    <a:pt x="1552" y="49"/>
                  </a:cubicBezTo>
                  <a:cubicBezTo>
                    <a:pt x="1482" y="31"/>
                    <a:pt x="1412" y="14"/>
                    <a:pt x="1343" y="14"/>
                  </a:cubicBezTo>
                  <a:cubicBezTo>
                    <a:pt x="1273" y="5"/>
                    <a:pt x="1203"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9"/>
            <p:cNvSpPr/>
            <p:nvPr/>
          </p:nvSpPr>
          <p:spPr>
            <a:xfrm>
              <a:off x="7230881" y="3276659"/>
              <a:ext cx="66359" cy="27487"/>
            </a:xfrm>
            <a:custGeom>
              <a:avLst/>
              <a:gdLst/>
              <a:ahLst/>
              <a:cxnLst/>
              <a:rect l="l" t="t" r="r" b="b"/>
              <a:pathLst>
                <a:path w="2180" h="903" extrusionOk="0">
                  <a:moveTo>
                    <a:pt x="102" y="1"/>
                  </a:moveTo>
                  <a:cubicBezTo>
                    <a:pt x="21" y="1"/>
                    <a:pt x="0" y="131"/>
                    <a:pt x="79" y="163"/>
                  </a:cubicBezTo>
                  <a:cubicBezTo>
                    <a:pt x="253" y="215"/>
                    <a:pt x="410" y="319"/>
                    <a:pt x="584" y="372"/>
                  </a:cubicBezTo>
                  <a:lnTo>
                    <a:pt x="1055" y="563"/>
                  </a:lnTo>
                  <a:lnTo>
                    <a:pt x="1526" y="738"/>
                  </a:lnTo>
                  <a:cubicBezTo>
                    <a:pt x="1613" y="773"/>
                    <a:pt x="1682" y="790"/>
                    <a:pt x="1770" y="807"/>
                  </a:cubicBezTo>
                  <a:cubicBezTo>
                    <a:pt x="1874" y="842"/>
                    <a:pt x="1944" y="877"/>
                    <a:pt x="2049" y="895"/>
                  </a:cubicBezTo>
                  <a:cubicBezTo>
                    <a:pt x="2060" y="900"/>
                    <a:pt x="2071" y="903"/>
                    <a:pt x="2081" y="903"/>
                  </a:cubicBezTo>
                  <a:cubicBezTo>
                    <a:pt x="2137" y="903"/>
                    <a:pt x="2180" y="834"/>
                    <a:pt x="2136" y="790"/>
                  </a:cubicBezTo>
                  <a:cubicBezTo>
                    <a:pt x="2066" y="720"/>
                    <a:pt x="1979" y="668"/>
                    <a:pt x="1909" y="616"/>
                  </a:cubicBezTo>
                  <a:cubicBezTo>
                    <a:pt x="1839" y="563"/>
                    <a:pt x="1787" y="511"/>
                    <a:pt x="1700" y="459"/>
                  </a:cubicBezTo>
                  <a:cubicBezTo>
                    <a:pt x="1526" y="372"/>
                    <a:pt x="1369" y="302"/>
                    <a:pt x="1194" y="250"/>
                  </a:cubicBezTo>
                  <a:cubicBezTo>
                    <a:pt x="1020" y="180"/>
                    <a:pt x="846" y="128"/>
                    <a:pt x="671" y="75"/>
                  </a:cubicBezTo>
                  <a:cubicBezTo>
                    <a:pt x="497" y="41"/>
                    <a:pt x="305" y="41"/>
                    <a:pt x="131" y="6"/>
                  </a:cubicBezTo>
                  <a:cubicBezTo>
                    <a:pt x="121" y="2"/>
                    <a:pt x="111"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9"/>
            <p:cNvSpPr/>
            <p:nvPr/>
          </p:nvSpPr>
          <p:spPr>
            <a:xfrm>
              <a:off x="7330360" y="3314496"/>
              <a:ext cx="59449" cy="35797"/>
            </a:xfrm>
            <a:custGeom>
              <a:avLst/>
              <a:gdLst/>
              <a:ahLst/>
              <a:cxnLst/>
              <a:rect l="l" t="t" r="r" b="b"/>
              <a:pathLst>
                <a:path w="1953" h="1176" extrusionOk="0">
                  <a:moveTo>
                    <a:pt x="175" y="0"/>
                  </a:moveTo>
                  <a:cubicBezTo>
                    <a:pt x="140" y="0"/>
                    <a:pt x="105" y="0"/>
                    <a:pt x="70" y="18"/>
                  </a:cubicBezTo>
                  <a:cubicBezTo>
                    <a:pt x="36" y="18"/>
                    <a:pt x="1" y="70"/>
                    <a:pt x="36" y="87"/>
                  </a:cubicBezTo>
                  <a:cubicBezTo>
                    <a:pt x="53" y="122"/>
                    <a:pt x="88" y="140"/>
                    <a:pt x="105" y="157"/>
                  </a:cubicBezTo>
                  <a:cubicBezTo>
                    <a:pt x="158" y="209"/>
                    <a:pt x="210" y="262"/>
                    <a:pt x="262" y="279"/>
                  </a:cubicBezTo>
                  <a:cubicBezTo>
                    <a:pt x="332" y="331"/>
                    <a:pt x="419" y="366"/>
                    <a:pt x="489" y="419"/>
                  </a:cubicBezTo>
                  <a:lnTo>
                    <a:pt x="925" y="680"/>
                  </a:lnTo>
                  <a:lnTo>
                    <a:pt x="1360" y="942"/>
                  </a:lnTo>
                  <a:cubicBezTo>
                    <a:pt x="1430" y="994"/>
                    <a:pt x="1500" y="1046"/>
                    <a:pt x="1570" y="1098"/>
                  </a:cubicBezTo>
                  <a:cubicBezTo>
                    <a:pt x="1622" y="1116"/>
                    <a:pt x="1657" y="1133"/>
                    <a:pt x="1692" y="1151"/>
                  </a:cubicBezTo>
                  <a:cubicBezTo>
                    <a:pt x="1728" y="1163"/>
                    <a:pt x="1765" y="1175"/>
                    <a:pt x="1802" y="1175"/>
                  </a:cubicBezTo>
                  <a:cubicBezTo>
                    <a:pt x="1818" y="1175"/>
                    <a:pt x="1833" y="1173"/>
                    <a:pt x="1848" y="1168"/>
                  </a:cubicBezTo>
                  <a:cubicBezTo>
                    <a:pt x="1901" y="1151"/>
                    <a:pt x="1936" y="1098"/>
                    <a:pt x="1936" y="1046"/>
                  </a:cubicBezTo>
                  <a:cubicBezTo>
                    <a:pt x="1953" y="959"/>
                    <a:pt x="1866" y="854"/>
                    <a:pt x="1814" y="802"/>
                  </a:cubicBezTo>
                  <a:cubicBezTo>
                    <a:pt x="1744" y="732"/>
                    <a:pt x="1657" y="680"/>
                    <a:pt x="1587" y="628"/>
                  </a:cubicBezTo>
                  <a:cubicBezTo>
                    <a:pt x="1430" y="506"/>
                    <a:pt x="1273" y="401"/>
                    <a:pt x="1099" y="314"/>
                  </a:cubicBezTo>
                  <a:cubicBezTo>
                    <a:pt x="925" y="227"/>
                    <a:pt x="750" y="157"/>
                    <a:pt x="576" y="87"/>
                  </a:cubicBezTo>
                  <a:cubicBezTo>
                    <a:pt x="489" y="53"/>
                    <a:pt x="402" y="35"/>
                    <a:pt x="314" y="18"/>
                  </a:cubicBezTo>
                  <a:cubicBezTo>
                    <a:pt x="280" y="0"/>
                    <a:pt x="227"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7438331" y="3372180"/>
              <a:ext cx="46360" cy="33088"/>
            </a:xfrm>
            <a:custGeom>
              <a:avLst/>
              <a:gdLst/>
              <a:ahLst/>
              <a:cxnLst/>
              <a:rect l="l" t="t" r="r" b="b"/>
              <a:pathLst>
                <a:path w="1523" h="1087" extrusionOk="0">
                  <a:moveTo>
                    <a:pt x="133" y="0"/>
                  </a:moveTo>
                  <a:cubicBezTo>
                    <a:pt x="36" y="0"/>
                    <a:pt x="1" y="132"/>
                    <a:pt x="79" y="180"/>
                  </a:cubicBezTo>
                  <a:lnTo>
                    <a:pt x="132" y="214"/>
                  </a:lnTo>
                  <a:cubicBezTo>
                    <a:pt x="167" y="267"/>
                    <a:pt x="219" y="302"/>
                    <a:pt x="254" y="336"/>
                  </a:cubicBezTo>
                  <a:cubicBezTo>
                    <a:pt x="306" y="371"/>
                    <a:pt x="376" y="406"/>
                    <a:pt x="428" y="441"/>
                  </a:cubicBezTo>
                  <a:cubicBezTo>
                    <a:pt x="498" y="476"/>
                    <a:pt x="533" y="511"/>
                    <a:pt x="585" y="546"/>
                  </a:cubicBezTo>
                  <a:lnTo>
                    <a:pt x="672" y="598"/>
                  </a:lnTo>
                  <a:lnTo>
                    <a:pt x="689" y="615"/>
                  </a:lnTo>
                  <a:cubicBezTo>
                    <a:pt x="707" y="633"/>
                    <a:pt x="724" y="633"/>
                    <a:pt x="724" y="650"/>
                  </a:cubicBezTo>
                  <a:lnTo>
                    <a:pt x="811" y="720"/>
                  </a:lnTo>
                  <a:lnTo>
                    <a:pt x="846" y="737"/>
                  </a:lnTo>
                  <a:lnTo>
                    <a:pt x="864" y="737"/>
                  </a:lnTo>
                  <a:lnTo>
                    <a:pt x="934" y="807"/>
                  </a:lnTo>
                  <a:lnTo>
                    <a:pt x="986" y="842"/>
                  </a:lnTo>
                  <a:cubicBezTo>
                    <a:pt x="1003" y="859"/>
                    <a:pt x="1038" y="877"/>
                    <a:pt x="1073" y="894"/>
                  </a:cubicBezTo>
                  <a:lnTo>
                    <a:pt x="1108" y="929"/>
                  </a:lnTo>
                  <a:cubicBezTo>
                    <a:pt x="1143" y="947"/>
                    <a:pt x="1178" y="947"/>
                    <a:pt x="1195" y="964"/>
                  </a:cubicBezTo>
                  <a:cubicBezTo>
                    <a:pt x="1247" y="999"/>
                    <a:pt x="1300" y="1034"/>
                    <a:pt x="1352" y="1069"/>
                  </a:cubicBezTo>
                  <a:cubicBezTo>
                    <a:pt x="1369" y="1081"/>
                    <a:pt x="1387" y="1087"/>
                    <a:pt x="1406" y="1087"/>
                  </a:cubicBezTo>
                  <a:cubicBezTo>
                    <a:pt x="1465" y="1087"/>
                    <a:pt x="1522" y="1030"/>
                    <a:pt x="1509" y="964"/>
                  </a:cubicBezTo>
                  <a:cubicBezTo>
                    <a:pt x="1474" y="894"/>
                    <a:pt x="1456" y="842"/>
                    <a:pt x="1404" y="790"/>
                  </a:cubicBezTo>
                  <a:cubicBezTo>
                    <a:pt x="1404" y="755"/>
                    <a:pt x="1387" y="720"/>
                    <a:pt x="1369" y="702"/>
                  </a:cubicBezTo>
                  <a:cubicBezTo>
                    <a:pt x="1352" y="668"/>
                    <a:pt x="1317" y="633"/>
                    <a:pt x="1300" y="615"/>
                  </a:cubicBezTo>
                  <a:cubicBezTo>
                    <a:pt x="1212" y="493"/>
                    <a:pt x="1090" y="406"/>
                    <a:pt x="968" y="319"/>
                  </a:cubicBezTo>
                  <a:cubicBezTo>
                    <a:pt x="864" y="249"/>
                    <a:pt x="742" y="180"/>
                    <a:pt x="637" y="127"/>
                  </a:cubicBezTo>
                  <a:cubicBezTo>
                    <a:pt x="536" y="55"/>
                    <a:pt x="410" y="18"/>
                    <a:pt x="290" y="18"/>
                  </a:cubicBezTo>
                  <a:cubicBezTo>
                    <a:pt x="266" y="18"/>
                    <a:pt x="242" y="20"/>
                    <a:pt x="219" y="23"/>
                  </a:cubicBezTo>
                  <a:lnTo>
                    <a:pt x="167" y="5"/>
                  </a:lnTo>
                  <a:cubicBezTo>
                    <a:pt x="155" y="2"/>
                    <a:pt x="143" y="0"/>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9"/>
            <p:cNvSpPr/>
            <p:nvPr/>
          </p:nvSpPr>
          <p:spPr>
            <a:xfrm>
              <a:off x="7516410" y="3423137"/>
              <a:ext cx="47973" cy="34793"/>
            </a:xfrm>
            <a:custGeom>
              <a:avLst/>
              <a:gdLst/>
              <a:ahLst/>
              <a:cxnLst/>
              <a:rect l="l" t="t" r="r" b="b"/>
              <a:pathLst>
                <a:path w="1576" h="1143" extrusionOk="0">
                  <a:moveTo>
                    <a:pt x="189" y="1"/>
                  </a:moveTo>
                  <a:cubicBezTo>
                    <a:pt x="80" y="1"/>
                    <a:pt x="0" y="184"/>
                    <a:pt x="129" y="249"/>
                  </a:cubicBezTo>
                  <a:cubicBezTo>
                    <a:pt x="181" y="266"/>
                    <a:pt x="234" y="301"/>
                    <a:pt x="286" y="318"/>
                  </a:cubicBezTo>
                  <a:lnTo>
                    <a:pt x="338" y="371"/>
                  </a:lnTo>
                  <a:cubicBezTo>
                    <a:pt x="373" y="388"/>
                    <a:pt x="391" y="423"/>
                    <a:pt x="425" y="440"/>
                  </a:cubicBezTo>
                  <a:lnTo>
                    <a:pt x="513" y="493"/>
                  </a:lnTo>
                  <a:cubicBezTo>
                    <a:pt x="513" y="493"/>
                    <a:pt x="546" y="515"/>
                    <a:pt x="542" y="515"/>
                  </a:cubicBezTo>
                  <a:cubicBezTo>
                    <a:pt x="540" y="515"/>
                    <a:pt x="537" y="514"/>
                    <a:pt x="530" y="510"/>
                  </a:cubicBezTo>
                  <a:lnTo>
                    <a:pt x="530" y="510"/>
                  </a:lnTo>
                  <a:lnTo>
                    <a:pt x="582" y="545"/>
                  </a:lnTo>
                  <a:cubicBezTo>
                    <a:pt x="589" y="552"/>
                    <a:pt x="600" y="562"/>
                    <a:pt x="600" y="562"/>
                  </a:cubicBezTo>
                  <a:lnTo>
                    <a:pt x="652" y="597"/>
                  </a:lnTo>
                  <a:lnTo>
                    <a:pt x="722" y="667"/>
                  </a:lnTo>
                  <a:lnTo>
                    <a:pt x="739" y="667"/>
                  </a:lnTo>
                  <a:lnTo>
                    <a:pt x="896" y="806"/>
                  </a:lnTo>
                  <a:lnTo>
                    <a:pt x="1053" y="946"/>
                  </a:lnTo>
                  <a:lnTo>
                    <a:pt x="1140" y="1016"/>
                  </a:lnTo>
                  <a:lnTo>
                    <a:pt x="1192" y="1050"/>
                  </a:lnTo>
                  <a:cubicBezTo>
                    <a:pt x="1210" y="1068"/>
                    <a:pt x="1227" y="1068"/>
                    <a:pt x="1245" y="1085"/>
                  </a:cubicBezTo>
                  <a:lnTo>
                    <a:pt x="1280" y="1120"/>
                  </a:lnTo>
                  <a:cubicBezTo>
                    <a:pt x="1297" y="1138"/>
                    <a:pt x="1332" y="1138"/>
                    <a:pt x="1367" y="1138"/>
                  </a:cubicBezTo>
                  <a:cubicBezTo>
                    <a:pt x="1376" y="1141"/>
                    <a:pt x="1386" y="1142"/>
                    <a:pt x="1396" y="1142"/>
                  </a:cubicBezTo>
                  <a:cubicBezTo>
                    <a:pt x="1443" y="1142"/>
                    <a:pt x="1495" y="1111"/>
                    <a:pt x="1524" y="1068"/>
                  </a:cubicBezTo>
                  <a:cubicBezTo>
                    <a:pt x="1576" y="981"/>
                    <a:pt x="1558" y="894"/>
                    <a:pt x="1506" y="806"/>
                  </a:cubicBezTo>
                  <a:cubicBezTo>
                    <a:pt x="1506" y="789"/>
                    <a:pt x="1489" y="754"/>
                    <a:pt x="1471" y="719"/>
                  </a:cubicBezTo>
                  <a:cubicBezTo>
                    <a:pt x="1454" y="702"/>
                    <a:pt x="1419" y="667"/>
                    <a:pt x="1402" y="650"/>
                  </a:cubicBezTo>
                  <a:cubicBezTo>
                    <a:pt x="1349" y="597"/>
                    <a:pt x="1314" y="545"/>
                    <a:pt x="1262" y="510"/>
                  </a:cubicBezTo>
                  <a:cubicBezTo>
                    <a:pt x="1158" y="423"/>
                    <a:pt x="1053" y="336"/>
                    <a:pt x="931" y="266"/>
                  </a:cubicBezTo>
                  <a:cubicBezTo>
                    <a:pt x="879" y="231"/>
                    <a:pt x="809" y="196"/>
                    <a:pt x="757" y="162"/>
                  </a:cubicBezTo>
                  <a:lnTo>
                    <a:pt x="687" y="162"/>
                  </a:lnTo>
                  <a:lnTo>
                    <a:pt x="582" y="109"/>
                  </a:lnTo>
                  <a:cubicBezTo>
                    <a:pt x="530" y="74"/>
                    <a:pt x="460" y="57"/>
                    <a:pt x="391" y="57"/>
                  </a:cubicBezTo>
                  <a:cubicBezTo>
                    <a:pt x="338" y="39"/>
                    <a:pt x="286" y="22"/>
                    <a:pt x="216" y="5"/>
                  </a:cubicBezTo>
                  <a:cubicBezTo>
                    <a:pt x="207" y="2"/>
                    <a:pt x="198"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9"/>
            <p:cNvSpPr/>
            <p:nvPr/>
          </p:nvSpPr>
          <p:spPr>
            <a:xfrm>
              <a:off x="7588979" y="3467093"/>
              <a:ext cx="52874" cy="25904"/>
            </a:xfrm>
            <a:custGeom>
              <a:avLst/>
              <a:gdLst/>
              <a:ahLst/>
              <a:cxnLst/>
              <a:rect l="l" t="t" r="r" b="b"/>
              <a:pathLst>
                <a:path w="1737" h="851" extrusionOk="0">
                  <a:moveTo>
                    <a:pt x="247" y="1"/>
                  </a:moveTo>
                  <a:cubicBezTo>
                    <a:pt x="94" y="1"/>
                    <a:pt x="1" y="236"/>
                    <a:pt x="185" y="321"/>
                  </a:cubicBezTo>
                  <a:cubicBezTo>
                    <a:pt x="395" y="461"/>
                    <a:pt x="604" y="583"/>
                    <a:pt x="830" y="687"/>
                  </a:cubicBezTo>
                  <a:cubicBezTo>
                    <a:pt x="935" y="722"/>
                    <a:pt x="1040" y="757"/>
                    <a:pt x="1162" y="792"/>
                  </a:cubicBezTo>
                  <a:cubicBezTo>
                    <a:pt x="1253" y="831"/>
                    <a:pt x="1354" y="851"/>
                    <a:pt x="1458" y="851"/>
                  </a:cubicBezTo>
                  <a:cubicBezTo>
                    <a:pt x="1493" y="851"/>
                    <a:pt x="1528" y="848"/>
                    <a:pt x="1563" y="844"/>
                  </a:cubicBezTo>
                  <a:cubicBezTo>
                    <a:pt x="1702" y="792"/>
                    <a:pt x="1737" y="600"/>
                    <a:pt x="1597" y="513"/>
                  </a:cubicBezTo>
                  <a:cubicBezTo>
                    <a:pt x="1493" y="461"/>
                    <a:pt x="1388" y="426"/>
                    <a:pt x="1266" y="391"/>
                  </a:cubicBezTo>
                  <a:cubicBezTo>
                    <a:pt x="1162" y="373"/>
                    <a:pt x="1040" y="339"/>
                    <a:pt x="952" y="304"/>
                  </a:cubicBezTo>
                  <a:cubicBezTo>
                    <a:pt x="848" y="251"/>
                    <a:pt x="726" y="234"/>
                    <a:pt x="639" y="182"/>
                  </a:cubicBezTo>
                  <a:cubicBezTo>
                    <a:pt x="534" y="147"/>
                    <a:pt x="447" y="95"/>
                    <a:pt x="360" y="42"/>
                  </a:cubicBezTo>
                  <a:cubicBezTo>
                    <a:pt x="321" y="13"/>
                    <a:pt x="283"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7692232" y="3492206"/>
              <a:ext cx="37167" cy="9284"/>
            </a:xfrm>
            <a:custGeom>
              <a:avLst/>
              <a:gdLst/>
              <a:ahLst/>
              <a:cxnLst/>
              <a:rect l="l" t="t" r="r" b="b"/>
              <a:pathLst>
                <a:path w="1221" h="305" extrusionOk="0">
                  <a:moveTo>
                    <a:pt x="831" y="1"/>
                  </a:moveTo>
                  <a:cubicBezTo>
                    <a:pt x="769" y="1"/>
                    <a:pt x="707" y="7"/>
                    <a:pt x="646" y="19"/>
                  </a:cubicBezTo>
                  <a:lnTo>
                    <a:pt x="402" y="19"/>
                  </a:lnTo>
                  <a:cubicBezTo>
                    <a:pt x="315" y="19"/>
                    <a:pt x="245" y="19"/>
                    <a:pt x="175" y="37"/>
                  </a:cubicBezTo>
                  <a:lnTo>
                    <a:pt x="105" y="37"/>
                  </a:lnTo>
                  <a:cubicBezTo>
                    <a:pt x="1" y="71"/>
                    <a:pt x="1" y="228"/>
                    <a:pt x="105" y="263"/>
                  </a:cubicBezTo>
                  <a:lnTo>
                    <a:pt x="175" y="263"/>
                  </a:lnTo>
                  <a:cubicBezTo>
                    <a:pt x="245" y="281"/>
                    <a:pt x="315" y="298"/>
                    <a:pt x="402" y="298"/>
                  </a:cubicBezTo>
                  <a:lnTo>
                    <a:pt x="646" y="298"/>
                  </a:lnTo>
                  <a:cubicBezTo>
                    <a:pt x="689" y="302"/>
                    <a:pt x="733" y="305"/>
                    <a:pt x="776" y="305"/>
                  </a:cubicBezTo>
                  <a:cubicBezTo>
                    <a:pt x="907" y="305"/>
                    <a:pt x="1038" y="285"/>
                    <a:pt x="1169" y="246"/>
                  </a:cubicBezTo>
                  <a:cubicBezTo>
                    <a:pt x="1221" y="211"/>
                    <a:pt x="1221" y="106"/>
                    <a:pt x="1169" y="54"/>
                  </a:cubicBezTo>
                  <a:cubicBezTo>
                    <a:pt x="1056" y="20"/>
                    <a:pt x="944" y="1"/>
                    <a:pt x="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9"/>
            <p:cNvSpPr/>
            <p:nvPr/>
          </p:nvSpPr>
          <p:spPr>
            <a:xfrm>
              <a:off x="7775729" y="3482648"/>
              <a:ext cx="53270" cy="15981"/>
            </a:xfrm>
            <a:custGeom>
              <a:avLst/>
              <a:gdLst/>
              <a:ahLst/>
              <a:cxnLst/>
              <a:rect l="l" t="t" r="r" b="b"/>
              <a:pathLst>
                <a:path w="1750" h="525" extrusionOk="0">
                  <a:moveTo>
                    <a:pt x="1648" y="0"/>
                  </a:moveTo>
                  <a:cubicBezTo>
                    <a:pt x="1643" y="0"/>
                    <a:pt x="1638" y="1"/>
                    <a:pt x="1633" y="2"/>
                  </a:cubicBezTo>
                  <a:cubicBezTo>
                    <a:pt x="1563" y="2"/>
                    <a:pt x="1511" y="2"/>
                    <a:pt x="1459" y="19"/>
                  </a:cubicBezTo>
                  <a:cubicBezTo>
                    <a:pt x="1441" y="11"/>
                    <a:pt x="1419" y="6"/>
                    <a:pt x="1398" y="6"/>
                  </a:cubicBezTo>
                  <a:cubicBezTo>
                    <a:pt x="1376" y="6"/>
                    <a:pt x="1354" y="11"/>
                    <a:pt x="1337" y="19"/>
                  </a:cubicBezTo>
                  <a:cubicBezTo>
                    <a:pt x="1267" y="19"/>
                    <a:pt x="1197" y="37"/>
                    <a:pt x="1145" y="54"/>
                  </a:cubicBezTo>
                  <a:cubicBezTo>
                    <a:pt x="1040" y="89"/>
                    <a:pt x="936" y="107"/>
                    <a:pt x="814" y="141"/>
                  </a:cubicBezTo>
                  <a:lnTo>
                    <a:pt x="483" y="211"/>
                  </a:lnTo>
                  <a:lnTo>
                    <a:pt x="326" y="246"/>
                  </a:lnTo>
                  <a:cubicBezTo>
                    <a:pt x="256" y="246"/>
                    <a:pt x="204" y="281"/>
                    <a:pt x="151" y="298"/>
                  </a:cubicBezTo>
                  <a:cubicBezTo>
                    <a:pt x="1" y="315"/>
                    <a:pt x="27" y="508"/>
                    <a:pt x="153" y="508"/>
                  </a:cubicBezTo>
                  <a:cubicBezTo>
                    <a:pt x="158" y="508"/>
                    <a:pt x="163" y="508"/>
                    <a:pt x="169" y="507"/>
                  </a:cubicBezTo>
                  <a:cubicBezTo>
                    <a:pt x="239" y="507"/>
                    <a:pt x="291" y="525"/>
                    <a:pt x="361" y="525"/>
                  </a:cubicBezTo>
                  <a:lnTo>
                    <a:pt x="535" y="525"/>
                  </a:lnTo>
                  <a:cubicBezTo>
                    <a:pt x="657" y="507"/>
                    <a:pt x="761" y="490"/>
                    <a:pt x="883" y="473"/>
                  </a:cubicBezTo>
                  <a:cubicBezTo>
                    <a:pt x="1005" y="438"/>
                    <a:pt x="1110" y="420"/>
                    <a:pt x="1232" y="385"/>
                  </a:cubicBezTo>
                  <a:cubicBezTo>
                    <a:pt x="1284" y="368"/>
                    <a:pt x="1337" y="351"/>
                    <a:pt x="1389" y="333"/>
                  </a:cubicBezTo>
                  <a:cubicBezTo>
                    <a:pt x="1441" y="298"/>
                    <a:pt x="1494" y="281"/>
                    <a:pt x="1528" y="229"/>
                  </a:cubicBezTo>
                  <a:cubicBezTo>
                    <a:pt x="1581" y="211"/>
                    <a:pt x="1616" y="176"/>
                    <a:pt x="1668" y="141"/>
                  </a:cubicBezTo>
                  <a:cubicBezTo>
                    <a:pt x="1750" y="125"/>
                    <a:pt x="1724" y="0"/>
                    <a:pt x="1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9"/>
            <p:cNvSpPr/>
            <p:nvPr/>
          </p:nvSpPr>
          <p:spPr>
            <a:xfrm>
              <a:off x="7879012" y="3449194"/>
              <a:ext cx="56649" cy="21186"/>
            </a:xfrm>
            <a:custGeom>
              <a:avLst/>
              <a:gdLst/>
              <a:ahLst/>
              <a:cxnLst/>
              <a:rect l="l" t="t" r="r" b="b"/>
              <a:pathLst>
                <a:path w="1861" h="696" extrusionOk="0">
                  <a:moveTo>
                    <a:pt x="1731" y="1"/>
                  </a:moveTo>
                  <a:cubicBezTo>
                    <a:pt x="1724" y="1"/>
                    <a:pt x="1717" y="1"/>
                    <a:pt x="1709" y="3"/>
                  </a:cubicBezTo>
                  <a:cubicBezTo>
                    <a:pt x="1569" y="20"/>
                    <a:pt x="1447" y="72"/>
                    <a:pt x="1308" y="125"/>
                  </a:cubicBezTo>
                  <a:cubicBezTo>
                    <a:pt x="1168" y="177"/>
                    <a:pt x="1046" y="229"/>
                    <a:pt x="907" y="264"/>
                  </a:cubicBezTo>
                  <a:cubicBezTo>
                    <a:pt x="768" y="317"/>
                    <a:pt x="628" y="351"/>
                    <a:pt x="489" y="386"/>
                  </a:cubicBezTo>
                  <a:lnTo>
                    <a:pt x="297" y="421"/>
                  </a:lnTo>
                  <a:cubicBezTo>
                    <a:pt x="227" y="439"/>
                    <a:pt x="157" y="473"/>
                    <a:pt x="70" y="491"/>
                  </a:cubicBezTo>
                  <a:cubicBezTo>
                    <a:pt x="1" y="508"/>
                    <a:pt x="18" y="630"/>
                    <a:pt x="88" y="648"/>
                  </a:cubicBezTo>
                  <a:cubicBezTo>
                    <a:pt x="123" y="648"/>
                    <a:pt x="175" y="665"/>
                    <a:pt x="210" y="665"/>
                  </a:cubicBezTo>
                  <a:cubicBezTo>
                    <a:pt x="245" y="683"/>
                    <a:pt x="279" y="683"/>
                    <a:pt x="332" y="683"/>
                  </a:cubicBezTo>
                  <a:cubicBezTo>
                    <a:pt x="367" y="691"/>
                    <a:pt x="401" y="696"/>
                    <a:pt x="439" y="696"/>
                  </a:cubicBezTo>
                  <a:cubicBezTo>
                    <a:pt x="476" y="696"/>
                    <a:pt x="515" y="691"/>
                    <a:pt x="558" y="683"/>
                  </a:cubicBezTo>
                  <a:cubicBezTo>
                    <a:pt x="698" y="665"/>
                    <a:pt x="855" y="648"/>
                    <a:pt x="994" y="595"/>
                  </a:cubicBezTo>
                  <a:cubicBezTo>
                    <a:pt x="1308" y="543"/>
                    <a:pt x="1587" y="386"/>
                    <a:pt x="1796" y="160"/>
                  </a:cubicBezTo>
                  <a:cubicBezTo>
                    <a:pt x="1860" y="95"/>
                    <a:pt x="1821" y="1"/>
                    <a:pt x="1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7989388" y="3421676"/>
              <a:ext cx="55218" cy="19603"/>
            </a:xfrm>
            <a:custGeom>
              <a:avLst/>
              <a:gdLst/>
              <a:ahLst/>
              <a:cxnLst/>
              <a:rect l="l" t="t" r="r" b="b"/>
              <a:pathLst>
                <a:path w="1814" h="644" extrusionOk="0">
                  <a:moveTo>
                    <a:pt x="1674" y="0"/>
                  </a:moveTo>
                  <a:cubicBezTo>
                    <a:pt x="1534" y="18"/>
                    <a:pt x="1395" y="53"/>
                    <a:pt x="1273" y="122"/>
                  </a:cubicBezTo>
                  <a:cubicBezTo>
                    <a:pt x="1151" y="175"/>
                    <a:pt x="1011" y="210"/>
                    <a:pt x="889" y="244"/>
                  </a:cubicBezTo>
                  <a:cubicBezTo>
                    <a:pt x="750" y="279"/>
                    <a:pt x="610" y="314"/>
                    <a:pt x="488" y="332"/>
                  </a:cubicBezTo>
                  <a:cubicBezTo>
                    <a:pt x="349" y="366"/>
                    <a:pt x="209" y="384"/>
                    <a:pt x="87" y="436"/>
                  </a:cubicBezTo>
                  <a:cubicBezTo>
                    <a:pt x="0" y="454"/>
                    <a:pt x="0" y="558"/>
                    <a:pt x="87" y="593"/>
                  </a:cubicBezTo>
                  <a:cubicBezTo>
                    <a:pt x="227" y="626"/>
                    <a:pt x="367" y="643"/>
                    <a:pt x="507" y="643"/>
                  </a:cubicBezTo>
                  <a:cubicBezTo>
                    <a:pt x="664" y="643"/>
                    <a:pt x="820" y="622"/>
                    <a:pt x="976" y="576"/>
                  </a:cubicBezTo>
                  <a:cubicBezTo>
                    <a:pt x="1116" y="541"/>
                    <a:pt x="1255" y="488"/>
                    <a:pt x="1395" y="436"/>
                  </a:cubicBezTo>
                  <a:cubicBezTo>
                    <a:pt x="1534" y="384"/>
                    <a:pt x="1674" y="279"/>
                    <a:pt x="1761" y="175"/>
                  </a:cubicBezTo>
                  <a:cubicBezTo>
                    <a:pt x="1813" y="87"/>
                    <a:pt x="1761" y="0"/>
                    <a:pt x="16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9"/>
            <p:cNvSpPr/>
            <p:nvPr/>
          </p:nvSpPr>
          <p:spPr>
            <a:xfrm>
              <a:off x="8096568" y="3429286"/>
              <a:ext cx="48308" cy="14733"/>
            </a:xfrm>
            <a:custGeom>
              <a:avLst/>
              <a:gdLst/>
              <a:ahLst/>
              <a:cxnLst/>
              <a:rect l="l" t="t" r="r" b="b"/>
              <a:pathLst>
                <a:path w="1587" h="484" extrusionOk="0">
                  <a:moveTo>
                    <a:pt x="626" y="0"/>
                  </a:moveTo>
                  <a:cubicBezTo>
                    <a:pt x="569" y="0"/>
                    <a:pt x="511" y="5"/>
                    <a:pt x="454" y="12"/>
                  </a:cubicBezTo>
                  <a:cubicBezTo>
                    <a:pt x="384" y="12"/>
                    <a:pt x="314" y="29"/>
                    <a:pt x="262" y="29"/>
                  </a:cubicBezTo>
                  <a:cubicBezTo>
                    <a:pt x="227" y="47"/>
                    <a:pt x="192" y="47"/>
                    <a:pt x="157" y="64"/>
                  </a:cubicBezTo>
                  <a:cubicBezTo>
                    <a:pt x="140" y="82"/>
                    <a:pt x="122" y="82"/>
                    <a:pt x="88" y="82"/>
                  </a:cubicBezTo>
                  <a:cubicBezTo>
                    <a:pt x="0" y="99"/>
                    <a:pt x="35" y="238"/>
                    <a:pt x="122" y="238"/>
                  </a:cubicBezTo>
                  <a:cubicBezTo>
                    <a:pt x="175" y="238"/>
                    <a:pt x="227" y="256"/>
                    <a:pt x="279" y="273"/>
                  </a:cubicBezTo>
                  <a:lnTo>
                    <a:pt x="436" y="308"/>
                  </a:lnTo>
                  <a:cubicBezTo>
                    <a:pt x="558" y="326"/>
                    <a:pt x="680" y="343"/>
                    <a:pt x="785" y="360"/>
                  </a:cubicBezTo>
                  <a:cubicBezTo>
                    <a:pt x="907" y="378"/>
                    <a:pt x="1029" y="413"/>
                    <a:pt x="1133" y="430"/>
                  </a:cubicBezTo>
                  <a:cubicBezTo>
                    <a:pt x="1212" y="464"/>
                    <a:pt x="1298" y="483"/>
                    <a:pt x="1382" y="483"/>
                  </a:cubicBezTo>
                  <a:cubicBezTo>
                    <a:pt x="1428" y="483"/>
                    <a:pt x="1474" y="477"/>
                    <a:pt x="1517" y="465"/>
                  </a:cubicBezTo>
                  <a:cubicBezTo>
                    <a:pt x="1569" y="448"/>
                    <a:pt x="1587" y="395"/>
                    <a:pt x="1569" y="343"/>
                  </a:cubicBezTo>
                  <a:cubicBezTo>
                    <a:pt x="1517" y="221"/>
                    <a:pt x="1343" y="151"/>
                    <a:pt x="1238" y="116"/>
                  </a:cubicBezTo>
                  <a:cubicBezTo>
                    <a:pt x="1116" y="64"/>
                    <a:pt x="994" y="47"/>
                    <a:pt x="855" y="29"/>
                  </a:cubicBezTo>
                  <a:cubicBezTo>
                    <a:pt x="783" y="9"/>
                    <a:pt x="706" y="0"/>
                    <a:pt x="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9"/>
            <p:cNvSpPr/>
            <p:nvPr/>
          </p:nvSpPr>
          <p:spPr>
            <a:xfrm>
              <a:off x="8184418" y="3447002"/>
              <a:ext cx="45356" cy="22465"/>
            </a:xfrm>
            <a:custGeom>
              <a:avLst/>
              <a:gdLst/>
              <a:ahLst/>
              <a:cxnLst/>
              <a:rect l="l" t="t" r="r" b="b"/>
              <a:pathLst>
                <a:path w="1490" h="738" extrusionOk="0">
                  <a:moveTo>
                    <a:pt x="135" y="0"/>
                  </a:moveTo>
                  <a:cubicBezTo>
                    <a:pt x="48" y="0"/>
                    <a:pt x="1" y="132"/>
                    <a:pt x="95" y="179"/>
                  </a:cubicBezTo>
                  <a:cubicBezTo>
                    <a:pt x="182" y="232"/>
                    <a:pt x="269" y="301"/>
                    <a:pt x="357" y="371"/>
                  </a:cubicBezTo>
                  <a:cubicBezTo>
                    <a:pt x="444" y="423"/>
                    <a:pt x="531" y="476"/>
                    <a:pt x="618" y="511"/>
                  </a:cubicBezTo>
                  <a:cubicBezTo>
                    <a:pt x="723" y="563"/>
                    <a:pt x="810" y="598"/>
                    <a:pt x="914" y="650"/>
                  </a:cubicBezTo>
                  <a:cubicBezTo>
                    <a:pt x="967" y="667"/>
                    <a:pt x="1036" y="702"/>
                    <a:pt x="1089" y="702"/>
                  </a:cubicBezTo>
                  <a:cubicBezTo>
                    <a:pt x="1158" y="720"/>
                    <a:pt x="1211" y="737"/>
                    <a:pt x="1280" y="737"/>
                  </a:cubicBezTo>
                  <a:cubicBezTo>
                    <a:pt x="1420" y="737"/>
                    <a:pt x="1490" y="563"/>
                    <a:pt x="1402" y="458"/>
                  </a:cubicBezTo>
                  <a:cubicBezTo>
                    <a:pt x="1350" y="406"/>
                    <a:pt x="1298" y="371"/>
                    <a:pt x="1246" y="354"/>
                  </a:cubicBezTo>
                  <a:cubicBezTo>
                    <a:pt x="1193" y="319"/>
                    <a:pt x="1141" y="284"/>
                    <a:pt x="1071" y="266"/>
                  </a:cubicBezTo>
                  <a:cubicBezTo>
                    <a:pt x="984" y="214"/>
                    <a:pt x="880" y="179"/>
                    <a:pt x="775" y="144"/>
                  </a:cubicBezTo>
                  <a:cubicBezTo>
                    <a:pt x="688" y="110"/>
                    <a:pt x="583" y="75"/>
                    <a:pt x="479" y="57"/>
                  </a:cubicBezTo>
                  <a:cubicBezTo>
                    <a:pt x="374" y="40"/>
                    <a:pt x="252" y="22"/>
                    <a:pt x="165" y="5"/>
                  </a:cubicBezTo>
                  <a:cubicBezTo>
                    <a:pt x="155" y="2"/>
                    <a:pt x="145" y="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9"/>
            <p:cNvSpPr/>
            <p:nvPr/>
          </p:nvSpPr>
          <p:spPr>
            <a:xfrm>
              <a:off x="8273790" y="3493819"/>
              <a:ext cx="38233" cy="29892"/>
            </a:xfrm>
            <a:custGeom>
              <a:avLst/>
              <a:gdLst/>
              <a:ahLst/>
              <a:cxnLst/>
              <a:rect l="l" t="t" r="r" b="b"/>
              <a:pathLst>
                <a:path w="1256" h="982" extrusionOk="0">
                  <a:moveTo>
                    <a:pt x="122" y="1"/>
                  </a:moveTo>
                  <a:cubicBezTo>
                    <a:pt x="35" y="1"/>
                    <a:pt x="0" y="123"/>
                    <a:pt x="70" y="175"/>
                  </a:cubicBezTo>
                  <a:lnTo>
                    <a:pt x="122" y="210"/>
                  </a:lnTo>
                  <a:cubicBezTo>
                    <a:pt x="140" y="210"/>
                    <a:pt x="157" y="228"/>
                    <a:pt x="175" y="245"/>
                  </a:cubicBezTo>
                  <a:cubicBezTo>
                    <a:pt x="192" y="262"/>
                    <a:pt x="210" y="280"/>
                    <a:pt x="227" y="297"/>
                  </a:cubicBezTo>
                  <a:cubicBezTo>
                    <a:pt x="262" y="315"/>
                    <a:pt x="314" y="332"/>
                    <a:pt x="349" y="367"/>
                  </a:cubicBezTo>
                  <a:lnTo>
                    <a:pt x="366" y="384"/>
                  </a:lnTo>
                  <a:lnTo>
                    <a:pt x="384" y="402"/>
                  </a:lnTo>
                  <a:lnTo>
                    <a:pt x="436" y="437"/>
                  </a:lnTo>
                  <a:lnTo>
                    <a:pt x="506" y="489"/>
                  </a:lnTo>
                  <a:lnTo>
                    <a:pt x="541" y="506"/>
                  </a:lnTo>
                  <a:lnTo>
                    <a:pt x="558" y="524"/>
                  </a:lnTo>
                  <a:lnTo>
                    <a:pt x="593" y="559"/>
                  </a:lnTo>
                  <a:lnTo>
                    <a:pt x="645" y="594"/>
                  </a:lnTo>
                  <a:lnTo>
                    <a:pt x="750" y="698"/>
                  </a:lnTo>
                  <a:lnTo>
                    <a:pt x="837" y="803"/>
                  </a:lnTo>
                  <a:cubicBezTo>
                    <a:pt x="855" y="820"/>
                    <a:pt x="872" y="838"/>
                    <a:pt x="889" y="855"/>
                  </a:cubicBezTo>
                  <a:cubicBezTo>
                    <a:pt x="907" y="873"/>
                    <a:pt x="942" y="890"/>
                    <a:pt x="977" y="907"/>
                  </a:cubicBezTo>
                  <a:cubicBezTo>
                    <a:pt x="1014" y="944"/>
                    <a:pt x="1059" y="981"/>
                    <a:pt x="1114" y="981"/>
                  </a:cubicBezTo>
                  <a:cubicBezTo>
                    <a:pt x="1136" y="981"/>
                    <a:pt x="1160" y="975"/>
                    <a:pt x="1186" y="960"/>
                  </a:cubicBezTo>
                  <a:cubicBezTo>
                    <a:pt x="1238" y="925"/>
                    <a:pt x="1255" y="873"/>
                    <a:pt x="1255" y="803"/>
                  </a:cubicBezTo>
                  <a:cubicBezTo>
                    <a:pt x="1255" y="785"/>
                    <a:pt x="1255" y="768"/>
                    <a:pt x="1255" y="751"/>
                  </a:cubicBezTo>
                  <a:cubicBezTo>
                    <a:pt x="1255" y="733"/>
                    <a:pt x="1255" y="716"/>
                    <a:pt x="1255" y="716"/>
                  </a:cubicBezTo>
                  <a:cubicBezTo>
                    <a:pt x="1255" y="698"/>
                    <a:pt x="1255" y="681"/>
                    <a:pt x="1255" y="663"/>
                  </a:cubicBezTo>
                  <a:cubicBezTo>
                    <a:pt x="1238" y="628"/>
                    <a:pt x="1221" y="611"/>
                    <a:pt x="1203" y="576"/>
                  </a:cubicBezTo>
                  <a:cubicBezTo>
                    <a:pt x="1186" y="541"/>
                    <a:pt x="1151" y="506"/>
                    <a:pt x="1116" y="472"/>
                  </a:cubicBezTo>
                  <a:cubicBezTo>
                    <a:pt x="1081" y="419"/>
                    <a:pt x="1029" y="367"/>
                    <a:pt x="977" y="332"/>
                  </a:cubicBezTo>
                  <a:cubicBezTo>
                    <a:pt x="924" y="280"/>
                    <a:pt x="872" y="228"/>
                    <a:pt x="802" y="175"/>
                  </a:cubicBezTo>
                  <a:cubicBezTo>
                    <a:pt x="733" y="140"/>
                    <a:pt x="663" y="106"/>
                    <a:pt x="576" y="71"/>
                  </a:cubicBezTo>
                  <a:cubicBezTo>
                    <a:pt x="558" y="71"/>
                    <a:pt x="541" y="71"/>
                    <a:pt x="523" y="53"/>
                  </a:cubicBezTo>
                  <a:lnTo>
                    <a:pt x="488" y="53"/>
                  </a:lnTo>
                  <a:cubicBezTo>
                    <a:pt x="454" y="36"/>
                    <a:pt x="419" y="18"/>
                    <a:pt x="384" y="18"/>
                  </a:cubicBezTo>
                  <a:lnTo>
                    <a:pt x="3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9"/>
            <p:cNvSpPr/>
            <p:nvPr/>
          </p:nvSpPr>
          <p:spPr>
            <a:xfrm>
              <a:off x="8342768" y="3553116"/>
              <a:ext cx="32936" cy="35402"/>
            </a:xfrm>
            <a:custGeom>
              <a:avLst/>
              <a:gdLst/>
              <a:ahLst/>
              <a:cxnLst/>
              <a:rect l="l" t="t" r="r" b="b"/>
              <a:pathLst>
                <a:path w="1082" h="1163" extrusionOk="0">
                  <a:moveTo>
                    <a:pt x="151" y="1"/>
                  </a:moveTo>
                  <a:cubicBezTo>
                    <a:pt x="118" y="1"/>
                    <a:pt x="88" y="14"/>
                    <a:pt x="70" y="40"/>
                  </a:cubicBezTo>
                  <a:cubicBezTo>
                    <a:pt x="0" y="75"/>
                    <a:pt x="0" y="145"/>
                    <a:pt x="35" y="197"/>
                  </a:cubicBezTo>
                  <a:cubicBezTo>
                    <a:pt x="53" y="232"/>
                    <a:pt x="88" y="284"/>
                    <a:pt x="105" y="319"/>
                  </a:cubicBezTo>
                  <a:cubicBezTo>
                    <a:pt x="105" y="354"/>
                    <a:pt x="122" y="371"/>
                    <a:pt x="157" y="406"/>
                  </a:cubicBezTo>
                  <a:cubicBezTo>
                    <a:pt x="157" y="424"/>
                    <a:pt x="175" y="441"/>
                    <a:pt x="175" y="458"/>
                  </a:cubicBezTo>
                  <a:cubicBezTo>
                    <a:pt x="192" y="476"/>
                    <a:pt x="210" y="493"/>
                    <a:pt x="210" y="511"/>
                  </a:cubicBezTo>
                  <a:cubicBezTo>
                    <a:pt x="279" y="580"/>
                    <a:pt x="314" y="650"/>
                    <a:pt x="367" y="737"/>
                  </a:cubicBezTo>
                  <a:cubicBezTo>
                    <a:pt x="419" y="807"/>
                    <a:pt x="471" y="859"/>
                    <a:pt x="523" y="912"/>
                  </a:cubicBezTo>
                  <a:cubicBezTo>
                    <a:pt x="576" y="981"/>
                    <a:pt x="645" y="1034"/>
                    <a:pt x="715" y="1086"/>
                  </a:cubicBezTo>
                  <a:lnTo>
                    <a:pt x="767" y="1138"/>
                  </a:lnTo>
                  <a:cubicBezTo>
                    <a:pt x="799" y="1154"/>
                    <a:pt x="834" y="1163"/>
                    <a:pt x="867" y="1163"/>
                  </a:cubicBezTo>
                  <a:cubicBezTo>
                    <a:pt x="908" y="1163"/>
                    <a:pt x="948" y="1150"/>
                    <a:pt x="977" y="1121"/>
                  </a:cubicBezTo>
                  <a:cubicBezTo>
                    <a:pt x="1046" y="1069"/>
                    <a:pt x="1081" y="964"/>
                    <a:pt x="1046" y="894"/>
                  </a:cubicBezTo>
                  <a:cubicBezTo>
                    <a:pt x="1046" y="877"/>
                    <a:pt x="1029" y="859"/>
                    <a:pt x="1029" y="825"/>
                  </a:cubicBezTo>
                  <a:cubicBezTo>
                    <a:pt x="1011" y="825"/>
                    <a:pt x="1011" y="825"/>
                    <a:pt x="1029" y="807"/>
                  </a:cubicBezTo>
                  <a:cubicBezTo>
                    <a:pt x="1011" y="772"/>
                    <a:pt x="994" y="755"/>
                    <a:pt x="977" y="737"/>
                  </a:cubicBezTo>
                  <a:cubicBezTo>
                    <a:pt x="942" y="703"/>
                    <a:pt x="924" y="668"/>
                    <a:pt x="889" y="633"/>
                  </a:cubicBezTo>
                  <a:cubicBezTo>
                    <a:pt x="855" y="580"/>
                    <a:pt x="802" y="528"/>
                    <a:pt x="750" y="476"/>
                  </a:cubicBezTo>
                  <a:cubicBezTo>
                    <a:pt x="733" y="458"/>
                    <a:pt x="698" y="424"/>
                    <a:pt x="680" y="406"/>
                  </a:cubicBezTo>
                  <a:lnTo>
                    <a:pt x="628" y="371"/>
                  </a:lnTo>
                  <a:lnTo>
                    <a:pt x="593" y="336"/>
                  </a:lnTo>
                  <a:lnTo>
                    <a:pt x="506" y="249"/>
                  </a:lnTo>
                  <a:cubicBezTo>
                    <a:pt x="489" y="232"/>
                    <a:pt x="454" y="214"/>
                    <a:pt x="436" y="197"/>
                  </a:cubicBezTo>
                  <a:cubicBezTo>
                    <a:pt x="401" y="162"/>
                    <a:pt x="367" y="127"/>
                    <a:pt x="314" y="110"/>
                  </a:cubicBezTo>
                  <a:cubicBezTo>
                    <a:pt x="297" y="75"/>
                    <a:pt x="262" y="58"/>
                    <a:pt x="245" y="40"/>
                  </a:cubicBezTo>
                  <a:cubicBezTo>
                    <a:pt x="218" y="14"/>
                    <a:pt x="183" y="1"/>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9"/>
            <p:cNvSpPr/>
            <p:nvPr/>
          </p:nvSpPr>
          <p:spPr>
            <a:xfrm>
              <a:off x="8394090" y="3624072"/>
              <a:ext cx="20882" cy="37685"/>
            </a:xfrm>
            <a:custGeom>
              <a:avLst/>
              <a:gdLst/>
              <a:ahLst/>
              <a:cxnLst/>
              <a:rect l="l" t="t" r="r" b="b"/>
              <a:pathLst>
                <a:path w="686" h="1238" extrusionOk="0">
                  <a:moveTo>
                    <a:pt x="108" y="1"/>
                  </a:moveTo>
                  <a:cubicBezTo>
                    <a:pt x="51" y="1"/>
                    <a:pt x="0" y="47"/>
                    <a:pt x="23" y="115"/>
                  </a:cubicBezTo>
                  <a:cubicBezTo>
                    <a:pt x="40" y="202"/>
                    <a:pt x="40" y="306"/>
                    <a:pt x="75" y="394"/>
                  </a:cubicBezTo>
                  <a:cubicBezTo>
                    <a:pt x="110" y="481"/>
                    <a:pt x="127" y="568"/>
                    <a:pt x="162" y="655"/>
                  </a:cubicBezTo>
                  <a:cubicBezTo>
                    <a:pt x="197" y="760"/>
                    <a:pt x="232" y="864"/>
                    <a:pt x="284" y="951"/>
                  </a:cubicBezTo>
                  <a:cubicBezTo>
                    <a:pt x="284" y="986"/>
                    <a:pt x="319" y="1038"/>
                    <a:pt x="336" y="1073"/>
                  </a:cubicBezTo>
                  <a:cubicBezTo>
                    <a:pt x="371" y="1126"/>
                    <a:pt x="406" y="1160"/>
                    <a:pt x="441" y="1195"/>
                  </a:cubicBezTo>
                  <a:cubicBezTo>
                    <a:pt x="470" y="1224"/>
                    <a:pt x="505" y="1238"/>
                    <a:pt x="539" y="1238"/>
                  </a:cubicBezTo>
                  <a:cubicBezTo>
                    <a:pt x="608" y="1238"/>
                    <a:pt x="673" y="1184"/>
                    <a:pt x="685" y="1091"/>
                  </a:cubicBezTo>
                  <a:cubicBezTo>
                    <a:pt x="685" y="986"/>
                    <a:pt x="650" y="882"/>
                    <a:pt x="598" y="777"/>
                  </a:cubicBezTo>
                  <a:cubicBezTo>
                    <a:pt x="563" y="690"/>
                    <a:pt x="528" y="603"/>
                    <a:pt x="476" y="533"/>
                  </a:cubicBezTo>
                  <a:cubicBezTo>
                    <a:pt x="441" y="446"/>
                    <a:pt x="389" y="359"/>
                    <a:pt x="354" y="271"/>
                  </a:cubicBezTo>
                  <a:cubicBezTo>
                    <a:pt x="302" y="202"/>
                    <a:pt x="232" y="132"/>
                    <a:pt x="197" y="45"/>
                  </a:cubicBezTo>
                  <a:cubicBezTo>
                    <a:pt x="173" y="14"/>
                    <a:pt x="140" y="1"/>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9"/>
            <p:cNvSpPr/>
            <p:nvPr/>
          </p:nvSpPr>
          <p:spPr>
            <a:xfrm>
              <a:off x="8426600" y="3689397"/>
              <a:ext cx="17016" cy="43681"/>
            </a:xfrm>
            <a:custGeom>
              <a:avLst/>
              <a:gdLst/>
              <a:ahLst/>
              <a:cxnLst/>
              <a:rect l="l" t="t" r="r" b="b"/>
              <a:pathLst>
                <a:path w="559" h="1435" extrusionOk="0">
                  <a:moveTo>
                    <a:pt x="175" y="1"/>
                  </a:moveTo>
                  <a:cubicBezTo>
                    <a:pt x="121" y="1"/>
                    <a:pt x="69" y="32"/>
                    <a:pt x="53" y="95"/>
                  </a:cubicBezTo>
                  <a:cubicBezTo>
                    <a:pt x="18" y="200"/>
                    <a:pt x="1" y="304"/>
                    <a:pt x="1" y="426"/>
                  </a:cubicBezTo>
                  <a:cubicBezTo>
                    <a:pt x="1" y="514"/>
                    <a:pt x="1" y="618"/>
                    <a:pt x="18" y="705"/>
                  </a:cubicBezTo>
                  <a:cubicBezTo>
                    <a:pt x="18" y="827"/>
                    <a:pt x="53" y="932"/>
                    <a:pt x="70" y="1036"/>
                  </a:cubicBezTo>
                  <a:cubicBezTo>
                    <a:pt x="88" y="1141"/>
                    <a:pt x="140" y="1246"/>
                    <a:pt x="210" y="1350"/>
                  </a:cubicBezTo>
                  <a:cubicBezTo>
                    <a:pt x="245" y="1409"/>
                    <a:pt x="298" y="1434"/>
                    <a:pt x="351" y="1434"/>
                  </a:cubicBezTo>
                  <a:cubicBezTo>
                    <a:pt x="455" y="1434"/>
                    <a:pt x="558" y="1338"/>
                    <a:pt x="524" y="1211"/>
                  </a:cubicBezTo>
                  <a:cubicBezTo>
                    <a:pt x="524" y="1159"/>
                    <a:pt x="506" y="1124"/>
                    <a:pt x="489" y="1071"/>
                  </a:cubicBezTo>
                  <a:cubicBezTo>
                    <a:pt x="489" y="1019"/>
                    <a:pt x="454" y="984"/>
                    <a:pt x="454" y="932"/>
                  </a:cubicBezTo>
                  <a:cubicBezTo>
                    <a:pt x="419" y="845"/>
                    <a:pt x="402" y="758"/>
                    <a:pt x="384" y="670"/>
                  </a:cubicBezTo>
                  <a:cubicBezTo>
                    <a:pt x="367" y="583"/>
                    <a:pt x="349" y="496"/>
                    <a:pt x="349" y="426"/>
                  </a:cubicBezTo>
                  <a:cubicBezTo>
                    <a:pt x="332" y="322"/>
                    <a:pt x="314" y="235"/>
                    <a:pt x="314" y="130"/>
                  </a:cubicBezTo>
                  <a:cubicBezTo>
                    <a:pt x="305" y="45"/>
                    <a:pt x="239"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6" name="Google Shape;946;p9"/>
          <p:cNvGrpSpPr/>
          <p:nvPr/>
        </p:nvGrpSpPr>
        <p:grpSpPr>
          <a:xfrm>
            <a:off x="1" y="-16"/>
            <a:ext cx="1332793" cy="474925"/>
            <a:chOff x="23" y="279277"/>
            <a:chExt cx="1106726" cy="394325"/>
          </a:xfrm>
        </p:grpSpPr>
        <p:sp>
          <p:nvSpPr>
            <p:cNvPr id="947" name="Google Shape;947;p9"/>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9"/>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9"/>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9"/>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9"/>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9"/>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9"/>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9"/>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5" name="Google Shape;955;p9"/>
          <p:cNvGrpSpPr/>
          <p:nvPr/>
        </p:nvGrpSpPr>
        <p:grpSpPr>
          <a:xfrm>
            <a:off x="11196665" y="74975"/>
            <a:ext cx="952795" cy="1461651"/>
            <a:chOff x="4586061" y="559056"/>
            <a:chExt cx="407015" cy="624388"/>
          </a:xfrm>
        </p:grpSpPr>
        <p:sp>
          <p:nvSpPr>
            <p:cNvPr id="956" name="Google Shape;956;p9"/>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9"/>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9"/>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9"/>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9"/>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9"/>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9"/>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9"/>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9"/>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9"/>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9"/>
          <p:cNvGrpSpPr/>
          <p:nvPr/>
        </p:nvGrpSpPr>
        <p:grpSpPr>
          <a:xfrm>
            <a:off x="2130917" y="585443"/>
            <a:ext cx="1274908" cy="1297596"/>
            <a:chOff x="1056437" y="563257"/>
            <a:chExt cx="956181" cy="973197"/>
          </a:xfrm>
        </p:grpSpPr>
        <p:sp>
          <p:nvSpPr>
            <p:cNvPr id="967" name="Google Shape;967;p9"/>
            <p:cNvSpPr/>
            <p:nvPr/>
          </p:nvSpPr>
          <p:spPr>
            <a:xfrm>
              <a:off x="1090926" y="572115"/>
              <a:ext cx="921693" cy="964339"/>
            </a:xfrm>
            <a:custGeom>
              <a:avLst/>
              <a:gdLst/>
              <a:ahLst/>
              <a:cxnLst/>
              <a:rect l="l" t="t" r="r" b="b"/>
              <a:pathLst>
                <a:path w="30279" h="31680" extrusionOk="0">
                  <a:moveTo>
                    <a:pt x="8248" y="7995"/>
                  </a:moveTo>
                  <a:cubicBezTo>
                    <a:pt x="8259" y="7995"/>
                    <a:pt x="8272" y="7999"/>
                    <a:pt x="8281" y="8008"/>
                  </a:cubicBezTo>
                  <a:lnTo>
                    <a:pt x="8316" y="8008"/>
                  </a:lnTo>
                  <a:cubicBezTo>
                    <a:pt x="9344" y="8810"/>
                    <a:pt x="10338" y="9629"/>
                    <a:pt x="11349" y="10448"/>
                  </a:cubicBezTo>
                  <a:cubicBezTo>
                    <a:pt x="13127" y="11913"/>
                    <a:pt x="14905" y="13394"/>
                    <a:pt x="16665" y="14858"/>
                  </a:cubicBezTo>
                  <a:cubicBezTo>
                    <a:pt x="17572" y="15591"/>
                    <a:pt x="18443" y="16323"/>
                    <a:pt x="19315" y="17072"/>
                  </a:cubicBezTo>
                  <a:cubicBezTo>
                    <a:pt x="20117" y="17804"/>
                    <a:pt x="20971" y="18467"/>
                    <a:pt x="21877" y="19077"/>
                  </a:cubicBezTo>
                  <a:cubicBezTo>
                    <a:pt x="21912" y="19112"/>
                    <a:pt x="21912" y="19181"/>
                    <a:pt x="21842" y="19216"/>
                  </a:cubicBezTo>
                  <a:cubicBezTo>
                    <a:pt x="20796" y="19495"/>
                    <a:pt x="19785" y="19844"/>
                    <a:pt x="18774" y="20280"/>
                  </a:cubicBezTo>
                  <a:cubicBezTo>
                    <a:pt x="17711" y="20698"/>
                    <a:pt x="16648" y="21116"/>
                    <a:pt x="15567" y="21535"/>
                  </a:cubicBezTo>
                  <a:cubicBezTo>
                    <a:pt x="13423" y="22354"/>
                    <a:pt x="11262" y="23191"/>
                    <a:pt x="9100" y="24010"/>
                  </a:cubicBezTo>
                  <a:cubicBezTo>
                    <a:pt x="7897" y="24463"/>
                    <a:pt x="6677" y="24916"/>
                    <a:pt x="5457" y="25335"/>
                  </a:cubicBezTo>
                  <a:cubicBezTo>
                    <a:pt x="5451" y="25340"/>
                    <a:pt x="5445" y="25342"/>
                    <a:pt x="5440" y="25342"/>
                  </a:cubicBezTo>
                  <a:cubicBezTo>
                    <a:pt x="5428" y="25342"/>
                    <a:pt x="5416" y="25335"/>
                    <a:pt x="5405" y="25335"/>
                  </a:cubicBezTo>
                  <a:cubicBezTo>
                    <a:pt x="5387" y="25317"/>
                    <a:pt x="5370" y="25282"/>
                    <a:pt x="5370" y="25265"/>
                  </a:cubicBezTo>
                  <a:cubicBezTo>
                    <a:pt x="5562" y="23992"/>
                    <a:pt x="5771" y="22720"/>
                    <a:pt x="5980" y="21447"/>
                  </a:cubicBezTo>
                  <a:cubicBezTo>
                    <a:pt x="6346" y="19199"/>
                    <a:pt x="6729" y="16950"/>
                    <a:pt x="7113" y="14702"/>
                  </a:cubicBezTo>
                  <a:cubicBezTo>
                    <a:pt x="7305" y="13586"/>
                    <a:pt x="7496" y="12470"/>
                    <a:pt x="7671" y="11355"/>
                  </a:cubicBezTo>
                  <a:cubicBezTo>
                    <a:pt x="7758" y="10797"/>
                    <a:pt x="7845" y="10239"/>
                    <a:pt x="7932" y="9681"/>
                  </a:cubicBezTo>
                  <a:cubicBezTo>
                    <a:pt x="8019" y="9124"/>
                    <a:pt x="8089" y="8566"/>
                    <a:pt x="8229" y="8008"/>
                  </a:cubicBezTo>
                  <a:cubicBezTo>
                    <a:pt x="8229" y="7999"/>
                    <a:pt x="8237" y="7995"/>
                    <a:pt x="8248" y="7995"/>
                  </a:cubicBezTo>
                  <a:close/>
                  <a:moveTo>
                    <a:pt x="5300" y="0"/>
                  </a:moveTo>
                  <a:cubicBezTo>
                    <a:pt x="5278" y="0"/>
                    <a:pt x="5257" y="13"/>
                    <a:pt x="5248" y="42"/>
                  </a:cubicBezTo>
                  <a:cubicBezTo>
                    <a:pt x="5021" y="1053"/>
                    <a:pt x="4847" y="2064"/>
                    <a:pt x="4725" y="3092"/>
                  </a:cubicBezTo>
                  <a:cubicBezTo>
                    <a:pt x="4568" y="4086"/>
                    <a:pt x="4411" y="5080"/>
                    <a:pt x="4254" y="6073"/>
                  </a:cubicBezTo>
                  <a:lnTo>
                    <a:pt x="4237" y="6160"/>
                  </a:lnTo>
                  <a:cubicBezTo>
                    <a:pt x="4080" y="7136"/>
                    <a:pt x="3906" y="8130"/>
                    <a:pt x="3731" y="9124"/>
                  </a:cubicBezTo>
                  <a:cubicBezTo>
                    <a:pt x="3714" y="9228"/>
                    <a:pt x="3714" y="9315"/>
                    <a:pt x="3696" y="9420"/>
                  </a:cubicBezTo>
                  <a:cubicBezTo>
                    <a:pt x="3522" y="10379"/>
                    <a:pt x="3348" y="11337"/>
                    <a:pt x="3191" y="12279"/>
                  </a:cubicBezTo>
                  <a:cubicBezTo>
                    <a:pt x="3017" y="13237"/>
                    <a:pt x="2860" y="14196"/>
                    <a:pt x="2703" y="15155"/>
                  </a:cubicBezTo>
                  <a:lnTo>
                    <a:pt x="2685" y="15259"/>
                  </a:lnTo>
                  <a:cubicBezTo>
                    <a:pt x="2372" y="17055"/>
                    <a:pt x="2075" y="18833"/>
                    <a:pt x="1779" y="20628"/>
                  </a:cubicBezTo>
                  <a:lnTo>
                    <a:pt x="1762" y="20733"/>
                  </a:lnTo>
                  <a:cubicBezTo>
                    <a:pt x="1639" y="21482"/>
                    <a:pt x="1517" y="22249"/>
                    <a:pt x="1378" y="23016"/>
                  </a:cubicBezTo>
                  <a:cubicBezTo>
                    <a:pt x="1378" y="23103"/>
                    <a:pt x="1361" y="23173"/>
                    <a:pt x="1343" y="23243"/>
                  </a:cubicBezTo>
                  <a:cubicBezTo>
                    <a:pt x="1273" y="23679"/>
                    <a:pt x="1204" y="24114"/>
                    <a:pt x="1134" y="24550"/>
                  </a:cubicBezTo>
                  <a:cubicBezTo>
                    <a:pt x="751" y="26886"/>
                    <a:pt x="367" y="29204"/>
                    <a:pt x="18" y="31523"/>
                  </a:cubicBezTo>
                  <a:cubicBezTo>
                    <a:pt x="1" y="31592"/>
                    <a:pt x="36" y="31645"/>
                    <a:pt x="88" y="31645"/>
                  </a:cubicBezTo>
                  <a:cubicBezTo>
                    <a:pt x="123" y="31680"/>
                    <a:pt x="158" y="31680"/>
                    <a:pt x="193" y="31680"/>
                  </a:cubicBezTo>
                  <a:cubicBezTo>
                    <a:pt x="2424" y="30913"/>
                    <a:pt x="4638" y="30076"/>
                    <a:pt x="6851" y="29239"/>
                  </a:cubicBezTo>
                  <a:lnTo>
                    <a:pt x="7113" y="29169"/>
                  </a:lnTo>
                  <a:lnTo>
                    <a:pt x="7200" y="29135"/>
                  </a:lnTo>
                  <a:lnTo>
                    <a:pt x="9257" y="28350"/>
                  </a:lnTo>
                  <a:lnTo>
                    <a:pt x="9449" y="28263"/>
                  </a:lnTo>
                  <a:cubicBezTo>
                    <a:pt x="11872" y="27357"/>
                    <a:pt x="14277" y="26433"/>
                    <a:pt x="16700" y="25491"/>
                  </a:cubicBezTo>
                  <a:lnTo>
                    <a:pt x="16962" y="25387"/>
                  </a:lnTo>
                  <a:lnTo>
                    <a:pt x="18652" y="24742"/>
                  </a:lnTo>
                  <a:cubicBezTo>
                    <a:pt x="19751" y="24324"/>
                    <a:pt x="20831" y="23905"/>
                    <a:pt x="21929" y="23469"/>
                  </a:cubicBezTo>
                  <a:cubicBezTo>
                    <a:pt x="22017" y="23435"/>
                    <a:pt x="22104" y="23400"/>
                    <a:pt x="22191" y="23365"/>
                  </a:cubicBezTo>
                  <a:cubicBezTo>
                    <a:pt x="22975" y="23069"/>
                    <a:pt x="23760" y="22755"/>
                    <a:pt x="24544" y="22441"/>
                  </a:cubicBezTo>
                  <a:lnTo>
                    <a:pt x="24788" y="22354"/>
                  </a:lnTo>
                  <a:lnTo>
                    <a:pt x="25032" y="22249"/>
                  </a:lnTo>
                  <a:cubicBezTo>
                    <a:pt x="25834" y="21936"/>
                    <a:pt x="26636" y="21622"/>
                    <a:pt x="27438" y="21343"/>
                  </a:cubicBezTo>
                  <a:lnTo>
                    <a:pt x="27629" y="21273"/>
                  </a:lnTo>
                  <a:cubicBezTo>
                    <a:pt x="28466" y="20977"/>
                    <a:pt x="29303" y="20715"/>
                    <a:pt x="30157" y="20506"/>
                  </a:cubicBezTo>
                  <a:cubicBezTo>
                    <a:pt x="30244" y="20454"/>
                    <a:pt x="30279" y="20332"/>
                    <a:pt x="30192" y="20245"/>
                  </a:cubicBezTo>
                  <a:lnTo>
                    <a:pt x="30209" y="20245"/>
                  </a:lnTo>
                  <a:cubicBezTo>
                    <a:pt x="29268" y="19635"/>
                    <a:pt x="28379" y="18990"/>
                    <a:pt x="27525" y="18292"/>
                  </a:cubicBezTo>
                  <a:lnTo>
                    <a:pt x="27333" y="18118"/>
                  </a:lnTo>
                  <a:cubicBezTo>
                    <a:pt x="26706" y="17630"/>
                    <a:pt x="26113" y="17107"/>
                    <a:pt x="25503" y="16602"/>
                  </a:cubicBezTo>
                  <a:cubicBezTo>
                    <a:pt x="23917" y="15242"/>
                    <a:pt x="22313" y="13917"/>
                    <a:pt x="20709" y="12575"/>
                  </a:cubicBezTo>
                  <a:lnTo>
                    <a:pt x="20674" y="12540"/>
                  </a:lnTo>
                  <a:lnTo>
                    <a:pt x="18321" y="10588"/>
                  </a:lnTo>
                  <a:lnTo>
                    <a:pt x="18199" y="10483"/>
                  </a:lnTo>
                  <a:lnTo>
                    <a:pt x="15968" y="8636"/>
                  </a:lnTo>
                  <a:cubicBezTo>
                    <a:pt x="15131" y="7938"/>
                    <a:pt x="14312" y="7258"/>
                    <a:pt x="13475" y="6561"/>
                  </a:cubicBezTo>
                  <a:cubicBezTo>
                    <a:pt x="12621" y="5864"/>
                    <a:pt x="11784" y="5167"/>
                    <a:pt x="10948" y="4487"/>
                  </a:cubicBezTo>
                  <a:lnTo>
                    <a:pt x="10913" y="4452"/>
                  </a:lnTo>
                  <a:lnTo>
                    <a:pt x="10634" y="4243"/>
                  </a:lnTo>
                  <a:cubicBezTo>
                    <a:pt x="9815" y="3563"/>
                    <a:pt x="9013" y="2901"/>
                    <a:pt x="8194" y="2238"/>
                  </a:cubicBezTo>
                  <a:lnTo>
                    <a:pt x="7984" y="2064"/>
                  </a:lnTo>
                  <a:lnTo>
                    <a:pt x="7950" y="2029"/>
                  </a:lnTo>
                  <a:cubicBezTo>
                    <a:pt x="7113" y="1349"/>
                    <a:pt x="6259" y="687"/>
                    <a:pt x="5422" y="42"/>
                  </a:cubicBezTo>
                  <a:cubicBezTo>
                    <a:pt x="5410" y="30"/>
                    <a:pt x="5389" y="17"/>
                    <a:pt x="5371" y="17"/>
                  </a:cubicBezTo>
                  <a:cubicBezTo>
                    <a:pt x="5364" y="17"/>
                    <a:pt x="5357" y="19"/>
                    <a:pt x="5352" y="25"/>
                  </a:cubicBezTo>
                  <a:cubicBezTo>
                    <a:pt x="5337" y="9"/>
                    <a:pt x="5317" y="0"/>
                    <a:pt x="5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9"/>
            <p:cNvSpPr/>
            <p:nvPr/>
          </p:nvSpPr>
          <p:spPr>
            <a:xfrm>
              <a:off x="1056437" y="563257"/>
              <a:ext cx="921693" cy="964704"/>
            </a:xfrm>
            <a:custGeom>
              <a:avLst/>
              <a:gdLst/>
              <a:ahLst/>
              <a:cxnLst/>
              <a:rect l="l" t="t" r="r" b="b"/>
              <a:pathLst>
                <a:path w="30279" h="31692" extrusionOk="0">
                  <a:moveTo>
                    <a:pt x="8244" y="8007"/>
                  </a:moveTo>
                  <a:cubicBezTo>
                    <a:pt x="8255" y="8007"/>
                    <a:pt x="8263" y="8011"/>
                    <a:pt x="8263" y="8020"/>
                  </a:cubicBezTo>
                  <a:lnTo>
                    <a:pt x="8316" y="8020"/>
                  </a:lnTo>
                  <a:cubicBezTo>
                    <a:pt x="9327" y="8805"/>
                    <a:pt x="10338" y="9624"/>
                    <a:pt x="11331" y="10460"/>
                  </a:cubicBezTo>
                  <a:cubicBezTo>
                    <a:pt x="13109" y="11907"/>
                    <a:pt x="14887" y="13389"/>
                    <a:pt x="16665" y="14871"/>
                  </a:cubicBezTo>
                  <a:cubicBezTo>
                    <a:pt x="17537" y="15603"/>
                    <a:pt x="18426" y="16335"/>
                    <a:pt x="19297" y="17084"/>
                  </a:cubicBezTo>
                  <a:cubicBezTo>
                    <a:pt x="20117" y="17816"/>
                    <a:pt x="20971" y="18479"/>
                    <a:pt x="21877" y="19071"/>
                  </a:cubicBezTo>
                  <a:cubicBezTo>
                    <a:pt x="21895" y="19089"/>
                    <a:pt x="21912" y="19124"/>
                    <a:pt x="21895" y="19159"/>
                  </a:cubicBezTo>
                  <a:cubicBezTo>
                    <a:pt x="21895" y="19193"/>
                    <a:pt x="21877" y="19211"/>
                    <a:pt x="21842" y="19211"/>
                  </a:cubicBezTo>
                  <a:cubicBezTo>
                    <a:pt x="20796" y="19507"/>
                    <a:pt x="19768" y="19856"/>
                    <a:pt x="18774" y="20292"/>
                  </a:cubicBezTo>
                  <a:cubicBezTo>
                    <a:pt x="17711" y="20727"/>
                    <a:pt x="16630" y="21128"/>
                    <a:pt x="15567" y="21529"/>
                  </a:cubicBezTo>
                  <a:cubicBezTo>
                    <a:pt x="13406" y="22366"/>
                    <a:pt x="11262" y="23185"/>
                    <a:pt x="9100" y="24004"/>
                  </a:cubicBezTo>
                  <a:cubicBezTo>
                    <a:pt x="7880" y="24458"/>
                    <a:pt x="6677" y="24911"/>
                    <a:pt x="5457" y="25347"/>
                  </a:cubicBezTo>
                  <a:cubicBezTo>
                    <a:pt x="5439" y="25347"/>
                    <a:pt x="5422" y="25347"/>
                    <a:pt x="5405" y="25329"/>
                  </a:cubicBezTo>
                  <a:cubicBezTo>
                    <a:pt x="5370" y="25312"/>
                    <a:pt x="5352" y="25294"/>
                    <a:pt x="5370" y="25260"/>
                  </a:cubicBezTo>
                  <a:cubicBezTo>
                    <a:pt x="5544" y="23987"/>
                    <a:pt x="5753" y="22715"/>
                    <a:pt x="5962" y="21442"/>
                  </a:cubicBezTo>
                  <a:cubicBezTo>
                    <a:pt x="6346" y="19193"/>
                    <a:pt x="6712" y="16962"/>
                    <a:pt x="7095" y="14714"/>
                  </a:cubicBezTo>
                  <a:cubicBezTo>
                    <a:pt x="7287" y="13598"/>
                    <a:pt x="7479" y="12483"/>
                    <a:pt x="7653" y="11367"/>
                  </a:cubicBezTo>
                  <a:cubicBezTo>
                    <a:pt x="7758" y="10809"/>
                    <a:pt x="7845" y="10251"/>
                    <a:pt x="7932" y="9694"/>
                  </a:cubicBezTo>
                  <a:cubicBezTo>
                    <a:pt x="8019" y="9136"/>
                    <a:pt x="8072" y="8560"/>
                    <a:pt x="8211" y="8020"/>
                  </a:cubicBezTo>
                  <a:cubicBezTo>
                    <a:pt x="8220" y="8011"/>
                    <a:pt x="8233" y="8007"/>
                    <a:pt x="8244" y="8007"/>
                  </a:cubicBezTo>
                  <a:close/>
                  <a:moveTo>
                    <a:pt x="5290" y="0"/>
                  </a:moveTo>
                  <a:cubicBezTo>
                    <a:pt x="5265" y="0"/>
                    <a:pt x="5241" y="15"/>
                    <a:pt x="5230" y="37"/>
                  </a:cubicBezTo>
                  <a:cubicBezTo>
                    <a:pt x="5004" y="1048"/>
                    <a:pt x="4829" y="2076"/>
                    <a:pt x="4707" y="3087"/>
                  </a:cubicBezTo>
                  <a:cubicBezTo>
                    <a:pt x="4550" y="4116"/>
                    <a:pt x="4394" y="5127"/>
                    <a:pt x="4219" y="6155"/>
                  </a:cubicBezTo>
                  <a:cubicBezTo>
                    <a:pt x="3888" y="8194"/>
                    <a:pt x="3539" y="10234"/>
                    <a:pt x="3191" y="12273"/>
                  </a:cubicBezTo>
                  <a:cubicBezTo>
                    <a:pt x="2494" y="16370"/>
                    <a:pt x="1814" y="20466"/>
                    <a:pt x="1134" y="24562"/>
                  </a:cubicBezTo>
                  <a:cubicBezTo>
                    <a:pt x="750" y="26881"/>
                    <a:pt x="367" y="29216"/>
                    <a:pt x="18" y="31535"/>
                  </a:cubicBezTo>
                  <a:cubicBezTo>
                    <a:pt x="1" y="31587"/>
                    <a:pt x="36" y="31639"/>
                    <a:pt x="88" y="31657"/>
                  </a:cubicBezTo>
                  <a:cubicBezTo>
                    <a:pt x="106" y="31692"/>
                    <a:pt x="140" y="31692"/>
                    <a:pt x="175" y="31692"/>
                  </a:cubicBezTo>
                  <a:cubicBezTo>
                    <a:pt x="2406" y="30925"/>
                    <a:pt x="4620" y="30088"/>
                    <a:pt x="6834" y="29251"/>
                  </a:cubicBezTo>
                  <a:cubicBezTo>
                    <a:pt x="10773" y="27770"/>
                    <a:pt x="14713" y="26253"/>
                    <a:pt x="18652" y="24737"/>
                  </a:cubicBezTo>
                  <a:cubicBezTo>
                    <a:pt x="20605" y="23987"/>
                    <a:pt x="22574" y="23238"/>
                    <a:pt x="24527" y="22453"/>
                  </a:cubicBezTo>
                  <a:cubicBezTo>
                    <a:pt x="26374" y="21721"/>
                    <a:pt x="28222" y="20989"/>
                    <a:pt x="30140" y="20518"/>
                  </a:cubicBezTo>
                  <a:cubicBezTo>
                    <a:pt x="30244" y="20466"/>
                    <a:pt x="30279" y="20327"/>
                    <a:pt x="30192" y="20257"/>
                  </a:cubicBezTo>
                  <a:cubicBezTo>
                    <a:pt x="28518" y="19176"/>
                    <a:pt x="27002" y="17904"/>
                    <a:pt x="25503" y="16614"/>
                  </a:cubicBezTo>
                  <a:cubicBezTo>
                    <a:pt x="23899" y="15237"/>
                    <a:pt x="22278" y="13894"/>
                    <a:pt x="20674" y="12552"/>
                  </a:cubicBezTo>
                  <a:cubicBezTo>
                    <a:pt x="17432" y="9868"/>
                    <a:pt x="14190" y="7166"/>
                    <a:pt x="10930" y="4499"/>
                  </a:cubicBezTo>
                  <a:cubicBezTo>
                    <a:pt x="9117" y="2983"/>
                    <a:pt x="7270" y="1483"/>
                    <a:pt x="5405" y="37"/>
                  </a:cubicBezTo>
                  <a:cubicBezTo>
                    <a:pt x="5387" y="19"/>
                    <a:pt x="5352" y="19"/>
                    <a:pt x="5335" y="19"/>
                  </a:cubicBezTo>
                  <a:cubicBezTo>
                    <a:pt x="5322" y="6"/>
                    <a:pt x="5306" y="0"/>
                    <a:pt x="5290" y="0"/>
                  </a:cubicBezTo>
                  <a:close/>
                </a:path>
              </a:pathLst>
            </a:custGeom>
            <a:solidFill>
              <a:srgbClr val="F9F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1070257" y="624837"/>
              <a:ext cx="827755" cy="872897"/>
            </a:xfrm>
            <a:custGeom>
              <a:avLst/>
              <a:gdLst/>
              <a:ahLst/>
              <a:cxnLst/>
              <a:rect l="l" t="t" r="r" b="b"/>
              <a:pathLst>
                <a:path w="27193" h="28676" extrusionOk="0">
                  <a:moveTo>
                    <a:pt x="7478" y="1"/>
                  </a:moveTo>
                  <a:cubicBezTo>
                    <a:pt x="7461" y="36"/>
                    <a:pt x="7443" y="53"/>
                    <a:pt x="7443" y="88"/>
                  </a:cubicBezTo>
                  <a:cubicBezTo>
                    <a:pt x="7408" y="105"/>
                    <a:pt x="7391" y="140"/>
                    <a:pt x="7374" y="175"/>
                  </a:cubicBezTo>
                  <a:cubicBezTo>
                    <a:pt x="7339" y="210"/>
                    <a:pt x="7321" y="245"/>
                    <a:pt x="7286" y="280"/>
                  </a:cubicBezTo>
                  <a:lnTo>
                    <a:pt x="7252" y="297"/>
                  </a:lnTo>
                  <a:lnTo>
                    <a:pt x="7234" y="315"/>
                  </a:lnTo>
                  <a:lnTo>
                    <a:pt x="7217" y="332"/>
                  </a:lnTo>
                  <a:lnTo>
                    <a:pt x="7199" y="349"/>
                  </a:lnTo>
                  <a:lnTo>
                    <a:pt x="7182" y="384"/>
                  </a:lnTo>
                  <a:cubicBezTo>
                    <a:pt x="7147" y="419"/>
                    <a:pt x="7147" y="454"/>
                    <a:pt x="7164" y="506"/>
                  </a:cubicBezTo>
                  <a:cubicBezTo>
                    <a:pt x="7177" y="532"/>
                    <a:pt x="7209" y="548"/>
                    <a:pt x="7238" y="548"/>
                  </a:cubicBezTo>
                  <a:cubicBezTo>
                    <a:pt x="7249" y="548"/>
                    <a:pt x="7260" y="546"/>
                    <a:pt x="7269" y="541"/>
                  </a:cubicBezTo>
                  <a:cubicBezTo>
                    <a:pt x="7304" y="541"/>
                    <a:pt x="7339" y="524"/>
                    <a:pt x="7356" y="506"/>
                  </a:cubicBezTo>
                  <a:cubicBezTo>
                    <a:pt x="7374" y="506"/>
                    <a:pt x="7391" y="506"/>
                    <a:pt x="7408" y="489"/>
                  </a:cubicBezTo>
                  <a:lnTo>
                    <a:pt x="7426" y="471"/>
                  </a:lnTo>
                  <a:cubicBezTo>
                    <a:pt x="7478" y="437"/>
                    <a:pt x="7530" y="402"/>
                    <a:pt x="7565" y="367"/>
                  </a:cubicBezTo>
                  <a:cubicBezTo>
                    <a:pt x="7618" y="332"/>
                    <a:pt x="7652" y="297"/>
                    <a:pt x="7687" y="262"/>
                  </a:cubicBezTo>
                  <a:cubicBezTo>
                    <a:pt x="7705" y="245"/>
                    <a:pt x="7722" y="227"/>
                    <a:pt x="7740" y="210"/>
                  </a:cubicBezTo>
                  <a:lnTo>
                    <a:pt x="7478" y="1"/>
                  </a:lnTo>
                  <a:close/>
                  <a:moveTo>
                    <a:pt x="4253" y="1082"/>
                  </a:moveTo>
                  <a:cubicBezTo>
                    <a:pt x="4236" y="1186"/>
                    <a:pt x="4219" y="1291"/>
                    <a:pt x="4201" y="1395"/>
                  </a:cubicBezTo>
                  <a:cubicBezTo>
                    <a:pt x="4253" y="1413"/>
                    <a:pt x="4288" y="1430"/>
                    <a:pt x="4341" y="1430"/>
                  </a:cubicBezTo>
                  <a:cubicBezTo>
                    <a:pt x="4358" y="1448"/>
                    <a:pt x="4375" y="1465"/>
                    <a:pt x="4393" y="1465"/>
                  </a:cubicBezTo>
                  <a:lnTo>
                    <a:pt x="4463" y="1465"/>
                  </a:lnTo>
                  <a:cubicBezTo>
                    <a:pt x="4515" y="1465"/>
                    <a:pt x="4567" y="1448"/>
                    <a:pt x="4602" y="1413"/>
                  </a:cubicBezTo>
                  <a:cubicBezTo>
                    <a:pt x="4637" y="1378"/>
                    <a:pt x="4654" y="1343"/>
                    <a:pt x="4654" y="1308"/>
                  </a:cubicBezTo>
                  <a:cubicBezTo>
                    <a:pt x="4672" y="1221"/>
                    <a:pt x="4602" y="1134"/>
                    <a:pt x="4515" y="1099"/>
                  </a:cubicBezTo>
                  <a:cubicBezTo>
                    <a:pt x="4497" y="1099"/>
                    <a:pt x="4463" y="1082"/>
                    <a:pt x="4428" y="1082"/>
                  </a:cubicBezTo>
                  <a:close/>
                  <a:moveTo>
                    <a:pt x="10180" y="2215"/>
                  </a:moveTo>
                  <a:cubicBezTo>
                    <a:pt x="10145" y="2232"/>
                    <a:pt x="10128" y="2249"/>
                    <a:pt x="10128" y="2267"/>
                  </a:cubicBezTo>
                  <a:lnTo>
                    <a:pt x="10128" y="2249"/>
                  </a:lnTo>
                  <a:cubicBezTo>
                    <a:pt x="10093" y="2284"/>
                    <a:pt x="10058" y="2319"/>
                    <a:pt x="10041" y="2371"/>
                  </a:cubicBezTo>
                  <a:cubicBezTo>
                    <a:pt x="10006" y="2406"/>
                    <a:pt x="10023" y="2389"/>
                    <a:pt x="10006" y="2406"/>
                  </a:cubicBezTo>
                  <a:cubicBezTo>
                    <a:pt x="10006" y="2406"/>
                    <a:pt x="10006" y="2424"/>
                    <a:pt x="10006" y="2424"/>
                  </a:cubicBezTo>
                  <a:cubicBezTo>
                    <a:pt x="10006" y="2441"/>
                    <a:pt x="9988" y="2441"/>
                    <a:pt x="9988" y="2459"/>
                  </a:cubicBezTo>
                  <a:cubicBezTo>
                    <a:pt x="9971" y="2493"/>
                    <a:pt x="9953" y="2528"/>
                    <a:pt x="9953" y="2563"/>
                  </a:cubicBezTo>
                  <a:cubicBezTo>
                    <a:pt x="9936" y="2598"/>
                    <a:pt x="9936" y="2633"/>
                    <a:pt x="9953" y="2668"/>
                  </a:cubicBezTo>
                  <a:cubicBezTo>
                    <a:pt x="9971" y="2703"/>
                    <a:pt x="10006" y="2738"/>
                    <a:pt x="10058" y="2738"/>
                  </a:cubicBezTo>
                  <a:lnTo>
                    <a:pt x="10093" y="2738"/>
                  </a:lnTo>
                  <a:cubicBezTo>
                    <a:pt x="10128" y="2738"/>
                    <a:pt x="10145" y="2720"/>
                    <a:pt x="10163" y="2720"/>
                  </a:cubicBezTo>
                  <a:lnTo>
                    <a:pt x="10128" y="2720"/>
                  </a:lnTo>
                  <a:cubicBezTo>
                    <a:pt x="10163" y="2720"/>
                    <a:pt x="10197" y="2685"/>
                    <a:pt x="10232" y="2650"/>
                  </a:cubicBezTo>
                  <a:cubicBezTo>
                    <a:pt x="10232" y="2650"/>
                    <a:pt x="10250" y="2633"/>
                    <a:pt x="10267" y="2633"/>
                  </a:cubicBezTo>
                  <a:cubicBezTo>
                    <a:pt x="10267" y="2633"/>
                    <a:pt x="10267" y="2615"/>
                    <a:pt x="10285" y="2615"/>
                  </a:cubicBezTo>
                  <a:lnTo>
                    <a:pt x="10319" y="2581"/>
                  </a:lnTo>
                  <a:cubicBezTo>
                    <a:pt x="10337" y="2563"/>
                    <a:pt x="10372" y="2528"/>
                    <a:pt x="10389" y="2511"/>
                  </a:cubicBezTo>
                  <a:lnTo>
                    <a:pt x="10459" y="2441"/>
                  </a:lnTo>
                  <a:lnTo>
                    <a:pt x="10180" y="2215"/>
                  </a:lnTo>
                  <a:close/>
                  <a:moveTo>
                    <a:pt x="3800" y="4062"/>
                  </a:moveTo>
                  <a:lnTo>
                    <a:pt x="3783" y="4149"/>
                  </a:lnTo>
                  <a:cubicBezTo>
                    <a:pt x="3783" y="4219"/>
                    <a:pt x="3748" y="4306"/>
                    <a:pt x="3748" y="4376"/>
                  </a:cubicBezTo>
                  <a:lnTo>
                    <a:pt x="3783" y="4376"/>
                  </a:lnTo>
                  <a:lnTo>
                    <a:pt x="3887" y="4393"/>
                  </a:lnTo>
                  <a:lnTo>
                    <a:pt x="3974" y="4411"/>
                  </a:lnTo>
                  <a:lnTo>
                    <a:pt x="4027" y="4428"/>
                  </a:lnTo>
                  <a:lnTo>
                    <a:pt x="4166" y="4428"/>
                  </a:lnTo>
                  <a:cubicBezTo>
                    <a:pt x="4201" y="4411"/>
                    <a:pt x="4236" y="4393"/>
                    <a:pt x="4271" y="4359"/>
                  </a:cubicBezTo>
                  <a:cubicBezTo>
                    <a:pt x="4288" y="4324"/>
                    <a:pt x="4306" y="4289"/>
                    <a:pt x="4306" y="4237"/>
                  </a:cubicBezTo>
                  <a:cubicBezTo>
                    <a:pt x="4306" y="4219"/>
                    <a:pt x="4306" y="4184"/>
                    <a:pt x="4288" y="4149"/>
                  </a:cubicBezTo>
                  <a:cubicBezTo>
                    <a:pt x="4253" y="4115"/>
                    <a:pt x="4201" y="4080"/>
                    <a:pt x="4149" y="4062"/>
                  </a:cubicBezTo>
                  <a:close/>
                  <a:moveTo>
                    <a:pt x="12673" y="4271"/>
                  </a:moveTo>
                  <a:cubicBezTo>
                    <a:pt x="12655" y="4289"/>
                    <a:pt x="12638" y="4306"/>
                    <a:pt x="12620" y="4324"/>
                  </a:cubicBezTo>
                  <a:cubicBezTo>
                    <a:pt x="12620" y="4341"/>
                    <a:pt x="12603" y="4376"/>
                    <a:pt x="12603" y="4393"/>
                  </a:cubicBezTo>
                  <a:cubicBezTo>
                    <a:pt x="12603" y="4411"/>
                    <a:pt x="12585" y="4411"/>
                    <a:pt x="12585" y="4428"/>
                  </a:cubicBezTo>
                  <a:cubicBezTo>
                    <a:pt x="12568" y="4463"/>
                    <a:pt x="12551" y="4498"/>
                    <a:pt x="12533" y="4533"/>
                  </a:cubicBezTo>
                  <a:lnTo>
                    <a:pt x="12498" y="4585"/>
                  </a:lnTo>
                  <a:cubicBezTo>
                    <a:pt x="12481" y="4603"/>
                    <a:pt x="12463" y="4638"/>
                    <a:pt x="12463" y="4655"/>
                  </a:cubicBezTo>
                  <a:cubicBezTo>
                    <a:pt x="12463" y="4672"/>
                    <a:pt x="12463" y="4690"/>
                    <a:pt x="12463" y="4707"/>
                  </a:cubicBezTo>
                  <a:cubicBezTo>
                    <a:pt x="12463" y="4725"/>
                    <a:pt x="12463" y="4725"/>
                    <a:pt x="12463" y="4725"/>
                  </a:cubicBezTo>
                  <a:cubicBezTo>
                    <a:pt x="12463" y="4742"/>
                    <a:pt x="12463" y="4760"/>
                    <a:pt x="12463" y="4777"/>
                  </a:cubicBezTo>
                  <a:cubicBezTo>
                    <a:pt x="12463" y="4794"/>
                    <a:pt x="12481" y="4812"/>
                    <a:pt x="12498" y="4829"/>
                  </a:cubicBezTo>
                  <a:cubicBezTo>
                    <a:pt x="12516" y="4864"/>
                    <a:pt x="12551" y="4882"/>
                    <a:pt x="12603" y="4882"/>
                  </a:cubicBezTo>
                  <a:lnTo>
                    <a:pt x="12638" y="4882"/>
                  </a:lnTo>
                  <a:cubicBezTo>
                    <a:pt x="12673" y="4882"/>
                    <a:pt x="12690" y="4882"/>
                    <a:pt x="12725" y="4864"/>
                  </a:cubicBezTo>
                  <a:cubicBezTo>
                    <a:pt x="12742" y="4847"/>
                    <a:pt x="12760" y="4847"/>
                    <a:pt x="12777" y="4829"/>
                  </a:cubicBezTo>
                  <a:lnTo>
                    <a:pt x="12812" y="4794"/>
                  </a:lnTo>
                  <a:cubicBezTo>
                    <a:pt x="12847" y="4760"/>
                    <a:pt x="12864" y="4742"/>
                    <a:pt x="12882" y="4707"/>
                  </a:cubicBezTo>
                  <a:cubicBezTo>
                    <a:pt x="12917" y="4672"/>
                    <a:pt x="12952" y="4638"/>
                    <a:pt x="12986" y="4585"/>
                  </a:cubicBezTo>
                  <a:lnTo>
                    <a:pt x="13021" y="4550"/>
                  </a:lnTo>
                  <a:lnTo>
                    <a:pt x="12690" y="4289"/>
                  </a:lnTo>
                  <a:lnTo>
                    <a:pt x="12673" y="4271"/>
                  </a:lnTo>
                  <a:close/>
                  <a:moveTo>
                    <a:pt x="15218" y="6398"/>
                  </a:moveTo>
                  <a:lnTo>
                    <a:pt x="15200" y="6433"/>
                  </a:lnTo>
                  <a:cubicBezTo>
                    <a:pt x="15165" y="6468"/>
                    <a:pt x="15148" y="6503"/>
                    <a:pt x="15130" y="6537"/>
                  </a:cubicBezTo>
                  <a:cubicBezTo>
                    <a:pt x="15113" y="6572"/>
                    <a:pt x="15096" y="6607"/>
                    <a:pt x="15078" y="6642"/>
                  </a:cubicBezTo>
                  <a:cubicBezTo>
                    <a:pt x="15061" y="6677"/>
                    <a:pt x="15043" y="6729"/>
                    <a:pt x="15026" y="6782"/>
                  </a:cubicBezTo>
                  <a:cubicBezTo>
                    <a:pt x="15008" y="6834"/>
                    <a:pt x="15043" y="6886"/>
                    <a:pt x="15096" y="6921"/>
                  </a:cubicBezTo>
                  <a:cubicBezTo>
                    <a:pt x="15109" y="6934"/>
                    <a:pt x="15127" y="6940"/>
                    <a:pt x="15148" y="6940"/>
                  </a:cubicBezTo>
                  <a:cubicBezTo>
                    <a:pt x="15181" y="6940"/>
                    <a:pt x="15220" y="6925"/>
                    <a:pt x="15252" y="6904"/>
                  </a:cubicBezTo>
                  <a:lnTo>
                    <a:pt x="15322" y="6816"/>
                  </a:lnTo>
                  <a:cubicBezTo>
                    <a:pt x="15357" y="6799"/>
                    <a:pt x="15374" y="6764"/>
                    <a:pt x="15409" y="6729"/>
                  </a:cubicBezTo>
                  <a:cubicBezTo>
                    <a:pt x="15427" y="6712"/>
                    <a:pt x="15479" y="6660"/>
                    <a:pt x="15497" y="6625"/>
                  </a:cubicBezTo>
                  <a:lnTo>
                    <a:pt x="15218" y="6398"/>
                  </a:lnTo>
                  <a:close/>
                  <a:moveTo>
                    <a:pt x="3556" y="7117"/>
                  </a:moveTo>
                  <a:cubicBezTo>
                    <a:pt x="3539" y="7117"/>
                    <a:pt x="3521" y="7121"/>
                    <a:pt x="3504" y="7130"/>
                  </a:cubicBezTo>
                  <a:lnTo>
                    <a:pt x="3277" y="7130"/>
                  </a:lnTo>
                  <a:lnTo>
                    <a:pt x="3225" y="7426"/>
                  </a:lnTo>
                  <a:lnTo>
                    <a:pt x="3277" y="7444"/>
                  </a:lnTo>
                  <a:cubicBezTo>
                    <a:pt x="3312" y="7461"/>
                    <a:pt x="3347" y="7479"/>
                    <a:pt x="3382" y="7479"/>
                  </a:cubicBezTo>
                  <a:cubicBezTo>
                    <a:pt x="3417" y="7496"/>
                    <a:pt x="3469" y="7496"/>
                    <a:pt x="3504" y="7496"/>
                  </a:cubicBezTo>
                  <a:lnTo>
                    <a:pt x="3591" y="7496"/>
                  </a:lnTo>
                  <a:cubicBezTo>
                    <a:pt x="3643" y="7496"/>
                    <a:pt x="3678" y="7479"/>
                    <a:pt x="3713" y="7444"/>
                  </a:cubicBezTo>
                  <a:cubicBezTo>
                    <a:pt x="3783" y="7374"/>
                    <a:pt x="3783" y="7252"/>
                    <a:pt x="3713" y="7182"/>
                  </a:cubicBezTo>
                  <a:cubicBezTo>
                    <a:pt x="3678" y="7148"/>
                    <a:pt x="3643" y="7130"/>
                    <a:pt x="3608" y="7130"/>
                  </a:cubicBezTo>
                  <a:cubicBezTo>
                    <a:pt x="3591" y="7121"/>
                    <a:pt x="3574" y="7117"/>
                    <a:pt x="3556" y="7117"/>
                  </a:cubicBezTo>
                  <a:close/>
                  <a:moveTo>
                    <a:pt x="17658" y="8403"/>
                  </a:moveTo>
                  <a:cubicBezTo>
                    <a:pt x="17623" y="8437"/>
                    <a:pt x="17606" y="8472"/>
                    <a:pt x="17571" y="8507"/>
                  </a:cubicBezTo>
                  <a:cubicBezTo>
                    <a:pt x="17536" y="8542"/>
                    <a:pt x="17501" y="8577"/>
                    <a:pt x="17484" y="8612"/>
                  </a:cubicBezTo>
                  <a:cubicBezTo>
                    <a:pt x="17431" y="8664"/>
                    <a:pt x="17414" y="8716"/>
                    <a:pt x="17414" y="8786"/>
                  </a:cubicBezTo>
                  <a:lnTo>
                    <a:pt x="17414" y="8769"/>
                  </a:lnTo>
                  <a:lnTo>
                    <a:pt x="17414" y="8769"/>
                  </a:lnTo>
                  <a:cubicBezTo>
                    <a:pt x="17384" y="8842"/>
                    <a:pt x="17442" y="8916"/>
                    <a:pt x="17513" y="8916"/>
                  </a:cubicBezTo>
                  <a:cubicBezTo>
                    <a:pt x="17526" y="8916"/>
                    <a:pt x="17540" y="8914"/>
                    <a:pt x="17553" y="8908"/>
                  </a:cubicBezTo>
                  <a:lnTo>
                    <a:pt x="17536" y="8908"/>
                  </a:lnTo>
                  <a:cubicBezTo>
                    <a:pt x="17606" y="8908"/>
                    <a:pt x="17658" y="8891"/>
                    <a:pt x="17693" y="8838"/>
                  </a:cubicBezTo>
                  <a:cubicBezTo>
                    <a:pt x="17745" y="8821"/>
                    <a:pt x="17780" y="8786"/>
                    <a:pt x="17815" y="8751"/>
                  </a:cubicBezTo>
                  <a:lnTo>
                    <a:pt x="17937" y="8647"/>
                  </a:lnTo>
                  <a:lnTo>
                    <a:pt x="17658" y="8403"/>
                  </a:lnTo>
                  <a:close/>
                  <a:moveTo>
                    <a:pt x="2772" y="10076"/>
                  </a:moveTo>
                  <a:lnTo>
                    <a:pt x="2737" y="10268"/>
                  </a:lnTo>
                  <a:cubicBezTo>
                    <a:pt x="2737" y="10303"/>
                    <a:pt x="2737" y="10337"/>
                    <a:pt x="2719" y="10372"/>
                  </a:cubicBezTo>
                  <a:cubicBezTo>
                    <a:pt x="2737" y="10372"/>
                    <a:pt x="2772" y="10390"/>
                    <a:pt x="2789" y="10407"/>
                  </a:cubicBezTo>
                  <a:cubicBezTo>
                    <a:pt x="2824" y="10407"/>
                    <a:pt x="2876" y="10425"/>
                    <a:pt x="2911" y="10442"/>
                  </a:cubicBezTo>
                  <a:lnTo>
                    <a:pt x="2998" y="10460"/>
                  </a:lnTo>
                  <a:cubicBezTo>
                    <a:pt x="3033" y="10468"/>
                    <a:pt x="3064" y="10473"/>
                    <a:pt x="3094" y="10473"/>
                  </a:cubicBezTo>
                  <a:cubicBezTo>
                    <a:pt x="3125" y="10473"/>
                    <a:pt x="3155" y="10468"/>
                    <a:pt x="3190" y="10460"/>
                  </a:cubicBezTo>
                  <a:cubicBezTo>
                    <a:pt x="3225" y="10460"/>
                    <a:pt x="3260" y="10425"/>
                    <a:pt x="3295" y="10390"/>
                  </a:cubicBezTo>
                  <a:cubicBezTo>
                    <a:pt x="3312" y="10355"/>
                    <a:pt x="3330" y="10320"/>
                    <a:pt x="3330" y="10268"/>
                  </a:cubicBezTo>
                  <a:cubicBezTo>
                    <a:pt x="3330" y="10181"/>
                    <a:pt x="3260" y="10111"/>
                    <a:pt x="3173" y="10076"/>
                  </a:cubicBezTo>
                  <a:close/>
                  <a:moveTo>
                    <a:pt x="20029" y="10372"/>
                  </a:moveTo>
                  <a:lnTo>
                    <a:pt x="19994" y="10442"/>
                  </a:lnTo>
                  <a:cubicBezTo>
                    <a:pt x="19959" y="10477"/>
                    <a:pt x="19924" y="10512"/>
                    <a:pt x="19907" y="10547"/>
                  </a:cubicBezTo>
                  <a:cubicBezTo>
                    <a:pt x="19872" y="10582"/>
                    <a:pt x="19819" y="10669"/>
                    <a:pt x="19785" y="10738"/>
                  </a:cubicBezTo>
                  <a:cubicBezTo>
                    <a:pt x="19750" y="10791"/>
                    <a:pt x="19767" y="10843"/>
                    <a:pt x="19802" y="10878"/>
                  </a:cubicBezTo>
                  <a:cubicBezTo>
                    <a:pt x="19828" y="10904"/>
                    <a:pt x="19859" y="10917"/>
                    <a:pt x="19887" y="10917"/>
                  </a:cubicBezTo>
                  <a:cubicBezTo>
                    <a:pt x="19915" y="10917"/>
                    <a:pt x="19941" y="10904"/>
                    <a:pt x="19959" y="10878"/>
                  </a:cubicBezTo>
                  <a:lnTo>
                    <a:pt x="20116" y="10738"/>
                  </a:lnTo>
                  <a:cubicBezTo>
                    <a:pt x="20151" y="10704"/>
                    <a:pt x="20168" y="10686"/>
                    <a:pt x="20203" y="10651"/>
                  </a:cubicBezTo>
                  <a:lnTo>
                    <a:pt x="20238" y="10616"/>
                  </a:lnTo>
                  <a:lnTo>
                    <a:pt x="20255" y="10582"/>
                  </a:lnTo>
                  <a:lnTo>
                    <a:pt x="20220" y="10547"/>
                  </a:lnTo>
                  <a:lnTo>
                    <a:pt x="20029" y="10372"/>
                  </a:lnTo>
                  <a:close/>
                  <a:moveTo>
                    <a:pt x="22574" y="12482"/>
                  </a:moveTo>
                  <a:lnTo>
                    <a:pt x="22486" y="12569"/>
                  </a:lnTo>
                  <a:cubicBezTo>
                    <a:pt x="22469" y="12586"/>
                    <a:pt x="22434" y="12621"/>
                    <a:pt x="22417" y="12656"/>
                  </a:cubicBezTo>
                  <a:lnTo>
                    <a:pt x="22382" y="12691"/>
                  </a:lnTo>
                  <a:cubicBezTo>
                    <a:pt x="22364" y="12726"/>
                    <a:pt x="22330" y="12743"/>
                    <a:pt x="22330" y="12778"/>
                  </a:cubicBezTo>
                  <a:lnTo>
                    <a:pt x="22347" y="12760"/>
                  </a:lnTo>
                  <a:lnTo>
                    <a:pt x="22330" y="12795"/>
                  </a:lnTo>
                  <a:cubicBezTo>
                    <a:pt x="22295" y="12830"/>
                    <a:pt x="22312" y="12882"/>
                    <a:pt x="22347" y="12917"/>
                  </a:cubicBezTo>
                  <a:cubicBezTo>
                    <a:pt x="22356" y="12926"/>
                    <a:pt x="22373" y="12930"/>
                    <a:pt x="22393" y="12930"/>
                  </a:cubicBezTo>
                  <a:cubicBezTo>
                    <a:pt x="22412" y="12930"/>
                    <a:pt x="22434" y="12926"/>
                    <a:pt x="22452" y="12917"/>
                  </a:cubicBezTo>
                  <a:lnTo>
                    <a:pt x="22486" y="12917"/>
                  </a:lnTo>
                  <a:cubicBezTo>
                    <a:pt x="22521" y="12882"/>
                    <a:pt x="22556" y="12865"/>
                    <a:pt x="22608" y="12830"/>
                  </a:cubicBezTo>
                  <a:cubicBezTo>
                    <a:pt x="22626" y="12813"/>
                    <a:pt x="22661" y="12778"/>
                    <a:pt x="22696" y="12760"/>
                  </a:cubicBezTo>
                  <a:lnTo>
                    <a:pt x="22783" y="12656"/>
                  </a:lnTo>
                  <a:lnTo>
                    <a:pt x="22574" y="12482"/>
                  </a:lnTo>
                  <a:close/>
                  <a:moveTo>
                    <a:pt x="2784" y="12933"/>
                  </a:moveTo>
                  <a:cubicBezTo>
                    <a:pt x="2775" y="12933"/>
                    <a:pt x="2765" y="12933"/>
                    <a:pt x="2754" y="12935"/>
                  </a:cubicBezTo>
                  <a:lnTo>
                    <a:pt x="2772" y="12952"/>
                  </a:lnTo>
                  <a:lnTo>
                    <a:pt x="2388" y="12952"/>
                  </a:lnTo>
                  <a:cubicBezTo>
                    <a:pt x="2371" y="12952"/>
                    <a:pt x="2353" y="12970"/>
                    <a:pt x="2336" y="12970"/>
                  </a:cubicBezTo>
                  <a:lnTo>
                    <a:pt x="2284" y="12987"/>
                  </a:lnTo>
                  <a:lnTo>
                    <a:pt x="2249" y="13196"/>
                  </a:lnTo>
                  <a:cubicBezTo>
                    <a:pt x="2266" y="13231"/>
                    <a:pt x="2301" y="13248"/>
                    <a:pt x="2336" y="13266"/>
                  </a:cubicBezTo>
                  <a:lnTo>
                    <a:pt x="2650" y="13266"/>
                  </a:lnTo>
                  <a:cubicBezTo>
                    <a:pt x="2685" y="13266"/>
                    <a:pt x="2719" y="13283"/>
                    <a:pt x="2754" y="13283"/>
                  </a:cubicBezTo>
                  <a:cubicBezTo>
                    <a:pt x="2765" y="13285"/>
                    <a:pt x="2775" y="13285"/>
                    <a:pt x="2784" y="13285"/>
                  </a:cubicBezTo>
                  <a:cubicBezTo>
                    <a:pt x="3006" y="13285"/>
                    <a:pt x="3006" y="12933"/>
                    <a:pt x="2784" y="12933"/>
                  </a:cubicBezTo>
                  <a:close/>
                  <a:moveTo>
                    <a:pt x="24735" y="14347"/>
                  </a:moveTo>
                  <a:cubicBezTo>
                    <a:pt x="24700" y="14364"/>
                    <a:pt x="24665" y="14364"/>
                    <a:pt x="24648" y="14399"/>
                  </a:cubicBezTo>
                  <a:cubicBezTo>
                    <a:pt x="24561" y="14469"/>
                    <a:pt x="24491" y="14538"/>
                    <a:pt x="24439" y="14643"/>
                  </a:cubicBezTo>
                  <a:cubicBezTo>
                    <a:pt x="24439" y="14660"/>
                    <a:pt x="24439" y="14695"/>
                    <a:pt x="24456" y="14695"/>
                  </a:cubicBezTo>
                  <a:cubicBezTo>
                    <a:pt x="24474" y="14704"/>
                    <a:pt x="24487" y="14708"/>
                    <a:pt x="24498" y="14708"/>
                  </a:cubicBezTo>
                  <a:cubicBezTo>
                    <a:pt x="24508" y="14708"/>
                    <a:pt x="24517" y="14704"/>
                    <a:pt x="24526" y="14695"/>
                  </a:cubicBezTo>
                  <a:cubicBezTo>
                    <a:pt x="24578" y="14678"/>
                    <a:pt x="24613" y="14643"/>
                    <a:pt x="24665" y="14608"/>
                  </a:cubicBezTo>
                  <a:lnTo>
                    <a:pt x="24700" y="14591"/>
                  </a:lnTo>
                  <a:lnTo>
                    <a:pt x="24752" y="14556"/>
                  </a:lnTo>
                  <a:cubicBezTo>
                    <a:pt x="24805" y="14521"/>
                    <a:pt x="24840" y="14504"/>
                    <a:pt x="24892" y="14486"/>
                  </a:cubicBezTo>
                  <a:lnTo>
                    <a:pt x="24735" y="14347"/>
                  </a:lnTo>
                  <a:close/>
                  <a:moveTo>
                    <a:pt x="1942" y="15589"/>
                  </a:moveTo>
                  <a:cubicBezTo>
                    <a:pt x="1918" y="15589"/>
                    <a:pt x="1891" y="15593"/>
                    <a:pt x="1865" y="15602"/>
                  </a:cubicBezTo>
                  <a:lnTo>
                    <a:pt x="1830" y="15602"/>
                  </a:lnTo>
                  <a:cubicBezTo>
                    <a:pt x="1830" y="15671"/>
                    <a:pt x="1813" y="15741"/>
                    <a:pt x="1796" y="15811"/>
                  </a:cubicBezTo>
                  <a:cubicBezTo>
                    <a:pt x="1813" y="15828"/>
                    <a:pt x="1813" y="15828"/>
                    <a:pt x="1830" y="15828"/>
                  </a:cubicBezTo>
                  <a:cubicBezTo>
                    <a:pt x="1865" y="15846"/>
                    <a:pt x="1900" y="15863"/>
                    <a:pt x="1952" y="15881"/>
                  </a:cubicBezTo>
                  <a:lnTo>
                    <a:pt x="2040" y="15898"/>
                  </a:lnTo>
                  <a:lnTo>
                    <a:pt x="2074" y="15915"/>
                  </a:lnTo>
                  <a:lnTo>
                    <a:pt x="2196" y="15915"/>
                  </a:lnTo>
                  <a:lnTo>
                    <a:pt x="2231" y="15898"/>
                  </a:lnTo>
                  <a:cubicBezTo>
                    <a:pt x="2284" y="15863"/>
                    <a:pt x="2301" y="15828"/>
                    <a:pt x="2318" y="15776"/>
                  </a:cubicBezTo>
                  <a:cubicBezTo>
                    <a:pt x="2318" y="15776"/>
                    <a:pt x="2318" y="15759"/>
                    <a:pt x="2318" y="15741"/>
                  </a:cubicBezTo>
                  <a:cubicBezTo>
                    <a:pt x="2318" y="15724"/>
                    <a:pt x="2318" y="15706"/>
                    <a:pt x="2318" y="15706"/>
                  </a:cubicBezTo>
                  <a:cubicBezTo>
                    <a:pt x="2318" y="15671"/>
                    <a:pt x="2301" y="15654"/>
                    <a:pt x="2284" y="15654"/>
                  </a:cubicBezTo>
                  <a:cubicBezTo>
                    <a:pt x="2249" y="15619"/>
                    <a:pt x="2214" y="15602"/>
                    <a:pt x="2162" y="15602"/>
                  </a:cubicBezTo>
                  <a:lnTo>
                    <a:pt x="2005" y="15602"/>
                  </a:lnTo>
                  <a:cubicBezTo>
                    <a:pt x="1987" y="15593"/>
                    <a:pt x="1966" y="15589"/>
                    <a:pt x="1942" y="15589"/>
                  </a:cubicBezTo>
                  <a:close/>
                  <a:moveTo>
                    <a:pt x="26862" y="16107"/>
                  </a:moveTo>
                  <a:cubicBezTo>
                    <a:pt x="26809" y="16194"/>
                    <a:pt x="26775" y="16264"/>
                    <a:pt x="26740" y="16334"/>
                  </a:cubicBezTo>
                  <a:cubicBezTo>
                    <a:pt x="26687" y="16404"/>
                    <a:pt x="26670" y="16421"/>
                    <a:pt x="26635" y="16473"/>
                  </a:cubicBezTo>
                  <a:lnTo>
                    <a:pt x="26600" y="16543"/>
                  </a:lnTo>
                  <a:cubicBezTo>
                    <a:pt x="26600" y="16560"/>
                    <a:pt x="26600" y="16595"/>
                    <a:pt x="26600" y="16613"/>
                  </a:cubicBezTo>
                  <a:cubicBezTo>
                    <a:pt x="26600" y="16613"/>
                    <a:pt x="26600" y="16630"/>
                    <a:pt x="26583" y="16648"/>
                  </a:cubicBezTo>
                  <a:cubicBezTo>
                    <a:pt x="26583" y="16685"/>
                    <a:pt x="26610" y="16714"/>
                    <a:pt x="26638" y="16714"/>
                  </a:cubicBezTo>
                  <a:cubicBezTo>
                    <a:pt x="26649" y="16714"/>
                    <a:pt x="26660" y="16710"/>
                    <a:pt x="26670" y="16700"/>
                  </a:cubicBezTo>
                  <a:cubicBezTo>
                    <a:pt x="26687" y="16700"/>
                    <a:pt x="26687" y="16700"/>
                    <a:pt x="26705" y="16682"/>
                  </a:cubicBezTo>
                  <a:cubicBezTo>
                    <a:pt x="26722" y="16682"/>
                    <a:pt x="26740" y="16682"/>
                    <a:pt x="26757" y="16665"/>
                  </a:cubicBezTo>
                  <a:cubicBezTo>
                    <a:pt x="26775" y="16648"/>
                    <a:pt x="26809" y="16630"/>
                    <a:pt x="26827" y="16613"/>
                  </a:cubicBezTo>
                  <a:cubicBezTo>
                    <a:pt x="26862" y="16560"/>
                    <a:pt x="26914" y="16508"/>
                    <a:pt x="26949" y="16456"/>
                  </a:cubicBezTo>
                  <a:lnTo>
                    <a:pt x="26931" y="16456"/>
                  </a:lnTo>
                  <a:cubicBezTo>
                    <a:pt x="26984" y="16404"/>
                    <a:pt x="27019" y="16334"/>
                    <a:pt x="27053" y="16264"/>
                  </a:cubicBezTo>
                  <a:lnTo>
                    <a:pt x="26862" y="16107"/>
                  </a:lnTo>
                  <a:close/>
                  <a:moveTo>
                    <a:pt x="1517" y="18408"/>
                  </a:moveTo>
                  <a:cubicBezTo>
                    <a:pt x="1464" y="18408"/>
                    <a:pt x="1412" y="18408"/>
                    <a:pt x="1360" y="18426"/>
                  </a:cubicBezTo>
                  <a:lnTo>
                    <a:pt x="1307" y="18722"/>
                  </a:lnTo>
                  <a:lnTo>
                    <a:pt x="1342" y="18722"/>
                  </a:lnTo>
                  <a:cubicBezTo>
                    <a:pt x="1377" y="18722"/>
                    <a:pt x="1430" y="18739"/>
                    <a:pt x="1482" y="18757"/>
                  </a:cubicBezTo>
                  <a:cubicBezTo>
                    <a:pt x="1534" y="18774"/>
                    <a:pt x="1604" y="18774"/>
                    <a:pt x="1656" y="18792"/>
                  </a:cubicBezTo>
                  <a:cubicBezTo>
                    <a:pt x="1726" y="18792"/>
                    <a:pt x="1778" y="18792"/>
                    <a:pt x="1848" y="18774"/>
                  </a:cubicBezTo>
                  <a:cubicBezTo>
                    <a:pt x="1987" y="18739"/>
                    <a:pt x="2022" y="18530"/>
                    <a:pt x="1883" y="18460"/>
                  </a:cubicBezTo>
                  <a:cubicBezTo>
                    <a:pt x="1813" y="18426"/>
                    <a:pt x="1743" y="18408"/>
                    <a:pt x="1674" y="18408"/>
                  </a:cubicBezTo>
                  <a:close/>
                  <a:moveTo>
                    <a:pt x="26822" y="18697"/>
                  </a:moveTo>
                  <a:cubicBezTo>
                    <a:pt x="26812" y="18697"/>
                    <a:pt x="26802" y="18699"/>
                    <a:pt x="26792" y="18704"/>
                  </a:cubicBezTo>
                  <a:cubicBezTo>
                    <a:pt x="26757" y="18722"/>
                    <a:pt x="26740" y="18739"/>
                    <a:pt x="26757" y="18774"/>
                  </a:cubicBezTo>
                  <a:lnTo>
                    <a:pt x="26757" y="18809"/>
                  </a:lnTo>
                  <a:lnTo>
                    <a:pt x="26757" y="18826"/>
                  </a:lnTo>
                  <a:cubicBezTo>
                    <a:pt x="26757" y="18844"/>
                    <a:pt x="26757" y="18861"/>
                    <a:pt x="26775" y="18879"/>
                  </a:cubicBezTo>
                  <a:cubicBezTo>
                    <a:pt x="26775" y="18914"/>
                    <a:pt x="26792" y="18948"/>
                    <a:pt x="26792" y="18983"/>
                  </a:cubicBezTo>
                  <a:cubicBezTo>
                    <a:pt x="26827" y="19036"/>
                    <a:pt x="26844" y="19088"/>
                    <a:pt x="26879" y="19158"/>
                  </a:cubicBezTo>
                  <a:cubicBezTo>
                    <a:pt x="26914" y="19210"/>
                    <a:pt x="26949" y="19262"/>
                    <a:pt x="26966" y="19315"/>
                  </a:cubicBezTo>
                  <a:lnTo>
                    <a:pt x="27193" y="19245"/>
                  </a:lnTo>
                  <a:lnTo>
                    <a:pt x="27193" y="19227"/>
                  </a:lnTo>
                  <a:cubicBezTo>
                    <a:pt x="27175" y="19158"/>
                    <a:pt x="27141" y="19105"/>
                    <a:pt x="27106" y="19053"/>
                  </a:cubicBezTo>
                  <a:cubicBezTo>
                    <a:pt x="27071" y="19001"/>
                    <a:pt x="27036" y="18931"/>
                    <a:pt x="27001" y="18879"/>
                  </a:cubicBezTo>
                  <a:cubicBezTo>
                    <a:pt x="26984" y="18844"/>
                    <a:pt x="26966" y="18826"/>
                    <a:pt x="26949" y="18792"/>
                  </a:cubicBezTo>
                  <a:cubicBezTo>
                    <a:pt x="26931" y="18774"/>
                    <a:pt x="26914" y="18757"/>
                    <a:pt x="26879" y="18722"/>
                  </a:cubicBezTo>
                  <a:cubicBezTo>
                    <a:pt x="26867" y="18710"/>
                    <a:pt x="26846" y="18697"/>
                    <a:pt x="26822" y="18697"/>
                  </a:cubicBezTo>
                  <a:close/>
                  <a:moveTo>
                    <a:pt x="24214" y="19739"/>
                  </a:moveTo>
                  <a:cubicBezTo>
                    <a:pt x="24154" y="19739"/>
                    <a:pt x="24095" y="19793"/>
                    <a:pt x="24108" y="19855"/>
                  </a:cubicBezTo>
                  <a:cubicBezTo>
                    <a:pt x="24125" y="19925"/>
                    <a:pt x="24160" y="19977"/>
                    <a:pt x="24177" y="20029"/>
                  </a:cubicBezTo>
                  <a:cubicBezTo>
                    <a:pt x="24212" y="20081"/>
                    <a:pt x="24230" y="20134"/>
                    <a:pt x="24247" y="20169"/>
                  </a:cubicBezTo>
                  <a:cubicBezTo>
                    <a:pt x="24282" y="20221"/>
                    <a:pt x="24299" y="20273"/>
                    <a:pt x="24334" y="20308"/>
                  </a:cubicBezTo>
                  <a:lnTo>
                    <a:pt x="24352" y="20326"/>
                  </a:lnTo>
                  <a:lnTo>
                    <a:pt x="24596" y="20238"/>
                  </a:lnTo>
                  <a:lnTo>
                    <a:pt x="24561" y="20186"/>
                  </a:lnTo>
                  <a:cubicBezTo>
                    <a:pt x="24526" y="20134"/>
                    <a:pt x="24508" y="20081"/>
                    <a:pt x="24474" y="20047"/>
                  </a:cubicBezTo>
                  <a:cubicBezTo>
                    <a:pt x="24456" y="19994"/>
                    <a:pt x="24421" y="19959"/>
                    <a:pt x="24386" y="19907"/>
                  </a:cubicBezTo>
                  <a:cubicBezTo>
                    <a:pt x="24352" y="19855"/>
                    <a:pt x="24317" y="19803"/>
                    <a:pt x="24282" y="19768"/>
                  </a:cubicBezTo>
                  <a:cubicBezTo>
                    <a:pt x="24262" y="19748"/>
                    <a:pt x="24238" y="19739"/>
                    <a:pt x="24214" y="19739"/>
                  </a:cubicBezTo>
                  <a:close/>
                  <a:moveTo>
                    <a:pt x="994" y="20988"/>
                  </a:moveTo>
                  <a:cubicBezTo>
                    <a:pt x="976" y="20988"/>
                    <a:pt x="959" y="20988"/>
                    <a:pt x="924" y="21005"/>
                  </a:cubicBezTo>
                  <a:lnTo>
                    <a:pt x="889" y="21215"/>
                  </a:lnTo>
                  <a:cubicBezTo>
                    <a:pt x="924" y="21232"/>
                    <a:pt x="959" y="21249"/>
                    <a:pt x="994" y="21249"/>
                  </a:cubicBezTo>
                  <a:cubicBezTo>
                    <a:pt x="1029" y="21249"/>
                    <a:pt x="1063" y="21267"/>
                    <a:pt x="1098" y="21284"/>
                  </a:cubicBezTo>
                  <a:lnTo>
                    <a:pt x="1064" y="21267"/>
                  </a:lnTo>
                  <a:lnTo>
                    <a:pt x="1064" y="21267"/>
                  </a:lnTo>
                  <a:cubicBezTo>
                    <a:pt x="1099" y="21284"/>
                    <a:pt x="1133" y="21302"/>
                    <a:pt x="1168" y="21302"/>
                  </a:cubicBezTo>
                  <a:lnTo>
                    <a:pt x="1203" y="21319"/>
                  </a:lnTo>
                  <a:cubicBezTo>
                    <a:pt x="1220" y="21328"/>
                    <a:pt x="1238" y="21332"/>
                    <a:pt x="1255" y="21332"/>
                  </a:cubicBezTo>
                  <a:cubicBezTo>
                    <a:pt x="1273" y="21332"/>
                    <a:pt x="1290" y="21328"/>
                    <a:pt x="1307" y="21319"/>
                  </a:cubicBezTo>
                  <a:cubicBezTo>
                    <a:pt x="1412" y="21302"/>
                    <a:pt x="1464" y="21180"/>
                    <a:pt x="1412" y="21092"/>
                  </a:cubicBezTo>
                  <a:cubicBezTo>
                    <a:pt x="1395" y="21075"/>
                    <a:pt x="1377" y="21058"/>
                    <a:pt x="1342" y="21040"/>
                  </a:cubicBezTo>
                  <a:cubicBezTo>
                    <a:pt x="1325" y="21040"/>
                    <a:pt x="1307" y="21023"/>
                    <a:pt x="1290" y="21023"/>
                  </a:cubicBezTo>
                  <a:lnTo>
                    <a:pt x="1238" y="21005"/>
                  </a:lnTo>
                  <a:cubicBezTo>
                    <a:pt x="1185" y="20988"/>
                    <a:pt x="1151" y="20988"/>
                    <a:pt x="1098" y="20988"/>
                  </a:cubicBezTo>
                  <a:close/>
                  <a:moveTo>
                    <a:pt x="21406" y="20905"/>
                  </a:moveTo>
                  <a:cubicBezTo>
                    <a:pt x="21388" y="20905"/>
                    <a:pt x="21371" y="20909"/>
                    <a:pt x="21353" y="20918"/>
                  </a:cubicBezTo>
                  <a:cubicBezTo>
                    <a:pt x="21301" y="20936"/>
                    <a:pt x="21284" y="20970"/>
                    <a:pt x="21284" y="21023"/>
                  </a:cubicBezTo>
                  <a:cubicBezTo>
                    <a:pt x="21284" y="21047"/>
                    <a:pt x="21284" y="21064"/>
                    <a:pt x="21284" y="21092"/>
                  </a:cubicBezTo>
                  <a:lnTo>
                    <a:pt x="21284" y="21110"/>
                  </a:lnTo>
                  <a:lnTo>
                    <a:pt x="21301" y="21162"/>
                  </a:lnTo>
                  <a:cubicBezTo>
                    <a:pt x="21319" y="21180"/>
                    <a:pt x="21319" y="21215"/>
                    <a:pt x="21336" y="21249"/>
                  </a:cubicBezTo>
                  <a:cubicBezTo>
                    <a:pt x="21336" y="21267"/>
                    <a:pt x="21353" y="21302"/>
                    <a:pt x="21371" y="21319"/>
                  </a:cubicBezTo>
                  <a:cubicBezTo>
                    <a:pt x="21371" y="21337"/>
                    <a:pt x="21371" y="21354"/>
                    <a:pt x="21388" y="21354"/>
                  </a:cubicBezTo>
                  <a:cubicBezTo>
                    <a:pt x="21388" y="21389"/>
                    <a:pt x="21406" y="21424"/>
                    <a:pt x="21441" y="21441"/>
                  </a:cubicBezTo>
                  <a:cubicBezTo>
                    <a:pt x="21441" y="21459"/>
                    <a:pt x="21441" y="21459"/>
                    <a:pt x="21458" y="21476"/>
                  </a:cubicBezTo>
                  <a:lnTo>
                    <a:pt x="21719" y="21371"/>
                  </a:lnTo>
                  <a:lnTo>
                    <a:pt x="21719" y="21337"/>
                  </a:lnTo>
                  <a:cubicBezTo>
                    <a:pt x="21719" y="21337"/>
                    <a:pt x="21737" y="21319"/>
                    <a:pt x="21737" y="21302"/>
                  </a:cubicBezTo>
                  <a:cubicBezTo>
                    <a:pt x="21719" y="21267"/>
                    <a:pt x="21719" y="21249"/>
                    <a:pt x="21702" y="21215"/>
                  </a:cubicBezTo>
                  <a:cubicBezTo>
                    <a:pt x="21702" y="21197"/>
                    <a:pt x="21685" y="21180"/>
                    <a:pt x="21685" y="21162"/>
                  </a:cubicBezTo>
                  <a:cubicBezTo>
                    <a:pt x="21667" y="21145"/>
                    <a:pt x="21650" y="21110"/>
                    <a:pt x="21632" y="21075"/>
                  </a:cubicBezTo>
                  <a:cubicBezTo>
                    <a:pt x="21615" y="21040"/>
                    <a:pt x="21597" y="21005"/>
                    <a:pt x="21563" y="20970"/>
                  </a:cubicBezTo>
                  <a:lnTo>
                    <a:pt x="21528" y="20936"/>
                  </a:lnTo>
                  <a:lnTo>
                    <a:pt x="21493" y="20918"/>
                  </a:lnTo>
                  <a:lnTo>
                    <a:pt x="21458" y="20918"/>
                  </a:lnTo>
                  <a:cubicBezTo>
                    <a:pt x="21441" y="20909"/>
                    <a:pt x="21423" y="20905"/>
                    <a:pt x="21406" y="20905"/>
                  </a:cubicBezTo>
                  <a:close/>
                  <a:moveTo>
                    <a:pt x="18721" y="21964"/>
                  </a:moveTo>
                  <a:cubicBezTo>
                    <a:pt x="18669" y="21964"/>
                    <a:pt x="18634" y="21981"/>
                    <a:pt x="18617" y="22034"/>
                  </a:cubicBezTo>
                  <a:cubicBezTo>
                    <a:pt x="18617" y="22051"/>
                    <a:pt x="18617" y="22086"/>
                    <a:pt x="18617" y="22121"/>
                  </a:cubicBezTo>
                  <a:lnTo>
                    <a:pt x="18617" y="22138"/>
                  </a:lnTo>
                  <a:lnTo>
                    <a:pt x="18617" y="22156"/>
                  </a:lnTo>
                  <a:cubicBezTo>
                    <a:pt x="18617" y="22173"/>
                    <a:pt x="18634" y="22173"/>
                    <a:pt x="18634" y="22191"/>
                  </a:cubicBezTo>
                  <a:cubicBezTo>
                    <a:pt x="18652" y="22243"/>
                    <a:pt x="18669" y="22295"/>
                    <a:pt x="18704" y="22330"/>
                  </a:cubicBezTo>
                  <a:lnTo>
                    <a:pt x="18756" y="22452"/>
                  </a:lnTo>
                  <a:lnTo>
                    <a:pt x="18774" y="22504"/>
                  </a:lnTo>
                  <a:lnTo>
                    <a:pt x="19018" y="22417"/>
                  </a:lnTo>
                  <a:cubicBezTo>
                    <a:pt x="19018" y="22400"/>
                    <a:pt x="19000" y="22382"/>
                    <a:pt x="19000" y="22365"/>
                  </a:cubicBezTo>
                  <a:lnTo>
                    <a:pt x="18930" y="22208"/>
                  </a:lnTo>
                  <a:cubicBezTo>
                    <a:pt x="18913" y="22156"/>
                    <a:pt x="18878" y="22104"/>
                    <a:pt x="18843" y="22069"/>
                  </a:cubicBezTo>
                  <a:cubicBezTo>
                    <a:pt x="18843" y="22051"/>
                    <a:pt x="18826" y="22051"/>
                    <a:pt x="18826" y="22034"/>
                  </a:cubicBezTo>
                  <a:lnTo>
                    <a:pt x="18808" y="22034"/>
                  </a:lnTo>
                  <a:cubicBezTo>
                    <a:pt x="18791" y="21999"/>
                    <a:pt x="18756" y="21981"/>
                    <a:pt x="18721" y="21964"/>
                  </a:cubicBezTo>
                  <a:close/>
                  <a:moveTo>
                    <a:pt x="16089" y="22992"/>
                  </a:moveTo>
                  <a:cubicBezTo>
                    <a:pt x="16072" y="23010"/>
                    <a:pt x="16054" y="23010"/>
                    <a:pt x="16037" y="23045"/>
                  </a:cubicBezTo>
                  <a:cubicBezTo>
                    <a:pt x="16019" y="23080"/>
                    <a:pt x="16019" y="23115"/>
                    <a:pt x="16037" y="23167"/>
                  </a:cubicBezTo>
                  <a:cubicBezTo>
                    <a:pt x="16037" y="23167"/>
                    <a:pt x="16054" y="23184"/>
                    <a:pt x="16054" y="23184"/>
                  </a:cubicBezTo>
                  <a:cubicBezTo>
                    <a:pt x="16072" y="23202"/>
                    <a:pt x="16072" y="23219"/>
                    <a:pt x="16089" y="23237"/>
                  </a:cubicBezTo>
                  <a:lnTo>
                    <a:pt x="16124" y="23271"/>
                  </a:lnTo>
                  <a:cubicBezTo>
                    <a:pt x="16141" y="23306"/>
                    <a:pt x="16159" y="23341"/>
                    <a:pt x="16176" y="23359"/>
                  </a:cubicBezTo>
                  <a:lnTo>
                    <a:pt x="16211" y="23411"/>
                  </a:lnTo>
                  <a:lnTo>
                    <a:pt x="16229" y="23446"/>
                  </a:lnTo>
                  <a:cubicBezTo>
                    <a:pt x="16229" y="23446"/>
                    <a:pt x="16246" y="23463"/>
                    <a:pt x="16246" y="23463"/>
                  </a:cubicBezTo>
                  <a:lnTo>
                    <a:pt x="16508" y="23376"/>
                  </a:lnTo>
                  <a:lnTo>
                    <a:pt x="16508" y="23359"/>
                  </a:lnTo>
                  <a:cubicBezTo>
                    <a:pt x="16508" y="23324"/>
                    <a:pt x="16490" y="23289"/>
                    <a:pt x="16473" y="23271"/>
                  </a:cubicBezTo>
                  <a:cubicBezTo>
                    <a:pt x="16438" y="23219"/>
                    <a:pt x="16420" y="23184"/>
                    <a:pt x="16385" y="23149"/>
                  </a:cubicBezTo>
                  <a:cubicBezTo>
                    <a:pt x="16351" y="23132"/>
                    <a:pt x="16333" y="23097"/>
                    <a:pt x="16298" y="23080"/>
                  </a:cubicBezTo>
                  <a:lnTo>
                    <a:pt x="16229" y="23027"/>
                  </a:lnTo>
                  <a:cubicBezTo>
                    <a:pt x="16211" y="23010"/>
                    <a:pt x="16176" y="22992"/>
                    <a:pt x="16159" y="22992"/>
                  </a:cubicBezTo>
                  <a:close/>
                  <a:moveTo>
                    <a:pt x="610" y="23672"/>
                  </a:moveTo>
                  <a:lnTo>
                    <a:pt x="488" y="23690"/>
                  </a:lnTo>
                  <a:cubicBezTo>
                    <a:pt x="488" y="23777"/>
                    <a:pt x="471" y="23864"/>
                    <a:pt x="453" y="23951"/>
                  </a:cubicBezTo>
                  <a:lnTo>
                    <a:pt x="471" y="23951"/>
                  </a:lnTo>
                  <a:lnTo>
                    <a:pt x="610" y="23969"/>
                  </a:lnTo>
                  <a:lnTo>
                    <a:pt x="907" y="23969"/>
                  </a:lnTo>
                  <a:cubicBezTo>
                    <a:pt x="959" y="23951"/>
                    <a:pt x="1011" y="23881"/>
                    <a:pt x="1011" y="23812"/>
                  </a:cubicBezTo>
                  <a:cubicBezTo>
                    <a:pt x="1011" y="23742"/>
                    <a:pt x="959" y="23690"/>
                    <a:pt x="889" y="23672"/>
                  </a:cubicBezTo>
                  <a:close/>
                  <a:moveTo>
                    <a:pt x="13533" y="23945"/>
                  </a:moveTo>
                  <a:cubicBezTo>
                    <a:pt x="13504" y="23945"/>
                    <a:pt x="13474" y="23964"/>
                    <a:pt x="13474" y="24003"/>
                  </a:cubicBezTo>
                  <a:lnTo>
                    <a:pt x="13474" y="24021"/>
                  </a:lnTo>
                  <a:lnTo>
                    <a:pt x="13474" y="24056"/>
                  </a:lnTo>
                  <a:cubicBezTo>
                    <a:pt x="13492" y="24073"/>
                    <a:pt x="13492" y="24091"/>
                    <a:pt x="13509" y="24091"/>
                  </a:cubicBezTo>
                  <a:cubicBezTo>
                    <a:pt x="13509" y="24108"/>
                    <a:pt x="13509" y="24126"/>
                    <a:pt x="13509" y="24143"/>
                  </a:cubicBezTo>
                  <a:cubicBezTo>
                    <a:pt x="13527" y="24160"/>
                    <a:pt x="13527" y="24160"/>
                    <a:pt x="13527" y="24178"/>
                  </a:cubicBezTo>
                  <a:lnTo>
                    <a:pt x="13562" y="24230"/>
                  </a:lnTo>
                  <a:cubicBezTo>
                    <a:pt x="13579" y="24265"/>
                    <a:pt x="13614" y="24300"/>
                    <a:pt x="13631" y="24335"/>
                  </a:cubicBezTo>
                  <a:cubicBezTo>
                    <a:pt x="13649" y="24370"/>
                    <a:pt x="13684" y="24404"/>
                    <a:pt x="13701" y="24439"/>
                  </a:cubicBezTo>
                  <a:lnTo>
                    <a:pt x="13963" y="24335"/>
                  </a:lnTo>
                  <a:cubicBezTo>
                    <a:pt x="13963" y="24335"/>
                    <a:pt x="13945" y="24317"/>
                    <a:pt x="13945" y="24300"/>
                  </a:cubicBezTo>
                  <a:cubicBezTo>
                    <a:pt x="13910" y="24248"/>
                    <a:pt x="13875" y="24195"/>
                    <a:pt x="13841" y="24160"/>
                  </a:cubicBezTo>
                  <a:cubicBezTo>
                    <a:pt x="13823" y="24126"/>
                    <a:pt x="13788" y="24091"/>
                    <a:pt x="13753" y="24073"/>
                  </a:cubicBezTo>
                  <a:cubicBezTo>
                    <a:pt x="13719" y="24021"/>
                    <a:pt x="13684" y="23986"/>
                    <a:pt x="13631" y="23969"/>
                  </a:cubicBezTo>
                  <a:cubicBezTo>
                    <a:pt x="13631" y="23969"/>
                    <a:pt x="13614" y="23951"/>
                    <a:pt x="13596" y="23951"/>
                  </a:cubicBezTo>
                  <a:lnTo>
                    <a:pt x="13562" y="23951"/>
                  </a:lnTo>
                  <a:cubicBezTo>
                    <a:pt x="13553" y="23947"/>
                    <a:pt x="13543" y="23945"/>
                    <a:pt x="13533" y="23945"/>
                  </a:cubicBezTo>
                  <a:close/>
                  <a:moveTo>
                    <a:pt x="10900" y="24856"/>
                  </a:moveTo>
                  <a:cubicBezTo>
                    <a:pt x="10886" y="24856"/>
                    <a:pt x="10873" y="24862"/>
                    <a:pt x="10860" y="24875"/>
                  </a:cubicBezTo>
                  <a:cubicBezTo>
                    <a:pt x="10825" y="24892"/>
                    <a:pt x="10808" y="24927"/>
                    <a:pt x="10808" y="24962"/>
                  </a:cubicBezTo>
                  <a:cubicBezTo>
                    <a:pt x="10808" y="24997"/>
                    <a:pt x="10825" y="25032"/>
                    <a:pt x="10842" y="25049"/>
                  </a:cubicBezTo>
                  <a:lnTo>
                    <a:pt x="10877" y="25137"/>
                  </a:lnTo>
                  <a:lnTo>
                    <a:pt x="10947" y="25276"/>
                  </a:lnTo>
                  <a:lnTo>
                    <a:pt x="11017" y="25433"/>
                  </a:lnTo>
                  <a:cubicBezTo>
                    <a:pt x="11034" y="25450"/>
                    <a:pt x="11034" y="25450"/>
                    <a:pt x="11052" y="25468"/>
                  </a:cubicBezTo>
                  <a:lnTo>
                    <a:pt x="11261" y="25381"/>
                  </a:lnTo>
                  <a:cubicBezTo>
                    <a:pt x="11226" y="25311"/>
                    <a:pt x="11191" y="25241"/>
                    <a:pt x="11156" y="25171"/>
                  </a:cubicBezTo>
                  <a:cubicBezTo>
                    <a:pt x="11121" y="25119"/>
                    <a:pt x="11086" y="25067"/>
                    <a:pt x="11069" y="25032"/>
                  </a:cubicBezTo>
                  <a:cubicBezTo>
                    <a:pt x="11052" y="25015"/>
                    <a:pt x="11034" y="24980"/>
                    <a:pt x="11017" y="24962"/>
                  </a:cubicBezTo>
                  <a:cubicBezTo>
                    <a:pt x="11017" y="24945"/>
                    <a:pt x="10982" y="24910"/>
                    <a:pt x="10964" y="24892"/>
                  </a:cubicBezTo>
                  <a:cubicBezTo>
                    <a:pt x="10943" y="24871"/>
                    <a:pt x="10921" y="24856"/>
                    <a:pt x="10900" y="24856"/>
                  </a:cubicBezTo>
                  <a:close/>
                  <a:moveTo>
                    <a:pt x="8622" y="25792"/>
                  </a:moveTo>
                  <a:cubicBezTo>
                    <a:pt x="8591" y="25792"/>
                    <a:pt x="8566" y="25804"/>
                    <a:pt x="8541" y="25816"/>
                  </a:cubicBezTo>
                  <a:cubicBezTo>
                    <a:pt x="8507" y="25851"/>
                    <a:pt x="8489" y="25921"/>
                    <a:pt x="8524" y="25956"/>
                  </a:cubicBezTo>
                  <a:cubicBezTo>
                    <a:pt x="8541" y="26008"/>
                    <a:pt x="8576" y="26043"/>
                    <a:pt x="8611" y="26078"/>
                  </a:cubicBezTo>
                  <a:lnTo>
                    <a:pt x="8663" y="26148"/>
                  </a:lnTo>
                  <a:lnTo>
                    <a:pt x="8768" y="26270"/>
                  </a:lnTo>
                  <a:lnTo>
                    <a:pt x="8768" y="26270"/>
                  </a:lnTo>
                  <a:lnTo>
                    <a:pt x="8733" y="26252"/>
                  </a:lnTo>
                  <a:lnTo>
                    <a:pt x="8733" y="26252"/>
                  </a:lnTo>
                  <a:lnTo>
                    <a:pt x="8803" y="26322"/>
                  </a:lnTo>
                  <a:lnTo>
                    <a:pt x="9047" y="26235"/>
                  </a:lnTo>
                  <a:cubicBezTo>
                    <a:pt x="9047" y="26200"/>
                    <a:pt x="9030" y="26182"/>
                    <a:pt x="9012" y="26165"/>
                  </a:cubicBezTo>
                  <a:lnTo>
                    <a:pt x="8977" y="26113"/>
                  </a:lnTo>
                  <a:cubicBezTo>
                    <a:pt x="8960" y="26060"/>
                    <a:pt x="8925" y="26026"/>
                    <a:pt x="8890" y="25991"/>
                  </a:cubicBezTo>
                  <a:cubicBezTo>
                    <a:pt x="8855" y="25956"/>
                    <a:pt x="8820" y="25921"/>
                    <a:pt x="8785" y="25903"/>
                  </a:cubicBezTo>
                  <a:lnTo>
                    <a:pt x="8751" y="25851"/>
                  </a:lnTo>
                  <a:lnTo>
                    <a:pt x="8716" y="25834"/>
                  </a:lnTo>
                  <a:cubicBezTo>
                    <a:pt x="8698" y="25816"/>
                    <a:pt x="8681" y="25816"/>
                    <a:pt x="8663" y="25799"/>
                  </a:cubicBezTo>
                  <a:cubicBezTo>
                    <a:pt x="8648" y="25794"/>
                    <a:pt x="8634" y="25792"/>
                    <a:pt x="8622" y="25792"/>
                  </a:cubicBezTo>
                  <a:close/>
                  <a:moveTo>
                    <a:pt x="140" y="26374"/>
                  </a:moveTo>
                  <a:lnTo>
                    <a:pt x="70" y="26392"/>
                  </a:lnTo>
                  <a:lnTo>
                    <a:pt x="52" y="26392"/>
                  </a:lnTo>
                  <a:lnTo>
                    <a:pt x="0" y="26653"/>
                  </a:lnTo>
                  <a:lnTo>
                    <a:pt x="296" y="26653"/>
                  </a:lnTo>
                  <a:cubicBezTo>
                    <a:pt x="384" y="26636"/>
                    <a:pt x="436" y="26583"/>
                    <a:pt x="453" y="26496"/>
                  </a:cubicBezTo>
                  <a:cubicBezTo>
                    <a:pt x="453" y="26444"/>
                    <a:pt x="436" y="26409"/>
                    <a:pt x="401" y="26392"/>
                  </a:cubicBezTo>
                  <a:cubicBezTo>
                    <a:pt x="366" y="26374"/>
                    <a:pt x="331" y="26374"/>
                    <a:pt x="296" y="26374"/>
                  </a:cubicBezTo>
                  <a:close/>
                  <a:moveTo>
                    <a:pt x="6485" y="26653"/>
                  </a:moveTo>
                  <a:cubicBezTo>
                    <a:pt x="6450" y="26653"/>
                    <a:pt x="6415" y="26688"/>
                    <a:pt x="6432" y="26723"/>
                  </a:cubicBezTo>
                  <a:lnTo>
                    <a:pt x="6432" y="26740"/>
                  </a:lnTo>
                  <a:cubicBezTo>
                    <a:pt x="6432" y="26758"/>
                    <a:pt x="6450" y="26775"/>
                    <a:pt x="6450" y="26792"/>
                  </a:cubicBezTo>
                  <a:cubicBezTo>
                    <a:pt x="6467" y="26810"/>
                    <a:pt x="6467" y="26827"/>
                    <a:pt x="6485" y="26845"/>
                  </a:cubicBezTo>
                  <a:cubicBezTo>
                    <a:pt x="6502" y="26862"/>
                    <a:pt x="6519" y="26932"/>
                    <a:pt x="6554" y="26967"/>
                  </a:cubicBezTo>
                  <a:cubicBezTo>
                    <a:pt x="6572" y="27002"/>
                    <a:pt x="6589" y="27037"/>
                    <a:pt x="6607" y="27089"/>
                  </a:cubicBezTo>
                  <a:lnTo>
                    <a:pt x="6624" y="27124"/>
                  </a:lnTo>
                  <a:cubicBezTo>
                    <a:pt x="6624" y="27120"/>
                    <a:pt x="6625" y="27119"/>
                    <a:pt x="6626" y="27119"/>
                  </a:cubicBezTo>
                  <a:cubicBezTo>
                    <a:pt x="6630" y="27119"/>
                    <a:pt x="6641" y="27141"/>
                    <a:pt x="6641" y="27141"/>
                  </a:cubicBezTo>
                  <a:lnTo>
                    <a:pt x="6833" y="27071"/>
                  </a:lnTo>
                  <a:cubicBezTo>
                    <a:pt x="6833" y="27037"/>
                    <a:pt x="6816" y="27002"/>
                    <a:pt x="6798" y="26967"/>
                  </a:cubicBezTo>
                  <a:cubicBezTo>
                    <a:pt x="6781" y="26932"/>
                    <a:pt x="6763" y="26897"/>
                    <a:pt x="6729" y="26862"/>
                  </a:cubicBezTo>
                  <a:cubicBezTo>
                    <a:pt x="6711" y="26810"/>
                    <a:pt x="6676" y="26775"/>
                    <a:pt x="6641" y="26740"/>
                  </a:cubicBezTo>
                  <a:cubicBezTo>
                    <a:pt x="6607" y="26723"/>
                    <a:pt x="6589" y="26705"/>
                    <a:pt x="6572" y="26688"/>
                  </a:cubicBezTo>
                  <a:cubicBezTo>
                    <a:pt x="6554" y="26670"/>
                    <a:pt x="6537" y="26670"/>
                    <a:pt x="6502" y="26653"/>
                  </a:cubicBezTo>
                  <a:close/>
                  <a:moveTo>
                    <a:pt x="4395" y="27220"/>
                  </a:moveTo>
                  <a:cubicBezTo>
                    <a:pt x="4359" y="27220"/>
                    <a:pt x="4323" y="27247"/>
                    <a:pt x="4323" y="27298"/>
                  </a:cubicBezTo>
                  <a:cubicBezTo>
                    <a:pt x="4323" y="27315"/>
                    <a:pt x="4323" y="27333"/>
                    <a:pt x="4323" y="27350"/>
                  </a:cubicBezTo>
                  <a:cubicBezTo>
                    <a:pt x="4323" y="27368"/>
                    <a:pt x="4323" y="27385"/>
                    <a:pt x="4341" y="27403"/>
                  </a:cubicBezTo>
                  <a:cubicBezTo>
                    <a:pt x="4341" y="27420"/>
                    <a:pt x="4341" y="27455"/>
                    <a:pt x="4358" y="27490"/>
                  </a:cubicBezTo>
                  <a:cubicBezTo>
                    <a:pt x="4375" y="27542"/>
                    <a:pt x="4393" y="27612"/>
                    <a:pt x="4410" y="27664"/>
                  </a:cubicBezTo>
                  <a:cubicBezTo>
                    <a:pt x="4445" y="27716"/>
                    <a:pt x="4463" y="27786"/>
                    <a:pt x="4497" y="27838"/>
                  </a:cubicBezTo>
                  <a:cubicBezTo>
                    <a:pt x="4532" y="27856"/>
                    <a:pt x="4550" y="27891"/>
                    <a:pt x="4567" y="27926"/>
                  </a:cubicBezTo>
                  <a:lnTo>
                    <a:pt x="4759" y="27838"/>
                  </a:lnTo>
                  <a:cubicBezTo>
                    <a:pt x="4759" y="27821"/>
                    <a:pt x="4759" y="27803"/>
                    <a:pt x="4741" y="27786"/>
                  </a:cubicBezTo>
                  <a:lnTo>
                    <a:pt x="4707" y="27716"/>
                  </a:lnTo>
                  <a:lnTo>
                    <a:pt x="4602" y="27559"/>
                  </a:lnTo>
                  <a:cubicBezTo>
                    <a:pt x="4585" y="27525"/>
                    <a:pt x="4550" y="27472"/>
                    <a:pt x="4532" y="27420"/>
                  </a:cubicBezTo>
                  <a:lnTo>
                    <a:pt x="4497" y="27350"/>
                  </a:lnTo>
                  <a:lnTo>
                    <a:pt x="4480" y="27298"/>
                  </a:lnTo>
                  <a:cubicBezTo>
                    <a:pt x="4480" y="27281"/>
                    <a:pt x="4480" y="27263"/>
                    <a:pt x="4463" y="27263"/>
                  </a:cubicBezTo>
                  <a:cubicBezTo>
                    <a:pt x="4448" y="27234"/>
                    <a:pt x="4421" y="27220"/>
                    <a:pt x="4395" y="27220"/>
                  </a:cubicBezTo>
                  <a:close/>
                  <a:moveTo>
                    <a:pt x="2370" y="28228"/>
                  </a:moveTo>
                  <a:cubicBezTo>
                    <a:pt x="2322" y="28228"/>
                    <a:pt x="2276" y="28282"/>
                    <a:pt x="2301" y="28344"/>
                  </a:cubicBezTo>
                  <a:cubicBezTo>
                    <a:pt x="2318" y="28361"/>
                    <a:pt x="2318" y="28379"/>
                    <a:pt x="2336" y="28396"/>
                  </a:cubicBezTo>
                  <a:lnTo>
                    <a:pt x="2336" y="28431"/>
                  </a:lnTo>
                  <a:cubicBezTo>
                    <a:pt x="2336" y="28448"/>
                    <a:pt x="2336" y="28448"/>
                    <a:pt x="2353" y="28466"/>
                  </a:cubicBezTo>
                  <a:cubicBezTo>
                    <a:pt x="2353" y="28483"/>
                    <a:pt x="2353" y="28501"/>
                    <a:pt x="2371" y="28518"/>
                  </a:cubicBezTo>
                  <a:cubicBezTo>
                    <a:pt x="2371" y="28518"/>
                    <a:pt x="2371" y="28536"/>
                    <a:pt x="2371" y="28536"/>
                  </a:cubicBezTo>
                  <a:cubicBezTo>
                    <a:pt x="2371" y="28553"/>
                    <a:pt x="2371" y="28553"/>
                    <a:pt x="2371" y="28570"/>
                  </a:cubicBezTo>
                  <a:lnTo>
                    <a:pt x="2388" y="28623"/>
                  </a:lnTo>
                  <a:cubicBezTo>
                    <a:pt x="2388" y="28640"/>
                    <a:pt x="2406" y="28658"/>
                    <a:pt x="2423" y="28675"/>
                  </a:cubicBezTo>
                  <a:lnTo>
                    <a:pt x="2597" y="28623"/>
                  </a:lnTo>
                  <a:cubicBezTo>
                    <a:pt x="2597" y="28588"/>
                    <a:pt x="2597" y="28570"/>
                    <a:pt x="2597" y="28553"/>
                  </a:cubicBezTo>
                  <a:cubicBezTo>
                    <a:pt x="2580" y="28518"/>
                    <a:pt x="2580" y="28483"/>
                    <a:pt x="2563" y="28448"/>
                  </a:cubicBezTo>
                  <a:cubicBezTo>
                    <a:pt x="2528" y="28379"/>
                    <a:pt x="2493" y="28309"/>
                    <a:pt x="2423" y="28257"/>
                  </a:cubicBezTo>
                  <a:cubicBezTo>
                    <a:pt x="2408" y="28237"/>
                    <a:pt x="2389" y="28228"/>
                    <a:pt x="2370" y="282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374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970"/>
        <p:cNvGrpSpPr/>
        <p:nvPr/>
      </p:nvGrpSpPr>
      <p:grpSpPr>
        <a:xfrm>
          <a:off x="0" y="0"/>
          <a:ext cx="0" cy="0"/>
          <a:chOff x="0" y="0"/>
          <a:chExt cx="0" cy="0"/>
        </a:xfrm>
      </p:grpSpPr>
      <p:sp>
        <p:nvSpPr>
          <p:cNvPr id="971" name="Google Shape;971;p10"/>
          <p:cNvSpPr/>
          <p:nvPr/>
        </p:nvSpPr>
        <p:spPr>
          <a:xfrm rot="278" flipH="1">
            <a:off x="196764" y="475189"/>
            <a:ext cx="6881797" cy="5797444"/>
          </a:xfrm>
          <a:custGeom>
            <a:avLst/>
            <a:gdLst/>
            <a:ahLst/>
            <a:cxnLst/>
            <a:rect l="l" t="t" r="r" b="b"/>
            <a:pathLst>
              <a:path w="167088" h="140783" extrusionOk="0">
                <a:moveTo>
                  <a:pt x="80542" y="1"/>
                </a:moveTo>
                <a:cubicBezTo>
                  <a:pt x="52014" y="1"/>
                  <a:pt x="33550" y="19301"/>
                  <a:pt x="33550" y="19301"/>
                </a:cubicBezTo>
                <a:cubicBezTo>
                  <a:pt x="0" y="58015"/>
                  <a:pt x="41134" y="54739"/>
                  <a:pt x="20331" y="79319"/>
                </a:cubicBezTo>
                <a:cubicBezTo>
                  <a:pt x="3372" y="99310"/>
                  <a:pt x="20290" y="132579"/>
                  <a:pt x="46095" y="132579"/>
                </a:cubicBezTo>
                <a:cubicBezTo>
                  <a:pt x="47409" y="132579"/>
                  <a:pt x="48747" y="132493"/>
                  <a:pt x="50104" y="132314"/>
                </a:cubicBezTo>
                <a:cubicBezTo>
                  <a:pt x="71765" y="129473"/>
                  <a:pt x="78477" y="124357"/>
                  <a:pt x="84615" y="124357"/>
                </a:cubicBezTo>
                <a:cubicBezTo>
                  <a:pt x="88485" y="124357"/>
                  <a:pt x="92127" y="126392"/>
                  <a:pt x="99145" y="132314"/>
                </a:cubicBezTo>
                <a:cubicBezTo>
                  <a:pt x="106197" y="138275"/>
                  <a:pt x="113880" y="140782"/>
                  <a:pt x="121116" y="140782"/>
                </a:cubicBezTo>
                <a:cubicBezTo>
                  <a:pt x="137954" y="140782"/>
                  <a:pt x="152372" y="127205"/>
                  <a:pt x="150783" y="111954"/>
                </a:cubicBezTo>
                <a:cubicBezTo>
                  <a:pt x="148275" y="87847"/>
                  <a:pt x="158750" y="98705"/>
                  <a:pt x="163029" y="70614"/>
                </a:cubicBezTo>
                <a:cubicBezTo>
                  <a:pt x="167087" y="44151"/>
                  <a:pt x="141398" y="21250"/>
                  <a:pt x="124715" y="21250"/>
                </a:cubicBezTo>
                <a:cubicBezTo>
                  <a:pt x="123689" y="21250"/>
                  <a:pt x="122697" y="21336"/>
                  <a:pt x="121748" y="21514"/>
                </a:cubicBezTo>
                <a:cubicBezTo>
                  <a:pt x="120438" y="21757"/>
                  <a:pt x="119329" y="21871"/>
                  <a:pt x="118385" y="21871"/>
                </a:cubicBezTo>
                <a:cubicBezTo>
                  <a:pt x="107518" y="21871"/>
                  <a:pt x="118369" y="6863"/>
                  <a:pt x="94778" y="1597"/>
                </a:cubicBezTo>
                <a:cubicBezTo>
                  <a:pt x="89804" y="482"/>
                  <a:pt x="85048" y="1"/>
                  <a:pt x="8054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2" name="Google Shape;972;p10"/>
          <p:cNvGrpSpPr/>
          <p:nvPr/>
        </p:nvGrpSpPr>
        <p:grpSpPr>
          <a:xfrm>
            <a:off x="1" y="-16"/>
            <a:ext cx="1332793" cy="474925"/>
            <a:chOff x="23" y="279277"/>
            <a:chExt cx="1106726" cy="394325"/>
          </a:xfrm>
        </p:grpSpPr>
        <p:sp>
          <p:nvSpPr>
            <p:cNvPr id="973" name="Google Shape;973;p10"/>
            <p:cNvSpPr/>
            <p:nvPr/>
          </p:nvSpPr>
          <p:spPr>
            <a:xfrm>
              <a:off x="23" y="482514"/>
              <a:ext cx="45358" cy="58974"/>
            </a:xfrm>
            <a:custGeom>
              <a:avLst/>
              <a:gdLst/>
              <a:ahLst/>
              <a:cxnLst/>
              <a:rect l="l" t="t" r="r" b="b"/>
              <a:pathLst>
                <a:path w="743" h="966" extrusionOk="0">
                  <a:moveTo>
                    <a:pt x="114" y="0"/>
                  </a:moveTo>
                  <a:cubicBezTo>
                    <a:pt x="92" y="0"/>
                    <a:pt x="70" y="9"/>
                    <a:pt x="53" y="26"/>
                  </a:cubicBezTo>
                  <a:cubicBezTo>
                    <a:pt x="0" y="61"/>
                    <a:pt x="0" y="113"/>
                    <a:pt x="18" y="166"/>
                  </a:cubicBezTo>
                  <a:lnTo>
                    <a:pt x="53" y="201"/>
                  </a:lnTo>
                  <a:cubicBezTo>
                    <a:pt x="53" y="236"/>
                    <a:pt x="70" y="270"/>
                    <a:pt x="87" y="305"/>
                  </a:cubicBezTo>
                  <a:cubicBezTo>
                    <a:pt x="87" y="305"/>
                    <a:pt x="105" y="323"/>
                    <a:pt x="105" y="340"/>
                  </a:cubicBezTo>
                  <a:lnTo>
                    <a:pt x="122" y="392"/>
                  </a:lnTo>
                  <a:lnTo>
                    <a:pt x="244" y="567"/>
                  </a:lnTo>
                  <a:cubicBezTo>
                    <a:pt x="279" y="636"/>
                    <a:pt x="314" y="706"/>
                    <a:pt x="349" y="758"/>
                  </a:cubicBezTo>
                  <a:cubicBezTo>
                    <a:pt x="401" y="811"/>
                    <a:pt x="401" y="828"/>
                    <a:pt x="436" y="863"/>
                  </a:cubicBezTo>
                  <a:cubicBezTo>
                    <a:pt x="453" y="898"/>
                    <a:pt x="488" y="915"/>
                    <a:pt x="541" y="950"/>
                  </a:cubicBezTo>
                  <a:cubicBezTo>
                    <a:pt x="558" y="961"/>
                    <a:pt x="577" y="966"/>
                    <a:pt x="596" y="966"/>
                  </a:cubicBezTo>
                  <a:cubicBezTo>
                    <a:pt x="671" y="966"/>
                    <a:pt x="743" y="891"/>
                    <a:pt x="715" y="793"/>
                  </a:cubicBezTo>
                  <a:cubicBezTo>
                    <a:pt x="715" y="741"/>
                    <a:pt x="697" y="706"/>
                    <a:pt x="663" y="671"/>
                  </a:cubicBezTo>
                  <a:cubicBezTo>
                    <a:pt x="645" y="636"/>
                    <a:pt x="645" y="602"/>
                    <a:pt x="628" y="584"/>
                  </a:cubicBezTo>
                  <a:cubicBezTo>
                    <a:pt x="610" y="549"/>
                    <a:pt x="541" y="462"/>
                    <a:pt x="488" y="410"/>
                  </a:cubicBezTo>
                  <a:lnTo>
                    <a:pt x="349" y="236"/>
                  </a:lnTo>
                  <a:cubicBezTo>
                    <a:pt x="314" y="166"/>
                    <a:pt x="279" y="113"/>
                    <a:pt x="209" y="79"/>
                  </a:cubicBezTo>
                  <a:lnTo>
                    <a:pt x="175" y="26"/>
                  </a:lnTo>
                  <a:cubicBezTo>
                    <a:pt x="157" y="9"/>
                    <a:pt x="135"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0"/>
            <p:cNvSpPr/>
            <p:nvPr/>
          </p:nvSpPr>
          <p:spPr>
            <a:xfrm>
              <a:off x="93181" y="584774"/>
              <a:ext cx="81376" cy="45177"/>
            </a:xfrm>
            <a:custGeom>
              <a:avLst/>
              <a:gdLst/>
              <a:ahLst/>
              <a:cxnLst/>
              <a:rect l="l" t="t" r="r" b="b"/>
              <a:pathLst>
                <a:path w="1333" h="740" extrusionOk="0">
                  <a:moveTo>
                    <a:pt x="130" y="0"/>
                  </a:moveTo>
                  <a:cubicBezTo>
                    <a:pt x="57" y="0"/>
                    <a:pt x="0" y="87"/>
                    <a:pt x="60" y="147"/>
                  </a:cubicBezTo>
                  <a:lnTo>
                    <a:pt x="148" y="269"/>
                  </a:lnTo>
                  <a:cubicBezTo>
                    <a:pt x="200" y="304"/>
                    <a:pt x="235" y="338"/>
                    <a:pt x="287" y="373"/>
                  </a:cubicBezTo>
                  <a:cubicBezTo>
                    <a:pt x="374" y="426"/>
                    <a:pt x="461" y="495"/>
                    <a:pt x="549" y="548"/>
                  </a:cubicBezTo>
                  <a:cubicBezTo>
                    <a:pt x="636" y="600"/>
                    <a:pt x="740" y="635"/>
                    <a:pt x="845" y="670"/>
                  </a:cubicBezTo>
                  <a:cubicBezTo>
                    <a:pt x="897" y="687"/>
                    <a:pt x="949" y="705"/>
                    <a:pt x="1002" y="722"/>
                  </a:cubicBezTo>
                  <a:cubicBezTo>
                    <a:pt x="1037" y="722"/>
                    <a:pt x="1071" y="739"/>
                    <a:pt x="1106" y="739"/>
                  </a:cubicBezTo>
                  <a:cubicBezTo>
                    <a:pt x="1141" y="739"/>
                    <a:pt x="1176" y="722"/>
                    <a:pt x="1211" y="705"/>
                  </a:cubicBezTo>
                  <a:lnTo>
                    <a:pt x="1246" y="687"/>
                  </a:lnTo>
                  <a:cubicBezTo>
                    <a:pt x="1316" y="635"/>
                    <a:pt x="1333" y="530"/>
                    <a:pt x="1263" y="478"/>
                  </a:cubicBezTo>
                  <a:cubicBezTo>
                    <a:pt x="1246" y="443"/>
                    <a:pt x="1228" y="426"/>
                    <a:pt x="1193" y="408"/>
                  </a:cubicBezTo>
                  <a:cubicBezTo>
                    <a:pt x="1176" y="391"/>
                    <a:pt x="1141" y="373"/>
                    <a:pt x="1106" y="356"/>
                  </a:cubicBezTo>
                  <a:cubicBezTo>
                    <a:pt x="1054" y="338"/>
                    <a:pt x="1019" y="338"/>
                    <a:pt x="967" y="321"/>
                  </a:cubicBezTo>
                  <a:cubicBezTo>
                    <a:pt x="862" y="286"/>
                    <a:pt x="775" y="251"/>
                    <a:pt x="688" y="216"/>
                  </a:cubicBezTo>
                  <a:cubicBezTo>
                    <a:pt x="601" y="199"/>
                    <a:pt x="514" y="164"/>
                    <a:pt x="444" y="129"/>
                  </a:cubicBezTo>
                  <a:cubicBezTo>
                    <a:pt x="357" y="94"/>
                    <a:pt x="339" y="77"/>
                    <a:pt x="287" y="60"/>
                  </a:cubicBezTo>
                  <a:cubicBezTo>
                    <a:pt x="235" y="42"/>
                    <a:pt x="200" y="42"/>
                    <a:pt x="165" y="7"/>
                  </a:cubicBezTo>
                  <a:cubicBezTo>
                    <a:pt x="153" y="3"/>
                    <a:pt x="14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0"/>
            <p:cNvSpPr/>
            <p:nvPr/>
          </p:nvSpPr>
          <p:spPr>
            <a:xfrm>
              <a:off x="245799" y="649060"/>
              <a:ext cx="87359" cy="24542"/>
            </a:xfrm>
            <a:custGeom>
              <a:avLst/>
              <a:gdLst/>
              <a:ahLst/>
              <a:cxnLst/>
              <a:rect l="l" t="t" r="r" b="b"/>
              <a:pathLst>
                <a:path w="1431" h="402" extrusionOk="0">
                  <a:moveTo>
                    <a:pt x="541" y="0"/>
                  </a:moveTo>
                  <a:cubicBezTo>
                    <a:pt x="489" y="0"/>
                    <a:pt x="437" y="0"/>
                    <a:pt x="384" y="18"/>
                  </a:cubicBezTo>
                  <a:lnTo>
                    <a:pt x="227" y="18"/>
                  </a:lnTo>
                  <a:cubicBezTo>
                    <a:pt x="193" y="18"/>
                    <a:pt x="140" y="52"/>
                    <a:pt x="105" y="52"/>
                  </a:cubicBezTo>
                  <a:cubicBezTo>
                    <a:pt x="18" y="52"/>
                    <a:pt x="1" y="174"/>
                    <a:pt x="71" y="192"/>
                  </a:cubicBezTo>
                  <a:cubicBezTo>
                    <a:pt x="123" y="209"/>
                    <a:pt x="158" y="244"/>
                    <a:pt x="210" y="262"/>
                  </a:cubicBezTo>
                  <a:cubicBezTo>
                    <a:pt x="245" y="279"/>
                    <a:pt x="315" y="279"/>
                    <a:pt x="349" y="296"/>
                  </a:cubicBezTo>
                  <a:cubicBezTo>
                    <a:pt x="402" y="296"/>
                    <a:pt x="437" y="314"/>
                    <a:pt x="489" y="331"/>
                  </a:cubicBezTo>
                  <a:lnTo>
                    <a:pt x="646" y="349"/>
                  </a:lnTo>
                  <a:cubicBezTo>
                    <a:pt x="750" y="366"/>
                    <a:pt x="872" y="384"/>
                    <a:pt x="960" y="401"/>
                  </a:cubicBezTo>
                  <a:lnTo>
                    <a:pt x="1221" y="401"/>
                  </a:lnTo>
                  <a:cubicBezTo>
                    <a:pt x="1256" y="384"/>
                    <a:pt x="1273" y="366"/>
                    <a:pt x="1308" y="349"/>
                  </a:cubicBezTo>
                  <a:cubicBezTo>
                    <a:pt x="1430" y="296"/>
                    <a:pt x="1395" y="157"/>
                    <a:pt x="1308" y="87"/>
                  </a:cubicBezTo>
                  <a:lnTo>
                    <a:pt x="1291" y="87"/>
                  </a:lnTo>
                  <a:cubicBezTo>
                    <a:pt x="1204" y="18"/>
                    <a:pt x="1099"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0"/>
            <p:cNvSpPr/>
            <p:nvPr/>
          </p:nvSpPr>
          <p:spPr>
            <a:xfrm>
              <a:off x="439502" y="635202"/>
              <a:ext cx="86260" cy="29853"/>
            </a:xfrm>
            <a:custGeom>
              <a:avLst/>
              <a:gdLst/>
              <a:ahLst/>
              <a:cxnLst/>
              <a:rect l="l" t="t" r="r" b="b"/>
              <a:pathLst>
                <a:path w="1413" h="489" extrusionOk="0">
                  <a:moveTo>
                    <a:pt x="1308" y="1"/>
                  </a:moveTo>
                  <a:cubicBezTo>
                    <a:pt x="1203" y="1"/>
                    <a:pt x="1098" y="35"/>
                    <a:pt x="994" y="53"/>
                  </a:cubicBezTo>
                  <a:cubicBezTo>
                    <a:pt x="889" y="88"/>
                    <a:pt x="802" y="105"/>
                    <a:pt x="698" y="140"/>
                  </a:cubicBezTo>
                  <a:cubicBezTo>
                    <a:pt x="593" y="157"/>
                    <a:pt x="506" y="175"/>
                    <a:pt x="419" y="192"/>
                  </a:cubicBezTo>
                  <a:cubicBezTo>
                    <a:pt x="314" y="192"/>
                    <a:pt x="209" y="210"/>
                    <a:pt x="105" y="227"/>
                  </a:cubicBezTo>
                  <a:cubicBezTo>
                    <a:pt x="18" y="245"/>
                    <a:pt x="0" y="367"/>
                    <a:pt x="70" y="401"/>
                  </a:cubicBezTo>
                  <a:cubicBezTo>
                    <a:pt x="175" y="454"/>
                    <a:pt x="297" y="489"/>
                    <a:pt x="419" y="489"/>
                  </a:cubicBezTo>
                  <a:cubicBezTo>
                    <a:pt x="541" y="489"/>
                    <a:pt x="663" y="489"/>
                    <a:pt x="785" y="454"/>
                  </a:cubicBezTo>
                  <a:cubicBezTo>
                    <a:pt x="907" y="436"/>
                    <a:pt x="1011" y="401"/>
                    <a:pt x="1116" y="349"/>
                  </a:cubicBezTo>
                  <a:cubicBezTo>
                    <a:pt x="1151" y="314"/>
                    <a:pt x="1203" y="279"/>
                    <a:pt x="1238" y="262"/>
                  </a:cubicBezTo>
                  <a:cubicBezTo>
                    <a:pt x="1290" y="227"/>
                    <a:pt x="1343" y="175"/>
                    <a:pt x="1377" y="123"/>
                  </a:cubicBezTo>
                  <a:cubicBezTo>
                    <a:pt x="1412" y="70"/>
                    <a:pt x="137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0"/>
            <p:cNvSpPr/>
            <p:nvPr/>
          </p:nvSpPr>
          <p:spPr>
            <a:xfrm>
              <a:off x="632655" y="575616"/>
              <a:ext cx="91022" cy="43956"/>
            </a:xfrm>
            <a:custGeom>
              <a:avLst/>
              <a:gdLst/>
              <a:ahLst/>
              <a:cxnLst/>
              <a:rect l="l" t="t" r="r" b="b"/>
              <a:pathLst>
                <a:path w="1491" h="720" extrusionOk="0">
                  <a:moveTo>
                    <a:pt x="1421" y="0"/>
                  </a:moveTo>
                  <a:cubicBezTo>
                    <a:pt x="1368" y="0"/>
                    <a:pt x="1299" y="0"/>
                    <a:pt x="1264" y="18"/>
                  </a:cubicBezTo>
                  <a:cubicBezTo>
                    <a:pt x="1159" y="35"/>
                    <a:pt x="1055" y="70"/>
                    <a:pt x="950" y="122"/>
                  </a:cubicBezTo>
                  <a:cubicBezTo>
                    <a:pt x="863" y="157"/>
                    <a:pt x="776" y="210"/>
                    <a:pt x="689" y="244"/>
                  </a:cubicBezTo>
                  <a:cubicBezTo>
                    <a:pt x="601" y="297"/>
                    <a:pt x="497" y="332"/>
                    <a:pt x="392" y="384"/>
                  </a:cubicBezTo>
                  <a:cubicBezTo>
                    <a:pt x="305" y="419"/>
                    <a:pt x="201" y="488"/>
                    <a:pt x="96" y="541"/>
                  </a:cubicBezTo>
                  <a:cubicBezTo>
                    <a:pt x="1" y="572"/>
                    <a:pt x="50" y="720"/>
                    <a:pt x="151" y="720"/>
                  </a:cubicBezTo>
                  <a:cubicBezTo>
                    <a:pt x="162" y="720"/>
                    <a:pt x="172" y="718"/>
                    <a:pt x="183" y="715"/>
                  </a:cubicBezTo>
                  <a:cubicBezTo>
                    <a:pt x="270" y="715"/>
                    <a:pt x="375" y="698"/>
                    <a:pt x="462" y="663"/>
                  </a:cubicBezTo>
                  <a:lnTo>
                    <a:pt x="741" y="576"/>
                  </a:lnTo>
                  <a:cubicBezTo>
                    <a:pt x="845" y="541"/>
                    <a:pt x="933" y="506"/>
                    <a:pt x="1037" y="471"/>
                  </a:cubicBezTo>
                  <a:cubicBezTo>
                    <a:pt x="1142" y="436"/>
                    <a:pt x="1229" y="384"/>
                    <a:pt x="1316" y="314"/>
                  </a:cubicBezTo>
                  <a:cubicBezTo>
                    <a:pt x="1351" y="297"/>
                    <a:pt x="1386" y="262"/>
                    <a:pt x="1421" y="227"/>
                  </a:cubicBezTo>
                  <a:cubicBezTo>
                    <a:pt x="1456" y="192"/>
                    <a:pt x="1490" y="157"/>
                    <a:pt x="1490" y="105"/>
                  </a:cubicBezTo>
                  <a:cubicBezTo>
                    <a:pt x="1490" y="53"/>
                    <a:pt x="1456" y="0"/>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0"/>
            <p:cNvSpPr/>
            <p:nvPr/>
          </p:nvSpPr>
          <p:spPr>
            <a:xfrm>
              <a:off x="810852" y="470732"/>
              <a:ext cx="59643" cy="65690"/>
            </a:xfrm>
            <a:custGeom>
              <a:avLst/>
              <a:gdLst/>
              <a:ahLst/>
              <a:cxnLst/>
              <a:rect l="l" t="t" r="r" b="b"/>
              <a:pathLst>
                <a:path w="977" h="1076" extrusionOk="0">
                  <a:moveTo>
                    <a:pt x="891" y="1"/>
                  </a:moveTo>
                  <a:cubicBezTo>
                    <a:pt x="880" y="1"/>
                    <a:pt x="868" y="4"/>
                    <a:pt x="855" y="10"/>
                  </a:cubicBezTo>
                  <a:cubicBezTo>
                    <a:pt x="838" y="10"/>
                    <a:pt x="803" y="10"/>
                    <a:pt x="785" y="28"/>
                  </a:cubicBezTo>
                  <a:lnTo>
                    <a:pt x="750" y="28"/>
                  </a:lnTo>
                  <a:lnTo>
                    <a:pt x="733" y="45"/>
                  </a:lnTo>
                  <a:lnTo>
                    <a:pt x="715" y="45"/>
                  </a:lnTo>
                  <a:lnTo>
                    <a:pt x="681" y="62"/>
                  </a:lnTo>
                  <a:lnTo>
                    <a:pt x="628" y="97"/>
                  </a:lnTo>
                  <a:cubicBezTo>
                    <a:pt x="611" y="115"/>
                    <a:pt x="593" y="132"/>
                    <a:pt x="576" y="150"/>
                  </a:cubicBezTo>
                  <a:cubicBezTo>
                    <a:pt x="506" y="219"/>
                    <a:pt x="437" y="289"/>
                    <a:pt x="384" y="376"/>
                  </a:cubicBezTo>
                  <a:cubicBezTo>
                    <a:pt x="315" y="463"/>
                    <a:pt x="245" y="551"/>
                    <a:pt x="193" y="638"/>
                  </a:cubicBezTo>
                  <a:cubicBezTo>
                    <a:pt x="158" y="673"/>
                    <a:pt x="140" y="707"/>
                    <a:pt x="123" y="742"/>
                  </a:cubicBezTo>
                  <a:cubicBezTo>
                    <a:pt x="105" y="760"/>
                    <a:pt x="88" y="777"/>
                    <a:pt x="71" y="795"/>
                  </a:cubicBezTo>
                  <a:cubicBezTo>
                    <a:pt x="53" y="829"/>
                    <a:pt x="36" y="864"/>
                    <a:pt x="18" y="899"/>
                  </a:cubicBezTo>
                  <a:cubicBezTo>
                    <a:pt x="1" y="934"/>
                    <a:pt x="1" y="1004"/>
                    <a:pt x="36" y="1039"/>
                  </a:cubicBezTo>
                  <a:cubicBezTo>
                    <a:pt x="68" y="1060"/>
                    <a:pt x="100" y="1075"/>
                    <a:pt x="133" y="1075"/>
                  </a:cubicBezTo>
                  <a:cubicBezTo>
                    <a:pt x="153" y="1075"/>
                    <a:pt x="173" y="1069"/>
                    <a:pt x="193" y="1056"/>
                  </a:cubicBezTo>
                  <a:cubicBezTo>
                    <a:pt x="227" y="1039"/>
                    <a:pt x="280" y="1004"/>
                    <a:pt x="315" y="969"/>
                  </a:cubicBezTo>
                  <a:cubicBezTo>
                    <a:pt x="349" y="934"/>
                    <a:pt x="384" y="899"/>
                    <a:pt x="419" y="864"/>
                  </a:cubicBezTo>
                  <a:cubicBezTo>
                    <a:pt x="489" y="795"/>
                    <a:pt x="559" y="725"/>
                    <a:pt x="628" y="655"/>
                  </a:cubicBezTo>
                  <a:cubicBezTo>
                    <a:pt x="698" y="585"/>
                    <a:pt x="750" y="516"/>
                    <a:pt x="803" y="446"/>
                  </a:cubicBezTo>
                  <a:cubicBezTo>
                    <a:pt x="855" y="394"/>
                    <a:pt x="890" y="341"/>
                    <a:pt x="907" y="289"/>
                  </a:cubicBezTo>
                  <a:cubicBezTo>
                    <a:pt x="925" y="272"/>
                    <a:pt x="925" y="254"/>
                    <a:pt x="942" y="237"/>
                  </a:cubicBezTo>
                  <a:cubicBezTo>
                    <a:pt x="942" y="219"/>
                    <a:pt x="942" y="219"/>
                    <a:pt x="942" y="202"/>
                  </a:cubicBezTo>
                  <a:lnTo>
                    <a:pt x="942" y="184"/>
                  </a:lnTo>
                  <a:cubicBezTo>
                    <a:pt x="942" y="184"/>
                    <a:pt x="942" y="167"/>
                    <a:pt x="942" y="167"/>
                  </a:cubicBezTo>
                  <a:cubicBezTo>
                    <a:pt x="942" y="150"/>
                    <a:pt x="942" y="150"/>
                    <a:pt x="942" y="132"/>
                  </a:cubicBezTo>
                  <a:cubicBezTo>
                    <a:pt x="942" y="132"/>
                    <a:pt x="960" y="115"/>
                    <a:pt x="977" y="115"/>
                  </a:cubicBezTo>
                  <a:cubicBezTo>
                    <a:pt x="977" y="58"/>
                    <a:pt x="942" y="1"/>
                    <a:pt x="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0"/>
            <p:cNvSpPr/>
            <p:nvPr/>
          </p:nvSpPr>
          <p:spPr>
            <a:xfrm>
              <a:off x="925316" y="362794"/>
              <a:ext cx="87786" cy="75519"/>
            </a:xfrm>
            <a:custGeom>
              <a:avLst/>
              <a:gdLst/>
              <a:ahLst/>
              <a:cxnLst/>
              <a:rect l="l" t="t" r="r" b="b"/>
              <a:pathLst>
                <a:path w="1438" h="1237" extrusionOk="0">
                  <a:moveTo>
                    <a:pt x="1351" y="0"/>
                  </a:moveTo>
                  <a:cubicBezTo>
                    <a:pt x="1281" y="0"/>
                    <a:pt x="1211" y="18"/>
                    <a:pt x="1159" y="52"/>
                  </a:cubicBezTo>
                  <a:cubicBezTo>
                    <a:pt x="1072" y="70"/>
                    <a:pt x="1002" y="87"/>
                    <a:pt x="950" y="122"/>
                  </a:cubicBezTo>
                  <a:cubicBezTo>
                    <a:pt x="810" y="174"/>
                    <a:pt x="688" y="262"/>
                    <a:pt x="584" y="366"/>
                  </a:cubicBezTo>
                  <a:cubicBezTo>
                    <a:pt x="392" y="558"/>
                    <a:pt x="218" y="785"/>
                    <a:pt x="61" y="1011"/>
                  </a:cubicBezTo>
                  <a:cubicBezTo>
                    <a:pt x="0" y="1132"/>
                    <a:pt x="99" y="1236"/>
                    <a:pt x="195" y="1236"/>
                  </a:cubicBezTo>
                  <a:cubicBezTo>
                    <a:pt x="237" y="1236"/>
                    <a:pt x="278" y="1216"/>
                    <a:pt x="305" y="1168"/>
                  </a:cubicBezTo>
                  <a:cubicBezTo>
                    <a:pt x="374" y="1063"/>
                    <a:pt x="444" y="959"/>
                    <a:pt x="531" y="872"/>
                  </a:cubicBezTo>
                  <a:cubicBezTo>
                    <a:pt x="566" y="819"/>
                    <a:pt x="618" y="767"/>
                    <a:pt x="653" y="732"/>
                  </a:cubicBezTo>
                  <a:cubicBezTo>
                    <a:pt x="688" y="715"/>
                    <a:pt x="706" y="697"/>
                    <a:pt x="723" y="680"/>
                  </a:cubicBezTo>
                  <a:lnTo>
                    <a:pt x="793" y="628"/>
                  </a:lnTo>
                  <a:lnTo>
                    <a:pt x="1107" y="366"/>
                  </a:lnTo>
                  <a:cubicBezTo>
                    <a:pt x="1159" y="331"/>
                    <a:pt x="1194" y="297"/>
                    <a:pt x="1246" y="262"/>
                  </a:cubicBezTo>
                  <a:cubicBezTo>
                    <a:pt x="1298" y="209"/>
                    <a:pt x="1351" y="174"/>
                    <a:pt x="1385" y="122"/>
                  </a:cubicBezTo>
                  <a:cubicBezTo>
                    <a:pt x="1438" y="87"/>
                    <a:pt x="1403" y="18"/>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0"/>
            <p:cNvSpPr/>
            <p:nvPr/>
          </p:nvSpPr>
          <p:spPr>
            <a:xfrm>
              <a:off x="1048631" y="279277"/>
              <a:ext cx="58117" cy="41514"/>
            </a:xfrm>
            <a:custGeom>
              <a:avLst/>
              <a:gdLst/>
              <a:ahLst/>
              <a:cxnLst/>
              <a:rect l="l" t="t" r="r" b="b"/>
              <a:pathLst>
                <a:path w="952" h="680" extrusionOk="0">
                  <a:moveTo>
                    <a:pt x="780" y="1"/>
                  </a:moveTo>
                  <a:cubicBezTo>
                    <a:pt x="693" y="1"/>
                    <a:pt x="607" y="72"/>
                    <a:pt x="533" y="131"/>
                  </a:cubicBezTo>
                  <a:lnTo>
                    <a:pt x="464" y="183"/>
                  </a:lnTo>
                  <a:lnTo>
                    <a:pt x="429" y="218"/>
                  </a:lnTo>
                  <a:cubicBezTo>
                    <a:pt x="429" y="218"/>
                    <a:pt x="395" y="240"/>
                    <a:pt x="400" y="240"/>
                  </a:cubicBezTo>
                  <a:cubicBezTo>
                    <a:pt x="401" y="240"/>
                    <a:pt x="404" y="239"/>
                    <a:pt x="411" y="235"/>
                  </a:cubicBezTo>
                  <a:lnTo>
                    <a:pt x="411" y="235"/>
                  </a:lnTo>
                  <a:cubicBezTo>
                    <a:pt x="342" y="270"/>
                    <a:pt x="289" y="322"/>
                    <a:pt x="237" y="375"/>
                  </a:cubicBezTo>
                  <a:cubicBezTo>
                    <a:pt x="202" y="392"/>
                    <a:pt x="185" y="409"/>
                    <a:pt x="167" y="427"/>
                  </a:cubicBezTo>
                  <a:cubicBezTo>
                    <a:pt x="157" y="447"/>
                    <a:pt x="147" y="456"/>
                    <a:pt x="144" y="456"/>
                  </a:cubicBezTo>
                  <a:cubicBezTo>
                    <a:pt x="141" y="456"/>
                    <a:pt x="143" y="452"/>
                    <a:pt x="150" y="444"/>
                  </a:cubicBezTo>
                  <a:lnTo>
                    <a:pt x="150" y="444"/>
                  </a:lnTo>
                  <a:lnTo>
                    <a:pt x="132" y="462"/>
                  </a:lnTo>
                  <a:lnTo>
                    <a:pt x="98" y="497"/>
                  </a:lnTo>
                  <a:cubicBezTo>
                    <a:pt x="1" y="566"/>
                    <a:pt x="69" y="679"/>
                    <a:pt x="153" y="679"/>
                  </a:cubicBezTo>
                  <a:cubicBezTo>
                    <a:pt x="175" y="679"/>
                    <a:pt x="198" y="671"/>
                    <a:pt x="220" y="654"/>
                  </a:cubicBezTo>
                  <a:lnTo>
                    <a:pt x="411" y="584"/>
                  </a:lnTo>
                  <a:cubicBezTo>
                    <a:pt x="464" y="549"/>
                    <a:pt x="516" y="514"/>
                    <a:pt x="586" y="497"/>
                  </a:cubicBezTo>
                  <a:cubicBezTo>
                    <a:pt x="638" y="462"/>
                    <a:pt x="690" y="444"/>
                    <a:pt x="760" y="409"/>
                  </a:cubicBezTo>
                  <a:cubicBezTo>
                    <a:pt x="812" y="375"/>
                    <a:pt x="812" y="375"/>
                    <a:pt x="847" y="357"/>
                  </a:cubicBezTo>
                  <a:cubicBezTo>
                    <a:pt x="899" y="322"/>
                    <a:pt x="952" y="253"/>
                    <a:pt x="952" y="165"/>
                  </a:cubicBezTo>
                  <a:cubicBezTo>
                    <a:pt x="952" y="131"/>
                    <a:pt x="934" y="96"/>
                    <a:pt x="917" y="78"/>
                  </a:cubicBezTo>
                  <a:cubicBezTo>
                    <a:pt x="899" y="43"/>
                    <a:pt x="865" y="26"/>
                    <a:pt x="830" y="9"/>
                  </a:cubicBezTo>
                  <a:cubicBezTo>
                    <a:pt x="813" y="3"/>
                    <a:pt x="797" y="1"/>
                    <a:pt x="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1" name="Google Shape;981;p10"/>
          <p:cNvGrpSpPr/>
          <p:nvPr/>
        </p:nvGrpSpPr>
        <p:grpSpPr>
          <a:xfrm>
            <a:off x="11196665" y="74975"/>
            <a:ext cx="952795" cy="1461651"/>
            <a:chOff x="4586061" y="559056"/>
            <a:chExt cx="407015" cy="624388"/>
          </a:xfrm>
        </p:grpSpPr>
        <p:sp>
          <p:nvSpPr>
            <p:cNvPr id="982" name="Google Shape;982;p10"/>
            <p:cNvSpPr/>
            <p:nvPr/>
          </p:nvSpPr>
          <p:spPr>
            <a:xfrm>
              <a:off x="4977825" y="1157935"/>
              <a:ext cx="15250" cy="25509"/>
            </a:xfrm>
            <a:custGeom>
              <a:avLst/>
              <a:gdLst/>
              <a:ahLst/>
              <a:cxnLst/>
              <a:rect l="l" t="t" r="r" b="b"/>
              <a:pathLst>
                <a:path w="501" h="838" extrusionOk="0">
                  <a:moveTo>
                    <a:pt x="150" y="0"/>
                  </a:moveTo>
                  <a:cubicBezTo>
                    <a:pt x="63" y="0"/>
                    <a:pt x="1" y="104"/>
                    <a:pt x="47" y="180"/>
                  </a:cubicBezTo>
                  <a:cubicBezTo>
                    <a:pt x="47" y="198"/>
                    <a:pt x="64" y="198"/>
                    <a:pt x="64" y="215"/>
                  </a:cubicBezTo>
                  <a:cubicBezTo>
                    <a:pt x="82" y="250"/>
                    <a:pt x="99" y="268"/>
                    <a:pt x="117" y="302"/>
                  </a:cubicBezTo>
                  <a:lnTo>
                    <a:pt x="134" y="320"/>
                  </a:lnTo>
                  <a:cubicBezTo>
                    <a:pt x="134" y="320"/>
                    <a:pt x="152" y="320"/>
                    <a:pt x="152" y="337"/>
                  </a:cubicBezTo>
                  <a:cubicBezTo>
                    <a:pt x="186" y="372"/>
                    <a:pt x="204" y="424"/>
                    <a:pt x="239" y="477"/>
                  </a:cubicBezTo>
                  <a:lnTo>
                    <a:pt x="239" y="512"/>
                  </a:lnTo>
                  <a:cubicBezTo>
                    <a:pt x="239" y="546"/>
                    <a:pt x="256" y="564"/>
                    <a:pt x="256" y="599"/>
                  </a:cubicBezTo>
                  <a:cubicBezTo>
                    <a:pt x="256" y="616"/>
                    <a:pt x="256" y="634"/>
                    <a:pt x="256" y="651"/>
                  </a:cubicBezTo>
                  <a:lnTo>
                    <a:pt x="256" y="686"/>
                  </a:lnTo>
                  <a:lnTo>
                    <a:pt x="256" y="703"/>
                  </a:lnTo>
                  <a:cubicBezTo>
                    <a:pt x="236" y="786"/>
                    <a:pt x="300" y="838"/>
                    <a:pt x="364" y="838"/>
                  </a:cubicBezTo>
                  <a:cubicBezTo>
                    <a:pt x="408" y="838"/>
                    <a:pt x="451" y="813"/>
                    <a:pt x="465" y="756"/>
                  </a:cubicBezTo>
                  <a:cubicBezTo>
                    <a:pt x="500" y="634"/>
                    <a:pt x="500" y="494"/>
                    <a:pt x="483" y="372"/>
                  </a:cubicBezTo>
                  <a:cubicBezTo>
                    <a:pt x="465" y="302"/>
                    <a:pt x="448" y="250"/>
                    <a:pt x="413" y="180"/>
                  </a:cubicBezTo>
                  <a:cubicBezTo>
                    <a:pt x="361" y="111"/>
                    <a:pt x="308" y="58"/>
                    <a:pt x="239" y="24"/>
                  </a:cubicBezTo>
                  <a:cubicBezTo>
                    <a:pt x="221" y="24"/>
                    <a:pt x="204" y="6"/>
                    <a:pt x="186" y="6"/>
                  </a:cubicBezTo>
                  <a:cubicBezTo>
                    <a:pt x="174" y="2"/>
                    <a:pt x="162"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0"/>
            <p:cNvSpPr/>
            <p:nvPr/>
          </p:nvSpPr>
          <p:spPr>
            <a:xfrm>
              <a:off x="4943154" y="1098668"/>
              <a:ext cx="23378" cy="30805"/>
            </a:xfrm>
            <a:custGeom>
              <a:avLst/>
              <a:gdLst/>
              <a:ahLst/>
              <a:cxnLst/>
              <a:rect l="l" t="t" r="r" b="b"/>
              <a:pathLst>
                <a:path w="768" h="1012" extrusionOk="0">
                  <a:moveTo>
                    <a:pt x="140" y="1"/>
                  </a:moveTo>
                  <a:cubicBezTo>
                    <a:pt x="70" y="1"/>
                    <a:pt x="1" y="88"/>
                    <a:pt x="18" y="158"/>
                  </a:cubicBezTo>
                  <a:cubicBezTo>
                    <a:pt x="35" y="193"/>
                    <a:pt x="35" y="210"/>
                    <a:pt x="53" y="227"/>
                  </a:cubicBezTo>
                  <a:cubicBezTo>
                    <a:pt x="53" y="262"/>
                    <a:pt x="70" y="280"/>
                    <a:pt x="105" y="297"/>
                  </a:cubicBezTo>
                  <a:lnTo>
                    <a:pt x="175" y="384"/>
                  </a:lnTo>
                  <a:lnTo>
                    <a:pt x="262" y="489"/>
                  </a:lnTo>
                  <a:lnTo>
                    <a:pt x="297" y="524"/>
                  </a:lnTo>
                  <a:lnTo>
                    <a:pt x="314" y="541"/>
                  </a:lnTo>
                  <a:lnTo>
                    <a:pt x="314" y="559"/>
                  </a:lnTo>
                  <a:cubicBezTo>
                    <a:pt x="367" y="611"/>
                    <a:pt x="402" y="681"/>
                    <a:pt x="436" y="750"/>
                  </a:cubicBezTo>
                  <a:lnTo>
                    <a:pt x="471" y="803"/>
                  </a:lnTo>
                  <a:cubicBezTo>
                    <a:pt x="471" y="820"/>
                    <a:pt x="489" y="820"/>
                    <a:pt x="489" y="838"/>
                  </a:cubicBezTo>
                  <a:lnTo>
                    <a:pt x="506" y="855"/>
                  </a:lnTo>
                  <a:cubicBezTo>
                    <a:pt x="524" y="890"/>
                    <a:pt x="541" y="925"/>
                    <a:pt x="576" y="960"/>
                  </a:cubicBezTo>
                  <a:cubicBezTo>
                    <a:pt x="593" y="994"/>
                    <a:pt x="646" y="1012"/>
                    <a:pt x="680" y="1012"/>
                  </a:cubicBezTo>
                  <a:cubicBezTo>
                    <a:pt x="733" y="994"/>
                    <a:pt x="768" y="960"/>
                    <a:pt x="768" y="907"/>
                  </a:cubicBezTo>
                  <a:cubicBezTo>
                    <a:pt x="768" y="855"/>
                    <a:pt x="750" y="803"/>
                    <a:pt x="733" y="750"/>
                  </a:cubicBezTo>
                  <a:cubicBezTo>
                    <a:pt x="733" y="750"/>
                    <a:pt x="733" y="733"/>
                    <a:pt x="733" y="733"/>
                  </a:cubicBezTo>
                  <a:cubicBezTo>
                    <a:pt x="733" y="716"/>
                    <a:pt x="733" y="716"/>
                    <a:pt x="733" y="698"/>
                  </a:cubicBezTo>
                  <a:cubicBezTo>
                    <a:pt x="733" y="681"/>
                    <a:pt x="715" y="646"/>
                    <a:pt x="715" y="628"/>
                  </a:cubicBezTo>
                  <a:cubicBezTo>
                    <a:pt x="680" y="541"/>
                    <a:pt x="628" y="471"/>
                    <a:pt x="593" y="384"/>
                  </a:cubicBezTo>
                  <a:cubicBezTo>
                    <a:pt x="541" y="315"/>
                    <a:pt x="489" y="227"/>
                    <a:pt x="419" y="175"/>
                  </a:cubicBezTo>
                  <a:cubicBezTo>
                    <a:pt x="384" y="140"/>
                    <a:pt x="367" y="105"/>
                    <a:pt x="332" y="71"/>
                  </a:cubicBezTo>
                  <a:cubicBezTo>
                    <a:pt x="314" y="53"/>
                    <a:pt x="280" y="36"/>
                    <a:pt x="262" y="36"/>
                  </a:cubicBezTo>
                  <a:lnTo>
                    <a:pt x="227" y="36"/>
                  </a:lnTo>
                  <a:cubicBezTo>
                    <a:pt x="210" y="18"/>
                    <a:pt x="175"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0"/>
            <p:cNvSpPr/>
            <p:nvPr/>
          </p:nvSpPr>
          <p:spPr>
            <a:xfrm>
              <a:off x="4882943" y="1040680"/>
              <a:ext cx="31597" cy="26757"/>
            </a:xfrm>
            <a:custGeom>
              <a:avLst/>
              <a:gdLst/>
              <a:ahLst/>
              <a:cxnLst/>
              <a:rect l="l" t="t" r="r" b="b"/>
              <a:pathLst>
                <a:path w="1038" h="879" extrusionOk="0">
                  <a:moveTo>
                    <a:pt x="180" y="0"/>
                  </a:moveTo>
                  <a:cubicBezTo>
                    <a:pt x="76" y="0"/>
                    <a:pt x="1" y="122"/>
                    <a:pt x="79" y="215"/>
                  </a:cubicBezTo>
                  <a:cubicBezTo>
                    <a:pt x="113" y="320"/>
                    <a:pt x="218" y="372"/>
                    <a:pt x="288" y="424"/>
                  </a:cubicBezTo>
                  <a:cubicBezTo>
                    <a:pt x="323" y="442"/>
                    <a:pt x="358" y="459"/>
                    <a:pt x="392" y="494"/>
                  </a:cubicBezTo>
                  <a:lnTo>
                    <a:pt x="445" y="529"/>
                  </a:lnTo>
                  <a:lnTo>
                    <a:pt x="462" y="546"/>
                  </a:lnTo>
                  <a:cubicBezTo>
                    <a:pt x="532" y="598"/>
                    <a:pt x="584" y="651"/>
                    <a:pt x="654" y="703"/>
                  </a:cubicBezTo>
                  <a:cubicBezTo>
                    <a:pt x="724" y="755"/>
                    <a:pt x="793" y="808"/>
                    <a:pt x="863" y="860"/>
                  </a:cubicBezTo>
                  <a:cubicBezTo>
                    <a:pt x="883" y="873"/>
                    <a:pt x="903" y="879"/>
                    <a:pt x="922" y="879"/>
                  </a:cubicBezTo>
                  <a:cubicBezTo>
                    <a:pt x="953" y="879"/>
                    <a:pt x="981" y="864"/>
                    <a:pt x="1002" y="843"/>
                  </a:cubicBezTo>
                  <a:cubicBezTo>
                    <a:pt x="1037" y="808"/>
                    <a:pt x="1037" y="755"/>
                    <a:pt x="1020" y="721"/>
                  </a:cubicBezTo>
                  <a:cubicBezTo>
                    <a:pt x="985" y="633"/>
                    <a:pt x="933" y="564"/>
                    <a:pt x="863" y="494"/>
                  </a:cubicBezTo>
                  <a:cubicBezTo>
                    <a:pt x="811" y="424"/>
                    <a:pt x="741" y="372"/>
                    <a:pt x="689" y="302"/>
                  </a:cubicBezTo>
                  <a:cubicBezTo>
                    <a:pt x="619" y="250"/>
                    <a:pt x="567" y="198"/>
                    <a:pt x="497" y="145"/>
                  </a:cubicBezTo>
                  <a:cubicBezTo>
                    <a:pt x="427" y="76"/>
                    <a:pt x="323" y="23"/>
                    <a:pt x="218" y="6"/>
                  </a:cubicBezTo>
                  <a:cubicBezTo>
                    <a:pt x="205" y="2"/>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0"/>
            <p:cNvSpPr/>
            <p:nvPr/>
          </p:nvSpPr>
          <p:spPr>
            <a:xfrm>
              <a:off x="4808395" y="1000103"/>
              <a:ext cx="34884" cy="19603"/>
            </a:xfrm>
            <a:custGeom>
              <a:avLst/>
              <a:gdLst/>
              <a:ahLst/>
              <a:cxnLst/>
              <a:rect l="l" t="t" r="r" b="b"/>
              <a:pathLst>
                <a:path w="1146" h="644" extrusionOk="0">
                  <a:moveTo>
                    <a:pt x="229" y="1"/>
                  </a:moveTo>
                  <a:cubicBezTo>
                    <a:pt x="209" y="1"/>
                    <a:pt x="192" y="5"/>
                    <a:pt x="174" y="14"/>
                  </a:cubicBezTo>
                  <a:lnTo>
                    <a:pt x="140" y="14"/>
                  </a:lnTo>
                  <a:cubicBezTo>
                    <a:pt x="122" y="14"/>
                    <a:pt x="105" y="14"/>
                    <a:pt x="70" y="31"/>
                  </a:cubicBezTo>
                  <a:cubicBezTo>
                    <a:pt x="35" y="31"/>
                    <a:pt x="0" y="84"/>
                    <a:pt x="18" y="119"/>
                  </a:cubicBezTo>
                  <a:cubicBezTo>
                    <a:pt x="52" y="223"/>
                    <a:pt x="122" y="293"/>
                    <a:pt x="209" y="345"/>
                  </a:cubicBezTo>
                  <a:cubicBezTo>
                    <a:pt x="296" y="398"/>
                    <a:pt x="384" y="432"/>
                    <a:pt x="453" y="485"/>
                  </a:cubicBezTo>
                  <a:cubicBezTo>
                    <a:pt x="558" y="520"/>
                    <a:pt x="645" y="554"/>
                    <a:pt x="750" y="589"/>
                  </a:cubicBezTo>
                  <a:cubicBezTo>
                    <a:pt x="767" y="589"/>
                    <a:pt x="785" y="607"/>
                    <a:pt x="819" y="607"/>
                  </a:cubicBezTo>
                  <a:lnTo>
                    <a:pt x="872" y="624"/>
                  </a:lnTo>
                  <a:lnTo>
                    <a:pt x="924" y="624"/>
                  </a:lnTo>
                  <a:cubicBezTo>
                    <a:pt x="959" y="624"/>
                    <a:pt x="976" y="642"/>
                    <a:pt x="994" y="642"/>
                  </a:cubicBezTo>
                  <a:cubicBezTo>
                    <a:pt x="1001" y="643"/>
                    <a:pt x="1007" y="643"/>
                    <a:pt x="1014" y="643"/>
                  </a:cubicBezTo>
                  <a:cubicBezTo>
                    <a:pt x="1105" y="643"/>
                    <a:pt x="1146" y="534"/>
                    <a:pt x="1081" y="485"/>
                  </a:cubicBezTo>
                  <a:cubicBezTo>
                    <a:pt x="1046" y="467"/>
                    <a:pt x="1029" y="450"/>
                    <a:pt x="994" y="432"/>
                  </a:cubicBezTo>
                  <a:cubicBezTo>
                    <a:pt x="976" y="398"/>
                    <a:pt x="959" y="380"/>
                    <a:pt x="924" y="363"/>
                  </a:cubicBezTo>
                  <a:cubicBezTo>
                    <a:pt x="889" y="328"/>
                    <a:pt x="854" y="293"/>
                    <a:pt x="802" y="276"/>
                  </a:cubicBezTo>
                  <a:cubicBezTo>
                    <a:pt x="767" y="241"/>
                    <a:pt x="662" y="188"/>
                    <a:pt x="593" y="136"/>
                  </a:cubicBezTo>
                  <a:cubicBezTo>
                    <a:pt x="506" y="101"/>
                    <a:pt x="436" y="49"/>
                    <a:pt x="349" y="31"/>
                  </a:cubicBezTo>
                  <a:lnTo>
                    <a:pt x="296" y="14"/>
                  </a:lnTo>
                  <a:cubicBezTo>
                    <a:pt x="270" y="5"/>
                    <a:pt x="248"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0"/>
            <p:cNvSpPr/>
            <p:nvPr/>
          </p:nvSpPr>
          <p:spPr>
            <a:xfrm>
              <a:off x="4721367" y="942693"/>
              <a:ext cx="37898" cy="29557"/>
            </a:xfrm>
            <a:custGeom>
              <a:avLst/>
              <a:gdLst/>
              <a:ahLst/>
              <a:cxnLst/>
              <a:rect l="l" t="t" r="r" b="b"/>
              <a:pathLst>
                <a:path w="1245" h="971" extrusionOk="0">
                  <a:moveTo>
                    <a:pt x="88" y="0"/>
                  </a:moveTo>
                  <a:cubicBezTo>
                    <a:pt x="35" y="0"/>
                    <a:pt x="0" y="52"/>
                    <a:pt x="0" y="105"/>
                  </a:cubicBezTo>
                  <a:cubicBezTo>
                    <a:pt x="18" y="157"/>
                    <a:pt x="53" y="192"/>
                    <a:pt x="70" y="244"/>
                  </a:cubicBezTo>
                  <a:cubicBezTo>
                    <a:pt x="105" y="296"/>
                    <a:pt x="140" y="349"/>
                    <a:pt x="192" y="384"/>
                  </a:cubicBezTo>
                  <a:cubicBezTo>
                    <a:pt x="279" y="471"/>
                    <a:pt x="384" y="540"/>
                    <a:pt x="488" y="610"/>
                  </a:cubicBezTo>
                  <a:lnTo>
                    <a:pt x="750" y="784"/>
                  </a:lnTo>
                  <a:cubicBezTo>
                    <a:pt x="837" y="854"/>
                    <a:pt x="942" y="906"/>
                    <a:pt x="1046" y="959"/>
                  </a:cubicBezTo>
                  <a:cubicBezTo>
                    <a:pt x="1062" y="967"/>
                    <a:pt x="1078" y="970"/>
                    <a:pt x="1093" y="970"/>
                  </a:cubicBezTo>
                  <a:cubicBezTo>
                    <a:pt x="1178" y="970"/>
                    <a:pt x="1245" y="858"/>
                    <a:pt x="1186" y="784"/>
                  </a:cubicBezTo>
                  <a:cubicBezTo>
                    <a:pt x="1099" y="715"/>
                    <a:pt x="1029" y="628"/>
                    <a:pt x="942" y="558"/>
                  </a:cubicBezTo>
                  <a:lnTo>
                    <a:pt x="680" y="331"/>
                  </a:lnTo>
                  <a:cubicBezTo>
                    <a:pt x="593" y="262"/>
                    <a:pt x="506" y="192"/>
                    <a:pt x="419" y="122"/>
                  </a:cubicBezTo>
                  <a:cubicBezTo>
                    <a:pt x="366" y="87"/>
                    <a:pt x="297" y="52"/>
                    <a:pt x="244" y="35"/>
                  </a:cubicBezTo>
                  <a:cubicBezTo>
                    <a:pt x="192" y="18"/>
                    <a:pt x="140"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0"/>
            <p:cNvSpPr/>
            <p:nvPr/>
          </p:nvSpPr>
          <p:spPr>
            <a:xfrm>
              <a:off x="4651842" y="865223"/>
              <a:ext cx="37806" cy="45508"/>
            </a:xfrm>
            <a:custGeom>
              <a:avLst/>
              <a:gdLst/>
              <a:ahLst/>
              <a:cxnLst/>
              <a:rect l="l" t="t" r="r" b="b"/>
              <a:pathLst>
                <a:path w="1242" h="1495" extrusionOk="0">
                  <a:moveTo>
                    <a:pt x="105" y="0"/>
                  </a:moveTo>
                  <a:cubicBezTo>
                    <a:pt x="71" y="0"/>
                    <a:pt x="36" y="18"/>
                    <a:pt x="18" y="35"/>
                  </a:cubicBezTo>
                  <a:cubicBezTo>
                    <a:pt x="1" y="70"/>
                    <a:pt x="1" y="122"/>
                    <a:pt x="1" y="157"/>
                  </a:cubicBezTo>
                  <a:cubicBezTo>
                    <a:pt x="18" y="192"/>
                    <a:pt x="18" y="227"/>
                    <a:pt x="36" y="262"/>
                  </a:cubicBezTo>
                  <a:cubicBezTo>
                    <a:pt x="53" y="349"/>
                    <a:pt x="88" y="418"/>
                    <a:pt x="140" y="488"/>
                  </a:cubicBezTo>
                  <a:cubicBezTo>
                    <a:pt x="227" y="610"/>
                    <a:pt x="315" y="750"/>
                    <a:pt x="419" y="872"/>
                  </a:cubicBezTo>
                  <a:cubicBezTo>
                    <a:pt x="454" y="924"/>
                    <a:pt x="506" y="976"/>
                    <a:pt x="559" y="1029"/>
                  </a:cubicBezTo>
                  <a:cubicBezTo>
                    <a:pt x="611" y="1081"/>
                    <a:pt x="663" y="1133"/>
                    <a:pt x="716" y="1185"/>
                  </a:cubicBezTo>
                  <a:cubicBezTo>
                    <a:pt x="838" y="1290"/>
                    <a:pt x="960" y="1377"/>
                    <a:pt x="1082" y="1482"/>
                  </a:cubicBezTo>
                  <a:cubicBezTo>
                    <a:pt x="1093" y="1491"/>
                    <a:pt x="1106" y="1494"/>
                    <a:pt x="1119" y="1494"/>
                  </a:cubicBezTo>
                  <a:cubicBezTo>
                    <a:pt x="1181" y="1494"/>
                    <a:pt x="1241" y="1400"/>
                    <a:pt x="1169" y="1342"/>
                  </a:cubicBezTo>
                  <a:cubicBezTo>
                    <a:pt x="977" y="1133"/>
                    <a:pt x="785" y="924"/>
                    <a:pt x="628" y="680"/>
                  </a:cubicBezTo>
                  <a:cubicBezTo>
                    <a:pt x="541" y="575"/>
                    <a:pt x="472" y="453"/>
                    <a:pt x="402" y="331"/>
                  </a:cubicBezTo>
                  <a:cubicBezTo>
                    <a:pt x="367" y="279"/>
                    <a:pt x="315" y="209"/>
                    <a:pt x="280" y="157"/>
                  </a:cubicBezTo>
                  <a:cubicBezTo>
                    <a:pt x="262" y="122"/>
                    <a:pt x="227" y="87"/>
                    <a:pt x="193" y="70"/>
                  </a:cubicBezTo>
                  <a:cubicBezTo>
                    <a:pt x="175" y="35"/>
                    <a:pt x="140" y="18"/>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0"/>
            <p:cNvSpPr/>
            <p:nvPr/>
          </p:nvSpPr>
          <p:spPr>
            <a:xfrm>
              <a:off x="4611539" y="786474"/>
              <a:ext cx="22130" cy="42281"/>
            </a:xfrm>
            <a:custGeom>
              <a:avLst/>
              <a:gdLst/>
              <a:ahLst/>
              <a:cxnLst/>
              <a:rect l="l" t="t" r="r" b="b"/>
              <a:pathLst>
                <a:path w="727" h="1389" extrusionOk="0">
                  <a:moveTo>
                    <a:pt x="123" y="0"/>
                  </a:moveTo>
                  <a:cubicBezTo>
                    <a:pt x="89" y="0"/>
                    <a:pt x="48" y="17"/>
                    <a:pt x="35" y="42"/>
                  </a:cubicBezTo>
                  <a:cubicBezTo>
                    <a:pt x="0" y="112"/>
                    <a:pt x="18" y="164"/>
                    <a:pt x="18" y="216"/>
                  </a:cubicBezTo>
                  <a:cubicBezTo>
                    <a:pt x="18" y="286"/>
                    <a:pt x="18" y="356"/>
                    <a:pt x="35" y="426"/>
                  </a:cubicBezTo>
                  <a:cubicBezTo>
                    <a:pt x="70" y="548"/>
                    <a:pt x="122" y="670"/>
                    <a:pt x="192" y="792"/>
                  </a:cubicBezTo>
                  <a:cubicBezTo>
                    <a:pt x="244" y="896"/>
                    <a:pt x="296" y="1001"/>
                    <a:pt x="366" y="1105"/>
                  </a:cubicBezTo>
                  <a:cubicBezTo>
                    <a:pt x="401" y="1158"/>
                    <a:pt x="436" y="1193"/>
                    <a:pt x="471" y="1245"/>
                  </a:cubicBezTo>
                  <a:cubicBezTo>
                    <a:pt x="506" y="1280"/>
                    <a:pt x="523" y="1280"/>
                    <a:pt x="540" y="1315"/>
                  </a:cubicBezTo>
                  <a:cubicBezTo>
                    <a:pt x="575" y="1332"/>
                    <a:pt x="593" y="1350"/>
                    <a:pt x="610" y="1384"/>
                  </a:cubicBezTo>
                  <a:cubicBezTo>
                    <a:pt x="613" y="1387"/>
                    <a:pt x="619" y="1389"/>
                    <a:pt x="626" y="1389"/>
                  </a:cubicBezTo>
                  <a:cubicBezTo>
                    <a:pt x="660" y="1389"/>
                    <a:pt x="726" y="1358"/>
                    <a:pt x="697" y="1315"/>
                  </a:cubicBezTo>
                  <a:cubicBezTo>
                    <a:pt x="663" y="1210"/>
                    <a:pt x="628" y="1088"/>
                    <a:pt x="593" y="983"/>
                  </a:cubicBezTo>
                  <a:cubicBezTo>
                    <a:pt x="558" y="861"/>
                    <a:pt x="488" y="757"/>
                    <a:pt x="453" y="652"/>
                  </a:cubicBezTo>
                  <a:cubicBezTo>
                    <a:pt x="418" y="565"/>
                    <a:pt x="384" y="426"/>
                    <a:pt x="331" y="304"/>
                  </a:cubicBezTo>
                  <a:lnTo>
                    <a:pt x="296" y="234"/>
                  </a:lnTo>
                  <a:cubicBezTo>
                    <a:pt x="279" y="199"/>
                    <a:pt x="279" y="182"/>
                    <a:pt x="262" y="164"/>
                  </a:cubicBezTo>
                  <a:cubicBezTo>
                    <a:pt x="227" y="94"/>
                    <a:pt x="209" y="60"/>
                    <a:pt x="157" y="7"/>
                  </a:cubicBezTo>
                  <a:cubicBezTo>
                    <a:pt x="148" y="3"/>
                    <a:pt x="136"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0"/>
            <p:cNvSpPr/>
            <p:nvPr/>
          </p:nvSpPr>
          <p:spPr>
            <a:xfrm>
              <a:off x="4587644" y="697863"/>
              <a:ext cx="17868" cy="48856"/>
            </a:xfrm>
            <a:custGeom>
              <a:avLst/>
              <a:gdLst/>
              <a:ahLst/>
              <a:cxnLst/>
              <a:rect l="l" t="t" r="r" b="b"/>
              <a:pathLst>
                <a:path w="587" h="1605" extrusionOk="0">
                  <a:moveTo>
                    <a:pt x="203" y="0"/>
                  </a:moveTo>
                  <a:cubicBezTo>
                    <a:pt x="189" y="0"/>
                    <a:pt x="174" y="2"/>
                    <a:pt x="158" y="7"/>
                  </a:cubicBezTo>
                  <a:cubicBezTo>
                    <a:pt x="1" y="60"/>
                    <a:pt x="53" y="286"/>
                    <a:pt x="70" y="408"/>
                  </a:cubicBezTo>
                  <a:cubicBezTo>
                    <a:pt x="88" y="513"/>
                    <a:pt x="123" y="652"/>
                    <a:pt x="158" y="774"/>
                  </a:cubicBezTo>
                  <a:cubicBezTo>
                    <a:pt x="227" y="1036"/>
                    <a:pt x="297" y="1297"/>
                    <a:pt x="402" y="1541"/>
                  </a:cubicBezTo>
                  <a:cubicBezTo>
                    <a:pt x="416" y="1585"/>
                    <a:pt x="452" y="1604"/>
                    <a:pt x="488" y="1604"/>
                  </a:cubicBezTo>
                  <a:cubicBezTo>
                    <a:pt x="537" y="1604"/>
                    <a:pt x="586" y="1567"/>
                    <a:pt x="576" y="1506"/>
                  </a:cubicBezTo>
                  <a:cubicBezTo>
                    <a:pt x="524" y="1227"/>
                    <a:pt x="489" y="966"/>
                    <a:pt x="436" y="687"/>
                  </a:cubicBezTo>
                  <a:cubicBezTo>
                    <a:pt x="419" y="565"/>
                    <a:pt x="402" y="443"/>
                    <a:pt x="384" y="321"/>
                  </a:cubicBezTo>
                  <a:cubicBezTo>
                    <a:pt x="368" y="211"/>
                    <a:pt x="338"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0"/>
            <p:cNvSpPr/>
            <p:nvPr/>
          </p:nvSpPr>
          <p:spPr>
            <a:xfrm>
              <a:off x="4586061" y="627486"/>
              <a:ext cx="9589" cy="41307"/>
            </a:xfrm>
            <a:custGeom>
              <a:avLst/>
              <a:gdLst/>
              <a:ahLst/>
              <a:cxnLst/>
              <a:rect l="l" t="t" r="r" b="b"/>
              <a:pathLst>
                <a:path w="315" h="1357" extrusionOk="0">
                  <a:moveTo>
                    <a:pt x="157" y="1"/>
                  </a:moveTo>
                  <a:cubicBezTo>
                    <a:pt x="35" y="1"/>
                    <a:pt x="0" y="193"/>
                    <a:pt x="0" y="297"/>
                  </a:cubicBezTo>
                  <a:cubicBezTo>
                    <a:pt x="0" y="384"/>
                    <a:pt x="0" y="506"/>
                    <a:pt x="0" y="611"/>
                  </a:cubicBezTo>
                  <a:cubicBezTo>
                    <a:pt x="0" y="838"/>
                    <a:pt x="35" y="1064"/>
                    <a:pt x="70" y="1291"/>
                  </a:cubicBezTo>
                  <a:cubicBezTo>
                    <a:pt x="70" y="1334"/>
                    <a:pt x="109" y="1356"/>
                    <a:pt x="151" y="1356"/>
                  </a:cubicBezTo>
                  <a:cubicBezTo>
                    <a:pt x="192" y="1356"/>
                    <a:pt x="236" y="1334"/>
                    <a:pt x="244" y="1291"/>
                  </a:cubicBezTo>
                  <a:cubicBezTo>
                    <a:pt x="262" y="1082"/>
                    <a:pt x="297" y="838"/>
                    <a:pt x="297" y="611"/>
                  </a:cubicBezTo>
                  <a:cubicBezTo>
                    <a:pt x="297" y="506"/>
                    <a:pt x="297" y="402"/>
                    <a:pt x="314" y="297"/>
                  </a:cubicBezTo>
                  <a:cubicBezTo>
                    <a:pt x="314" y="175"/>
                    <a:pt x="297"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0"/>
            <p:cNvSpPr/>
            <p:nvPr/>
          </p:nvSpPr>
          <p:spPr>
            <a:xfrm>
              <a:off x="4587126" y="559056"/>
              <a:ext cx="10106" cy="32388"/>
            </a:xfrm>
            <a:custGeom>
              <a:avLst/>
              <a:gdLst/>
              <a:ahLst/>
              <a:cxnLst/>
              <a:rect l="l" t="t" r="r" b="b"/>
              <a:pathLst>
                <a:path w="332" h="1064" extrusionOk="0">
                  <a:moveTo>
                    <a:pt x="209" y="0"/>
                  </a:moveTo>
                  <a:cubicBezTo>
                    <a:pt x="157" y="0"/>
                    <a:pt x="105" y="35"/>
                    <a:pt x="87" y="88"/>
                  </a:cubicBezTo>
                  <a:cubicBezTo>
                    <a:pt x="70" y="157"/>
                    <a:pt x="53" y="244"/>
                    <a:pt x="35" y="314"/>
                  </a:cubicBezTo>
                  <a:cubicBezTo>
                    <a:pt x="35" y="384"/>
                    <a:pt x="18" y="471"/>
                    <a:pt x="18" y="541"/>
                  </a:cubicBezTo>
                  <a:cubicBezTo>
                    <a:pt x="0" y="698"/>
                    <a:pt x="0" y="837"/>
                    <a:pt x="35" y="977"/>
                  </a:cubicBezTo>
                  <a:cubicBezTo>
                    <a:pt x="35" y="1029"/>
                    <a:pt x="87" y="1064"/>
                    <a:pt x="140" y="1064"/>
                  </a:cubicBezTo>
                  <a:cubicBezTo>
                    <a:pt x="192" y="1046"/>
                    <a:pt x="227" y="1011"/>
                    <a:pt x="227" y="959"/>
                  </a:cubicBezTo>
                  <a:cubicBezTo>
                    <a:pt x="244" y="820"/>
                    <a:pt x="227" y="680"/>
                    <a:pt x="244" y="541"/>
                  </a:cubicBezTo>
                  <a:cubicBezTo>
                    <a:pt x="244" y="471"/>
                    <a:pt x="262" y="419"/>
                    <a:pt x="279" y="349"/>
                  </a:cubicBezTo>
                  <a:cubicBezTo>
                    <a:pt x="297" y="279"/>
                    <a:pt x="314" y="210"/>
                    <a:pt x="314" y="140"/>
                  </a:cubicBezTo>
                  <a:cubicBezTo>
                    <a:pt x="331" y="70"/>
                    <a:pt x="279" y="18"/>
                    <a:pt x="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2" name="Google Shape;992;p10"/>
          <p:cNvGrpSpPr/>
          <p:nvPr/>
        </p:nvGrpSpPr>
        <p:grpSpPr>
          <a:xfrm>
            <a:off x="6700506" y="1280906"/>
            <a:ext cx="4878797" cy="5577105"/>
            <a:chOff x="2081650" y="917775"/>
            <a:chExt cx="3347450" cy="3826925"/>
          </a:xfrm>
        </p:grpSpPr>
        <p:sp>
          <p:nvSpPr>
            <p:cNvPr id="993" name="Google Shape;993;p10"/>
            <p:cNvSpPr/>
            <p:nvPr/>
          </p:nvSpPr>
          <p:spPr>
            <a:xfrm>
              <a:off x="2181850" y="1294575"/>
              <a:ext cx="203475" cy="309425"/>
            </a:xfrm>
            <a:custGeom>
              <a:avLst/>
              <a:gdLst/>
              <a:ahLst/>
              <a:cxnLst/>
              <a:rect l="l" t="t" r="r" b="b"/>
              <a:pathLst>
                <a:path w="8139" h="12377" extrusionOk="0">
                  <a:moveTo>
                    <a:pt x="7577" y="1"/>
                  </a:moveTo>
                  <a:cubicBezTo>
                    <a:pt x="7350" y="1"/>
                    <a:pt x="7131" y="139"/>
                    <a:pt x="7101" y="439"/>
                  </a:cubicBezTo>
                  <a:cubicBezTo>
                    <a:pt x="6834" y="1407"/>
                    <a:pt x="6667" y="2374"/>
                    <a:pt x="6600" y="3375"/>
                  </a:cubicBezTo>
                  <a:cubicBezTo>
                    <a:pt x="6567" y="3775"/>
                    <a:pt x="6734" y="4542"/>
                    <a:pt x="6600" y="4942"/>
                  </a:cubicBezTo>
                  <a:cubicBezTo>
                    <a:pt x="6334" y="5643"/>
                    <a:pt x="5600" y="5977"/>
                    <a:pt x="4966" y="6243"/>
                  </a:cubicBezTo>
                  <a:cubicBezTo>
                    <a:pt x="4496" y="6478"/>
                    <a:pt x="3674" y="6850"/>
                    <a:pt x="3083" y="6850"/>
                  </a:cubicBezTo>
                  <a:cubicBezTo>
                    <a:pt x="2582" y="6850"/>
                    <a:pt x="2247" y="6584"/>
                    <a:pt x="2431" y="5743"/>
                  </a:cubicBezTo>
                  <a:cubicBezTo>
                    <a:pt x="2698" y="4475"/>
                    <a:pt x="3165" y="3208"/>
                    <a:pt x="3498" y="1940"/>
                  </a:cubicBezTo>
                  <a:cubicBezTo>
                    <a:pt x="3618" y="1559"/>
                    <a:pt x="3317" y="1311"/>
                    <a:pt x="3021" y="1311"/>
                  </a:cubicBezTo>
                  <a:cubicBezTo>
                    <a:pt x="2825" y="1311"/>
                    <a:pt x="2631" y="1421"/>
                    <a:pt x="2564" y="1673"/>
                  </a:cubicBezTo>
                  <a:cubicBezTo>
                    <a:pt x="2156" y="3087"/>
                    <a:pt x="1" y="7935"/>
                    <a:pt x="2736" y="7935"/>
                  </a:cubicBezTo>
                  <a:cubicBezTo>
                    <a:pt x="2904" y="7935"/>
                    <a:pt x="3091" y="7917"/>
                    <a:pt x="3298" y="7878"/>
                  </a:cubicBezTo>
                  <a:cubicBezTo>
                    <a:pt x="4399" y="7678"/>
                    <a:pt x="5466" y="7277"/>
                    <a:pt x="6467" y="6710"/>
                  </a:cubicBezTo>
                  <a:lnTo>
                    <a:pt x="6467" y="6710"/>
                  </a:lnTo>
                  <a:cubicBezTo>
                    <a:pt x="6233" y="8478"/>
                    <a:pt x="6300" y="10280"/>
                    <a:pt x="6634" y="12014"/>
                  </a:cubicBezTo>
                  <a:cubicBezTo>
                    <a:pt x="6687" y="12267"/>
                    <a:pt x="6873" y="12377"/>
                    <a:pt x="7069" y="12377"/>
                  </a:cubicBezTo>
                  <a:cubicBezTo>
                    <a:pt x="7364" y="12377"/>
                    <a:pt x="7681" y="12128"/>
                    <a:pt x="7601" y="11747"/>
                  </a:cubicBezTo>
                  <a:cubicBezTo>
                    <a:pt x="6767" y="7978"/>
                    <a:pt x="7935" y="4375"/>
                    <a:pt x="8101" y="573"/>
                  </a:cubicBezTo>
                  <a:cubicBezTo>
                    <a:pt x="8138" y="206"/>
                    <a:pt x="7852" y="1"/>
                    <a:pt x="75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0"/>
            <p:cNvSpPr/>
            <p:nvPr/>
          </p:nvSpPr>
          <p:spPr>
            <a:xfrm>
              <a:off x="2429475" y="1328675"/>
              <a:ext cx="148825" cy="156400"/>
            </a:xfrm>
            <a:custGeom>
              <a:avLst/>
              <a:gdLst/>
              <a:ahLst/>
              <a:cxnLst/>
              <a:rect l="l" t="t" r="r" b="b"/>
              <a:pathLst>
                <a:path w="5953" h="6256" extrusionOk="0">
                  <a:moveTo>
                    <a:pt x="2891" y="1"/>
                  </a:moveTo>
                  <a:cubicBezTo>
                    <a:pt x="2641" y="1"/>
                    <a:pt x="2383" y="159"/>
                    <a:pt x="2366" y="476"/>
                  </a:cubicBezTo>
                  <a:cubicBezTo>
                    <a:pt x="2333" y="1177"/>
                    <a:pt x="2299" y="1877"/>
                    <a:pt x="2299" y="2611"/>
                  </a:cubicBezTo>
                  <a:cubicBezTo>
                    <a:pt x="1766" y="2711"/>
                    <a:pt x="1199" y="2778"/>
                    <a:pt x="665" y="2845"/>
                  </a:cubicBezTo>
                  <a:cubicBezTo>
                    <a:pt x="52" y="2909"/>
                    <a:pt x="1" y="3849"/>
                    <a:pt x="603" y="3849"/>
                  </a:cubicBezTo>
                  <a:cubicBezTo>
                    <a:pt x="623" y="3849"/>
                    <a:pt x="643" y="3847"/>
                    <a:pt x="665" y="3845"/>
                  </a:cubicBezTo>
                  <a:cubicBezTo>
                    <a:pt x="1199" y="3779"/>
                    <a:pt x="1732" y="3712"/>
                    <a:pt x="2299" y="3612"/>
                  </a:cubicBezTo>
                  <a:cubicBezTo>
                    <a:pt x="2299" y="4312"/>
                    <a:pt x="2299" y="5046"/>
                    <a:pt x="2299" y="5780"/>
                  </a:cubicBezTo>
                  <a:cubicBezTo>
                    <a:pt x="2316" y="6097"/>
                    <a:pt x="2575" y="6255"/>
                    <a:pt x="2825" y="6255"/>
                  </a:cubicBezTo>
                  <a:cubicBezTo>
                    <a:pt x="3075" y="6255"/>
                    <a:pt x="3317" y="6097"/>
                    <a:pt x="3300" y="5780"/>
                  </a:cubicBezTo>
                  <a:cubicBezTo>
                    <a:pt x="3267" y="4979"/>
                    <a:pt x="3267" y="4212"/>
                    <a:pt x="3267" y="3412"/>
                  </a:cubicBezTo>
                  <a:cubicBezTo>
                    <a:pt x="4001" y="3245"/>
                    <a:pt x="4701" y="3078"/>
                    <a:pt x="5368" y="2845"/>
                  </a:cubicBezTo>
                  <a:cubicBezTo>
                    <a:pt x="5952" y="2691"/>
                    <a:pt x="5772" y="1858"/>
                    <a:pt x="5270" y="1858"/>
                  </a:cubicBezTo>
                  <a:cubicBezTo>
                    <a:pt x="5227" y="1858"/>
                    <a:pt x="5182" y="1864"/>
                    <a:pt x="5135" y="1877"/>
                  </a:cubicBezTo>
                  <a:cubicBezTo>
                    <a:pt x="4534" y="2077"/>
                    <a:pt x="3901" y="2244"/>
                    <a:pt x="3300" y="2378"/>
                  </a:cubicBezTo>
                  <a:cubicBezTo>
                    <a:pt x="3300" y="1744"/>
                    <a:pt x="3333" y="1110"/>
                    <a:pt x="3367" y="476"/>
                  </a:cubicBezTo>
                  <a:cubicBezTo>
                    <a:pt x="3383" y="159"/>
                    <a:pt x="3142" y="1"/>
                    <a:pt x="2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0"/>
            <p:cNvSpPr/>
            <p:nvPr/>
          </p:nvSpPr>
          <p:spPr>
            <a:xfrm>
              <a:off x="2612025" y="1237775"/>
              <a:ext cx="161800" cy="267825"/>
            </a:xfrm>
            <a:custGeom>
              <a:avLst/>
              <a:gdLst/>
              <a:ahLst/>
              <a:cxnLst/>
              <a:rect l="l" t="t" r="r" b="b"/>
              <a:pathLst>
                <a:path w="6472" h="10713" extrusionOk="0">
                  <a:moveTo>
                    <a:pt x="5417" y="1"/>
                  </a:moveTo>
                  <a:cubicBezTo>
                    <a:pt x="5180" y="1"/>
                    <a:pt x="4938" y="159"/>
                    <a:pt x="4904" y="476"/>
                  </a:cubicBezTo>
                  <a:cubicBezTo>
                    <a:pt x="4904" y="1544"/>
                    <a:pt x="4971" y="2611"/>
                    <a:pt x="5005" y="3679"/>
                  </a:cubicBezTo>
                  <a:cubicBezTo>
                    <a:pt x="4904" y="3679"/>
                    <a:pt x="4804" y="3712"/>
                    <a:pt x="4738" y="3745"/>
                  </a:cubicBezTo>
                  <a:cubicBezTo>
                    <a:pt x="4271" y="4012"/>
                    <a:pt x="3770" y="4212"/>
                    <a:pt x="3237" y="4346"/>
                  </a:cubicBezTo>
                  <a:cubicBezTo>
                    <a:pt x="2929" y="4412"/>
                    <a:pt x="2448" y="4506"/>
                    <a:pt x="2022" y="4506"/>
                  </a:cubicBezTo>
                  <a:cubicBezTo>
                    <a:pt x="1801" y="4506"/>
                    <a:pt x="1595" y="4481"/>
                    <a:pt x="1435" y="4412"/>
                  </a:cubicBezTo>
                  <a:cubicBezTo>
                    <a:pt x="902" y="4179"/>
                    <a:pt x="1202" y="3345"/>
                    <a:pt x="1269" y="2811"/>
                  </a:cubicBezTo>
                  <a:cubicBezTo>
                    <a:pt x="1335" y="2211"/>
                    <a:pt x="1435" y="1577"/>
                    <a:pt x="1502" y="977"/>
                  </a:cubicBezTo>
                  <a:cubicBezTo>
                    <a:pt x="1552" y="660"/>
                    <a:pt x="1327" y="501"/>
                    <a:pt x="1077" y="501"/>
                  </a:cubicBezTo>
                  <a:cubicBezTo>
                    <a:pt x="827" y="501"/>
                    <a:pt x="551" y="660"/>
                    <a:pt x="501" y="977"/>
                  </a:cubicBezTo>
                  <a:cubicBezTo>
                    <a:pt x="368" y="1977"/>
                    <a:pt x="201" y="2978"/>
                    <a:pt x="101" y="4012"/>
                  </a:cubicBezTo>
                  <a:cubicBezTo>
                    <a:pt x="1" y="4546"/>
                    <a:pt x="268" y="5080"/>
                    <a:pt x="802" y="5280"/>
                  </a:cubicBezTo>
                  <a:cubicBezTo>
                    <a:pt x="1199" y="5443"/>
                    <a:pt x="1637" y="5512"/>
                    <a:pt x="2088" y="5512"/>
                  </a:cubicBezTo>
                  <a:cubicBezTo>
                    <a:pt x="3113" y="5512"/>
                    <a:pt x="4204" y="5153"/>
                    <a:pt x="5038" y="4713"/>
                  </a:cubicBezTo>
                  <a:cubicBezTo>
                    <a:pt x="5138" y="6547"/>
                    <a:pt x="5271" y="8382"/>
                    <a:pt x="5472" y="10250"/>
                  </a:cubicBezTo>
                  <a:cubicBezTo>
                    <a:pt x="5488" y="10554"/>
                    <a:pt x="5754" y="10713"/>
                    <a:pt x="6003" y="10713"/>
                  </a:cubicBezTo>
                  <a:cubicBezTo>
                    <a:pt x="6245" y="10713"/>
                    <a:pt x="6472" y="10563"/>
                    <a:pt x="6439" y="10250"/>
                  </a:cubicBezTo>
                  <a:cubicBezTo>
                    <a:pt x="6139" y="6981"/>
                    <a:pt x="5972" y="3712"/>
                    <a:pt x="5905" y="476"/>
                  </a:cubicBezTo>
                  <a:cubicBezTo>
                    <a:pt x="5888" y="159"/>
                    <a:pt x="5655" y="1"/>
                    <a:pt x="5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0"/>
            <p:cNvSpPr/>
            <p:nvPr/>
          </p:nvSpPr>
          <p:spPr>
            <a:xfrm>
              <a:off x="2806350" y="1274600"/>
              <a:ext cx="88150" cy="42875"/>
            </a:xfrm>
            <a:custGeom>
              <a:avLst/>
              <a:gdLst/>
              <a:ahLst/>
              <a:cxnLst/>
              <a:rect l="l" t="t" r="r" b="b"/>
              <a:pathLst>
                <a:path w="3526" h="1715" extrusionOk="0">
                  <a:moveTo>
                    <a:pt x="2768" y="1"/>
                  </a:moveTo>
                  <a:cubicBezTo>
                    <a:pt x="2655" y="1"/>
                    <a:pt x="2539" y="41"/>
                    <a:pt x="2435" y="137"/>
                  </a:cubicBezTo>
                  <a:cubicBezTo>
                    <a:pt x="2027" y="516"/>
                    <a:pt x="1466" y="717"/>
                    <a:pt x="886" y="717"/>
                  </a:cubicBezTo>
                  <a:cubicBezTo>
                    <a:pt x="802" y="717"/>
                    <a:pt x="718" y="713"/>
                    <a:pt x="634" y="705"/>
                  </a:cubicBezTo>
                  <a:cubicBezTo>
                    <a:pt x="614" y="702"/>
                    <a:pt x="594" y="701"/>
                    <a:pt x="575" y="701"/>
                  </a:cubicBezTo>
                  <a:cubicBezTo>
                    <a:pt x="1" y="701"/>
                    <a:pt x="21" y="1641"/>
                    <a:pt x="634" y="1705"/>
                  </a:cubicBezTo>
                  <a:cubicBezTo>
                    <a:pt x="719" y="1711"/>
                    <a:pt x="804" y="1714"/>
                    <a:pt x="889" y="1714"/>
                  </a:cubicBezTo>
                  <a:cubicBezTo>
                    <a:pt x="1730" y="1714"/>
                    <a:pt x="2530" y="1414"/>
                    <a:pt x="3136" y="838"/>
                  </a:cubicBezTo>
                  <a:cubicBezTo>
                    <a:pt x="3525" y="500"/>
                    <a:pt x="3167" y="1"/>
                    <a:pt x="2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0"/>
            <p:cNvSpPr/>
            <p:nvPr/>
          </p:nvSpPr>
          <p:spPr>
            <a:xfrm>
              <a:off x="2827900" y="1352075"/>
              <a:ext cx="87800" cy="40325"/>
            </a:xfrm>
            <a:custGeom>
              <a:avLst/>
              <a:gdLst/>
              <a:ahLst/>
              <a:cxnLst/>
              <a:rect l="l" t="t" r="r" b="b"/>
              <a:pathLst>
                <a:path w="3512" h="1613" extrusionOk="0">
                  <a:moveTo>
                    <a:pt x="2729" y="0"/>
                  </a:moveTo>
                  <a:cubicBezTo>
                    <a:pt x="2700" y="0"/>
                    <a:pt x="2671" y="2"/>
                    <a:pt x="2641" y="7"/>
                  </a:cubicBezTo>
                  <a:cubicBezTo>
                    <a:pt x="1907" y="141"/>
                    <a:pt x="1206" y="341"/>
                    <a:pt x="506" y="608"/>
                  </a:cubicBezTo>
                  <a:cubicBezTo>
                    <a:pt x="1" y="845"/>
                    <a:pt x="131" y="1612"/>
                    <a:pt x="589" y="1612"/>
                  </a:cubicBezTo>
                  <a:cubicBezTo>
                    <a:pt x="646" y="1612"/>
                    <a:pt x="707" y="1601"/>
                    <a:pt x="773" y="1575"/>
                  </a:cubicBezTo>
                  <a:cubicBezTo>
                    <a:pt x="1440" y="1275"/>
                    <a:pt x="2174" y="1075"/>
                    <a:pt x="2908" y="975"/>
                  </a:cubicBezTo>
                  <a:cubicBezTo>
                    <a:pt x="3511" y="911"/>
                    <a:pt x="3298" y="0"/>
                    <a:pt x="2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0"/>
            <p:cNvSpPr/>
            <p:nvPr/>
          </p:nvSpPr>
          <p:spPr>
            <a:xfrm>
              <a:off x="2953100" y="1140525"/>
              <a:ext cx="172650" cy="192450"/>
            </a:xfrm>
            <a:custGeom>
              <a:avLst/>
              <a:gdLst/>
              <a:ahLst/>
              <a:cxnLst/>
              <a:rect l="l" t="t" r="r" b="b"/>
              <a:pathLst>
                <a:path w="6906" h="7698" extrusionOk="0">
                  <a:moveTo>
                    <a:pt x="3480" y="1"/>
                  </a:moveTo>
                  <a:cubicBezTo>
                    <a:pt x="2984" y="1"/>
                    <a:pt x="2492" y="142"/>
                    <a:pt x="2069" y="430"/>
                  </a:cubicBezTo>
                  <a:cubicBezTo>
                    <a:pt x="935" y="1164"/>
                    <a:pt x="468" y="2598"/>
                    <a:pt x="101" y="3799"/>
                  </a:cubicBezTo>
                  <a:cubicBezTo>
                    <a:pt x="1" y="4180"/>
                    <a:pt x="310" y="4428"/>
                    <a:pt x="609" y="4428"/>
                  </a:cubicBezTo>
                  <a:cubicBezTo>
                    <a:pt x="808" y="4428"/>
                    <a:pt x="1002" y="4319"/>
                    <a:pt x="1068" y="4066"/>
                  </a:cubicBezTo>
                  <a:cubicBezTo>
                    <a:pt x="1350" y="3080"/>
                    <a:pt x="2132" y="926"/>
                    <a:pt x="3435" y="926"/>
                  </a:cubicBezTo>
                  <a:cubicBezTo>
                    <a:pt x="3674" y="926"/>
                    <a:pt x="3930" y="999"/>
                    <a:pt x="4204" y="1164"/>
                  </a:cubicBezTo>
                  <a:cubicBezTo>
                    <a:pt x="5872" y="2198"/>
                    <a:pt x="4104" y="4667"/>
                    <a:pt x="2903" y="5267"/>
                  </a:cubicBezTo>
                  <a:cubicBezTo>
                    <a:pt x="2670" y="5434"/>
                    <a:pt x="2570" y="5734"/>
                    <a:pt x="2703" y="5967"/>
                  </a:cubicBezTo>
                  <a:cubicBezTo>
                    <a:pt x="2903" y="6401"/>
                    <a:pt x="3037" y="6868"/>
                    <a:pt x="3170" y="7335"/>
                  </a:cubicBezTo>
                  <a:cubicBezTo>
                    <a:pt x="3237" y="7588"/>
                    <a:pt x="3431" y="7697"/>
                    <a:pt x="3629" y="7697"/>
                  </a:cubicBezTo>
                  <a:cubicBezTo>
                    <a:pt x="3928" y="7697"/>
                    <a:pt x="4238" y="7449"/>
                    <a:pt x="4137" y="7068"/>
                  </a:cubicBezTo>
                  <a:cubicBezTo>
                    <a:pt x="4037" y="6668"/>
                    <a:pt x="3904" y="6301"/>
                    <a:pt x="3770" y="5934"/>
                  </a:cubicBezTo>
                  <a:cubicBezTo>
                    <a:pt x="5438" y="4800"/>
                    <a:pt x="6906" y="1798"/>
                    <a:pt x="4871" y="397"/>
                  </a:cubicBezTo>
                  <a:cubicBezTo>
                    <a:pt x="4444" y="134"/>
                    <a:pt x="3960" y="1"/>
                    <a:pt x="34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0"/>
            <p:cNvSpPr/>
            <p:nvPr/>
          </p:nvSpPr>
          <p:spPr>
            <a:xfrm>
              <a:off x="3050675" y="1365550"/>
              <a:ext cx="30050" cy="44800"/>
            </a:xfrm>
            <a:custGeom>
              <a:avLst/>
              <a:gdLst/>
              <a:ahLst/>
              <a:cxnLst/>
              <a:rect l="l" t="t" r="r" b="b"/>
              <a:pathLst>
                <a:path w="1202" h="1792" extrusionOk="0">
                  <a:moveTo>
                    <a:pt x="671" y="1"/>
                  </a:moveTo>
                  <a:cubicBezTo>
                    <a:pt x="496" y="1"/>
                    <a:pt x="322" y="82"/>
                    <a:pt x="234" y="235"/>
                  </a:cubicBezTo>
                  <a:cubicBezTo>
                    <a:pt x="168" y="402"/>
                    <a:pt x="134" y="536"/>
                    <a:pt x="101" y="702"/>
                  </a:cubicBezTo>
                  <a:cubicBezTo>
                    <a:pt x="68" y="736"/>
                    <a:pt x="34" y="803"/>
                    <a:pt x="34" y="836"/>
                  </a:cubicBezTo>
                  <a:cubicBezTo>
                    <a:pt x="1" y="936"/>
                    <a:pt x="1" y="1036"/>
                    <a:pt x="34" y="1136"/>
                  </a:cubicBezTo>
                  <a:lnTo>
                    <a:pt x="34" y="1303"/>
                  </a:lnTo>
                  <a:cubicBezTo>
                    <a:pt x="34" y="1587"/>
                    <a:pt x="274" y="1791"/>
                    <a:pt x="538" y="1791"/>
                  </a:cubicBezTo>
                  <a:cubicBezTo>
                    <a:pt x="614" y="1791"/>
                    <a:pt x="693" y="1774"/>
                    <a:pt x="768" y="1737"/>
                  </a:cubicBezTo>
                  <a:cubicBezTo>
                    <a:pt x="1068" y="1570"/>
                    <a:pt x="1202" y="1169"/>
                    <a:pt x="1035" y="869"/>
                  </a:cubicBezTo>
                  <a:cubicBezTo>
                    <a:pt x="1035" y="803"/>
                    <a:pt x="1068" y="769"/>
                    <a:pt x="1068" y="736"/>
                  </a:cubicBezTo>
                  <a:cubicBezTo>
                    <a:pt x="1202" y="502"/>
                    <a:pt x="1135" y="202"/>
                    <a:pt x="935" y="69"/>
                  </a:cubicBezTo>
                  <a:cubicBezTo>
                    <a:pt x="855" y="23"/>
                    <a:pt x="763" y="1"/>
                    <a:pt x="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0"/>
            <p:cNvSpPr/>
            <p:nvPr/>
          </p:nvSpPr>
          <p:spPr>
            <a:xfrm>
              <a:off x="4620125" y="1229400"/>
              <a:ext cx="597125" cy="313600"/>
            </a:xfrm>
            <a:custGeom>
              <a:avLst/>
              <a:gdLst/>
              <a:ahLst/>
              <a:cxnLst/>
              <a:rect l="l" t="t" r="r" b="b"/>
              <a:pathLst>
                <a:path w="23885" h="12544" extrusionOk="0">
                  <a:moveTo>
                    <a:pt x="10332" y="0"/>
                  </a:moveTo>
                  <a:cubicBezTo>
                    <a:pt x="10223" y="0"/>
                    <a:pt x="10115" y="14"/>
                    <a:pt x="10008" y="44"/>
                  </a:cubicBezTo>
                  <a:cubicBezTo>
                    <a:pt x="9308" y="211"/>
                    <a:pt x="8974" y="978"/>
                    <a:pt x="8574" y="1545"/>
                  </a:cubicBezTo>
                  <a:cubicBezTo>
                    <a:pt x="7840" y="2613"/>
                    <a:pt x="7106" y="3647"/>
                    <a:pt x="6305" y="4681"/>
                  </a:cubicBezTo>
                  <a:cubicBezTo>
                    <a:pt x="4771" y="6682"/>
                    <a:pt x="3103" y="8584"/>
                    <a:pt x="1302" y="10351"/>
                  </a:cubicBezTo>
                  <a:cubicBezTo>
                    <a:pt x="1469" y="8117"/>
                    <a:pt x="1902" y="5948"/>
                    <a:pt x="2670" y="3847"/>
                  </a:cubicBezTo>
                  <a:cubicBezTo>
                    <a:pt x="2836" y="3346"/>
                    <a:pt x="2442" y="3002"/>
                    <a:pt x="2050" y="3002"/>
                  </a:cubicBezTo>
                  <a:cubicBezTo>
                    <a:pt x="1815" y="3002"/>
                    <a:pt x="1581" y="3126"/>
                    <a:pt x="1469" y="3413"/>
                  </a:cubicBezTo>
                  <a:cubicBezTo>
                    <a:pt x="501" y="6115"/>
                    <a:pt x="1" y="8984"/>
                    <a:pt x="1" y="11853"/>
                  </a:cubicBezTo>
                  <a:cubicBezTo>
                    <a:pt x="1" y="12215"/>
                    <a:pt x="317" y="12543"/>
                    <a:pt x="643" y="12543"/>
                  </a:cubicBezTo>
                  <a:cubicBezTo>
                    <a:pt x="767" y="12543"/>
                    <a:pt x="892" y="12496"/>
                    <a:pt x="1002" y="12386"/>
                  </a:cubicBezTo>
                  <a:cubicBezTo>
                    <a:pt x="2536" y="10919"/>
                    <a:pt x="4004" y="9384"/>
                    <a:pt x="5405" y="7783"/>
                  </a:cubicBezTo>
                  <a:cubicBezTo>
                    <a:pt x="6239" y="6816"/>
                    <a:pt x="7039" y="5815"/>
                    <a:pt x="7807" y="4781"/>
                  </a:cubicBezTo>
                  <a:cubicBezTo>
                    <a:pt x="8474" y="3880"/>
                    <a:pt x="9074" y="2679"/>
                    <a:pt x="9808" y="1912"/>
                  </a:cubicBezTo>
                  <a:cubicBezTo>
                    <a:pt x="10116" y="1604"/>
                    <a:pt x="10420" y="1488"/>
                    <a:pt x="10730" y="1488"/>
                  </a:cubicBezTo>
                  <a:cubicBezTo>
                    <a:pt x="11358" y="1488"/>
                    <a:pt x="12006" y="1966"/>
                    <a:pt x="12743" y="2279"/>
                  </a:cubicBezTo>
                  <a:cubicBezTo>
                    <a:pt x="13844" y="2746"/>
                    <a:pt x="14878" y="3180"/>
                    <a:pt x="15979" y="3613"/>
                  </a:cubicBezTo>
                  <a:cubicBezTo>
                    <a:pt x="17880" y="4347"/>
                    <a:pt x="19815" y="5048"/>
                    <a:pt x="21750" y="5648"/>
                  </a:cubicBezTo>
                  <a:cubicBezTo>
                    <a:pt x="21777" y="6034"/>
                    <a:pt x="22078" y="6283"/>
                    <a:pt x="22426" y="6283"/>
                  </a:cubicBezTo>
                  <a:cubicBezTo>
                    <a:pt x="22499" y="6283"/>
                    <a:pt x="22575" y="6272"/>
                    <a:pt x="22650" y="6249"/>
                  </a:cubicBezTo>
                  <a:lnTo>
                    <a:pt x="23384" y="6015"/>
                  </a:lnTo>
                  <a:cubicBezTo>
                    <a:pt x="23885" y="5748"/>
                    <a:pt x="23851" y="5048"/>
                    <a:pt x="23318" y="4848"/>
                  </a:cubicBezTo>
                  <a:cubicBezTo>
                    <a:pt x="20749" y="4047"/>
                    <a:pt x="18181" y="3146"/>
                    <a:pt x="15679" y="2146"/>
                  </a:cubicBezTo>
                  <a:cubicBezTo>
                    <a:pt x="14478" y="1645"/>
                    <a:pt x="13277" y="1145"/>
                    <a:pt x="12110" y="645"/>
                  </a:cubicBezTo>
                  <a:cubicBezTo>
                    <a:pt x="11572" y="418"/>
                    <a:pt x="10939" y="0"/>
                    <a:pt x="10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0"/>
            <p:cNvSpPr/>
            <p:nvPr/>
          </p:nvSpPr>
          <p:spPr>
            <a:xfrm>
              <a:off x="4749400" y="1371850"/>
              <a:ext cx="268550" cy="255025"/>
            </a:xfrm>
            <a:custGeom>
              <a:avLst/>
              <a:gdLst/>
              <a:ahLst/>
              <a:cxnLst/>
              <a:rect l="l" t="t" r="r" b="b"/>
              <a:pathLst>
                <a:path w="10742" h="10201" extrusionOk="0">
                  <a:moveTo>
                    <a:pt x="5556" y="1"/>
                  </a:moveTo>
                  <a:cubicBezTo>
                    <a:pt x="4885" y="1"/>
                    <a:pt x="4554" y="1031"/>
                    <a:pt x="5271" y="1218"/>
                  </a:cubicBezTo>
                  <a:cubicBezTo>
                    <a:pt x="6071" y="1384"/>
                    <a:pt x="8707" y="2085"/>
                    <a:pt x="7806" y="3653"/>
                  </a:cubicBezTo>
                  <a:cubicBezTo>
                    <a:pt x="7372" y="4320"/>
                    <a:pt x="5838" y="5054"/>
                    <a:pt x="5271" y="5387"/>
                  </a:cubicBezTo>
                  <a:cubicBezTo>
                    <a:pt x="4437" y="5821"/>
                    <a:pt x="3570" y="6221"/>
                    <a:pt x="2669" y="6521"/>
                  </a:cubicBezTo>
                  <a:cubicBezTo>
                    <a:pt x="2202" y="6688"/>
                    <a:pt x="1535" y="6788"/>
                    <a:pt x="1235" y="7289"/>
                  </a:cubicBezTo>
                  <a:cubicBezTo>
                    <a:pt x="0" y="9457"/>
                    <a:pt x="5471" y="9991"/>
                    <a:pt x="6505" y="10191"/>
                  </a:cubicBezTo>
                  <a:cubicBezTo>
                    <a:pt x="6547" y="10197"/>
                    <a:pt x="6586" y="10201"/>
                    <a:pt x="6624" y="10201"/>
                  </a:cubicBezTo>
                  <a:cubicBezTo>
                    <a:pt x="7343" y="10201"/>
                    <a:pt x="7366" y="9050"/>
                    <a:pt x="6605" y="8923"/>
                  </a:cubicBezTo>
                  <a:cubicBezTo>
                    <a:pt x="5504" y="8790"/>
                    <a:pt x="4437" y="8556"/>
                    <a:pt x="3369" y="8189"/>
                  </a:cubicBezTo>
                  <a:lnTo>
                    <a:pt x="2802" y="8056"/>
                  </a:lnTo>
                  <a:cubicBezTo>
                    <a:pt x="2535" y="7856"/>
                    <a:pt x="2569" y="7756"/>
                    <a:pt x="2902" y="7756"/>
                  </a:cubicBezTo>
                  <a:cubicBezTo>
                    <a:pt x="3103" y="7522"/>
                    <a:pt x="4137" y="7322"/>
                    <a:pt x="4403" y="7222"/>
                  </a:cubicBezTo>
                  <a:cubicBezTo>
                    <a:pt x="5871" y="6555"/>
                    <a:pt x="7639" y="5654"/>
                    <a:pt x="8773" y="4420"/>
                  </a:cubicBezTo>
                  <a:cubicBezTo>
                    <a:pt x="10741" y="2218"/>
                    <a:pt x="7672" y="450"/>
                    <a:pt x="5704" y="17"/>
                  </a:cubicBezTo>
                  <a:cubicBezTo>
                    <a:pt x="5654" y="6"/>
                    <a:pt x="5604" y="1"/>
                    <a:pt x="55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0"/>
            <p:cNvSpPr/>
            <p:nvPr/>
          </p:nvSpPr>
          <p:spPr>
            <a:xfrm>
              <a:off x="5002900" y="1451050"/>
              <a:ext cx="204650" cy="220625"/>
            </a:xfrm>
            <a:custGeom>
              <a:avLst/>
              <a:gdLst/>
              <a:ahLst/>
              <a:cxnLst/>
              <a:rect l="l" t="t" r="r" b="b"/>
              <a:pathLst>
                <a:path w="8186" h="8825" extrusionOk="0">
                  <a:moveTo>
                    <a:pt x="3704" y="4799"/>
                  </a:moveTo>
                  <a:cubicBezTo>
                    <a:pt x="4239" y="4799"/>
                    <a:pt x="4489" y="5156"/>
                    <a:pt x="4437" y="5855"/>
                  </a:cubicBezTo>
                  <a:cubicBezTo>
                    <a:pt x="4971" y="6556"/>
                    <a:pt x="4838" y="6989"/>
                    <a:pt x="4104" y="7156"/>
                  </a:cubicBezTo>
                  <a:cubicBezTo>
                    <a:pt x="3711" y="7395"/>
                    <a:pt x="3355" y="7499"/>
                    <a:pt x="3048" y="7499"/>
                  </a:cubicBezTo>
                  <a:cubicBezTo>
                    <a:pt x="2026" y="7499"/>
                    <a:pt x="1541" y="6350"/>
                    <a:pt x="2002" y="5221"/>
                  </a:cubicBezTo>
                  <a:cubicBezTo>
                    <a:pt x="2369" y="5055"/>
                    <a:pt x="2770" y="4955"/>
                    <a:pt x="3170" y="4888"/>
                  </a:cubicBezTo>
                  <a:cubicBezTo>
                    <a:pt x="3371" y="4828"/>
                    <a:pt x="3549" y="4799"/>
                    <a:pt x="3704" y="4799"/>
                  </a:cubicBezTo>
                  <a:close/>
                  <a:moveTo>
                    <a:pt x="7227" y="1"/>
                  </a:moveTo>
                  <a:cubicBezTo>
                    <a:pt x="7146" y="1"/>
                    <a:pt x="7061" y="17"/>
                    <a:pt x="6973" y="51"/>
                  </a:cubicBezTo>
                  <a:cubicBezTo>
                    <a:pt x="4671" y="885"/>
                    <a:pt x="1635" y="2553"/>
                    <a:pt x="701" y="5055"/>
                  </a:cubicBezTo>
                  <a:cubicBezTo>
                    <a:pt x="1" y="6856"/>
                    <a:pt x="968" y="8824"/>
                    <a:pt x="3036" y="8824"/>
                  </a:cubicBezTo>
                  <a:cubicBezTo>
                    <a:pt x="3054" y="8824"/>
                    <a:pt x="3072" y="8825"/>
                    <a:pt x="3089" y="8825"/>
                  </a:cubicBezTo>
                  <a:cubicBezTo>
                    <a:pt x="4972" y="8825"/>
                    <a:pt x="6799" y="7071"/>
                    <a:pt x="6039" y="5121"/>
                  </a:cubicBezTo>
                  <a:cubicBezTo>
                    <a:pt x="5609" y="4033"/>
                    <a:pt x="4712" y="3658"/>
                    <a:pt x="3750" y="3658"/>
                  </a:cubicBezTo>
                  <a:cubicBezTo>
                    <a:pt x="3591" y="3658"/>
                    <a:pt x="3430" y="3668"/>
                    <a:pt x="3270" y="3687"/>
                  </a:cubicBezTo>
                  <a:cubicBezTo>
                    <a:pt x="4504" y="2553"/>
                    <a:pt x="5938" y="1719"/>
                    <a:pt x="7506" y="1185"/>
                  </a:cubicBezTo>
                  <a:cubicBezTo>
                    <a:pt x="8185" y="920"/>
                    <a:pt x="7845" y="1"/>
                    <a:pt x="7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0"/>
            <p:cNvSpPr/>
            <p:nvPr/>
          </p:nvSpPr>
          <p:spPr>
            <a:xfrm>
              <a:off x="4403325" y="2069850"/>
              <a:ext cx="190500" cy="356800"/>
            </a:xfrm>
            <a:custGeom>
              <a:avLst/>
              <a:gdLst/>
              <a:ahLst/>
              <a:cxnLst/>
              <a:rect l="l" t="t" r="r" b="b"/>
              <a:pathLst>
                <a:path w="7620" h="14272" extrusionOk="0">
                  <a:moveTo>
                    <a:pt x="3420" y="1"/>
                  </a:moveTo>
                  <a:cubicBezTo>
                    <a:pt x="2586" y="1"/>
                    <a:pt x="1758" y="382"/>
                    <a:pt x="1068" y="1318"/>
                  </a:cubicBezTo>
                  <a:cubicBezTo>
                    <a:pt x="0" y="2785"/>
                    <a:pt x="234" y="4754"/>
                    <a:pt x="434" y="6455"/>
                  </a:cubicBezTo>
                  <a:cubicBezTo>
                    <a:pt x="701" y="8957"/>
                    <a:pt x="1134" y="11392"/>
                    <a:pt x="1635" y="13860"/>
                  </a:cubicBezTo>
                  <a:cubicBezTo>
                    <a:pt x="1700" y="14147"/>
                    <a:pt x="1914" y="14271"/>
                    <a:pt x="2140" y="14271"/>
                  </a:cubicBezTo>
                  <a:cubicBezTo>
                    <a:pt x="2490" y="14271"/>
                    <a:pt x="2870" y="13973"/>
                    <a:pt x="2769" y="13526"/>
                  </a:cubicBezTo>
                  <a:cubicBezTo>
                    <a:pt x="2535" y="12326"/>
                    <a:pt x="2302" y="11158"/>
                    <a:pt x="2102" y="9924"/>
                  </a:cubicBezTo>
                  <a:lnTo>
                    <a:pt x="2102" y="9924"/>
                  </a:lnTo>
                  <a:cubicBezTo>
                    <a:pt x="2146" y="9942"/>
                    <a:pt x="2193" y="9950"/>
                    <a:pt x="2242" y="9950"/>
                  </a:cubicBezTo>
                  <a:cubicBezTo>
                    <a:pt x="2373" y="9950"/>
                    <a:pt x="2513" y="9888"/>
                    <a:pt x="2635" y="9790"/>
                  </a:cubicBezTo>
                  <a:cubicBezTo>
                    <a:pt x="3469" y="9023"/>
                    <a:pt x="4537" y="8490"/>
                    <a:pt x="5704" y="8356"/>
                  </a:cubicBezTo>
                  <a:cubicBezTo>
                    <a:pt x="6398" y="8261"/>
                    <a:pt x="6167" y="7211"/>
                    <a:pt x="5519" y="7211"/>
                  </a:cubicBezTo>
                  <a:cubicBezTo>
                    <a:pt x="5482" y="7211"/>
                    <a:pt x="5444" y="7215"/>
                    <a:pt x="5404" y="7222"/>
                  </a:cubicBezTo>
                  <a:cubicBezTo>
                    <a:pt x="4103" y="7422"/>
                    <a:pt x="2902" y="7989"/>
                    <a:pt x="1935" y="8856"/>
                  </a:cubicBezTo>
                  <a:cubicBezTo>
                    <a:pt x="1801" y="8056"/>
                    <a:pt x="1701" y="7255"/>
                    <a:pt x="1601" y="6455"/>
                  </a:cubicBezTo>
                  <a:cubicBezTo>
                    <a:pt x="1501" y="5421"/>
                    <a:pt x="1301" y="4253"/>
                    <a:pt x="1501" y="3219"/>
                  </a:cubicBezTo>
                  <a:cubicBezTo>
                    <a:pt x="1739" y="2091"/>
                    <a:pt x="2452" y="1385"/>
                    <a:pt x="3524" y="1385"/>
                  </a:cubicBezTo>
                  <a:cubicBezTo>
                    <a:pt x="3656" y="1385"/>
                    <a:pt x="3794" y="1396"/>
                    <a:pt x="3936" y="1418"/>
                  </a:cubicBezTo>
                  <a:cubicBezTo>
                    <a:pt x="5204" y="1585"/>
                    <a:pt x="5838" y="2285"/>
                    <a:pt x="6305" y="3486"/>
                  </a:cubicBezTo>
                  <a:cubicBezTo>
                    <a:pt x="6411" y="3764"/>
                    <a:pt x="6659" y="3885"/>
                    <a:pt x="6901" y="3885"/>
                  </a:cubicBezTo>
                  <a:cubicBezTo>
                    <a:pt x="7268" y="3885"/>
                    <a:pt x="7620" y="3608"/>
                    <a:pt x="7439" y="3186"/>
                  </a:cubicBezTo>
                  <a:cubicBezTo>
                    <a:pt x="6772" y="1519"/>
                    <a:pt x="5084" y="1"/>
                    <a:pt x="3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0"/>
            <p:cNvSpPr/>
            <p:nvPr/>
          </p:nvSpPr>
          <p:spPr>
            <a:xfrm>
              <a:off x="4594275" y="2136850"/>
              <a:ext cx="104600" cy="255050"/>
            </a:xfrm>
            <a:custGeom>
              <a:avLst/>
              <a:gdLst/>
              <a:ahLst/>
              <a:cxnLst/>
              <a:rect l="l" t="t" r="r" b="b"/>
              <a:pathLst>
                <a:path w="4184" h="10202" extrusionOk="0">
                  <a:moveTo>
                    <a:pt x="3326" y="1"/>
                  </a:moveTo>
                  <a:cubicBezTo>
                    <a:pt x="3193" y="1"/>
                    <a:pt x="3057" y="51"/>
                    <a:pt x="2936" y="172"/>
                  </a:cubicBezTo>
                  <a:cubicBezTo>
                    <a:pt x="134" y="2807"/>
                    <a:pt x="1" y="7211"/>
                    <a:pt x="2669" y="10013"/>
                  </a:cubicBezTo>
                  <a:cubicBezTo>
                    <a:pt x="2795" y="10146"/>
                    <a:pt x="2935" y="10202"/>
                    <a:pt x="3070" y="10202"/>
                  </a:cubicBezTo>
                  <a:cubicBezTo>
                    <a:pt x="3508" y="10202"/>
                    <a:pt x="3886" y="9612"/>
                    <a:pt x="3503" y="9179"/>
                  </a:cubicBezTo>
                  <a:cubicBezTo>
                    <a:pt x="1302" y="6844"/>
                    <a:pt x="1402" y="3174"/>
                    <a:pt x="3770" y="1006"/>
                  </a:cubicBezTo>
                  <a:cubicBezTo>
                    <a:pt x="4183" y="593"/>
                    <a:pt x="3778" y="1"/>
                    <a:pt x="3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0"/>
            <p:cNvSpPr/>
            <p:nvPr/>
          </p:nvSpPr>
          <p:spPr>
            <a:xfrm>
              <a:off x="4710375" y="2172425"/>
              <a:ext cx="140350" cy="181300"/>
            </a:xfrm>
            <a:custGeom>
              <a:avLst/>
              <a:gdLst/>
              <a:ahLst/>
              <a:cxnLst/>
              <a:rect l="l" t="t" r="r" b="b"/>
              <a:pathLst>
                <a:path w="5614" h="7252" extrusionOk="0">
                  <a:moveTo>
                    <a:pt x="4777" y="1"/>
                  </a:moveTo>
                  <a:cubicBezTo>
                    <a:pt x="4601" y="1"/>
                    <a:pt x="4424" y="73"/>
                    <a:pt x="4297" y="250"/>
                  </a:cubicBezTo>
                  <a:cubicBezTo>
                    <a:pt x="3696" y="1051"/>
                    <a:pt x="3162" y="1885"/>
                    <a:pt x="2662" y="2785"/>
                  </a:cubicBezTo>
                  <a:cubicBezTo>
                    <a:pt x="2162" y="2285"/>
                    <a:pt x="1628" y="1818"/>
                    <a:pt x="1094" y="1418"/>
                  </a:cubicBezTo>
                  <a:cubicBezTo>
                    <a:pt x="988" y="1335"/>
                    <a:pt x="881" y="1299"/>
                    <a:pt x="781" y="1299"/>
                  </a:cubicBezTo>
                  <a:cubicBezTo>
                    <a:pt x="318" y="1299"/>
                    <a:pt x="0" y="2062"/>
                    <a:pt x="494" y="2418"/>
                  </a:cubicBezTo>
                  <a:cubicBezTo>
                    <a:pt x="1061" y="2852"/>
                    <a:pt x="1595" y="3352"/>
                    <a:pt x="2128" y="3853"/>
                  </a:cubicBezTo>
                  <a:cubicBezTo>
                    <a:pt x="1695" y="4720"/>
                    <a:pt x="1328" y="5621"/>
                    <a:pt x="1028" y="6521"/>
                  </a:cubicBezTo>
                  <a:cubicBezTo>
                    <a:pt x="886" y="6966"/>
                    <a:pt x="1247" y="7252"/>
                    <a:pt x="1605" y="7252"/>
                  </a:cubicBezTo>
                  <a:cubicBezTo>
                    <a:pt x="1838" y="7252"/>
                    <a:pt x="2070" y="7131"/>
                    <a:pt x="2162" y="6855"/>
                  </a:cubicBezTo>
                  <a:cubicBezTo>
                    <a:pt x="2395" y="6121"/>
                    <a:pt x="2695" y="5454"/>
                    <a:pt x="2996" y="4753"/>
                  </a:cubicBezTo>
                  <a:cubicBezTo>
                    <a:pt x="3329" y="5154"/>
                    <a:pt x="3663" y="5554"/>
                    <a:pt x="3963" y="5988"/>
                  </a:cubicBezTo>
                  <a:cubicBezTo>
                    <a:pt x="4093" y="6167"/>
                    <a:pt x="4277" y="6243"/>
                    <a:pt x="4458" y="6243"/>
                  </a:cubicBezTo>
                  <a:cubicBezTo>
                    <a:pt x="4881" y="6243"/>
                    <a:pt x="5291" y="5831"/>
                    <a:pt x="4964" y="5387"/>
                  </a:cubicBezTo>
                  <a:cubicBezTo>
                    <a:pt x="4530" y="4787"/>
                    <a:pt x="4063" y="4186"/>
                    <a:pt x="3563" y="3619"/>
                  </a:cubicBezTo>
                  <a:cubicBezTo>
                    <a:pt x="4063" y="2652"/>
                    <a:pt x="4664" y="1718"/>
                    <a:pt x="5331" y="817"/>
                  </a:cubicBezTo>
                  <a:cubicBezTo>
                    <a:pt x="5613" y="417"/>
                    <a:pt x="5198" y="1"/>
                    <a:pt x="4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0"/>
            <p:cNvSpPr/>
            <p:nvPr/>
          </p:nvSpPr>
          <p:spPr>
            <a:xfrm>
              <a:off x="4840425" y="2072150"/>
              <a:ext cx="129150" cy="292750"/>
            </a:xfrm>
            <a:custGeom>
              <a:avLst/>
              <a:gdLst/>
              <a:ahLst/>
              <a:cxnLst/>
              <a:rect l="l" t="t" r="r" b="b"/>
              <a:pathLst>
                <a:path w="5166" h="11710" extrusionOk="0">
                  <a:moveTo>
                    <a:pt x="846" y="1"/>
                  </a:moveTo>
                  <a:cubicBezTo>
                    <a:pt x="314" y="1"/>
                    <a:pt x="0" y="783"/>
                    <a:pt x="562" y="1092"/>
                  </a:cubicBezTo>
                  <a:cubicBezTo>
                    <a:pt x="3464" y="2760"/>
                    <a:pt x="3798" y="8197"/>
                    <a:pt x="2330" y="10833"/>
                  </a:cubicBezTo>
                  <a:cubicBezTo>
                    <a:pt x="2076" y="11295"/>
                    <a:pt x="2494" y="11709"/>
                    <a:pt x="2897" y="11709"/>
                  </a:cubicBezTo>
                  <a:cubicBezTo>
                    <a:pt x="3076" y="11709"/>
                    <a:pt x="3252" y="11628"/>
                    <a:pt x="3364" y="11433"/>
                  </a:cubicBezTo>
                  <a:cubicBezTo>
                    <a:pt x="5166" y="8164"/>
                    <a:pt x="4665" y="2126"/>
                    <a:pt x="1163" y="92"/>
                  </a:cubicBezTo>
                  <a:cubicBezTo>
                    <a:pt x="1052" y="28"/>
                    <a:pt x="945" y="1"/>
                    <a:pt x="8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0"/>
            <p:cNvSpPr/>
            <p:nvPr/>
          </p:nvSpPr>
          <p:spPr>
            <a:xfrm>
              <a:off x="4993750" y="2131375"/>
              <a:ext cx="152750" cy="49900"/>
            </a:xfrm>
            <a:custGeom>
              <a:avLst/>
              <a:gdLst/>
              <a:ahLst/>
              <a:cxnLst/>
              <a:rect l="l" t="t" r="r" b="b"/>
              <a:pathLst>
                <a:path w="6110" h="1996" extrusionOk="0">
                  <a:moveTo>
                    <a:pt x="5280" y="1"/>
                  </a:moveTo>
                  <a:cubicBezTo>
                    <a:pt x="5224" y="1"/>
                    <a:pt x="5165" y="8"/>
                    <a:pt x="5104" y="24"/>
                  </a:cubicBezTo>
                  <a:cubicBezTo>
                    <a:pt x="3703" y="425"/>
                    <a:pt x="2235" y="691"/>
                    <a:pt x="767" y="825"/>
                  </a:cubicBezTo>
                  <a:cubicBezTo>
                    <a:pt x="21" y="890"/>
                    <a:pt x="1" y="1995"/>
                    <a:pt x="705" y="1995"/>
                  </a:cubicBezTo>
                  <a:cubicBezTo>
                    <a:pt x="725" y="1995"/>
                    <a:pt x="746" y="1994"/>
                    <a:pt x="767" y="1992"/>
                  </a:cubicBezTo>
                  <a:cubicBezTo>
                    <a:pt x="2335" y="1892"/>
                    <a:pt x="3903" y="1592"/>
                    <a:pt x="5404" y="1158"/>
                  </a:cubicBezTo>
                  <a:cubicBezTo>
                    <a:pt x="6109" y="974"/>
                    <a:pt x="5912" y="1"/>
                    <a:pt x="5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0"/>
            <p:cNvSpPr/>
            <p:nvPr/>
          </p:nvSpPr>
          <p:spPr>
            <a:xfrm>
              <a:off x="4986650" y="2181450"/>
              <a:ext cx="190125" cy="72725"/>
            </a:xfrm>
            <a:custGeom>
              <a:avLst/>
              <a:gdLst/>
              <a:ahLst/>
              <a:cxnLst/>
              <a:rect l="l" t="t" r="r" b="b"/>
              <a:pathLst>
                <a:path w="7605" h="2909" extrusionOk="0">
                  <a:moveTo>
                    <a:pt x="6672" y="1"/>
                  </a:moveTo>
                  <a:cubicBezTo>
                    <a:pt x="6591" y="1"/>
                    <a:pt x="6507" y="18"/>
                    <a:pt x="6422" y="56"/>
                  </a:cubicBezTo>
                  <a:cubicBezTo>
                    <a:pt x="4587" y="823"/>
                    <a:pt x="2652" y="1424"/>
                    <a:pt x="684" y="1757"/>
                  </a:cubicBezTo>
                  <a:cubicBezTo>
                    <a:pt x="0" y="1913"/>
                    <a:pt x="243" y="2908"/>
                    <a:pt x="874" y="2908"/>
                  </a:cubicBezTo>
                  <a:cubicBezTo>
                    <a:pt x="920" y="2908"/>
                    <a:pt x="968" y="2903"/>
                    <a:pt x="1018" y="2891"/>
                  </a:cubicBezTo>
                  <a:cubicBezTo>
                    <a:pt x="3053" y="2524"/>
                    <a:pt x="5087" y="1891"/>
                    <a:pt x="7022" y="1090"/>
                  </a:cubicBezTo>
                  <a:cubicBezTo>
                    <a:pt x="7604" y="799"/>
                    <a:pt x="7222" y="1"/>
                    <a:pt x="6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0"/>
            <p:cNvSpPr/>
            <p:nvPr/>
          </p:nvSpPr>
          <p:spPr>
            <a:xfrm>
              <a:off x="5190575" y="1926825"/>
              <a:ext cx="238525" cy="309575"/>
            </a:xfrm>
            <a:custGeom>
              <a:avLst/>
              <a:gdLst/>
              <a:ahLst/>
              <a:cxnLst/>
              <a:rect l="l" t="t" r="r" b="b"/>
              <a:pathLst>
                <a:path w="9541" h="12383" extrusionOk="0">
                  <a:moveTo>
                    <a:pt x="6404" y="0"/>
                  </a:moveTo>
                  <a:cubicBezTo>
                    <a:pt x="4436" y="100"/>
                    <a:pt x="2501" y="434"/>
                    <a:pt x="666" y="1034"/>
                  </a:cubicBezTo>
                  <a:cubicBezTo>
                    <a:pt x="0" y="1246"/>
                    <a:pt x="186" y="2200"/>
                    <a:pt x="775" y="2200"/>
                  </a:cubicBezTo>
                  <a:cubicBezTo>
                    <a:pt x="835" y="2200"/>
                    <a:pt x="899" y="2190"/>
                    <a:pt x="967" y="2169"/>
                  </a:cubicBezTo>
                  <a:cubicBezTo>
                    <a:pt x="2401" y="1702"/>
                    <a:pt x="3869" y="1401"/>
                    <a:pt x="5336" y="1268"/>
                  </a:cubicBezTo>
                  <a:lnTo>
                    <a:pt x="5336" y="1268"/>
                  </a:lnTo>
                  <a:cubicBezTo>
                    <a:pt x="4569" y="2636"/>
                    <a:pt x="3802" y="4037"/>
                    <a:pt x="3068" y="5438"/>
                  </a:cubicBezTo>
                  <a:cubicBezTo>
                    <a:pt x="2835" y="5805"/>
                    <a:pt x="3101" y="6305"/>
                    <a:pt x="3568" y="6305"/>
                  </a:cubicBezTo>
                  <a:cubicBezTo>
                    <a:pt x="4302" y="6272"/>
                    <a:pt x="5036" y="6138"/>
                    <a:pt x="5737" y="5971"/>
                  </a:cubicBezTo>
                  <a:cubicBezTo>
                    <a:pt x="6075" y="5899"/>
                    <a:pt x="6625" y="5703"/>
                    <a:pt x="7067" y="5703"/>
                  </a:cubicBezTo>
                  <a:cubicBezTo>
                    <a:pt x="7234" y="5703"/>
                    <a:pt x="7386" y="5731"/>
                    <a:pt x="7505" y="5805"/>
                  </a:cubicBezTo>
                  <a:cubicBezTo>
                    <a:pt x="8405" y="6338"/>
                    <a:pt x="7905" y="7539"/>
                    <a:pt x="7571" y="8140"/>
                  </a:cubicBezTo>
                  <a:cubicBezTo>
                    <a:pt x="6471" y="9874"/>
                    <a:pt x="4636" y="11008"/>
                    <a:pt x="2601" y="11242"/>
                  </a:cubicBezTo>
                  <a:cubicBezTo>
                    <a:pt x="1898" y="11338"/>
                    <a:pt x="2175" y="12382"/>
                    <a:pt x="2815" y="12382"/>
                  </a:cubicBezTo>
                  <a:cubicBezTo>
                    <a:pt x="2843" y="12382"/>
                    <a:pt x="2872" y="12380"/>
                    <a:pt x="2901" y="12376"/>
                  </a:cubicBezTo>
                  <a:cubicBezTo>
                    <a:pt x="5603" y="12009"/>
                    <a:pt x="8872" y="9974"/>
                    <a:pt x="9273" y="7039"/>
                  </a:cubicBezTo>
                  <a:cubicBezTo>
                    <a:pt x="9540" y="5166"/>
                    <a:pt x="8474" y="4715"/>
                    <a:pt x="7141" y="4715"/>
                  </a:cubicBezTo>
                  <a:cubicBezTo>
                    <a:pt x="6313" y="4715"/>
                    <a:pt x="5382" y="4889"/>
                    <a:pt x="4603" y="5004"/>
                  </a:cubicBezTo>
                  <a:cubicBezTo>
                    <a:pt x="5370" y="3603"/>
                    <a:pt x="6137" y="2235"/>
                    <a:pt x="6904" y="901"/>
                  </a:cubicBezTo>
                  <a:cubicBezTo>
                    <a:pt x="7138" y="501"/>
                    <a:pt x="6837" y="0"/>
                    <a:pt x="6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0"/>
            <p:cNvSpPr/>
            <p:nvPr/>
          </p:nvSpPr>
          <p:spPr>
            <a:xfrm>
              <a:off x="3179100" y="3863200"/>
              <a:ext cx="1185875" cy="457075"/>
            </a:xfrm>
            <a:custGeom>
              <a:avLst/>
              <a:gdLst/>
              <a:ahLst/>
              <a:cxnLst/>
              <a:rect l="l" t="t" r="r" b="b"/>
              <a:pathLst>
                <a:path w="47435" h="18283" extrusionOk="0">
                  <a:moveTo>
                    <a:pt x="47201" y="1"/>
                  </a:moveTo>
                  <a:lnTo>
                    <a:pt x="101" y="3770"/>
                  </a:lnTo>
                  <a:cubicBezTo>
                    <a:pt x="1" y="5538"/>
                    <a:pt x="101" y="9107"/>
                    <a:pt x="234" y="13277"/>
                  </a:cubicBezTo>
                  <a:cubicBezTo>
                    <a:pt x="9007" y="16513"/>
                    <a:pt x="18247" y="18180"/>
                    <a:pt x="27621" y="18281"/>
                  </a:cubicBezTo>
                  <a:cubicBezTo>
                    <a:pt x="27838" y="18282"/>
                    <a:pt x="28056" y="18282"/>
                    <a:pt x="28274" y="18282"/>
                  </a:cubicBezTo>
                  <a:cubicBezTo>
                    <a:pt x="34594" y="18282"/>
                    <a:pt x="40912" y="17814"/>
                    <a:pt x="47168" y="16846"/>
                  </a:cubicBezTo>
                  <a:cubicBezTo>
                    <a:pt x="47435" y="8073"/>
                    <a:pt x="47201" y="1"/>
                    <a:pt x="47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0"/>
            <p:cNvSpPr/>
            <p:nvPr/>
          </p:nvSpPr>
          <p:spPr>
            <a:xfrm>
              <a:off x="3184950" y="4195100"/>
              <a:ext cx="1173350" cy="549600"/>
            </a:xfrm>
            <a:custGeom>
              <a:avLst/>
              <a:gdLst/>
              <a:ahLst/>
              <a:cxnLst/>
              <a:rect l="l" t="t" r="r" b="b"/>
              <a:pathLst>
                <a:path w="46934" h="21984" extrusionOk="0">
                  <a:moveTo>
                    <a:pt x="0" y="1"/>
                  </a:moveTo>
                  <a:lnTo>
                    <a:pt x="0" y="1"/>
                  </a:lnTo>
                  <a:cubicBezTo>
                    <a:pt x="401" y="9508"/>
                    <a:pt x="1201" y="21983"/>
                    <a:pt x="1201" y="21983"/>
                  </a:cubicBezTo>
                  <a:lnTo>
                    <a:pt x="44999" y="21983"/>
                  </a:lnTo>
                  <a:cubicBezTo>
                    <a:pt x="46200" y="17780"/>
                    <a:pt x="46700" y="10442"/>
                    <a:pt x="46934" y="3570"/>
                  </a:cubicBezTo>
                  <a:lnTo>
                    <a:pt x="46934" y="3570"/>
                  </a:lnTo>
                  <a:cubicBezTo>
                    <a:pt x="40678" y="4538"/>
                    <a:pt x="34360" y="5006"/>
                    <a:pt x="28040" y="5006"/>
                  </a:cubicBezTo>
                  <a:cubicBezTo>
                    <a:pt x="27822" y="5006"/>
                    <a:pt x="27604" y="5006"/>
                    <a:pt x="27387" y="5005"/>
                  </a:cubicBezTo>
                  <a:cubicBezTo>
                    <a:pt x="18013" y="4904"/>
                    <a:pt x="8773" y="323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0"/>
            <p:cNvSpPr/>
            <p:nvPr/>
          </p:nvSpPr>
          <p:spPr>
            <a:xfrm>
              <a:off x="2134775" y="2106100"/>
              <a:ext cx="308000" cy="331100"/>
            </a:xfrm>
            <a:custGeom>
              <a:avLst/>
              <a:gdLst/>
              <a:ahLst/>
              <a:cxnLst/>
              <a:rect l="l" t="t" r="r" b="b"/>
              <a:pathLst>
                <a:path w="12320" h="13244" extrusionOk="0">
                  <a:moveTo>
                    <a:pt x="9371" y="0"/>
                  </a:moveTo>
                  <a:cubicBezTo>
                    <a:pt x="9342" y="0"/>
                    <a:pt x="9313" y="0"/>
                    <a:pt x="9284" y="1"/>
                  </a:cubicBezTo>
                  <a:cubicBezTo>
                    <a:pt x="6682" y="68"/>
                    <a:pt x="6349" y="1936"/>
                    <a:pt x="6349" y="1936"/>
                  </a:cubicBezTo>
                  <a:cubicBezTo>
                    <a:pt x="6349" y="1936"/>
                    <a:pt x="5706" y="1022"/>
                    <a:pt x="4847" y="1022"/>
                  </a:cubicBezTo>
                  <a:cubicBezTo>
                    <a:pt x="4708" y="1022"/>
                    <a:pt x="4563" y="1046"/>
                    <a:pt x="4414" y="1102"/>
                  </a:cubicBezTo>
                  <a:cubicBezTo>
                    <a:pt x="3313" y="1469"/>
                    <a:pt x="3413" y="3837"/>
                    <a:pt x="3413" y="3837"/>
                  </a:cubicBezTo>
                  <a:cubicBezTo>
                    <a:pt x="3413" y="3837"/>
                    <a:pt x="2862" y="3459"/>
                    <a:pt x="2227" y="3459"/>
                  </a:cubicBezTo>
                  <a:cubicBezTo>
                    <a:pt x="1747" y="3459"/>
                    <a:pt x="1218" y="3676"/>
                    <a:pt x="845" y="4438"/>
                  </a:cubicBezTo>
                  <a:cubicBezTo>
                    <a:pt x="0" y="6159"/>
                    <a:pt x="863" y="11454"/>
                    <a:pt x="2603" y="11454"/>
                  </a:cubicBezTo>
                  <a:cubicBezTo>
                    <a:pt x="2650" y="11454"/>
                    <a:pt x="2698" y="11451"/>
                    <a:pt x="2746" y="11443"/>
                  </a:cubicBezTo>
                  <a:lnTo>
                    <a:pt x="8583" y="13244"/>
                  </a:lnTo>
                  <a:lnTo>
                    <a:pt x="12319" y="10142"/>
                  </a:lnTo>
                  <a:lnTo>
                    <a:pt x="11619" y="2903"/>
                  </a:lnTo>
                  <a:cubicBezTo>
                    <a:pt x="11619" y="2903"/>
                    <a:pt x="11913" y="0"/>
                    <a:pt x="9371" y="0"/>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0"/>
            <p:cNvSpPr/>
            <p:nvPr/>
          </p:nvSpPr>
          <p:spPr>
            <a:xfrm>
              <a:off x="2203400" y="1783225"/>
              <a:ext cx="362800" cy="884150"/>
            </a:xfrm>
            <a:custGeom>
              <a:avLst/>
              <a:gdLst/>
              <a:ahLst/>
              <a:cxnLst/>
              <a:rect l="l" t="t" r="r" b="b"/>
              <a:pathLst>
                <a:path w="14512" h="35366" extrusionOk="0">
                  <a:moveTo>
                    <a:pt x="11390" y="0"/>
                  </a:moveTo>
                  <a:cubicBezTo>
                    <a:pt x="10313" y="0"/>
                    <a:pt x="9485" y="1510"/>
                    <a:pt x="10208" y="14317"/>
                  </a:cubicBezTo>
                  <a:cubicBezTo>
                    <a:pt x="10208" y="14317"/>
                    <a:pt x="10136" y="14315"/>
                    <a:pt x="10008" y="14315"/>
                  </a:cubicBezTo>
                  <a:cubicBezTo>
                    <a:pt x="9220" y="14315"/>
                    <a:pt x="6315" y="14389"/>
                    <a:pt x="5138" y="15451"/>
                  </a:cubicBezTo>
                  <a:cubicBezTo>
                    <a:pt x="3737" y="16719"/>
                    <a:pt x="1569" y="19588"/>
                    <a:pt x="2770" y="20655"/>
                  </a:cubicBezTo>
                  <a:cubicBezTo>
                    <a:pt x="2934" y="20810"/>
                    <a:pt x="3132" y="20876"/>
                    <a:pt x="3353" y="20876"/>
                  </a:cubicBezTo>
                  <a:cubicBezTo>
                    <a:pt x="4704" y="20876"/>
                    <a:pt x="6873" y="18387"/>
                    <a:pt x="6873" y="18387"/>
                  </a:cubicBezTo>
                  <a:lnTo>
                    <a:pt x="9007" y="20121"/>
                  </a:lnTo>
                  <a:cubicBezTo>
                    <a:pt x="9007" y="20121"/>
                    <a:pt x="8974" y="23257"/>
                    <a:pt x="7573" y="23390"/>
                  </a:cubicBezTo>
                  <a:cubicBezTo>
                    <a:pt x="7515" y="23395"/>
                    <a:pt x="7458" y="23398"/>
                    <a:pt x="7400" y="23398"/>
                  </a:cubicBezTo>
                  <a:cubicBezTo>
                    <a:pt x="6664" y="23398"/>
                    <a:pt x="5981" y="23004"/>
                    <a:pt x="5672" y="22323"/>
                  </a:cubicBezTo>
                  <a:cubicBezTo>
                    <a:pt x="5672" y="22323"/>
                    <a:pt x="5438" y="24358"/>
                    <a:pt x="3870" y="24558"/>
                  </a:cubicBezTo>
                  <a:cubicBezTo>
                    <a:pt x="3800" y="24567"/>
                    <a:pt x="3732" y="24571"/>
                    <a:pt x="3664" y="24571"/>
                  </a:cubicBezTo>
                  <a:cubicBezTo>
                    <a:pt x="2233" y="24571"/>
                    <a:pt x="1502" y="22623"/>
                    <a:pt x="1502" y="22623"/>
                  </a:cubicBezTo>
                  <a:cubicBezTo>
                    <a:pt x="1469" y="23457"/>
                    <a:pt x="835" y="24191"/>
                    <a:pt x="1" y="24358"/>
                  </a:cubicBezTo>
                  <a:cubicBezTo>
                    <a:pt x="1" y="24358"/>
                    <a:pt x="601" y="26993"/>
                    <a:pt x="2336" y="28394"/>
                  </a:cubicBezTo>
                  <a:lnTo>
                    <a:pt x="2636" y="35366"/>
                  </a:lnTo>
                  <a:lnTo>
                    <a:pt x="9708" y="34965"/>
                  </a:lnTo>
                  <a:cubicBezTo>
                    <a:pt x="9708" y="34965"/>
                    <a:pt x="10408" y="29128"/>
                    <a:pt x="12143" y="24958"/>
                  </a:cubicBezTo>
                  <a:cubicBezTo>
                    <a:pt x="13878" y="20788"/>
                    <a:pt x="14511" y="19121"/>
                    <a:pt x="14445" y="17620"/>
                  </a:cubicBezTo>
                  <a:cubicBezTo>
                    <a:pt x="14378" y="16085"/>
                    <a:pt x="12944" y="240"/>
                    <a:pt x="11743" y="40"/>
                  </a:cubicBezTo>
                  <a:cubicBezTo>
                    <a:pt x="11623" y="18"/>
                    <a:pt x="11505" y="0"/>
                    <a:pt x="11390"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0"/>
            <p:cNvSpPr/>
            <p:nvPr/>
          </p:nvSpPr>
          <p:spPr>
            <a:xfrm>
              <a:off x="2458600" y="2981750"/>
              <a:ext cx="756400" cy="704700"/>
            </a:xfrm>
            <a:custGeom>
              <a:avLst/>
              <a:gdLst/>
              <a:ahLst/>
              <a:cxnLst/>
              <a:rect l="l" t="t" r="r" b="b"/>
              <a:pathLst>
                <a:path w="30256" h="28188" extrusionOk="0">
                  <a:moveTo>
                    <a:pt x="30255" y="0"/>
                  </a:moveTo>
                  <a:cubicBezTo>
                    <a:pt x="25919" y="3670"/>
                    <a:pt x="16545" y="10574"/>
                    <a:pt x="14110" y="10574"/>
                  </a:cubicBezTo>
                  <a:cubicBezTo>
                    <a:pt x="12276" y="10574"/>
                    <a:pt x="8973" y="7906"/>
                    <a:pt x="6972" y="6071"/>
                  </a:cubicBezTo>
                  <a:cubicBezTo>
                    <a:pt x="5304" y="7472"/>
                    <a:pt x="3703" y="8573"/>
                    <a:pt x="2235" y="9140"/>
                  </a:cubicBezTo>
                  <a:lnTo>
                    <a:pt x="0" y="28187"/>
                  </a:lnTo>
                  <a:cubicBezTo>
                    <a:pt x="0" y="28187"/>
                    <a:pt x="14444" y="21616"/>
                    <a:pt x="19047" y="19014"/>
                  </a:cubicBezTo>
                  <a:cubicBezTo>
                    <a:pt x="22183" y="17313"/>
                    <a:pt x="25418" y="15845"/>
                    <a:pt x="28754" y="14577"/>
                  </a:cubicBezTo>
                  <a:lnTo>
                    <a:pt x="30255" y="0"/>
                  </a:lnTo>
                  <a:close/>
                </a:path>
              </a:pathLst>
            </a:custGeom>
            <a:solidFill>
              <a:srgbClr val="D6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0"/>
            <p:cNvSpPr/>
            <p:nvPr/>
          </p:nvSpPr>
          <p:spPr>
            <a:xfrm>
              <a:off x="2632875" y="2563950"/>
              <a:ext cx="623825" cy="682175"/>
            </a:xfrm>
            <a:custGeom>
              <a:avLst/>
              <a:gdLst/>
              <a:ahLst/>
              <a:cxnLst/>
              <a:rect l="l" t="t" r="r" b="b"/>
              <a:pathLst>
                <a:path w="24953" h="27287" extrusionOk="0">
                  <a:moveTo>
                    <a:pt x="24952" y="0"/>
                  </a:moveTo>
                  <a:lnTo>
                    <a:pt x="24952" y="0"/>
                  </a:lnTo>
                  <a:cubicBezTo>
                    <a:pt x="24952" y="0"/>
                    <a:pt x="18047" y="3570"/>
                    <a:pt x="13044" y="8973"/>
                  </a:cubicBezTo>
                  <a:cubicBezTo>
                    <a:pt x="9374" y="12943"/>
                    <a:pt x="4504" y="18981"/>
                    <a:pt x="1" y="22783"/>
                  </a:cubicBezTo>
                  <a:cubicBezTo>
                    <a:pt x="2002" y="24618"/>
                    <a:pt x="5305" y="27286"/>
                    <a:pt x="7139" y="27286"/>
                  </a:cubicBezTo>
                  <a:cubicBezTo>
                    <a:pt x="9574" y="27286"/>
                    <a:pt x="18948" y="20382"/>
                    <a:pt x="23284" y="16712"/>
                  </a:cubicBezTo>
                  <a:lnTo>
                    <a:pt x="24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0"/>
            <p:cNvSpPr/>
            <p:nvPr/>
          </p:nvSpPr>
          <p:spPr>
            <a:xfrm>
              <a:off x="2081650" y="2612600"/>
              <a:ext cx="529575" cy="1078825"/>
            </a:xfrm>
            <a:custGeom>
              <a:avLst/>
              <a:gdLst/>
              <a:ahLst/>
              <a:cxnLst/>
              <a:rect l="l" t="t" r="r" b="b"/>
              <a:pathLst>
                <a:path w="21183" h="43153" extrusionOk="0">
                  <a:moveTo>
                    <a:pt x="10838" y="0"/>
                  </a:moveTo>
                  <a:cubicBezTo>
                    <a:pt x="7666" y="0"/>
                    <a:pt x="5071" y="756"/>
                    <a:pt x="5071" y="756"/>
                  </a:cubicBezTo>
                  <a:cubicBezTo>
                    <a:pt x="5071" y="756"/>
                    <a:pt x="1" y="20937"/>
                    <a:pt x="3136" y="31979"/>
                  </a:cubicBezTo>
                  <a:cubicBezTo>
                    <a:pt x="5715" y="41184"/>
                    <a:pt x="10621" y="43152"/>
                    <a:pt x="13564" y="43152"/>
                  </a:cubicBezTo>
                  <a:cubicBezTo>
                    <a:pt x="14162" y="43152"/>
                    <a:pt x="14678" y="43071"/>
                    <a:pt x="15078" y="42953"/>
                  </a:cubicBezTo>
                  <a:cubicBezTo>
                    <a:pt x="17447" y="42286"/>
                    <a:pt x="19648" y="39150"/>
                    <a:pt x="20315" y="36982"/>
                  </a:cubicBezTo>
                  <a:cubicBezTo>
                    <a:pt x="20982" y="34847"/>
                    <a:pt x="21183" y="29076"/>
                    <a:pt x="18547" y="22672"/>
                  </a:cubicBezTo>
                  <a:cubicBezTo>
                    <a:pt x="15912" y="16267"/>
                    <a:pt x="15779" y="756"/>
                    <a:pt x="15779" y="756"/>
                  </a:cubicBezTo>
                  <a:cubicBezTo>
                    <a:pt x="14155" y="189"/>
                    <a:pt x="12424" y="0"/>
                    <a:pt x="10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0"/>
            <p:cNvSpPr/>
            <p:nvPr/>
          </p:nvSpPr>
          <p:spPr>
            <a:xfrm>
              <a:off x="3767850" y="2446350"/>
              <a:ext cx="437850" cy="538750"/>
            </a:xfrm>
            <a:custGeom>
              <a:avLst/>
              <a:gdLst/>
              <a:ahLst/>
              <a:cxnLst/>
              <a:rect l="l" t="t" r="r" b="b"/>
              <a:pathLst>
                <a:path w="17514" h="21550" extrusionOk="0">
                  <a:moveTo>
                    <a:pt x="14812" y="1"/>
                  </a:moveTo>
                  <a:cubicBezTo>
                    <a:pt x="13277" y="2936"/>
                    <a:pt x="11042" y="5471"/>
                    <a:pt x="8307" y="7373"/>
                  </a:cubicBezTo>
                  <a:cubicBezTo>
                    <a:pt x="3904" y="10242"/>
                    <a:pt x="1702" y="10709"/>
                    <a:pt x="1702" y="10709"/>
                  </a:cubicBezTo>
                  <a:lnTo>
                    <a:pt x="1" y="12777"/>
                  </a:lnTo>
                  <a:cubicBezTo>
                    <a:pt x="535" y="15679"/>
                    <a:pt x="902" y="18614"/>
                    <a:pt x="1102" y="21550"/>
                  </a:cubicBezTo>
                  <a:cubicBezTo>
                    <a:pt x="3570" y="19815"/>
                    <a:pt x="5905" y="17914"/>
                    <a:pt x="8073" y="15846"/>
                  </a:cubicBezTo>
                  <a:cubicBezTo>
                    <a:pt x="12343" y="11876"/>
                    <a:pt x="15579" y="6906"/>
                    <a:pt x="17513" y="1402"/>
                  </a:cubicBezTo>
                  <a:cubicBezTo>
                    <a:pt x="15846" y="535"/>
                    <a:pt x="14812" y="1"/>
                    <a:pt x="14812" y="1"/>
                  </a:cubicBezTo>
                  <a:close/>
                </a:path>
              </a:pathLst>
            </a:custGeom>
            <a:solidFill>
              <a:srgbClr val="D6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0"/>
            <p:cNvSpPr/>
            <p:nvPr/>
          </p:nvSpPr>
          <p:spPr>
            <a:xfrm>
              <a:off x="3615250" y="2744075"/>
              <a:ext cx="163475" cy="90250"/>
            </a:xfrm>
            <a:custGeom>
              <a:avLst/>
              <a:gdLst/>
              <a:ahLst/>
              <a:cxnLst/>
              <a:rect l="l" t="t" r="r" b="b"/>
              <a:pathLst>
                <a:path w="6539" h="3610" extrusionOk="0">
                  <a:moveTo>
                    <a:pt x="1268" y="0"/>
                  </a:moveTo>
                  <a:cubicBezTo>
                    <a:pt x="835" y="634"/>
                    <a:pt x="434" y="1368"/>
                    <a:pt x="1" y="2135"/>
                  </a:cubicBezTo>
                  <a:cubicBezTo>
                    <a:pt x="703" y="2582"/>
                    <a:pt x="2627" y="3609"/>
                    <a:pt x="6065" y="3609"/>
                  </a:cubicBezTo>
                  <a:cubicBezTo>
                    <a:pt x="6220" y="3609"/>
                    <a:pt x="6378" y="3607"/>
                    <a:pt x="6539" y="3603"/>
                  </a:cubicBezTo>
                  <a:cubicBezTo>
                    <a:pt x="6305" y="2002"/>
                    <a:pt x="6105" y="901"/>
                    <a:pt x="6105" y="901"/>
                  </a:cubicBezTo>
                  <a:cubicBezTo>
                    <a:pt x="5953" y="907"/>
                    <a:pt x="5802" y="910"/>
                    <a:pt x="5650" y="910"/>
                  </a:cubicBezTo>
                  <a:cubicBezTo>
                    <a:pt x="4135" y="910"/>
                    <a:pt x="2633" y="607"/>
                    <a:pt x="1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0"/>
            <p:cNvSpPr/>
            <p:nvPr/>
          </p:nvSpPr>
          <p:spPr>
            <a:xfrm>
              <a:off x="3548550" y="2797450"/>
              <a:ext cx="246850" cy="283550"/>
            </a:xfrm>
            <a:custGeom>
              <a:avLst/>
              <a:gdLst/>
              <a:ahLst/>
              <a:cxnLst/>
              <a:rect l="l" t="t" r="r" b="b"/>
              <a:pathLst>
                <a:path w="9874" h="11342" extrusionOk="0">
                  <a:moveTo>
                    <a:pt x="2702" y="0"/>
                  </a:moveTo>
                  <a:cubicBezTo>
                    <a:pt x="1668" y="2035"/>
                    <a:pt x="667" y="4337"/>
                    <a:pt x="0" y="6071"/>
                  </a:cubicBezTo>
                  <a:cubicBezTo>
                    <a:pt x="767" y="7873"/>
                    <a:pt x="1635" y="9641"/>
                    <a:pt x="2602" y="11342"/>
                  </a:cubicBezTo>
                  <a:cubicBezTo>
                    <a:pt x="2602" y="11342"/>
                    <a:pt x="5371" y="10641"/>
                    <a:pt x="9874" y="7506"/>
                  </a:cubicBezTo>
                  <a:cubicBezTo>
                    <a:pt x="9774" y="5471"/>
                    <a:pt x="9540" y="3469"/>
                    <a:pt x="9207" y="1468"/>
                  </a:cubicBezTo>
                  <a:cubicBezTo>
                    <a:pt x="9046" y="1472"/>
                    <a:pt x="8888" y="1474"/>
                    <a:pt x="8733" y="1474"/>
                  </a:cubicBezTo>
                  <a:cubicBezTo>
                    <a:pt x="5295" y="1474"/>
                    <a:pt x="3372" y="447"/>
                    <a:pt x="2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0"/>
            <p:cNvSpPr/>
            <p:nvPr/>
          </p:nvSpPr>
          <p:spPr>
            <a:xfrm>
              <a:off x="3503500" y="2242875"/>
              <a:ext cx="634650" cy="471200"/>
            </a:xfrm>
            <a:custGeom>
              <a:avLst/>
              <a:gdLst/>
              <a:ahLst/>
              <a:cxnLst/>
              <a:rect l="l" t="t" r="r" b="b"/>
              <a:pathLst>
                <a:path w="25386" h="18848" extrusionOk="0">
                  <a:moveTo>
                    <a:pt x="14111" y="1"/>
                  </a:moveTo>
                  <a:cubicBezTo>
                    <a:pt x="14111" y="1"/>
                    <a:pt x="7906" y="1669"/>
                    <a:pt x="5738" y="1769"/>
                  </a:cubicBezTo>
                  <a:cubicBezTo>
                    <a:pt x="3570" y="1869"/>
                    <a:pt x="1569" y="6572"/>
                    <a:pt x="334" y="8240"/>
                  </a:cubicBezTo>
                  <a:cubicBezTo>
                    <a:pt x="234" y="8373"/>
                    <a:pt x="134" y="8507"/>
                    <a:pt x="1" y="8607"/>
                  </a:cubicBezTo>
                  <a:cubicBezTo>
                    <a:pt x="201" y="9174"/>
                    <a:pt x="468" y="10008"/>
                    <a:pt x="868" y="11209"/>
                  </a:cubicBezTo>
                  <a:cubicBezTo>
                    <a:pt x="1635" y="13444"/>
                    <a:pt x="3103" y="15979"/>
                    <a:pt x="4204" y="17747"/>
                  </a:cubicBezTo>
                  <a:lnTo>
                    <a:pt x="9407" y="12243"/>
                  </a:lnTo>
                  <a:lnTo>
                    <a:pt x="12243" y="18848"/>
                  </a:lnTo>
                  <a:cubicBezTo>
                    <a:pt x="12243" y="18848"/>
                    <a:pt x="14478" y="18381"/>
                    <a:pt x="18848" y="15512"/>
                  </a:cubicBezTo>
                  <a:cubicBezTo>
                    <a:pt x="21583" y="13610"/>
                    <a:pt x="23851" y="11075"/>
                    <a:pt x="25386" y="8140"/>
                  </a:cubicBezTo>
                  <a:cubicBezTo>
                    <a:pt x="25386" y="8140"/>
                    <a:pt x="23751" y="2102"/>
                    <a:pt x="22984" y="1035"/>
                  </a:cubicBezTo>
                  <a:cubicBezTo>
                    <a:pt x="22183" y="1"/>
                    <a:pt x="14111" y="1"/>
                    <a:pt x="14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0"/>
            <p:cNvSpPr/>
            <p:nvPr/>
          </p:nvSpPr>
          <p:spPr>
            <a:xfrm>
              <a:off x="3608575" y="2548925"/>
              <a:ext cx="201000" cy="217325"/>
            </a:xfrm>
            <a:custGeom>
              <a:avLst/>
              <a:gdLst/>
              <a:ahLst/>
              <a:cxnLst/>
              <a:rect l="l" t="t" r="r" b="b"/>
              <a:pathLst>
                <a:path w="8040" h="8693" extrusionOk="0">
                  <a:moveTo>
                    <a:pt x="5204" y="1"/>
                  </a:moveTo>
                  <a:lnTo>
                    <a:pt x="1" y="5505"/>
                  </a:lnTo>
                  <a:cubicBezTo>
                    <a:pt x="868" y="6872"/>
                    <a:pt x="1502" y="7773"/>
                    <a:pt x="1502" y="7773"/>
                  </a:cubicBezTo>
                  <a:cubicBezTo>
                    <a:pt x="2844" y="8386"/>
                    <a:pt x="4264" y="8692"/>
                    <a:pt x="5715" y="8692"/>
                  </a:cubicBezTo>
                  <a:cubicBezTo>
                    <a:pt x="5922" y="8692"/>
                    <a:pt x="6130" y="8686"/>
                    <a:pt x="6339" y="8674"/>
                  </a:cubicBezTo>
                  <a:lnTo>
                    <a:pt x="8040" y="6606"/>
                  </a:lnTo>
                  <a:lnTo>
                    <a:pt x="52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0"/>
            <p:cNvSpPr/>
            <p:nvPr/>
          </p:nvSpPr>
          <p:spPr>
            <a:xfrm>
              <a:off x="3462650" y="2457200"/>
              <a:ext cx="184325" cy="491200"/>
            </a:xfrm>
            <a:custGeom>
              <a:avLst/>
              <a:gdLst/>
              <a:ahLst/>
              <a:cxnLst/>
              <a:rect l="l" t="t" r="r" b="b"/>
              <a:pathLst>
                <a:path w="7373" h="19648" extrusionOk="0">
                  <a:moveTo>
                    <a:pt x="1635" y="1"/>
                  </a:moveTo>
                  <a:cubicBezTo>
                    <a:pt x="1134" y="367"/>
                    <a:pt x="634" y="701"/>
                    <a:pt x="67" y="968"/>
                  </a:cubicBezTo>
                  <a:cubicBezTo>
                    <a:pt x="0" y="3770"/>
                    <a:pt x="134" y="6572"/>
                    <a:pt x="501" y="9374"/>
                  </a:cubicBezTo>
                  <a:cubicBezTo>
                    <a:pt x="1001" y="12910"/>
                    <a:pt x="2002" y="16379"/>
                    <a:pt x="3436" y="19648"/>
                  </a:cubicBezTo>
                  <a:cubicBezTo>
                    <a:pt x="4403" y="17246"/>
                    <a:pt x="5904" y="13677"/>
                    <a:pt x="7372" y="11442"/>
                  </a:cubicBezTo>
                  <a:cubicBezTo>
                    <a:pt x="7372" y="11442"/>
                    <a:pt x="3836" y="6539"/>
                    <a:pt x="2502" y="2602"/>
                  </a:cubicBezTo>
                  <a:cubicBezTo>
                    <a:pt x="2102" y="1402"/>
                    <a:pt x="1835" y="601"/>
                    <a:pt x="1635" y="1"/>
                  </a:cubicBezTo>
                  <a:close/>
                </a:path>
              </a:pathLst>
            </a:custGeom>
            <a:solidFill>
              <a:srgbClr val="D6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0"/>
            <p:cNvSpPr/>
            <p:nvPr/>
          </p:nvSpPr>
          <p:spPr>
            <a:xfrm>
              <a:off x="3113225" y="2523075"/>
              <a:ext cx="1396850" cy="1612275"/>
            </a:xfrm>
            <a:custGeom>
              <a:avLst/>
              <a:gdLst/>
              <a:ahLst/>
              <a:cxnLst/>
              <a:rect l="l" t="t" r="r" b="b"/>
              <a:pathLst>
                <a:path w="55874" h="64491" extrusionOk="0">
                  <a:moveTo>
                    <a:pt x="10275" y="1"/>
                  </a:moveTo>
                  <a:cubicBezTo>
                    <a:pt x="7940" y="901"/>
                    <a:pt x="5738" y="1635"/>
                    <a:pt x="5738" y="1635"/>
                  </a:cubicBezTo>
                  <a:cubicBezTo>
                    <a:pt x="5738" y="1635"/>
                    <a:pt x="3136" y="9741"/>
                    <a:pt x="1568" y="24385"/>
                  </a:cubicBezTo>
                  <a:cubicBezTo>
                    <a:pt x="1" y="39029"/>
                    <a:pt x="1368" y="60477"/>
                    <a:pt x="1568" y="61178"/>
                  </a:cubicBezTo>
                  <a:cubicBezTo>
                    <a:pt x="1769" y="61878"/>
                    <a:pt x="9074" y="64280"/>
                    <a:pt x="23751" y="64480"/>
                  </a:cubicBezTo>
                  <a:cubicBezTo>
                    <a:pt x="24265" y="64487"/>
                    <a:pt x="24775" y="64491"/>
                    <a:pt x="25281" y="64491"/>
                  </a:cubicBezTo>
                  <a:cubicBezTo>
                    <a:pt x="39239" y="64491"/>
                    <a:pt x="50228" y="61898"/>
                    <a:pt x="50904" y="60611"/>
                  </a:cubicBezTo>
                  <a:cubicBezTo>
                    <a:pt x="51637" y="59277"/>
                    <a:pt x="50103" y="51338"/>
                    <a:pt x="50136" y="43732"/>
                  </a:cubicBezTo>
                  <a:cubicBezTo>
                    <a:pt x="50203" y="36127"/>
                    <a:pt x="55874" y="4337"/>
                    <a:pt x="55874" y="4337"/>
                  </a:cubicBezTo>
                  <a:cubicBezTo>
                    <a:pt x="53139" y="3070"/>
                    <a:pt x="50303" y="1669"/>
                    <a:pt x="47868" y="434"/>
                  </a:cubicBezTo>
                  <a:cubicBezTo>
                    <a:pt x="46834" y="3136"/>
                    <a:pt x="43565" y="10642"/>
                    <a:pt x="37894" y="16446"/>
                  </a:cubicBezTo>
                  <a:cubicBezTo>
                    <a:pt x="30823" y="23684"/>
                    <a:pt x="19248" y="29589"/>
                    <a:pt x="19248" y="29589"/>
                  </a:cubicBezTo>
                  <a:cubicBezTo>
                    <a:pt x="15478" y="25719"/>
                    <a:pt x="12843" y="20849"/>
                    <a:pt x="11676" y="15545"/>
                  </a:cubicBezTo>
                  <a:cubicBezTo>
                    <a:pt x="10508" y="10141"/>
                    <a:pt x="10308" y="3904"/>
                    <a:pt x="1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0"/>
            <p:cNvSpPr/>
            <p:nvPr/>
          </p:nvSpPr>
          <p:spPr>
            <a:xfrm>
              <a:off x="3370900" y="2481375"/>
              <a:ext cx="939050" cy="781425"/>
            </a:xfrm>
            <a:custGeom>
              <a:avLst/>
              <a:gdLst/>
              <a:ahLst/>
              <a:cxnLst/>
              <a:rect l="l" t="t" r="r" b="b"/>
              <a:pathLst>
                <a:path w="37562" h="31257" extrusionOk="0">
                  <a:moveTo>
                    <a:pt x="33391" y="1"/>
                  </a:moveTo>
                  <a:cubicBezTo>
                    <a:pt x="31457" y="5505"/>
                    <a:pt x="28221" y="10475"/>
                    <a:pt x="23951" y="14445"/>
                  </a:cubicBezTo>
                  <a:cubicBezTo>
                    <a:pt x="21783" y="16513"/>
                    <a:pt x="19448" y="18414"/>
                    <a:pt x="16980" y="20149"/>
                  </a:cubicBezTo>
                  <a:cubicBezTo>
                    <a:pt x="12443" y="23251"/>
                    <a:pt x="9708" y="23951"/>
                    <a:pt x="9708" y="23951"/>
                  </a:cubicBezTo>
                  <a:cubicBezTo>
                    <a:pt x="8741" y="22250"/>
                    <a:pt x="7873" y="20482"/>
                    <a:pt x="7106" y="18681"/>
                  </a:cubicBezTo>
                  <a:cubicBezTo>
                    <a:pt x="5672" y="15412"/>
                    <a:pt x="4671" y="11943"/>
                    <a:pt x="4171" y="8374"/>
                  </a:cubicBezTo>
                  <a:cubicBezTo>
                    <a:pt x="3804" y="5605"/>
                    <a:pt x="3670" y="2803"/>
                    <a:pt x="3737" y="1"/>
                  </a:cubicBezTo>
                  <a:lnTo>
                    <a:pt x="3737" y="1"/>
                  </a:lnTo>
                  <a:cubicBezTo>
                    <a:pt x="2670" y="568"/>
                    <a:pt x="1302" y="1135"/>
                    <a:pt x="1" y="1635"/>
                  </a:cubicBezTo>
                  <a:cubicBezTo>
                    <a:pt x="1" y="5572"/>
                    <a:pt x="234" y="11776"/>
                    <a:pt x="1402" y="17213"/>
                  </a:cubicBezTo>
                  <a:cubicBezTo>
                    <a:pt x="2569" y="22517"/>
                    <a:pt x="5171" y="27354"/>
                    <a:pt x="8941" y="31257"/>
                  </a:cubicBezTo>
                  <a:cubicBezTo>
                    <a:pt x="8941" y="31257"/>
                    <a:pt x="20516" y="25352"/>
                    <a:pt x="27587" y="18114"/>
                  </a:cubicBezTo>
                  <a:cubicBezTo>
                    <a:pt x="33258" y="12276"/>
                    <a:pt x="36527" y="4804"/>
                    <a:pt x="37561" y="2102"/>
                  </a:cubicBezTo>
                  <a:cubicBezTo>
                    <a:pt x="35960" y="1302"/>
                    <a:pt x="34526" y="601"/>
                    <a:pt x="33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0"/>
            <p:cNvSpPr/>
            <p:nvPr/>
          </p:nvSpPr>
          <p:spPr>
            <a:xfrm>
              <a:off x="3633600" y="2162000"/>
              <a:ext cx="410325" cy="322800"/>
            </a:xfrm>
            <a:custGeom>
              <a:avLst/>
              <a:gdLst/>
              <a:ahLst/>
              <a:cxnLst/>
              <a:rect l="l" t="t" r="r" b="b"/>
              <a:pathLst>
                <a:path w="16413" h="12912" extrusionOk="0">
                  <a:moveTo>
                    <a:pt x="15278" y="0"/>
                  </a:moveTo>
                  <a:cubicBezTo>
                    <a:pt x="13610" y="1535"/>
                    <a:pt x="11842" y="2902"/>
                    <a:pt x="9974" y="4136"/>
                  </a:cubicBezTo>
                  <a:cubicBezTo>
                    <a:pt x="5404" y="7239"/>
                    <a:pt x="1868" y="8306"/>
                    <a:pt x="0" y="8673"/>
                  </a:cubicBezTo>
                  <a:cubicBezTo>
                    <a:pt x="901" y="9974"/>
                    <a:pt x="3003" y="12809"/>
                    <a:pt x="4570" y="12909"/>
                  </a:cubicBezTo>
                  <a:cubicBezTo>
                    <a:pt x="4594" y="12911"/>
                    <a:pt x="4619" y="12912"/>
                    <a:pt x="4645" y="12912"/>
                  </a:cubicBezTo>
                  <a:cubicBezTo>
                    <a:pt x="6833" y="12912"/>
                    <a:pt x="16412" y="7405"/>
                    <a:pt x="16412" y="7405"/>
                  </a:cubicBezTo>
                  <a:lnTo>
                    <a:pt x="15278" y="0"/>
                  </a:ln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0"/>
            <p:cNvSpPr/>
            <p:nvPr/>
          </p:nvSpPr>
          <p:spPr>
            <a:xfrm>
              <a:off x="3622750" y="1904300"/>
              <a:ext cx="392825" cy="474525"/>
            </a:xfrm>
            <a:custGeom>
              <a:avLst/>
              <a:gdLst/>
              <a:ahLst/>
              <a:cxnLst/>
              <a:rect l="l" t="t" r="r" b="b"/>
              <a:pathLst>
                <a:path w="15713" h="18981" extrusionOk="0">
                  <a:moveTo>
                    <a:pt x="14111" y="1"/>
                  </a:moveTo>
                  <a:lnTo>
                    <a:pt x="268" y="7206"/>
                  </a:lnTo>
                  <a:lnTo>
                    <a:pt x="1" y="18347"/>
                  </a:lnTo>
                  <a:cubicBezTo>
                    <a:pt x="1" y="18347"/>
                    <a:pt x="168" y="18581"/>
                    <a:pt x="434" y="18981"/>
                  </a:cubicBezTo>
                  <a:cubicBezTo>
                    <a:pt x="2302" y="18614"/>
                    <a:pt x="5838" y="17547"/>
                    <a:pt x="10408" y="14444"/>
                  </a:cubicBezTo>
                  <a:cubicBezTo>
                    <a:pt x="12276" y="13210"/>
                    <a:pt x="14044" y="11843"/>
                    <a:pt x="15712" y="10308"/>
                  </a:cubicBezTo>
                  <a:lnTo>
                    <a:pt x="14111" y="1"/>
                  </a:ln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0"/>
            <p:cNvSpPr/>
            <p:nvPr/>
          </p:nvSpPr>
          <p:spPr>
            <a:xfrm>
              <a:off x="3777025" y="997000"/>
              <a:ext cx="10875" cy="8350"/>
            </a:xfrm>
            <a:custGeom>
              <a:avLst/>
              <a:gdLst/>
              <a:ahLst/>
              <a:cxnLst/>
              <a:rect l="l" t="t" r="r" b="b"/>
              <a:pathLst>
                <a:path w="435" h="334" extrusionOk="0">
                  <a:moveTo>
                    <a:pt x="435" y="0"/>
                  </a:moveTo>
                  <a:cubicBezTo>
                    <a:pt x="134" y="200"/>
                    <a:pt x="1" y="334"/>
                    <a:pt x="1" y="334"/>
                  </a:cubicBezTo>
                  <a:cubicBezTo>
                    <a:pt x="1" y="334"/>
                    <a:pt x="168" y="200"/>
                    <a:pt x="435" y="0"/>
                  </a:cubicBezTo>
                  <a:close/>
                </a:path>
              </a:pathLst>
            </a:custGeom>
            <a:solidFill>
              <a:srgbClr val="BA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0"/>
            <p:cNvSpPr/>
            <p:nvPr/>
          </p:nvSpPr>
          <p:spPr>
            <a:xfrm>
              <a:off x="3403425" y="917775"/>
              <a:ext cx="998250" cy="974875"/>
            </a:xfrm>
            <a:custGeom>
              <a:avLst/>
              <a:gdLst/>
              <a:ahLst/>
              <a:cxnLst/>
              <a:rect l="l" t="t" r="r" b="b"/>
              <a:pathLst>
                <a:path w="39930" h="38995" extrusionOk="0">
                  <a:moveTo>
                    <a:pt x="15379" y="3202"/>
                  </a:moveTo>
                  <a:lnTo>
                    <a:pt x="15379" y="3202"/>
                  </a:lnTo>
                  <a:cubicBezTo>
                    <a:pt x="15112" y="3403"/>
                    <a:pt x="14945" y="3503"/>
                    <a:pt x="14945" y="3503"/>
                  </a:cubicBezTo>
                  <a:cubicBezTo>
                    <a:pt x="14945" y="3503"/>
                    <a:pt x="15078" y="3369"/>
                    <a:pt x="15379" y="3202"/>
                  </a:cubicBezTo>
                  <a:close/>
                  <a:moveTo>
                    <a:pt x="15758" y="0"/>
                  </a:moveTo>
                  <a:cubicBezTo>
                    <a:pt x="14736" y="0"/>
                    <a:pt x="13344" y="234"/>
                    <a:pt x="11743" y="701"/>
                  </a:cubicBezTo>
                  <a:cubicBezTo>
                    <a:pt x="8540" y="1635"/>
                    <a:pt x="3036" y="3336"/>
                    <a:pt x="801" y="9807"/>
                  </a:cubicBezTo>
                  <a:cubicBezTo>
                    <a:pt x="134" y="11875"/>
                    <a:pt x="1" y="14077"/>
                    <a:pt x="368" y="16245"/>
                  </a:cubicBezTo>
                  <a:cubicBezTo>
                    <a:pt x="1035" y="13543"/>
                    <a:pt x="2102" y="10341"/>
                    <a:pt x="3837" y="8740"/>
                  </a:cubicBezTo>
                  <a:cubicBezTo>
                    <a:pt x="5938" y="6838"/>
                    <a:pt x="8474" y="5504"/>
                    <a:pt x="11242" y="4870"/>
                  </a:cubicBezTo>
                  <a:lnTo>
                    <a:pt x="11242" y="4870"/>
                  </a:lnTo>
                  <a:cubicBezTo>
                    <a:pt x="11242" y="4870"/>
                    <a:pt x="8741" y="10808"/>
                    <a:pt x="14344" y="11141"/>
                  </a:cubicBezTo>
                  <a:cubicBezTo>
                    <a:pt x="14660" y="11158"/>
                    <a:pt x="14966" y="11166"/>
                    <a:pt x="15264" y="11166"/>
                  </a:cubicBezTo>
                  <a:cubicBezTo>
                    <a:pt x="20290" y="11166"/>
                    <a:pt x="22817" y="8907"/>
                    <a:pt x="22817" y="8907"/>
                  </a:cubicBezTo>
                  <a:cubicBezTo>
                    <a:pt x="25753" y="10207"/>
                    <a:pt x="28421" y="12009"/>
                    <a:pt x="30723" y="14244"/>
                  </a:cubicBezTo>
                  <a:cubicBezTo>
                    <a:pt x="32824" y="16412"/>
                    <a:pt x="34459" y="19014"/>
                    <a:pt x="35526" y="21849"/>
                  </a:cubicBezTo>
                  <a:cubicBezTo>
                    <a:pt x="35526" y="21849"/>
                    <a:pt x="35093" y="27620"/>
                    <a:pt x="32591" y="30789"/>
                  </a:cubicBezTo>
                  <a:cubicBezTo>
                    <a:pt x="30990" y="32857"/>
                    <a:pt x="26753" y="36426"/>
                    <a:pt x="23985" y="38661"/>
                  </a:cubicBezTo>
                  <a:lnTo>
                    <a:pt x="25085" y="38995"/>
                  </a:lnTo>
                  <a:lnTo>
                    <a:pt x="33291" y="31990"/>
                  </a:lnTo>
                  <a:cubicBezTo>
                    <a:pt x="33291" y="31990"/>
                    <a:pt x="36360" y="28787"/>
                    <a:pt x="37561" y="24751"/>
                  </a:cubicBezTo>
                  <a:cubicBezTo>
                    <a:pt x="38262" y="22416"/>
                    <a:pt x="37895" y="19881"/>
                    <a:pt x="36560" y="17846"/>
                  </a:cubicBezTo>
                  <a:lnTo>
                    <a:pt x="36560" y="17846"/>
                  </a:lnTo>
                  <a:cubicBezTo>
                    <a:pt x="36560" y="17846"/>
                    <a:pt x="36588" y="17847"/>
                    <a:pt x="36639" y="17847"/>
                  </a:cubicBezTo>
                  <a:cubicBezTo>
                    <a:pt x="37095" y="17847"/>
                    <a:pt x="39389" y="17793"/>
                    <a:pt x="39629" y="16712"/>
                  </a:cubicBezTo>
                  <a:cubicBezTo>
                    <a:pt x="39929" y="15511"/>
                    <a:pt x="35259" y="14511"/>
                    <a:pt x="35259" y="14511"/>
                  </a:cubicBezTo>
                  <a:cubicBezTo>
                    <a:pt x="35259" y="14511"/>
                    <a:pt x="38161" y="14210"/>
                    <a:pt x="38228" y="13677"/>
                  </a:cubicBezTo>
                  <a:cubicBezTo>
                    <a:pt x="38295" y="13143"/>
                    <a:pt x="37528" y="12976"/>
                    <a:pt x="35526" y="12442"/>
                  </a:cubicBezTo>
                  <a:cubicBezTo>
                    <a:pt x="33525" y="11875"/>
                    <a:pt x="31490" y="10541"/>
                    <a:pt x="29856" y="7906"/>
                  </a:cubicBezTo>
                  <a:cubicBezTo>
                    <a:pt x="28188" y="5237"/>
                    <a:pt x="24252" y="4236"/>
                    <a:pt x="24252" y="4236"/>
                  </a:cubicBezTo>
                  <a:cubicBezTo>
                    <a:pt x="24252" y="4236"/>
                    <a:pt x="26753" y="4136"/>
                    <a:pt x="26753" y="3569"/>
                  </a:cubicBezTo>
                  <a:cubicBezTo>
                    <a:pt x="26787" y="3002"/>
                    <a:pt x="26320" y="2302"/>
                    <a:pt x="22017" y="1735"/>
                  </a:cubicBezTo>
                  <a:cubicBezTo>
                    <a:pt x="21583" y="1678"/>
                    <a:pt x="21148" y="1650"/>
                    <a:pt x="20713" y="1650"/>
                  </a:cubicBezTo>
                  <a:cubicBezTo>
                    <a:pt x="18838" y="1650"/>
                    <a:pt x="16976" y="2173"/>
                    <a:pt x="15379" y="3202"/>
                  </a:cubicBezTo>
                  <a:cubicBezTo>
                    <a:pt x="16179" y="2602"/>
                    <a:pt x="17714" y="1368"/>
                    <a:pt x="17547" y="701"/>
                  </a:cubicBezTo>
                  <a:cubicBezTo>
                    <a:pt x="17430" y="234"/>
                    <a:pt x="16780" y="0"/>
                    <a:pt x="15758" y="0"/>
                  </a:cubicBezTo>
                  <a:close/>
                </a:path>
              </a:pathLst>
            </a:custGeom>
            <a:solidFill>
              <a:srgbClr val="BA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0"/>
            <p:cNvSpPr/>
            <p:nvPr/>
          </p:nvSpPr>
          <p:spPr>
            <a:xfrm>
              <a:off x="3412600" y="1038675"/>
              <a:ext cx="879000" cy="844800"/>
            </a:xfrm>
            <a:custGeom>
              <a:avLst/>
              <a:gdLst/>
              <a:ahLst/>
              <a:cxnLst/>
              <a:rect l="l" t="t" r="r" b="b"/>
              <a:pathLst>
                <a:path w="35160" h="33792" extrusionOk="0">
                  <a:moveTo>
                    <a:pt x="10875" y="1"/>
                  </a:moveTo>
                  <a:cubicBezTo>
                    <a:pt x="8107" y="635"/>
                    <a:pt x="5571" y="1969"/>
                    <a:pt x="3470" y="3870"/>
                  </a:cubicBezTo>
                  <a:cubicBezTo>
                    <a:pt x="1735" y="5472"/>
                    <a:pt x="668" y="8707"/>
                    <a:pt x="1" y="11376"/>
                  </a:cubicBezTo>
                  <a:cubicBezTo>
                    <a:pt x="401" y="13777"/>
                    <a:pt x="1268" y="16079"/>
                    <a:pt x="2503" y="18181"/>
                  </a:cubicBezTo>
                  <a:lnTo>
                    <a:pt x="13177" y="30690"/>
                  </a:lnTo>
                  <a:lnTo>
                    <a:pt x="23651" y="33792"/>
                  </a:lnTo>
                  <a:cubicBezTo>
                    <a:pt x="26386" y="31590"/>
                    <a:pt x="30623" y="28021"/>
                    <a:pt x="32224" y="25986"/>
                  </a:cubicBezTo>
                  <a:cubicBezTo>
                    <a:pt x="34726" y="22784"/>
                    <a:pt x="35159" y="17013"/>
                    <a:pt x="35159" y="17013"/>
                  </a:cubicBezTo>
                  <a:cubicBezTo>
                    <a:pt x="34092" y="14178"/>
                    <a:pt x="32457" y="11576"/>
                    <a:pt x="30356" y="9408"/>
                  </a:cubicBezTo>
                  <a:cubicBezTo>
                    <a:pt x="28054" y="7173"/>
                    <a:pt x="25386" y="5371"/>
                    <a:pt x="22450" y="4071"/>
                  </a:cubicBezTo>
                  <a:cubicBezTo>
                    <a:pt x="22450" y="4071"/>
                    <a:pt x="19927" y="6297"/>
                    <a:pt x="14908" y="6297"/>
                  </a:cubicBezTo>
                  <a:cubicBezTo>
                    <a:pt x="14607" y="6297"/>
                    <a:pt x="14297" y="6289"/>
                    <a:pt x="13977" y="6272"/>
                  </a:cubicBezTo>
                  <a:cubicBezTo>
                    <a:pt x="8374" y="5972"/>
                    <a:pt x="10875" y="1"/>
                    <a:pt x="10875" y="1"/>
                  </a:cubicBezTo>
                  <a:close/>
                </a:path>
              </a:pathLst>
            </a:custGeom>
            <a:solidFill>
              <a:srgbClr val="9B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0"/>
            <p:cNvSpPr/>
            <p:nvPr/>
          </p:nvSpPr>
          <p:spPr>
            <a:xfrm>
              <a:off x="3354225" y="1315275"/>
              <a:ext cx="938200" cy="886775"/>
            </a:xfrm>
            <a:custGeom>
              <a:avLst/>
              <a:gdLst/>
              <a:ahLst/>
              <a:cxnLst/>
              <a:rect l="l" t="t" r="r" b="b"/>
              <a:pathLst>
                <a:path w="37528" h="35471" extrusionOk="0">
                  <a:moveTo>
                    <a:pt x="7700" y="1"/>
                  </a:moveTo>
                  <a:cubicBezTo>
                    <a:pt x="7676" y="1"/>
                    <a:pt x="7656" y="4"/>
                    <a:pt x="7640" y="12"/>
                  </a:cubicBezTo>
                  <a:cubicBezTo>
                    <a:pt x="7306" y="178"/>
                    <a:pt x="4704" y="3314"/>
                    <a:pt x="3737" y="5916"/>
                  </a:cubicBezTo>
                  <a:cubicBezTo>
                    <a:pt x="2736" y="8518"/>
                    <a:pt x="34" y="18558"/>
                    <a:pt x="1" y="23061"/>
                  </a:cubicBezTo>
                  <a:cubicBezTo>
                    <a:pt x="1" y="27565"/>
                    <a:pt x="2870" y="33936"/>
                    <a:pt x="3503" y="34570"/>
                  </a:cubicBezTo>
                  <a:cubicBezTo>
                    <a:pt x="4013" y="35106"/>
                    <a:pt x="5928" y="35471"/>
                    <a:pt x="9350" y="35471"/>
                  </a:cubicBezTo>
                  <a:cubicBezTo>
                    <a:pt x="10181" y="35471"/>
                    <a:pt x="11100" y="35449"/>
                    <a:pt x="12109" y="35404"/>
                  </a:cubicBezTo>
                  <a:cubicBezTo>
                    <a:pt x="17280" y="35170"/>
                    <a:pt x="22817" y="33469"/>
                    <a:pt x="24185" y="32535"/>
                  </a:cubicBezTo>
                  <a:cubicBezTo>
                    <a:pt x="25586" y="31601"/>
                    <a:pt x="26453" y="24896"/>
                    <a:pt x="26453" y="24896"/>
                  </a:cubicBezTo>
                  <a:cubicBezTo>
                    <a:pt x="26453" y="24896"/>
                    <a:pt x="27657" y="25237"/>
                    <a:pt x="29080" y="25237"/>
                  </a:cubicBezTo>
                  <a:cubicBezTo>
                    <a:pt x="30251" y="25237"/>
                    <a:pt x="31572" y="25006"/>
                    <a:pt x="32491" y="24162"/>
                  </a:cubicBezTo>
                  <a:cubicBezTo>
                    <a:pt x="34525" y="22261"/>
                    <a:pt x="37528" y="17657"/>
                    <a:pt x="36327" y="14922"/>
                  </a:cubicBezTo>
                  <a:cubicBezTo>
                    <a:pt x="35867" y="13832"/>
                    <a:pt x="34880" y="13419"/>
                    <a:pt x="33702" y="13419"/>
                  </a:cubicBezTo>
                  <a:cubicBezTo>
                    <a:pt x="31887" y="13419"/>
                    <a:pt x="29618" y="14398"/>
                    <a:pt x="28121" y="15389"/>
                  </a:cubicBezTo>
                  <a:cubicBezTo>
                    <a:pt x="25619" y="17024"/>
                    <a:pt x="25519" y="20560"/>
                    <a:pt x="24919" y="20860"/>
                  </a:cubicBezTo>
                  <a:cubicBezTo>
                    <a:pt x="24544" y="21039"/>
                    <a:pt x="23907" y="21123"/>
                    <a:pt x="23338" y="21123"/>
                  </a:cubicBezTo>
                  <a:cubicBezTo>
                    <a:pt x="22741" y="21123"/>
                    <a:pt x="22218" y="21031"/>
                    <a:pt x="22150" y="20860"/>
                  </a:cubicBezTo>
                  <a:cubicBezTo>
                    <a:pt x="22017" y="20526"/>
                    <a:pt x="23184" y="16056"/>
                    <a:pt x="24151" y="12220"/>
                  </a:cubicBezTo>
                  <a:cubicBezTo>
                    <a:pt x="25119" y="8418"/>
                    <a:pt x="26420" y="5515"/>
                    <a:pt x="26553" y="4682"/>
                  </a:cubicBezTo>
                  <a:cubicBezTo>
                    <a:pt x="26653" y="3848"/>
                    <a:pt x="25819" y="2613"/>
                    <a:pt x="24251" y="2213"/>
                  </a:cubicBezTo>
                  <a:cubicBezTo>
                    <a:pt x="23942" y="2129"/>
                    <a:pt x="23527" y="2098"/>
                    <a:pt x="23030" y="2098"/>
                  </a:cubicBezTo>
                  <a:cubicBezTo>
                    <a:pt x="21548" y="2098"/>
                    <a:pt x="19340" y="2378"/>
                    <a:pt x="17038" y="2378"/>
                  </a:cubicBezTo>
                  <a:cubicBezTo>
                    <a:pt x="16131" y="2378"/>
                    <a:pt x="15209" y="2335"/>
                    <a:pt x="14311" y="2213"/>
                  </a:cubicBezTo>
                  <a:cubicBezTo>
                    <a:pt x="10580" y="1671"/>
                    <a:pt x="8221" y="1"/>
                    <a:pt x="7700"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0"/>
            <p:cNvSpPr/>
            <p:nvPr/>
          </p:nvSpPr>
          <p:spPr>
            <a:xfrm>
              <a:off x="3532700" y="1855925"/>
              <a:ext cx="328575" cy="126275"/>
            </a:xfrm>
            <a:custGeom>
              <a:avLst/>
              <a:gdLst/>
              <a:ahLst/>
              <a:cxnLst/>
              <a:rect l="l" t="t" r="r" b="b"/>
              <a:pathLst>
                <a:path w="13143" h="5051" extrusionOk="0">
                  <a:moveTo>
                    <a:pt x="12909" y="1"/>
                  </a:moveTo>
                  <a:cubicBezTo>
                    <a:pt x="11008" y="902"/>
                    <a:pt x="9007" y="1535"/>
                    <a:pt x="6972" y="1936"/>
                  </a:cubicBezTo>
                  <a:cubicBezTo>
                    <a:pt x="5547" y="2225"/>
                    <a:pt x="4110" y="2373"/>
                    <a:pt x="2668" y="2373"/>
                  </a:cubicBezTo>
                  <a:cubicBezTo>
                    <a:pt x="1780" y="2373"/>
                    <a:pt x="890" y="2317"/>
                    <a:pt x="0" y="2203"/>
                  </a:cubicBezTo>
                  <a:lnTo>
                    <a:pt x="0" y="2203"/>
                  </a:lnTo>
                  <a:cubicBezTo>
                    <a:pt x="300" y="3170"/>
                    <a:pt x="734" y="4071"/>
                    <a:pt x="1234" y="4938"/>
                  </a:cubicBezTo>
                  <a:cubicBezTo>
                    <a:pt x="1892" y="5013"/>
                    <a:pt x="2552" y="5050"/>
                    <a:pt x="3213" y="5050"/>
                  </a:cubicBezTo>
                  <a:cubicBezTo>
                    <a:pt x="4598" y="5050"/>
                    <a:pt x="5984" y="4887"/>
                    <a:pt x="7339" y="4571"/>
                  </a:cubicBezTo>
                  <a:cubicBezTo>
                    <a:pt x="9340" y="4104"/>
                    <a:pt x="11308" y="3370"/>
                    <a:pt x="13143" y="2436"/>
                  </a:cubicBezTo>
                  <a:cubicBezTo>
                    <a:pt x="13110" y="1635"/>
                    <a:pt x="13043" y="802"/>
                    <a:pt x="12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0"/>
            <p:cNvSpPr/>
            <p:nvPr/>
          </p:nvSpPr>
          <p:spPr>
            <a:xfrm>
              <a:off x="3563550" y="1916825"/>
              <a:ext cx="298575" cy="170125"/>
            </a:xfrm>
            <a:custGeom>
              <a:avLst/>
              <a:gdLst/>
              <a:ahLst/>
              <a:cxnLst/>
              <a:rect l="l" t="t" r="r" b="b"/>
              <a:pathLst>
                <a:path w="11943" h="6805" extrusionOk="0">
                  <a:moveTo>
                    <a:pt x="11909" y="0"/>
                  </a:moveTo>
                  <a:cubicBezTo>
                    <a:pt x="10074" y="934"/>
                    <a:pt x="8106" y="1635"/>
                    <a:pt x="6105" y="2135"/>
                  </a:cubicBezTo>
                  <a:cubicBezTo>
                    <a:pt x="4748" y="2452"/>
                    <a:pt x="3360" y="2600"/>
                    <a:pt x="1972" y="2600"/>
                  </a:cubicBezTo>
                  <a:cubicBezTo>
                    <a:pt x="1314" y="2600"/>
                    <a:pt x="655" y="2566"/>
                    <a:pt x="0" y="2502"/>
                  </a:cubicBezTo>
                  <a:lnTo>
                    <a:pt x="0" y="2502"/>
                  </a:lnTo>
                  <a:cubicBezTo>
                    <a:pt x="1001" y="4337"/>
                    <a:pt x="2302" y="6405"/>
                    <a:pt x="2636" y="6672"/>
                  </a:cubicBezTo>
                  <a:cubicBezTo>
                    <a:pt x="2769" y="6760"/>
                    <a:pt x="3110" y="6805"/>
                    <a:pt x="3589" y="6805"/>
                  </a:cubicBezTo>
                  <a:cubicBezTo>
                    <a:pt x="3829" y="6805"/>
                    <a:pt x="4103" y="6794"/>
                    <a:pt x="4404" y="6772"/>
                  </a:cubicBezTo>
                  <a:cubicBezTo>
                    <a:pt x="6585" y="3032"/>
                    <a:pt x="9786" y="2495"/>
                    <a:pt x="11394" y="2495"/>
                  </a:cubicBezTo>
                  <a:cubicBezTo>
                    <a:pt x="11507" y="2495"/>
                    <a:pt x="11612" y="2497"/>
                    <a:pt x="11709" y="2502"/>
                  </a:cubicBezTo>
                  <a:cubicBezTo>
                    <a:pt x="11876" y="1668"/>
                    <a:pt x="11942" y="834"/>
                    <a:pt x="11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0"/>
            <p:cNvSpPr/>
            <p:nvPr/>
          </p:nvSpPr>
          <p:spPr>
            <a:xfrm>
              <a:off x="3673625" y="1980150"/>
              <a:ext cx="182650" cy="106800"/>
            </a:xfrm>
            <a:custGeom>
              <a:avLst/>
              <a:gdLst/>
              <a:ahLst/>
              <a:cxnLst/>
              <a:rect l="l" t="t" r="r" b="b"/>
              <a:pathLst>
                <a:path w="7306" h="4272" extrusionOk="0">
                  <a:moveTo>
                    <a:pt x="7110" y="0"/>
                  </a:moveTo>
                  <a:cubicBezTo>
                    <a:pt x="5520" y="0"/>
                    <a:pt x="2239" y="435"/>
                    <a:pt x="1" y="4272"/>
                  </a:cubicBezTo>
                  <a:cubicBezTo>
                    <a:pt x="1602" y="4139"/>
                    <a:pt x="4037" y="3638"/>
                    <a:pt x="5738" y="2604"/>
                  </a:cubicBezTo>
                  <a:cubicBezTo>
                    <a:pt x="6605" y="2104"/>
                    <a:pt x="7072" y="1103"/>
                    <a:pt x="7306" y="2"/>
                  </a:cubicBezTo>
                  <a:cubicBezTo>
                    <a:pt x="7244" y="1"/>
                    <a:pt x="7178" y="0"/>
                    <a:pt x="7110" y="0"/>
                  </a:cubicBezTo>
                  <a:close/>
                </a:path>
              </a:pathLst>
            </a:custGeom>
            <a:solidFill>
              <a:srgbClr val="F77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0"/>
            <p:cNvSpPr/>
            <p:nvPr/>
          </p:nvSpPr>
          <p:spPr>
            <a:xfrm>
              <a:off x="3468650" y="1678800"/>
              <a:ext cx="173325" cy="164050"/>
            </a:xfrm>
            <a:custGeom>
              <a:avLst/>
              <a:gdLst/>
              <a:ahLst/>
              <a:cxnLst/>
              <a:rect l="l" t="t" r="r" b="b"/>
              <a:pathLst>
                <a:path w="6933" h="6562" extrusionOk="0">
                  <a:moveTo>
                    <a:pt x="4105" y="1"/>
                  </a:moveTo>
                  <a:cubicBezTo>
                    <a:pt x="2858" y="1"/>
                    <a:pt x="1" y="3553"/>
                    <a:pt x="194" y="4584"/>
                  </a:cubicBezTo>
                  <a:cubicBezTo>
                    <a:pt x="327" y="5435"/>
                    <a:pt x="2579" y="6561"/>
                    <a:pt x="4264" y="6561"/>
                  </a:cubicBezTo>
                  <a:cubicBezTo>
                    <a:pt x="4694" y="6561"/>
                    <a:pt x="5086" y="6488"/>
                    <a:pt x="5398" y="6319"/>
                  </a:cubicBezTo>
                  <a:cubicBezTo>
                    <a:pt x="6932" y="5451"/>
                    <a:pt x="5998" y="381"/>
                    <a:pt x="4230" y="14"/>
                  </a:cubicBezTo>
                  <a:cubicBezTo>
                    <a:pt x="4190" y="5"/>
                    <a:pt x="4148" y="1"/>
                    <a:pt x="4105"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0"/>
            <p:cNvSpPr/>
            <p:nvPr/>
          </p:nvSpPr>
          <p:spPr>
            <a:xfrm>
              <a:off x="3781450" y="1738250"/>
              <a:ext cx="83525" cy="38750"/>
            </a:xfrm>
            <a:custGeom>
              <a:avLst/>
              <a:gdLst/>
              <a:ahLst/>
              <a:cxnLst/>
              <a:rect l="l" t="t" r="r" b="b"/>
              <a:pathLst>
                <a:path w="3341" h="1550" extrusionOk="0">
                  <a:moveTo>
                    <a:pt x="1520" y="0"/>
                  </a:moveTo>
                  <a:cubicBezTo>
                    <a:pt x="803" y="0"/>
                    <a:pt x="117" y="206"/>
                    <a:pt x="57" y="638"/>
                  </a:cubicBezTo>
                  <a:cubicBezTo>
                    <a:pt x="1" y="1207"/>
                    <a:pt x="935" y="1549"/>
                    <a:pt x="1801" y="1549"/>
                  </a:cubicBezTo>
                  <a:cubicBezTo>
                    <a:pt x="2459" y="1549"/>
                    <a:pt x="3078" y="1352"/>
                    <a:pt x="3193" y="905"/>
                  </a:cubicBezTo>
                  <a:cubicBezTo>
                    <a:pt x="3341" y="315"/>
                    <a:pt x="2407" y="0"/>
                    <a:pt x="1520" y="0"/>
                  </a:cubicBezTo>
                  <a:close/>
                </a:path>
              </a:pathLst>
            </a:custGeom>
            <a:solidFill>
              <a:srgbClr val="F77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0"/>
            <p:cNvSpPr/>
            <p:nvPr/>
          </p:nvSpPr>
          <p:spPr>
            <a:xfrm>
              <a:off x="3808425" y="1610600"/>
              <a:ext cx="57725" cy="74425"/>
            </a:xfrm>
            <a:custGeom>
              <a:avLst/>
              <a:gdLst/>
              <a:ahLst/>
              <a:cxnLst/>
              <a:rect l="l" t="t" r="r" b="b"/>
              <a:pathLst>
                <a:path w="2309" h="2977" extrusionOk="0">
                  <a:moveTo>
                    <a:pt x="1344" y="1"/>
                  </a:moveTo>
                  <a:cubicBezTo>
                    <a:pt x="486" y="1"/>
                    <a:pt x="1" y="2976"/>
                    <a:pt x="813" y="2976"/>
                  </a:cubicBezTo>
                  <a:cubicBezTo>
                    <a:pt x="821" y="2976"/>
                    <a:pt x="828" y="2976"/>
                    <a:pt x="836" y="2976"/>
                  </a:cubicBezTo>
                  <a:cubicBezTo>
                    <a:pt x="2116" y="2976"/>
                    <a:pt x="2309" y="206"/>
                    <a:pt x="1413" y="7"/>
                  </a:cubicBezTo>
                  <a:cubicBezTo>
                    <a:pt x="1390" y="3"/>
                    <a:pt x="1367" y="1"/>
                    <a:pt x="1344" y="1"/>
                  </a:cubicBezTo>
                  <a:close/>
                </a:path>
              </a:pathLst>
            </a:custGeom>
            <a:solidFill>
              <a:srgbClr val="9B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0"/>
            <p:cNvSpPr/>
            <p:nvPr/>
          </p:nvSpPr>
          <p:spPr>
            <a:xfrm>
              <a:off x="3807050" y="1455625"/>
              <a:ext cx="106775" cy="81225"/>
            </a:xfrm>
            <a:custGeom>
              <a:avLst/>
              <a:gdLst/>
              <a:ahLst/>
              <a:cxnLst/>
              <a:rect l="l" t="t" r="r" b="b"/>
              <a:pathLst>
                <a:path w="4271" h="3249" extrusionOk="0">
                  <a:moveTo>
                    <a:pt x="1186" y="1"/>
                  </a:moveTo>
                  <a:cubicBezTo>
                    <a:pt x="697" y="1"/>
                    <a:pt x="342" y="618"/>
                    <a:pt x="201" y="1069"/>
                  </a:cubicBezTo>
                  <a:cubicBezTo>
                    <a:pt x="1" y="1569"/>
                    <a:pt x="601" y="2070"/>
                    <a:pt x="1402" y="2670"/>
                  </a:cubicBezTo>
                  <a:cubicBezTo>
                    <a:pt x="1906" y="3066"/>
                    <a:pt x="2391" y="3248"/>
                    <a:pt x="2814" y="3248"/>
                  </a:cubicBezTo>
                  <a:cubicBezTo>
                    <a:pt x="3175" y="3248"/>
                    <a:pt x="3491" y="3116"/>
                    <a:pt x="3737" y="2870"/>
                  </a:cubicBezTo>
                  <a:cubicBezTo>
                    <a:pt x="4270" y="2370"/>
                    <a:pt x="2136" y="368"/>
                    <a:pt x="1468" y="68"/>
                  </a:cubicBezTo>
                  <a:cubicBezTo>
                    <a:pt x="1370" y="22"/>
                    <a:pt x="1276" y="1"/>
                    <a:pt x="1186" y="1"/>
                  </a:cubicBezTo>
                  <a:close/>
                </a:path>
              </a:pathLst>
            </a:custGeom>
            <a:solidFill>
              <a:srgbClr val="9B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10"/>
            <p:cNvSpPr/>
            <p:nvPr/>
          </p:nvSpPr>
          <p:spPr>
            <a:xfrm>
              <a:off x="4048900" y="1717350"/>
              <a:ext cx="121775" cy="162200"/>
            </a:xfrm>
            <a:custGeom>
              <a:avLst/>
              <a:gdLst/>
              <a:ahLst/>
              <a:cxnLst/>
              <a:rect l="l" t="t" r="r" b="b"/>
              <a:pathLst>
                <a:path w="4871" h="6488" extrusionOk="0">
                  <a:moveTo>
                    <a:pt x="4136" y="1"/>
                  </a:moveTo>
                  <a:cubicBezTo>
                    <a:pt x="3602" y="1"/>
                    <a:pt x="2952" y="766"/>
                    <a:pt x="2302" y="1741"/>
                  </a:cubicBezTo>
                  <a:cubicBezTo>
                    <a:pt x="1568" y="2842"/>
                    <a:pt x="0" y="5411"/>
                    <a:pt x="1001" y="6111"/>
                  </a:cubicBezTo>
                  <a:cubicBezTo>
                    <a:pt x="1325" y="6354"/>
                    <a:pt x="1606" y="6488"/>
                    <a:pt x="1884" y="6488"/>
                  </a:cubicBezTo>
                  <a:cubicBezTo>
                    <a:pt x="2294" y="6488"/>
                    <a:pt x="2700" y="6199"/>
                    <a:pt x="3236" y="5544"/>
                  </a:cubicBezTo>
                  <a:cubicBezTo>
                    <a:pt x="4137" y="4443"/>
                    <a:pt x="2936" y="3576"/>
                    <a:pt x="2936" y="3576"/>
                  </a:cubicBezTo>
                  <a:cubicBezTo>
                    <a:pt x="2936" y="3576"/>
                    <a:pt x="4870" y="240"/>
                    <a:pt x="4337" y="40"/>
                  </a:cubicBezTo>
                  <a:cubicBezTo>
                    <a:pt x="4272" y="13"/>
                    <a:pt x="4205" y="1"/>
                    <a:pt x="4136"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0"/>
            <p:cNvSpPr/>
            <p:nvPr/>
          </p:nvSpPr>
          <p:spPr>
            <a:xfrm>
              <a:off x="3406725" y="1688025"/>
              <a:ext cx="82250" cy="47950"/>
            </a:xfrm>
            <a:custGeom>
              <a:avLst/>
              <a:gdLst/>
              <a:ahLst/>
              <a:cxnLst/>
              <a:rect l="l" t="t" r="r" b="b"/>
              <a:pathLst>
                <a:path w="3290" h="1918" extrusionOk="0">
                  <a:moveTo>
                    <a:pt x="838" y="1"/>
                  </a:moveTo>
                  <a:cubicBezTo>
                    <a:pt x="489" y="1"/>
                    <a:pt x="224" y="120"/>
                    <a:pt x="169" y="412"/>
                  </a:cubicBezTo>
                  <a:cubicBezTo>
                    <a:pt x="1" y="1182"/>
                    <a:pt x="1428" y="1917"/>
                    <a:pt x="2350" y="1917"/>
                  </a:cubicBezTo>
                  <a:cubicBezTo>
                    <a:pt x="2706" y="1917"/>
                    <a:pt x="2987" y="1807"/>
                    <a:pt x="3071" y="1547"/>
                  </a:cubicBezTo>
                  <a:cubicBezTo>
                    <a:pt x="3289" y="844"/>
                    <a:pt x="1765" y="1"/>
                    <a:pt x="838" y="1"/>
                  </a:cubicBezTo>
                  <a:close/>
                </a:path>
              </a:pathLst>
            </a:custGeom>
            <a:solidFill>
              <a:srgbClr val="F77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0"/>
            <p:cNvSpPr/>
            <p:nvPr/>
          </p:nvSpPr>
          <p:spPr>
            <a:xfrm>
              <a:off x="3488925" y="1583700"/>
              <a:ext cx="68475" cy="74425"/>
            </a:xfrm>
            <a:custGeom>
              <a:avLst/>
              <a:gdLst/>
              <a:ahLst/>
              <a:cxnLst/>
              <a:rect l="l" t="t" r="r" b="b"/>
              <a:pathLst>
                <a:path w="2739" h="2977" extrusionOk="0">
                  <a:moveTo>
                    <a:pt x="1770" y="1"/>
                  </a:moveTo>
                  <a:cubicBezTo>
                    <a:pt x="901" y="1"/>
                    <a:pt x="1" y="2440"/>
                    <a:pt x="1151" y="2951"/>
                  </a:cubicBezTo>
                  <a:cubicBezTo>
                    <a:pt x="1190" y="2968"/>
                    <a:pt x="1230" y="2976"/>
                    <a:pt x="1270" y="2976"/>
                  </a:cubicBezTo>
                  <a:cubicBezTo>
                    <a:pt x="2003" y="2976"/>
                    <a:pt x="2739" y="205"/>
                    <a:pt x="1885" y="16"/>
                  </a:cubicBezTo>
                  <a:cubicBezTo>
                    <a:pt x="1847" y="6"/>
                    <a:pt x="1808" y="1"/>
                    <a:pt x="1770" y="1"/>
                  </a:cubicBezTo>
                  <a:close/>
                </a:path>
              </a:pathLst>
            </a:custGeom>
            <a:solidFill>
              <a:srgbClr val="9B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0"/>
            <p:cNvSpPr/>
            <p:nvPr/>
          </p:nvSpPr>
          <p:spPr>
            <a:xfrm>
              <a:off x="3469325" y="1431475"/>
              <a:ext cx="106750" cy="61825"/>
            </a:xfrm>
            <a:custGeom>
              <a:avLst/>
              <a:gdLst/>
              <a:ahLst/>
              <a:cxnLst/>
              <a:rect l="l" t="t" r="r" b="b"/>
              <a:pathLst>
                <a:path w="4270" h="2473" extrusionOk="0">
                  <a:moveTo>
                    <a:pt x="3469" y="0"/>
                  </a:moveTo>
                  <a:cubicBezTo>
                    <a:pt x="2769" y="0"/>
                    <a:pt x="0" y="901"/>
                    <a:pt x="234" y="1601"/>
                  </a:cubicBezTo>
                  <a:cubicBezTo>
                    <a:pt x="419" y="2132"/>
                    <a:pt x="963" y="2472"/>
                    <a:pt x="1765" y="2472"/>
                  </a:cubicBezTo>
                  <a:cubicBezTo>
                    <a:pt x="1972" y="2472"/>
                    <a:pt x="2196" y="2450"/>
                    <a:pt x="2435" y="2402"/>
                  </a:cubicBezTo>
                  <a:cubicBezTo>
                    <a:pt x="3436" y="2202"/>
                    <a:pt x="4170" y="2002"/>
                    <a:pt x="4203" y="1468"/>
                  </a:cubicBezTo>
                  <a:cubicBezTo>
                    <a:pt x="4270" y="901"/>
                    <a:pt x="4203" y="34"/>
                    <a:pt x="3469" y="0"/>
                  </a:cubicBezTo>
                  <a:close/>
                </a:path>
              </a:pathLst>
            </a:custGeom>
            <a:solidFill>
              <a:srgbClr val="9B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0"/>
            <p:cNvSpPr/>
            <p:nvPr/>
          </p:nvSpPr>
          <p:spPr>
            <a:xfrm>
              <a:off x="4372450" y="2631500"/>
              <a:ext cx="940700" cy="1003225"/>
            </a:xfrm>
            <a:custGeom>
              <a:avLst/>
              <a:gdLst/>
              <a:ahLst/>
              <a:cxnLst/>
              <a:rect l="l" t="t" r="r" b="b"/>
              <a:pathLst>
                <a:path w="37628" h="40129" extrusionOk="0">
                  <a:moveTo>
                    <a:pt x="5505" y="0"/>
                  </a:moveTo>
                  <a:cubicBezTo>
                    <a:pt x="5505" y="0"/>
                    <a:pt x="2002" y="6805"/>
                    <a:pt x="1002" y="14477"/>
                  </a:cubicBezTo>
                  <a:cubicBezTo>
                    <a:pt x="1" y="22149"/>
                    <a:pt x="1002" y="27487"/>
                    <a:pt x="1002" y="27487"/>
                  </a:cubicBezTo>
                  <a:cubicBezTo>
                    <a:pt x="1002" y="27487"/>
                    <a:pt x="17680" y="30022"/>
                    <a:pt x="20249" y="40129"/>
                  </a:cubicBezTo>
                  <a:lnTo>
                    <a:pt x="37628" y="40129"/>
                  </a:lnTo>
                  <a:cubicBezTo>
                    <a:pt x="37628" y="40129"/>
                    <a:pt x="33758" y="24451"/>
                    <a:pt x="25452" y="14077"/>
                  </a:cubicBezTo>
                  <a:cubicBezTo>
                    <a:pt x="17146" y="3669"/>
                    <a:pt x="5505" y="0"/>
                    <a:pt x="5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0"/>
            <p:cNvSpPr/>
            <p:nvPr/>
          </p:nvSpPr>
          <p:spPr>
            <a:xfrm>
              <a:off x="3810400" y="3244100"/>
              <a:ext cx="707200" cy="924600"/>
            </a:xfrm>
            <a:custGeom>
              <a:avLst/>
              <a:gdLst/>
              <a:ahLst/>
              <a:cxnLst/>
              <a:rect l="l" t="t" r="r" b="b"/>
              <a:pathLst>
                <a:path w="28288" h="36984" extrusionOk="0">
                  <a:moveTo>
                    <a:pt x="16123" y="0"/>
                  </a:moveTo>
                  <a:cubicBezTo>
                    <a:pt x="15096" y="0"/>
                    <a:pt x="14069" y="27"/>
                    <a:pt x="13043" y="80"/>
                  </a:cubicBezTo>
                  <a:cubicBezTo>
                    <a:pt x="4270" y="514"/>
                    <a:pt x="0" y="2015"/>
                    <a:pt x="0" y="2015"/>
                  </a:cubicBezTo>
                  <a:cubicBezTo>
                    <a:pt x="534" y="13323"/>
                    <a:pt x="5271" y="36373"/>
                    <a:pt x="5271" y="36373"/>
                  </a:cubicBezTo>
                  <a:cubicBezTo>
                    <a:pt x="7424" y="36817"/>
                    <a:pt x="9851" y="36983"/>
                    <a:pt x="12278" y="36983"/>
                  </a:cubicBezTo>
                  <a:cubicBezTo>
                    <a:pt x="19514" y="36983"/>
                    <a:pt x="26753" y="35506"/>
                    <a:pt x="26753" y="35506"/>
                  </a:cubicBezTo>
                  <a:cubicBezTo>
                    <a:pt x="26753" y="35506"/>
                    <a:pt x="27086" y="32504"/>
                    <a:pt x="27520" y="25565"/>
                  </a:cubicBezTo>
                  <a:cubicBezTo>
                    <a:pt x="27920" y="18627"/>
                    <a:pt x="28287" y="1248"/>
                    <a:pt x="28287" y="1248"/>
                  </a:cubicBezTo>
                  <a:cubicBezTo>
                    <a:pt x="24289" y="422"/>
                    <a:pt x="20206" y="0"/>
                    <a:pt x="16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0"/>
            <p:cNvSpPr/>
            <p:nvPr/>
          </p:nvSpPr>
          <p:spPr>
            <a:xfrm>
              <a:off x="3907125" y="3318650"/>
              <a:ext cx="547925" cy="158800"/>
            </a:xfrm>
            <a:custGeom>
              <a:avLst/>
              <a:gdLst/>
              <a:ahLst/>
              <a:cxnLst/>
              <a:rect l="l" t="t" r="r" b="b"/>
              <a:pathLst>
                <a:path w="21917" h="6352" extrusionOk="0">
                  <a:moveTo>
                    <a:pt x="10275" y="1"/>
                  </a:moveTo>
                  <a:cubicBezTo>
                    <a:pt x="4104" y="1"/>
                    <a:pt x="434" y="1301"/>
                    <a:pt x="234" y="2135"/>
                  </a:cubicBezTo>
                  <a:cubicBezTo>
                    <a:pt x="1" y="2969"/>
                    <a:pt x="201" y="5404"/>
                    <a:pt x="634" y="5905"/>
                  </a:cubicBezTo>
                  <a:cubicBezTo>
                    <a:pt x="969" y="6239"/>
                    <a:pt x="3081" y="6351"/>
                    <a:pt x="6175" y="6351"/>
                  </a:cubicBezTo>
                  <a:cubicBezTo>
                    <a:pt x="7403" y="6351"/>
                    <a:pt x="8786" y="6333"/>
                    <a:pt x="10275" y="6305"/>
                  </a:cubicBezTo>
                  <a:cubicBezTo>
                    <a:pt x="15478" y="6205"/>
                    <a:pt x="20449" y="6138"/>
                    <a:pt x="21149" y="5071"/>
                  </a:cubicBezTo>
                  <a:cubicBezTo>
                    <a:pt x="21816" y="3970"/>
                    <a:pt x="21916" y="1135"/>
                    <a:pt x="21549" y="701"/>
                  </a:cubicBezTo>
                  <a:cubicBezTo>
                    <a:pt x="21216" y="234"/>
                    <a:pt x="17180" y="1"/>
                    <a:pt x="10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0"/>
            <p:cNvSpPr/>
            <p:nvPr/>
          </p:nvSpPr>
          <p:spPr>
            <a:xfrm>
              <a:off x="3809550" y="3573725"/>
              <a:ext cx="456200" cy="478675"/>
            </a:xfrm>
            <a:custGeom>
              <a:avLst/>
              <a:gdLst/>
              <a:ahLst/>
              <a:cxnLst/>
              <a:rect l="l" t="t" r="r" b="b"/>
              <a:pathLst>
                <a:path w="18248" h="19147" extrusionOk="0">
                  <a:moveTo>
                    <a:pt x="8925" y="1"/>
                  </a:moveTo>
                  <a:cubicBezTo>
                    <a:pt x="8504" y="1"/>
                    <a:pt x="8178" y="145"/>
                    <a:pt x="8007" y="505"/>
                  </a:cubicBezTo>
                  <a:cubicBezTo>
                    <a:pt x="7339" y="1873"/>
                    <a:pt x="11142" y="4308"/>
                    <a:pt x="11075" y="4608"/>
                  </a:cubicBezTo>
                  <a:cubicBezTo>
                    <a:pt x="11067" y="4644"/>
                    <a:pt x="11004" y="4660"/>
                    <a:pt x="10895" y="4660"/>
                  </a:cubicBezTo>
                  <a:cubicBezTo>
                    <a:pt x="10189" y="4660"/>
                    <a:pt x="7551" y="3959"/>
                    <a:pt x="5238" y="3207"/>
                  </a:cubicBezTo>
                  <a:cubicBezTo>
                    <a:pt x="3070" y="2502"/>
                    <a:pt x="2091" y="2436"/>
                    <a:pt x="1800" y="2436"/>
                  </a:cubicBezTo>
                  <a:cubicBezTo>
                    <a:pt x="1733" y="2436"/>
                    <a:pt x="1702" y="2440"/>
                    <a:pt x="1702" y="2440"/>
                  </a:cubicBezTo>
                  <a:cubicBezTo>
                    <a:pt x="1702" y="2440"/>
                    <a:pt x="268" y="3241"/>
                    <a:pt x="635" y="4608"/>
                  </a:cubicBezTo>
                  <a:cubicBezTo>
                    <a:pt x="1035" y="5942"/>
                    <a:pt x="1902" y="6143"/>
                    <a:pt x="1902" y="6610"/>
                  </a:cubicBezTo>
                  <a:cubicBezTo>
                    <a:pt x="1902" y="7043"/>
                    <a:pt x="1" y="8077"/>
                    <a:pt x="568" y="9612"/>
                  </a:cubicBezTo>
                  <a:cubicBezTo>
                    <a:pt x="1168" y="11113"/>
                    <a:pt x="2202" y="11413"/>
                    <a:pt x="2102" y="11947"/>
                  </a:cubicBezTo>
                  <a:cubicBezTo>
                    <a:pt x="2002" y="12514"/>
                    <a:pt x="1168" y="13715"/>
                    <a:pt x="1902" y="14449"/>
                  </a:cubicBezTo>
                  <a:cubicBezTo>
                    <a:pt x="2636" y="15182"/>
                    <a:pt x="3270" y="15149"/>
                    <a:pt x="3236" y="15916"/>
                  </a:cubicBezTo>
                  <a:cubicBezTo>
                    <a:pt x="3203" y="16683"/>
                    <a:pt x="3203" y="18818"/>
                    <a:pt x="7039" y="19119"/>
                  </a:cubicBezTo>
                  <a:cubicBezTo>
                    <a:pt x="7283" y="19137"/>
                    <a:pt x="7538" y="19146"/>
                    <a:pt x="7803" y="19146"/>
                  </a:cubicBezTo>
                  <a:cubicBezTo>
                    <a:pt x="11742" y="19146"/>
                    <a:pt x="17747" y="17184"/>
                    <a:pt x="17747" y="17184"/>
                  </a:cubicBezTo>
                  <a:lnTo>
                    <a:pt x="18247" y="9178"/>
                  </a:lnTo>
                  <a:lnTo>
                    <a:pt x="18247" y="9178"/>
                  </a:lnTo>
                  <a:cubicBezTo>
                    <a:pt x="18164" y="9188"/>
                    <a:pt x="18081" y="9193"/>
                    <a:pt x="17999" y="9193"/>
                  </a:cubicBezTo>
                  <a:cubicBezTo>
                    <a:pt x="17000" y="9193"/>
                    <a:pt x="16136" y="8461"/>
                    <a:pt x="16012" y="7444"/>
                  </a:cubicBezTo>
                  <a:cubicBezTo>
                    <a:pt x="15612" y="5475"/>
                    <a:pt x="15345" y="2774"/>
                    <a:pt x="13510" y="1873"/>
                  </a:cubicBezTo>
                  <a:cubicBezTo>
                    <a:pt x="12148" y="1204"/>
                    <a:pt x="10140" y="1"/>
                    <a:pt x="892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0"/>
            <p:cNvSpPr/>
            <p:nvPr/>
          </p:nvSpPr>
          <p:spPr>
            <a:xfrm>
              <a:off x="4196500" y="3634700"/>
              <a:ext cx="1136675" cy="457400"/>
            </a:xfrm>
            <a:custGeom>
              <a:avLst/>
              <a:gdLst/>
              <a:ahLst/>
              <a:cxnLst/>
              <a:rect l="l" t="t" r="r" b="b"/>
              <a:pathLst>
                <a:path w="45467" h="18296" extrusionOk="0">
                  <a:moveTo>
                    <a:pt x="27287" y="1"/>
                  </a:moveTo>
                  <a:cubicBezTo>
                    <a:pt x="27287" y="1"/>
                    <a:pt x="28221" y="2102"/>
                    <a:pt x="25552" y="4304"/>
                  </a:cubicBezTo>
                  <a:cubicBezTo>
                    <a:pt x="24584" y="5102"/>
                    <a:pt x="21274" y="5357"/>
                    <a:pt x="17448" y="5357"/>
                  </a:cubicBezTo>
                  <a:cubicBezTo>
                    <a:pt x="10722" y="5357"/>
                    <a:pt x="2402" y="4571"/>
                    <a:pt x="2402" y="4571"/>
                  </a:cubicBezTo>
                  <a:cubicBezTo>
                    <a:pt x="2402" y="4571"/>
                    <a:pt x="1" y="11276"/>
                    <a:pt x="1635" y="16813"/>
                  </a:cubicBezTo>
                  <a:cubicBezTo>
                    <a:pt x="1635" y="16813"/>
                    <a:pt x="10886" y="18296"/>
                    <a:pt x="20463" y="18296"/>
                  </a:cubicBezTo>
                  <a:cubicBezTo>
                    <a:pt x="25252" y="18296"/>
                    <a:pt x="30122" y="17925"/>
                    <a:pt x="33958" y="16813"/>
                  </a:cubicBezTo>
                  <a:cubicBezTo>
                    <a:pt x="45466" y="13477"/>
                    <a:pt x="45333" y="3670"/>
                    <a:pt x="44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7" name="Google Shape;1047;p10"/>
          <p:cNvSpPr txBox="1">
            <a:spLocks noGrp="1"/>
          </p:cNvSpPr>
          <p:nvPr>
            <p:ph type="subTitle" idx="1"/>
          </p:nvPr>
        </p:nvSpPr>
        <p:spPr>
          <a:xfrm>
            <a:off x="1610367" y="3103084"/>
            <a:ext cx="4087600" cy="181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2400">
                <a:solidFill>
                  <a:srgbClr val="FFFFFF"/>
                </a:solidFill>
                <a:latin typeface="Roboto"/>
                <a:ea typeface="Roboto"/>
                <a:cs typeface="Roboto"/>
                <a:sym typeface="Roboto"/>
              </a:defRPr>
            </a:lvl1pPr>
            <a:lvl2pPr lvl="1"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2pPr>
            <a:lvl3pPr lvl="2"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3pPr>
            <a:lvl4pPr lvl="3"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4pPr>
            <a:lvl5pPr lvl="4"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5pPr>
            <a:lvl6pPr lvl="5"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6pPr>
            <a:lvl7pPr lvl="6"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7pPr>
            <a:lvl8pPr lvl="7"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8pPr>
            <a:lvl9pPr lvl="8" rtl="0">
              <a:lnSpc>
                <a:spcPct val="100000"/>
              </a:lnSpc>
              <a:spcBef>
                <a:spcPts val="0"/>
              </a:spcBef>
              <a:spcAft>
                <a:spcPts val="0"/>
              </a:spcAft>
              <a:buClr>
                <a:srgbClr val="FFFFFF"/>
              </a:buClr>
              <a:buSzPts val="1100"/>
              <a:buFont typeface="Roboto"/>
              <a:buNone/>
              <a:defRPr sz="1467">
                <a:solidFill>
                  <a:srgbClr val="FFFFFF"/>
                </a:solidFill>
                <a:latin typeface="Roboto"/>
                <a:ea typeface="Roboto"/>
                <a:cs typeface="Roboto"/>
                <a:sym typeface="Roboto"/>
              </a:defRPr>
            </a:lvl9pPr>
          </a:lstStyle>
          <a:p>
            <a:endParaRPr/>
          </a:p>
        </p:txBody>
      </p:sp>
      <p:sp>
        <p:nvSpPr>
          <p:cNvPr id="1048" name="Google Shape;1048;p10"/>
          <p:cNvSpPr txBox="1">
            <a:spLocks noGrp="1"/>
          </p:cNvSpPr>
          <p:nvPr>
            <p:ph type="title"/>
          </p:nvPr>
        </p:nvSpPr>
        <p:spPr>
          <a:xfrm>
            <a:off x="1610367" y="2329651"/>
            <a:ext cx="4087600" cy="77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400">
                <a:solidFill>
                  <a:schemeClr val="dk1"/>
                </a:solidFill>
                <a:latin typeface="Chau Philomene One"/>
                <a:ea typeface="Chau Philomene One"/>
                <a:cs typeface="Chau Philomene One"/>
                <a:sym typeface="Chau Philome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9917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latin typeface="Chau Philomene One"/>
                <a:ea typeface="Chau Philomene One"/>
                <a:cs typeface="Chau Philomene One"/>
                <a:sym typeface="Chau Philomene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Char char="●"/>
              <a:defRPr>
                <a:solidFill>
                  <a:schemeClr val="lt1"/>
                </a:solidFill>
                <a:latin typeface="Ropa Sans"/>
                <a:ea typeface="Ropa Sans"/>
                <a:cs typeface="Ropa Sans"/>
                <a:sym typeface="Ropa Sans"/>
              </a:defRPr>
            </a:lvl1pPr>
            <a:lvl2pPr marL="914400" marR="0" lvl="1" indent="-317500" algn="l" rtl="0">
              <a:lnSpc>
                <a:spcPct val="115000"/>
              </a:lnSpc>
              <a:spcBef>
                <a:spcPts val="1600"/>
              </a:spcBef>
              <a:spcAft>
                <a:spcPts val="0"/>
              </a:spcAft>
              <a:buClr>
                <a:schemeClr val="dk1"/>
              </a:buClr>
              <a:buSzPts val="1400"/>
              <a:buChar char="○"/>
              <a:defRPr>
                <a:solidFill>
                  <a:schemeClr val="lt1"/>
                </a:solidFill>
                <a:latin typeface="Ropa Sans"/>
                <a:ea typeface="Ropa Sans"/>
                <a:cs typeface="Ropa Sans"/>
                <a:sym typeface="Ropa Sans"/>
              </a:defRPr>
            </a:lvl2pPr>
            <a:lvl3pPr marL="1371600" marR="0" lvl="2" indent="-317500" algn="l" rtl="0">
              <a:lnSpc>
                <a:spcPct val="115000"/>
              </a:lnSpc>
              <a:spcBef>
                <a:spcPts val="1600"/>
              </a:spcBef>
              <a:spcAft>
                <a:spcPts val="0"/>
              </a:spcAft>
              <a:buClr>
                <a:schemeClr val="dk1"/>
              </a:buClr>
              <a:buSzPts val="1400"/>
              <a:buChar char="■"/>
              <a:defRPr>
                <a:solidFill>
                  <a:schemeClr val="lt1"/>
                </a:solidFill>
                <a:latin typeface="Ropa Sans"/>
                <a:ea typeface="Ropa Sans"/>
                <a:cs typeface="Ropa Sans"/>
                <a:sym typeface="Ropa Sans"/>
              </a:defRPr>
            </a:lvl3pPr>
            <a:lvl4pPr marL="1828800" marR="0" lvl="3" indent="-317500" algn="l" rtl="0">
              <a:lnSpc>
                <a:spcPct val="115000"/>
              </a:lnSpc>
              <a:spcBef>
                <a:spcPts val="1600"/>
              </a:spcBef>
              <a:spcAft>
                <a:spcPts val="0"/>
              </a:spcAft>
              <a:buClr>
                <a:schemeClr val="dk1"/>
              </a:buClr>
              <a:buSzPts val="1400"/>
              <a:buChar char="●"/>
              <a:defRPr>
                <a:solidFill>
                  <a:schemeClr val="lt1"/>
                </a:solidFill>
                <a:latin typeface="Ropa Sans"/>
                <a:ea typeface="Ropa Sans"/>
                <a:cs typeface="Ropa Sans"/>
                <a:sym typeface="Ropa Sans"/>
              </a:defRPr>
            </a:lvl4pPr>
            <a:lvl5pPr marL="2286000" marR="0" lvl="4" indent="-317500" algn="l" rtl="0">
              <a:lnSpc>
                <a:spcPct val="115000"/>
              </a:lnSpc>
              <a:spcBef>
                <a:spcPts val="1600"/>
              </a:spcBef>
              <a:spcAft>
                <a:spcPts val="0"/>
              </a:spcAft>
              <a:buClr>
                <a:schemeClr val="dk1"/>
              </a:buClr>
              <a:buSzPts val="1400"/>
              <a:buChar char="○"/>
              <a:defRPr>
                <a:solidFill>
                  <a:schemeClr val="lt1"/>
                </a:solidFill>
                <a:latin typeface="Ropa Sans"/>
                <a:ea typeface="Ropa Sans"/>
                <a:cs typeface="Ropa Sans"/>
                <a:sym typeface="Ropa Sans"/>
              </a:defRPr>
            </a:lvl5pPr>
            <a:lvl6pPr marL="2743200" marR="0" lvl="5" indent="-317500" algn="l" rtl="0">
              <a:lnSpc>
                <a:spcPct val="115000"/>
              </a:lnSpc>
              <a:spcBef>
                <a:spcPts val="1600"/>
              </a:spcBef>
              <a:spcAft>
                <a:spcPts val="0"/>
              </a:spcAft>
              <a:buClr>
                <a:schemeClr val="dk1"/>
              </a:buClr>
              <a:buSzPts val="1400"/>
              <a:buChar char="■"/>
              <a:defRPr>
                <a:solidFill>
                  <a:schemeClr val="lt1"/>
                </a:solidFill>
                <a:latin typeface="Ropa Sans"/>
                <a:ea typeface="Ropa Sans"/>
                <a:cs typeface="Ropa Sans"/>
                <a:sym typeface="Ropa Sans"/>
              </a:defRPr>
            </a:lvl6pPr>
            <a:lvl7pPr marL="3200400" marR="0" lvl="6" indent="-317500" algn="l" rtl="0">
              <a:lnSpc>
                <a:spcPct val="115000"/>
              </a:lnSpc>
              <a:spcBef>
                <a:spcPts val="1600"/>
              </a:spcBef>
              <a:spcAft>
                <a:spcPts val="0"/>
              </a:spcAft>
              <a:buClr>
                <a:schemeClr val="dk1"/>
              </a:buClr>
              <a:buSzPts val="1400"/>
              <a:buChar char="●"/>
              <a:defRPr>
                <a:solidFill>
                  <a:schemeClr val="lt1"/>
                </a:solidFill>
                <a:latin typeface="Ropa Sans"/>
                <a:ea typeface="Ropa Sans"/>
                <a:cs typeface="Ropa Sans"/>
                <a:sym typeface="Ropa Sans"/>
              </a:defRPr>
            </a:lvl7pPr>
            <a:lvl8pPr marL="3657600" marR="0" lvl="7" indent="-317500" algn="l" rtl="0">
              <a:lnSpc>
                <a:spcPct val="115000"/>
              </a:lnSpc>
              <a:spcBef>
                <a:spcPts val="1600"/>
              </a:spcBef>
              <a:spcAft>
                <a:spcPts val="0"/>
              </a:spcAft>
              <a:buClr>
                <a:schemeClr val="dk1"/>
              </a:buClr>
              <a:buSzPts val="1400"/>
              <a:buChar char="○"/>
              <a:defRPr>
                <a:solidFill>
                  <a:schemeClr val="lt1"/>
                </a:solidFill>
                <a:latin typeface="Ropa Sans"/>
                <a:ea typeface="Ropa Sans"/>
                <a:cs typeface="Ropa Sans"/>
                <a:sym typeface="Ropa Sans"/>
              </a:defRPr>
            </a:lvl8pPr>
            <a:lvl9pPr marL="4114800" marR="0" lvl="8" indent="-317500" algn="l" rtl="0">
              <a:lnSpc>
                <a:spcPct val="115000"/>
              </a:lnSpc>
              <a:spcBef>
                <a:spcPts val="1600"/>
              </a:spcBef>
              <a:spcAft>
                <a:spcPts val="1600"/>
              </a:spcAft>
              <a:buClr>
                <a:schemeClr val="dk1"/>
              </a:buClr>
              <a:buSzPts val="1400"/>
              <a:buChar char="■"/>
              <a:defRPr>
                <a:solidFill>
                  <a:schemeClr val="lt1"/>
                </a:solidFill>
                <a:latin typeface="Ropa Sans"/>
                <a:ea typeface="Ropa Sans"/>
                <a:cs typeface="Ropa Sans"/>
                <a:sym typeface="Ropa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373939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32"/>
        <p:cNvGrpSpPr/>
        <p:nvPr/>
      </p:nvGrpSpPr>
      <p:grpSpPr>
        <a:xfrm>
          <a:off x="0" y="0"/>
          <a:ext cx="0" cy="0"/>
          <a:chOff x="0" y="0"/>
          <a:chExt cx="0" cy="0"/>
        </a:xfrm>
      </p:grpSpPr>
      <p:sp>
        <p:nvSpPr>
          <p:cNvPr id="7" name="Google Shape;1833;p29">
            <a:extLst>
              <a:ext uri="{FF2B5EF4-FFF2-40B4-BE49-F238E27FC236}">
                <a16:creationId xmlns:a16="http://schemas.microsoft.com/office/drawing/2014/main" id="{CD164BBF-454D-48DB-84A8-B4B896542D9B}"/>
              </a:ext>
            </a:extLst>
          </p:cNvPr>
          <p:cNvSpPr txBox="1">
            <a:spLocks noGrp="1"/>
          </p:cNvSpPr>
          <p:nvPr>
            <p:ph type="ctrTitle"/>
          </p:nvPr>
        </p:nvSpPr>
        <p:spPr>
          <a:xfrm>
            <a:off x="1797230" y="1658658"/>
            <a:ext cx="8597539" cy="2572800"/>
          </a:xfrm>
          <a:prstGeom prst="rect">
            <a:avLst/>
          </a:prstGeom>
        </p:spPr>
        <p:txBody>
          <a:bodyPr spcFirstLastPara="1" wrap="square" lIns="121900" tIns="121900" rIns="121900" bIns="121900" anchor="ctr" anchorCtr="0">
            <a:noAutofit/>
          </a:bodyPr>
          <a:lstStyle/>
          <a:p>
            <a:pPr>
              <a:buClr>
                <a:schemeClr val="hlink"/>
              </a:buClr>
              <a:buSzPts val="1100"/>
            </a:pPr>
            <a:r>
              <a:rPr lang="en" sz="7200">
                <a:latin typeface="#9Slide07 SVNStick A Round" panose="02000503000000000000" pitchFamily="2" charset="0"/>
              </a:rPr>
              <a:t>Bài 11</a:t>
            </a:r>
            <a:br>
              <a:rPr lang="en" sz="7200">
                <a:solidFill>
                  <a:schemeClr val="dk1"/>
                </a:solidFill>
                <a:latin typeface="#9Slide07 SVNStick A Round" panose="02000503000000000000" pitchFamily="2" charset="0"/>
              </a:rPr>
            </a:br>
            <a:r>
              <a:rPr lang="en" sz="8800">
                <a:solidFill>
                  <a:schemeClr val="bg1"/>
                </a:solidFill>
                <a:latin typeface="#9Slide07 SVNStick A Round" panose="02000503000000000000" pitchFamily="2" charset="0"/>
              </a:rPr>
              <a:t>OXYGEN VÀ KHÔNG KHÍ</a:t>
            </a:r>
            <a:endParaRPr sz="7200">
              <a:solidFill>
                <a:schemeClr val="bg1"/>
              </a:solidFill>
              <a:latin typeface="#9Slide07 SVNStick A Round" panose="02000503000000000000" pitchFamily="2" charset="0"/>
            </a:endParaRPr>
          </a:p>
        </p:txBody>
      </p:sp>
      <p:sp>
        <p:nvSpPr>
          <p:cNvPr id="8" name="TextBox 7">
            <a:extLst>
              <a:ext uri="{FF2B5EF4-FFF2-40B4-BE49-F238E27FC236}">
                <a16:creationId xmlns:a16="http://schemas.microsoft.com/office/drawing/2014/main" id="{C9F253FA-74D3-42E0-81E3-809EFA16555C}"/>
              </a:ext>
            </a:extLst>
          </p:cNvPr>
          <p:cNvSpPr txBox="1"/>
          <p:nvPr/>
        </p:nvSpPr>
        <p:spPr>
          <a:xfrm>
            <a:off x="5222983" y="4136865"/>
            <a:ext cx="1746031" cy="769441"/>
          </a:xfrm>
          <a:prstGeom prst="rect">
            <a:avLst/>
          </a:prstGeom>
          <a:noFill/>
        </p:spPr>
        <p:txBody>
          <a:bodyPr wrap="square">
            <a:spAutoFit/>
          </a:bodyPr>
          <a:lstStyle/>
          <a:p>
            <a:pPr algn="ctr"/>
            <a:r>
              <a:rPr lang="en" sz="4400">
                <a:latin typeface="#9Slide07 SVNStick A Round" panose="02000503000000000000" pitchFamily="2" charset="0"/>
              </a:rPr>
              <a:t>(tIết 3)</a:t>
            </a:r>
            <a:endParaRPr lang="en-US" sz="440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31"/>
          <p:cNvSpPr txBox="1">
            <a:spLocks noGrp="1"/>
          </p:cNvSpPr>
          <p:nvPr>
            <p:ph type="title" idx="15"/>
          </p:nvPr>
        </p:nvSpPr>
        <p:spPr>
          <a:xfrm>
            <a:off x="952800" y="593367"/>
            <a:ext cx="10278000" cy="603600"/>
          </a:xfrm>
          <a:prstGeom prst="rect">
            <a:avLst/>
          </a:prstGeom>
        </p:spPr>
        <p:txBody>
          <a:bodyPr spcFirstLastPara="1" wrap="square" lIns="121900" tIns="121900" rIns="121900" bIns="121900" anchor="ctr" anchorCtr="0">
            <a:noAutofit/>
          </a:bodyPr>
          <a:lstStyle/>
          <a:p>
            <a:r>
              <a:rPr lang="en">
                <a:latin typeface="#9Slide03 AllRoundGothic" panose="020B0703020202020104" pitchFamily="34" charset="0"/>
              </a:rPr>
              <a:t>NỘI DUNG CHÍNH</a:t>
            </a:r>
            <a:endParaRPr>
              <a:latin typeface="#9Slide03 AllRoundGothic" panose="020B0703020202020104" pitchFamily="34" charset="0"/>
            </a:endParaRPr>
          </a:p>
        </p:txBody>
      </p:sp>
      <p:sp>
        <p:nvSpPr>
          <p:cNvPr id="1846" name="Google Shape;1846;p31"/>
          <p:cNvSpPr txBox="1">
            <a:spLocks noGrp="1"/>
          </p:cNvSpPr>
          <p:nvPr>
            <p:ph type="title"/>
          </p:nvPr>
        </p:nvSpPr>
        <p:spPr>
          <a:xfrm>
            <a:off x="3456053" y="1648946"/>
            <a:ext cx="1313200" cy="6424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01</a:t>
            </a:r>
            <a:endParaRPr sz="5400">
              <a:latin typeface="#9Slide07 SVNStick A Round" panose="02000503000000000000" pitchFamily="2" charset="0"/>
            </a:endParaRPr>
          </a:p>
        </p:txBody>
      </p:sp>
      <p:sp>
        <p:nvSpPr>
          <p:cNvPr id="1848" name="Google Shape;1848;p31"/>
          <p:cNvSpPr txBox="1">
            <a:spLocks noGrp="1"/>
          </p:cNvSpPr>
          <p:nvPr>
            <p:ph type="subTitle" idx="1"/>
          </p:nvPr>
        </p:nvSpPr>
        <p:spPr>
          <a:xfrm>
            <a:off x="2502184" y="2422782"/>
            <a:ext cx="3170000" cy="796800"/>
          </a:xfrm>
          <a:prstGeom prst="rect">
            <a:avLst/>
          </a:prstGeom>
        </p:spPr>
        <p:txBody>
          <a:bodyPr spcFirstLastPara="1" wrap="square" lIns="121900" tIns="121900" rIns="121900" bIns="121900" anchor="ctr" anchorCtr="0">
            <a:noAutofit/>
          </a:bodyPr>
          <a:lstStyle/>
          <a:p>
            <a:pPr marL="0" indent="0"/>
            <a:r>
              <a:rPr lang="en" sz="2400">
                <a:latin typeface="#9Slide07 SVNStick A Round" panose="02000503000000000000" pitchFamily="2" charset="0"/>
              </a:rPr>
              <a:t>OXYGEN TRÊN TRÁI ĐẤT</a:t>
            </a:r>
            <a:endParaRPr sz="2400">
              <a:latin typeface="#9Slide07 SVNStick A Round" panose="02000503000000000000" pitchFamily="2" charset="0"/>
            </a:endParaRPr>
          </a:p>
        </p:txBody>
      </p:sp>
      <p:sp>
        <p:nvSpPr>
          <p:cNvPr id="1849" name="Google Shape;1849;p31"/>
          <p:cNvSpPr txBox="1">
            <a:spLocks noGrp="1"/>
          </p:cNvSpPr>
          <p:nvPr>
            <p:ph type="title" idx="3"/>
          </p:nvPr>
        </p:nvSpPr>
        <p:spPr>
          <a:xfrm>
            <a:off x="7422747" y="1648949"/>
            <a:ext cx="1313200" cy="6452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02</a:t>
            </a:r>
            <a:endParaRPr sz="5400">
              <a:latin typeface="#9Slide07 SVNStick A Round" panose="02000503000000000000" pitchFamily="2" charset="0"/>
            </a:endParaRPr>
          </a:p>
        </p:txBody>
      </p:sp>
      <p:sp>
        <p:nvSpPr>
          <p:cNvPr id="1851" name="Google Shape;1851;p31"/>
          <p:cNvSpPr txBox="1">
            <a:spLocks noGrp="1"/>
          </p:cNvSpPr>
          <p:nvPr>
            <p:ph type="subTitle" idx="5"/>
          </p:nvPr>
        </p:nvSpPr>
        <p:spPr>
          <a:xfrm>
            <a:off x="6494347" y="2430113"/>
            <a:ext cx="3344978" cy="792400"/>
          </a:xfrm>
          <a:prstGeom prst="rect">
            <a:avLst/>
          </a:prstGeom>
        </p:spPr>
        <p:txBody>
          <a:bodyPr spcFirstLastPara="1" wrap="square" lIns="121900" tIns="121900" rIns="121900" bIns="121900" anchor="ctr" anchorCtr="0">
            <a:noAutofit/>
          </a:bodyPr>
          <a:lstStyle/>
          <a:p>
            <a:pPr marL="0" indent="0"/>
            <a:r>
              <a:rPr lang="en" sz="2400">
                <a:latin typeface="#9Slide07 SVNStick A Round" panose="02000503000000000000" pitchFamily="2" charset="0"/>
              </a:rPr>
              <a:t>TÍNH CHẤT VẬT LÍ VÀ </a:t>
            </a:r>
            <a:br>
              <a:rPr lang="en" sz="2400">
                <a:latin typeface="#9Slide07 SVNStick A Round" panose="02000503000000000000" pitchFamily="2" charset="0"/>
              </a:rPr>
            </a:br>
            <a:r>
              <a:rPr lang="en" sz="2400">
                <a:latin typeface="#9Slide07 SVNStick A Round" panose="02000503000000000000" pitchFamily="2" charset="0"/>
              </a:rPr>
              <a:t>TẦM QUAN TRỌNG CỦA OXYGEN</a:t>
            </a:r>
            <a:endParaRPr sz="2400">
              <a:latin typeface="#9Slide07 SVNStick A Round" panose="02000503000000000000" pitchFamily="2" charset="0"/>
            </a:endParaRPr>
          </a:p>
        </p:txBody>
      </p:sp>
      <p:sp>
        <p:nvSpPr>
          <p:cNvPr id="1852" name="Google Shape;1852;p31"/>
          <p:cNvSpPr txBox="1">
            <a:spLocks noGrp="1"/>
          </p:cNvSpPr>
          <p:nvPr>
            <p:ph type="title" idx="6"/>
          </p:nvPr>
        </p:nvSpPr>
        <p:spPr>
          <a:xfrm>
            <a:off x="1361782" y="4369957"/>
            <a:ext cx="1313200" cy="6452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03</a:t>
            </a:r>
            <a:endParaRPr sz="5400">
              <a:latin typeface="#9Slide07 SVNStick A Round" panose="02000503000000000000" pitchFamily="2" charset="0"/>
            </a:endParaRPr>
          </a:p>
        </p:txBody>
      </p:sp>
      <p:sp>
        <p:nvSpPr>
          <p:cNvPr id="1854" name="Google Shape;1854;p31"/>
          <p:cNvSpPr txBox="1">
            <a:spLocks noGrp="1"/>
          </p:cNvSpPr>
          <p:nvPr>
            <p:ph type="subTitle" idx="8"/>
          </p:nvPr>
        </p:nvSpPr>
        <p:spPr>
          <a:xfrm>
            <a:off x="433382" y="5160418"/>
            <a:ext cx="3170000" cy="796800"/>
          </a:xfrm>
          <a:prstGeom prst="rect">
            <a:avLst/>
          </a:prstGeom>
        </p:spPr>
        <p:txBody>
          <a:bodyPr spcFirstLastPara="1" wrap="square" lIns="121900" tIns="121900" rIns="121900" bIns="121900" anchor="ctr" anchorCtr="0">
            <a:noAutofit/>
          </a:bodyPr>
          <a:lstStyle/>
          <a:p>
            <a:pPr marL="0" indent="0">
              <a:buClr>
                <a:schemeClr val="dk1"/>
              </a:buClr>
            </a:pPr>
            <a:r>
              <a:rPr lang="en" sz="2400">
                <a:latin typeface="#9Slide07 SVNStick A Round" panose="02000503000000000000" pitchFamily="2" charset="0"/>
              </a:rPr>
              <a:t>THÀNH PHẦN CỦA KHÔNG KHÍ</a:t>
            </a:r>
            <a:endParaRPr sz="2400">
              <a:latin typeface="#9Slide07 SVNStick A Round" panose="02000503000000000000" pitchFamily="2" charset="0"/>
            </a:endParaRPr>
          </a:p>
        </p:txBody>
      </p:sp>
      <p:sp>
        <p:nvSpPr>
          <p:cNvPr id="1855" name="Google Shape;1855;p31"/>
          <p:cNvSpPr txBox="1">
            <a:spLocks noGrp="1"/>
          </p:cNvSpPr>
          <p:nvPr>
            <p:ph type="title" idx="9"/>
          </p:nvPr>
        </p:nvSpPr>
        <p:spPr>
          <a:xfrm>
            <a:off x="4358984" y="4423599"/>
            <a:ext cx="1313200" cy="6424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04</a:t>
            </a:r>
            <a:endParaRPr sz="5400">
              <a:latin typeface="#9Slide07 SVNStick A Round" panose="02000503000000000000" pitchFamily="2" charset="0"/>
            </a:endParaRPr>
          </a:p>
        </p:txBody>
      </p:sp>
      <p:sp>
        <p:nvSpPr>
          <p:cNvPr id="1857" name="Google Shape;1857;p31"/>
          <p:cNvSpPr txBox="1">
            <a:spLocks noGrp="1"/>
          </p:cNvSpPr>
          <p:nvPr>
            <p:ph type="subTitle" idx="14"/>
          </p:nvPr>
        </p:nvSpPr>
        <p:spPr>
          <a:xfrm>
            <a:off x="3603382" y="5170926"/>
            <a:ext cx="3170000" cy="796800"/>
          </a:xfrm>
          <a:prstGeom prst="rect">
            <a:avLst/>
          </a:prstGeom>
        </p:spPr>
        <p:txBody>
          <a:bodyPr spcFirstLastPara="1" wrap="square" lIns="121900" tIns="121900" rIns="121900" bIns="121900" anchor="ctr" anchorCtr="0">
            <a:noAutofit/>
          </a:bodyPr>
          <a:lstStyle/>
          <a:p>
            <a:pPr marL="0" indent="0">
              <a:buClr>
                <a:schemeClr val="dk1"/>
              </a:buClr>
            </a:pPr>
            <a:r>
              <a:rPr lang="en" sz="2400">
                <a:latin typeface="#9Slide07 SVNStick A Round" panose="02000503000000000000" pitchFamily="2" charset="0"/>
              </a:rPr>
              <a:t>VAI TRÒ CỦA KHÔNG KHÍ</a:t>
            </a:r>
            <a:endParaRPr sz="2400">
              <a:latin typeface="#9Slide07 SVNStick A Round" panose="02000503000000000000" pitchFamily="2" charset="0"/>
            </a:endParaRPr>
          </a:p>
        </p:txBody>
      </p:sp>
      <p:sp>
        <p:nvSpPr>
          <p:cNvPr id="41" name="Google Shape;1855;p31">
            <a:extLst>
              <a:ext uri="{FF2B5EF4-FFF2-40B4-BE49-F238E27FC236}">
                <a16:creationId xmlns:a16="http://schemas.microsoft.com/office/drawing/2014/main" id="{87457B45-9234-4BBD-A53E-B9D694D26D22}"/>
              </a:ext>
            </a:extLst>
          </p:cNvPr>
          <p:cNvSpPr txBox="1">
            <a:spLocks/>
          </p:cNvSpPr>
          <p:nvPr/>
        </p:nvSpPr>
        <p:spPr>
          <a:xfrm>
            <a:off x="7676906" y="4369957"/>
            <a:ext cx="1313200" cy="64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Arial"/>
              <a:buNone/>
              <a:defRPr sz="3467" b="0" i="0" u="none" strike="noStrike" cap="none">
                <a:solidFill>
                  <a:schemeClr val="lt2"/>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9pPr>
          </a:lstStyle>
          <a:p>
            <a:r>
              <a:rPr lang="en" sz="5400" kern="0">
                <a:latin typeface="#9Slide07 SVNStick A Round" panose="02000503000000000000" pitchFamily="2" charset="0"/>
              </a:rPr>
              <a:t>05</a:t>
            </a:r>
          </a:p>
        </p:txBody>
      </p:sp>
      <p:sp>
        <p:nvSpPr>
          <p:cNvPr id="42" name="Google Shape;1857;p31">
            <a:extLst>
              <a:ext uri="{FF2B5EF4-FFF2-40B4-BE49-F238E27FC236}">
                <a16:creationId xmlns:a16="http://schemas.microsoft.com/office/drawing/2014/main" id="{C69A922D-33D8-404F-B8A0-D9B21D4D224C}"/>
              </a:ext>
            </a:extLst>
          </p:cNvPr>
          <p:cNvSpPr txBox="1">
            <a:spLocks/>
          </p:cNvSpPr>
          <p:nvPr/>
        </p:nvSpPr>
        <p:spPr>
          <a:xfrm>
            <a:off x="6748506" y="5170926"/>
            <a:ext cx="3170000" cy="7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FFFFF"/>
              </a:buClr>
              <a:buSzPts val="1100"/>
              <a:buFont typeface="Roboto"/>
              <a:buNone/>
              <a:defRPr sz="2133" b="0" i="0" u="none" strike="noStrike" cap="none">
                <a:solidFill>
                  <a:schemeClr val="lt1"/>
                </a:solidFill>
                <a:latin typeface="Ropa Sans"/>
                <a:ea typeface="Ropa Sans"/>
                <a:cs typeface="Ropa Sans"/>
                <a:sym typeface="Ropa Sans"/>
              </a:defRPr>
            </a:lvl1pPr>
            <a:lvl2pPr marL="914400" marR="0" lvl="1"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2pPr>
            <a:lvl3pPr marL="1371600" marR="0" lvl="2"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3pPr>
            <a:lvl4pPr marL="1828800" marR="0" lvl="3"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4pPr>
            <a:lvl5pPr marL="2286000" marR="0" lvl="4"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5pPr>
            <a:lvl6pPr marL="2743200" marR="0" lvl="5"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6pPr>
            <a:lvl7pPr marL="3200400" marR="0" lvl="6"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7pPr>
            <a:lvl8pPr marL="3657600" marR="0" lvl="7"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8pPr>
            <a:lvl9pPr marL="4114800" marR="0" lvl="8"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9pPr>
          </a:lstStyle>
          <a:p>
            <a:pPr marL="0" indent="0">
              <a:buClr>
                <a:schemeClr val="dk1"/>
              </a:buClr>
            </a:pPr>
            <a:r>
              <a:rPr lang="en-US" sz="2400" kern="0">
                <a:latin typeface="#9Slide07 SVNStick A Round" panose="02000503000000000000" pitchFamily="2" charset="0"/>
              </a:rPr>
              <a:t>SỰ Ô NHIỄM KHÔNG KHÍ</a:t>
            </a:r>
          </a:p>
        </p:txBody>
      </p:sp>
    </p:spTree>
    <p:extLst>
      <p:ext uri="{BB962C8B-B14F-4D97-AF65-F5344CB8AC3E}">
        <p14:creationId xmlns:p14="http://schemas.microsoft.com/office/powerpoint/2010/main" val="1032479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sp>
        <p:nvSpPr>
          <p:cNvPr id="4" name="Google Shape;1848;p31">
            <a:extLst>
              <a:ext uri="{FF2B5EF4-FFF2-40B4-BE49-F238E27FC236}">
                <a16:creationId xmlns:a16="http://schemas.microsoft.com/office/drawing/2014/main" id="{BD911D55-94E8-40AB-A8EE-B47DE6C603FD}"/>
              </a:ext>
            </a:extLst>
          </p:cNvPr>
          <p:cNvSpPr txBox="1">
            <a:spLocks/>
          </p:cNvSpPr>
          <p:nvPr/>
        </p:nvSpPr>
        <p:spPr>
          <a:xfrm>
            <a:off x="129260" y="536438"/>
            <a:ext cx="6698162"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1. Nguyên nhân và hậu quả của ô nhiễm không khí</a:t>
            </a:r>
          </a:p>
        </p:txBody>
      </p:sp>
      <p:grpSp>
        <p:nvGrpSpPr>
          <p:cNvPr id="5" name="Google Shape;385;p20">
            <a:extLst>
              <a:ext uri="{FF2B5EF4-FFF2-40B4-BE49-F238E27FC236}">
                <a16:creationId xmlns:a16="http://schemas.microsoft.com/office/drawing/2014/main" id="{FAF2F622-9A0B-4450-AD20-911184FCEA31}"/>
              </a:ext>
            </a:extLst>
          </p:cNvPr>
          <p:cNvGrpSpPr/>
          <p:nvPr/>
        </p:nvGrpSpPr>
        <p:grpSpPr>
          <a:xfrm>
            <a:off x="275915" y="3527184"/>
            <a:ext cx="1920667" cy="870155"/>
            <a:chOff x="849636" y="2803202"/>
            <a:chExt cx="932859" cy="433731"/>
          </a:xfrm>
          <a:solidFill>
            <a:schemeClr val="accent5"/>
          </a:solidFill>
        </p:grpSpPr>
        <p:sp>
          <p:nvSpPr>
            <p:cNvPr id="6" name="Google Shape;386;p20">
              <a:extLst>
                <a:ext uri="{FF2B5EF4-FFF2-40B4-BE49-F238E27FC236}">
                  <a16:creationId xmlns:a16="http://schemas.microsoft.com/office/drawing/2014/main" id="{A1C13B77-1B2C-4551-80A9-AF46749AC8E8}"/>
                </a:ext>
              </a:extLst>
            </p:cNvPr>
            <p:cNvSpPr/>
            <p:nvPr/>
          </p:nvSpPr>
          <p:spPr>
            <a:xfrm>
              <a:off x="904915" y="2852692"/>
              <a:ext cx="825737" cy="334748"/>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9Slide03 Ample" panose="02000000000000000000" pitchFamily="2" charset="0"/>
                  <a:ea typeface="Fira Sans Extra Condensed"/>
                  <a:cs typeface="Fira Sans Extra Condensed"/>
                  <a:sym typeface="Fira Sans Extra Condensed"/>
                </a:rPr>
                <a:t>Nguyên nhân</a:t>
              </a: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7" name="Google Shape;387;p20">
              <a:extLst>
                <a:ext uri="{FF2B5EF4-FFF2-40B4-BE49-F238E27FC236}">
                  <a16:creationId xmlns:a16="http://schemas.microsoft.com/office/drawing/2014/main" id="{7C9014D0-AB55-4A67-9DE5-72E8EE0A2DDB}"/>
                </a:ext>
              </a:extLst>
            </p:cNvPr>
            <p:cNvSpPr/>
            <p:nvPr/>
          </p:nvSpPr>
          <p:spPr>
            <a:xfrm>
              <a:off x="849636" y="2803202"/>
              <a:ext cx="932859" cy="433731"/>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grpSp>
      <p:sp>
        <p:nvSpPr>
          <p:cNvPr id="8" name="Google Shape;707;p23">
            <a:extLst>
              <a:ext uri="{FF2B5EF4-FFF2-40B4-BE49-F238E27FC236}">
                <a16:creationId xmlns:a16="http://schemas.microsoft.com/office/drawing/2014/main" id="{A799A4A8-DFA9-48E0-ABE6-834CD60F2B3F}"/>
              </a:ext>
            </a:extLst>
          </p:cNvPr>
          <p:cNvSpPr/>
          <p:nvPr/>
        </p:nvSpPr>
        <p:spPr>
          <a:xfrm rot="15818177">
            <a:off x="2405565" y="4439814"/>
            <a:ext cx="675748" cy="600191"/>
          </a:xfrm>
          <a:custGeom>
            <a:avLst/>
            <a:gdLst/>
            <a:ahLst/>
            <a:cxnLst/>
            <a:rect l="l" t="t" r="r" b="b"/>
            <a:pathLst>
              <a:path w="22337" h="22552" extrusionOk="0">
                <a:moveTo>
                  <a:pt x="2335" y="22551"/>
                </a:moveTo>
                <a:cubicBezTo>
                  <a:pt x="1751" y="22277"/>
                  <a:pt x="1668" y="21932"/>
                  <a:pt x="1584" y="21623"/>
                </a:cubicBezTo>
                <a:cubicBezTo>
                  <a:pt x="1239" y="20289"/>
                  <a:pt x="751" y="19003"/>
                  <a:pt x="179" y="17753"/>
                </a:cubicBezTo>
                <a:cubicBezTo>
                  <a:pt x="1" y="17360"/>
                  <a:pt x="168" y="17063"/>
                  <a:pt x="596" y="16955"/>
                </a:cubicBezTo>
                <a:cubicBezTo>
                  <a:pt x="763" y="16920"/>
                  <a:pt x="930" y="16908"/>
                  <a:pt x="1096" y="16920"/>
                </a:cubicBezTo>
                <a:cubicBezTo>
                  <a:pt x="1263" y="16920"/>
                  <a:pt x="1418" y="16967"/>
                  <a:pt x="1644" y="16991"/>
                </a:cubicBezTo>
                <a:cubicBezTo>
                  <a:pt x="1715" y="16705"/>
                  <a:pt x="1763" y="16408"/>
                  <a:pt x="1846" y="16122"/>
                </a:cubicBezTo>
                <a:cubicBezTo>
                  <a:pt x="2370" y="14265"/>
                  <a:pt x="3025" y="12467"/>
                  <a:pt x="3978" y="10788"/>
                </a:cubicBezTo>
                <a:cubicBezTo>
                  <a:pt x="4835" y="9252"/>
                  <a:pt x="5764" y="7764"/>
                  <a:pt x="7049" y="6549"/>
                </a:cubicBezTo>
                <a:cubicBezTo>
                  <a:pt x="8490" y="5192"/>
                  <a:pt x="10014" y="3978"/>
                  <a:pt x="11729" y="2966"/>
                </a:cubicBezTo>
                <a:cubicBezTo>
                  <a:pt x="13681" y="1823"/>
                  <a:pt x="15777" y="1013"/>
                  <a:pt x="17920" y="299"/>
                </a:cubicBezTo>
                <a:cubicBezTo>
                  <a:pt x="18182" y="203"/>
                  <a:pt x="18467" y="156"/>
                  <a:pt x="18741" y="96"/>
                </a:cubicBezTo>
                <a:cubicBezTo>
                  <a:pt x="19241" y="1"/>
                  <a:pt x="19634" y="132"/>
                  <a:pt x="20003" y="537"/>
                </a:cubicBezTo>
                <a:cubicBezTo>
                  <a:pt x="20503" y="1108"/>
                  <a:pt x="21087" y="1608"/>
                  <a:pt x="21623" y="2132"/>
                </a:cubicBezTo>
                <a:cubicBezTo>
                  <a:pt x="21766" y="2263"/>
                  <a:pt x="21908" y="2394"/>
                  <a:pt x="22027" y="2537"/>
                </a:cubicBezTo>
                <a:cubicBezTo>
                  <a:pt x="22337" y="2918"/>
                  <a:pt x="22218" y="3347"/>
                  <a:pt x="21742" y="3454"/>
                </a:cubicBezTo>
                <a:cubicBezTo>
                  <a:pt x="21265" y="3561"/>
                  <a:pt x="20765" y="3597"/>
                  <a:pt x="20265" y="3668"/>
                </a:cubicBezTo>
                <a:cubicBezTo>
                  <a:pt x="18694" y="3894"/>
                  <a:pt x="17277" y="4549"/>
                  <a:pt x="15872" y="5252"/>
                </a:cubicBezTo>
                <a:cubicBezTo>
                  <a:pt x="12407" y="7014"/>
                  <a:pt x="9407" y="9383"/>
                  <a:pt x="6847" y="12312"/>
                </a:cubicBezTo>
                <a:cubicBezTo>
                  <a:pt x="6359" y="12872"/>
                  <a:pt x="6002" y="13562"/>
                  <a:pt x="5621" y="14217"/>
                </a:cubicBezTo>
                <a:cubicBezTo>
                  <a:pt x="5144" y="15038"/>
                  <a:pt x="4704" y="15884"/>
                  <a:pt x="4263" y="16717"/>
                </a:cubicBezTo>
                <a:cubicBezTo>
                  <a:pt x="4073" y="17086"/>
                  <a:pt x="4144" y="17217"/>
                  <a:pt x="4525" y="17348"/>
                </a:cubicBezTo>
                <a:cubicBezTo>
                  <a:pt x="4882" y="17479"/>
                  <a:pt x="5263" y="17551"/>
                  <a:pt x="5585" y="17729"/>
                </a:cubicBezTo>
                <a:cubicBezTo>
                  <a:pt x="5990" y="17932"/>
                  <a:pt x="6014" y="18206"/>
                  <a:pt x="5692" y="18515"/>
                </a:cubicBezTo>
                <a:cubicBezTo>
                  <a:pt x="5418" y="18777"/>
                  <a:pt x="5109" y="19015"/>
                  <a:pt x="4775" y="19206"/>
                </a:cubicBezTo>
                <a:cubicBezTo>
                  <a:pt x="4204" y="19539"/>
                  <a:pt x="3823" y="20039"/>
                  <a:pt x="3501" y="20599"/>
                </a:cubicBezTo>
                <a:cubicBezTo>
                  <a:pt x="3239" y="21075"/>
                  <a:pt x="2942" y="21539"/>
                  <a:pt x="2668" y="22004"/>
                </a:cubicBezTo>
                <a:cubicBezTo>
                  <a:pt x="2561" y="22182"/>
                  <a:pt x="2442" y="22373"/>
                  <a:pt x="2335" y="22551"/>
                </a:cubicBezTo>
                <a:close/>
                <a:moveTo>
                  <a:pt x="11574" y="6764"/>
                </a:moveTo>
                <a:cubicBezTo>
                  <a:pt x="12050" y="6442"/>
                  <a:pt x="12526" y="6109"/>
                  <a:pt x="13062" y="5752"/>
                </a:cubicBezTo>
                <a:cubicBezTo>
                  <a:pt x="12574" y="5144"/>
                  <a:pt x="12133" y="4585"/>
                  <a:pt x="11657" y="3989"/>
                </a:cubicBezTo>
                <a:cubicBezTo>
                  <a:pt x="11300" y="4251"/>
                  <a:pt x="11002" y="4466"/>
                  <a:pt x="10788" y="4620"/>
                </a:cubicBezTo>
                <a:cubicBezTo>
                  <a:pt x="11062" y="5371"/>
                  <a:pt x="11300" y="6025"/>
                  <a:pt x="11574" y="6764"/>
                </a:cubicBezTo>
                <a:close/>
                <a:moveTo>
                  <a:pt x="13753" y="2882"/>
                </a:moveTo>
                <a:cubicBezTo>
                  <a:pt x="13193" y="3192"/>
                  <a:pt x="12681" y="3489"/>
                  <a:pt x="12193" y="3751"/>
                </a:cubicBezTo>
                <a:cubicBezTo>
                  <a:pt x="12669" y="4347"/>
                  <a:pt x="13098" y="4882"/>
                  <a:pt x="13562" y="5454"/>
                </a:cubicBezTo>
                <a:cubicBezTo>
                  <a:pt x="13800" y="5299"/>
                  <a:pt x="14038" y="5144"/>
                  <a:pt x="14288" y="4990"/>
                </a:cubicBezTo>
                <a:cubicBezTo>
                  <a:pt x="14122" y="4275"/>
                  <a:pt x="14253" y="3549"/>
                  <a:pt x="13753" y="2882"/>
                </a:cubicBezTo>
                <a:close/>
                <a:moveTo>
                  <a:pt x="9026" y="8788"/>
                </a:moveTo>
                <a:cubicBezTo>
                  <a:pt x="9276" y="8585"/>
                  <a:pt x="9478" y="8430"/>
                  <a:pt x="9657" y="8252"/>
                </a:cubicBezTo>
                <a:cubicBezTo>
                  <a:pt x="9752" y="8157"/>
                  <a:pt x="9859" y="8002"/>
                  <a:pt x="9835" y="7895"/>
                </a:cubicBezTo>
                <a:cubicBezTo>
                  <a:pt x="9704" y="7216"/>
                  <a:pt x="9478" y="6561"/>
                  <a:pt x="9157" y="5847"/>
                </a:cubicBezTo>
                <a:cubicBezTo>
                  <a:pt x="8752" y="6204"/>
                  <a:pt x="8419" y="6490"/>
                  <a:pt x="8109" y="6752"/>
                </a:cubicBezTo>
                <a:cubicBezTo>
                  <a:pt x="8431" y="7466"/>
                  <a:pt x="8716" y="8097"/>
                  <a:pt x="9026" y="8788"/>
                </a:cubicBezTo>
                <a:close/>
                <a:moveTo>
                  <a:pt x="14276" y="2596"/>
                </a:moveTo>
                <a:cubicBezTo>
                  <a:pt x="14515" y="3382"/>
                  <a:pt x="14693" y="4025"/>
                  <a:pt x="14896" y="4716"/>
                </a:cubicBezTo>
                <a:cubicBezTo>
                  <a:pt x="15241" y="4537"/>
                  <a:pt x="15562" y="4359"/>
                  <a:pt x="15920" y="4180"/>
                </a:cubicBezTo>
                <a:cubicBezTo>
                  <a:pt x="15789" y="3489"/>
                  <a:pt x="15681" y="2846"/>
                  <a:pt x="15550" y="2108"/>
                </a:cubicBezTo>
                <a:cubicBezTo>
                  <a:pt x="15062" y="2299"/>
                  <a:pt x="14634" y="2465"/>
                  <a:pt x="14276" y="2596"/>
                </a:cubicBezTo>
                <a:close/>
                <a:moveTo>
                  <a:pt x="20813" y="2632"/>
                </a:moveTo>
                <a:cubicBezTo>
                  <a:pt x="20325" y="1977"/>
                  <a:pt x="19908" y="1418"/>
                  <a:pt x="19468" y="834"/>
                </a:cubicBezTo>
                <a:cubicBezTo>
                  <a:pt x="19146" y="918"/>
                  <a:pt x="18825" y="1001"/>
                  <a:pt x="18575" y="1072"/>
                </a:cubicBezTo>
                <a:cubicBezTo>
                  <a:pt x="18753" y="1692"/>
                  <a:pt x="18932" y="2275"/>
                  <a:pt x="19110" y="2918"/>
                </a:cubicBezTo>
                <a:cubicBezTo>
                  <a:pt x="19622" y="2823"/>
                  <a:pt x="20182" y="2739"/>
                  <a:pt x="20813" y="2632"/>
                </a:cubicBezTo>
                <a:close/>
                <a:moveTo>
                  <a:pt x="7002" y="10919"/>
                </a:moveTo>
                <a:cubicBezTo>
                  <a:pt x="7216" y="10621"/>
                  <a:pt x="7347" y="10455"/>
                  <a:pt x="7454" y="10264"/>
                </a:cubicBezTo>
                <a:cubicBezTo>
                  <a:pt x="7514" y="10157"/>
                  <a:pt x="7597" y="9990"/>
                  <a:pt x="7573" y="9895"/>
                </a:cubicBezTo>
                <a:cubicBezTo>
                  <a:pt x="7383" y="9300"/>
                  <a:pt x="7157" y="8716"/>
                  <a:pt x="6883" y="7954"/>
                </a:cubicBezTo>
                <a:cubicBezTo>
                  <a:pt x="6526" y="8430"/>
                  <a:pt x="6287" y="8764"/>
                  <a:pt x="6073" y="9062"/>
                </a:cubicBezTo>
                <a:cubicBezTo>
                  <a:pt x="6371" y="9657"/>
                  <a:pt x="6633" y="10181"/>
                  <a:pt x="7002" y="10919"/>
                </a:cubicBezTo>
                <a:close/>
                <a:moveTo>
                  <a:pt x="1311" y="18003"/>
                </a:moveTo>
                <a:cubicBezTo>
                  <a:pt x="1477" y="18932"/>
                  <a:pt x="2358" y="19182"/>
                  <a:pt x="2846" y="19884"/>
                </a:cubicBezTo>
                <a:cubicBezTo>
                  <a:pt x="3049" y="19622"/>
                  <a:pt x="3204" y="19420"/>
                  <a:pt x="3370" y="19218"/>
                </a:cubicBezTo>
                <a:cubicBezTo>
                  <a:pt x="2858" y="18503"/>
                  <a:pt x="2382" y="17848"/>
                  <a:pt x="1311" y="18003"/>
                </a:cubicBezTo>
                <a:close/>
                <a:moveTo>
                  <a:pt x="9585" y="5525"/>
                </a:moveTo>
                <a:cubicBezTo>
                  <a:pt x="9871" y="6240"/>
                  <a:pt x="10121" y="6895"/>
                  <a:pt x="10395" y="7609"/>
                </a:cubicBezTo>
                <a:cubicBezTo>
                  <a:pt x="10586" y="7478"/>
                  <a:pt x="10776" y="7359"/>
                  <a:pt x="10943" y="7240"/>
                </a:cubicBezTo>
                <a:cubicBezTo>
                  <a:pt x="10847" y="6823"/>
                  <a:pt x="10776" y="6454"/>
                  <a:pt x="10669" y="6097"/>
                </a:cubicBezTo>
                <a:cubicBezTo>
                  <a:pt x="10574" y="5740"/>
                  <a:pt x="10455" y="5382"/>
                  <a:pt x="10312" y="4930"/>
                </a:cubicBezTo>
                <a:cubicBezTo>
                  <a:pt x="10002" y="5180"/>
                  <a:pt x="9776" y="5371"/>
                  <a:pt x="9585" y="5525"/>
                </a:cubicBezTo>
                <a:close/>
                <a:moveTo>
                  <a:pt x="4513" y="18301"/>
                </a:moveTo>
                <a:cubicBezTo>
                  <a:pt x="4073" y="18182"/>
                  <a:pt x="3811" y="18110"/>
                  <a:pt x="3537" y="18027"/>
                </a:cubicBezTo>
                <a:cubicBezTo>
                  <a:pt x="2882" y="17825"/>
                  <a:pt x="2716" y="17444"/>
                  <a:pt x="3061" y="16860"/>
                </a:cubicBezTo>
                <a:cubicBezTo>
                  <a:pt x="3204" y="16622"/>
                  <a:pt x="3358" y="16384"/>
                  <a:pt x="3525" y="16110"/>
                </a:cubicBezTo>
                <a:cubicBezTo>
                  <a:pt x="3335" y="15920"/>
                  <a:pt x="3156" y="15753"/>
                  <a:pt x="2966" y="15562"/>
                </a:cubicBezTo>
                <a:cubicBezTo>
                  <a:pt x="2632" y="16265"/>
                  <a:pt x="2596" y="16920"/>
                  <a:pt x="2620" y="17586"/>
                </a:cubicBezTo>
                <a:cubicBezTo>
                  <a:pt x="2620" y="17705"/>
                  <a:pt x="2680" y="17860"/>
                  <a:pt x="2775" y="17955"/>
                </a:cubicBezTo>
                <a:cubicBezTo>
                  <a:pt x="3061" y="18253"/>
                  <a:pt x="3382" y="18527"/>
                  <a:pt x="3704" y="18825"/>
                </a:cubicBezTo>
                <a:cubicBezTo>
                  <a:pt x="3930" y="18682"/>
                  <a:pt x="4144" y="18539"/>
                  <a:pt x="4513" y="18301"/>
                </a:cubicBezTo>
                <a:close/>
                <a:moveTo>
                  <a:pt x="17205" y="3549"/>
                </a:moveTo>
                <a:cubicBezTo>
                  <a:pt x="17027" y="2930"/>
                  <a:pt x="16872" y="2323"/>
                  <a:pt x="16693" y="1656"/>
                </a:cubicBezTo>
                <a:cubicBezTo>
                  <a:pt x="16348" y="1787"/>
                  <a:pt x="16074" y="1894"/>
                  <a:pt x="15800" y="2001"/>
                </a:cubicBezTo>
                <a:cubicBezTo>
                  <a:pt x="16051" y="2680"/>
                  <a:pt x="16265" y="3287"/>
                  <a:pt x="16491" y="3918"/>
                </a:cubicBezTo>
                <a:cubicBezTo>
                  <a:pt x="16741" y="3799"/>
                  <a:pt x="16943" y="3680"/>
                  <a:pt x="17205" y="3549"/>
                </a:cubicBezTo>
                <a:close/>
                <a:moveTo>
                  <a:pt x="17813" y="3347"/>
                </a:moveTo>
                <a:cubicBezTo>
                  <a:pt x="18027" y="3263"/>
                  <a:pt x="18241" y="3180"/>
                  <a:pt x="18467" y="3097"/>
                </a:cubicBezTo>
                <a:cubicBezTo>
                  <a:pt x="18348" y="2442"/>
                  <a:pt x="18229" y="1858"/>
                  <a:pt x="18110" y="1239"/>
                </a:cubicBezTo>
                <a:cubicBezTo>
                  <a:pt x="17741" y="1346"/>
                  <a:pt x="17455" y="1442"/>
                  <a:pt x="17158" y="1537"/>
                </a:cubicBezTo>
                <a:cubicBezTo>
                  <a:pt x="17384" y="2156"/>
                  <a:pt x="17586" y="2727"/>
                  <a:pt x="17813" y="3347"/>
                </a:cubicBezTo>
                <a:close/>
                <a:moveTo>
                  <a:pt x="6668" y="11193"/>
                </a:moveTo>
                <a:cubicBezTo>
                  <a:pt x="6371" y="10586"/>
                  <a:pt x="6121" y="10085"/>
                  <a:pt x="5847" y="9490"/>
                </a:cubicBezTo>
                <a:cubicBezTo>
                  <a:pt x="5585" y="9847"/>
                  <a:pt x="5394" y="10109"/>
                  <a:pt x="5192" y="10371"/>
                </a:cubicBezTo>
                <a:cubicBezTo>
                  <a:pt x="5466" y="10847"/>
                  <a:pt x="5728" y="11288"/>
                  <a:pt x="5990" y="11752"/>
                </a:cubicBezTo>
                <a:cubicBezTo>
                  <a:pt x="6240" y="11550"/>
                  <a:pt x="6430" y="11383"/>
                  <a:pt x="6668" y="11193"/>
                </a:cubicBezTo>
                <a:close/>
                <a:moveTo>
                  <a:pt x="8050" y="9669"/>
                </a:moveTo>
                <a:cubicBezTo>
                  <a:pt x="8264" y="9514"/>
                  <a:pt x="8454" y="9383"/>
                  <a:pt x="8585" y="9276"/>
                </a:cubicBezTo>
                <a:cubicBezTo>
                  <a:pt x="8276" y="8502"/>
                  <a:pt x="8026" y="7871"/>
                  <a:pt x="7728" y="7133"/>
                </a:cubicBezTo>
                <a:cubicBezTo>
                  <a:pt x="7490" y="7395"/>
                  <a:pt x="7311" y="7585"/>
                  <a:pt x="7192" y="7728"/>
                </a:cubicBezTo>
                <a:cubicBezTo>
                  <a:pt x="7490" y="8419"/>
                  <a:pt x="7764" y="9014"/>
                  <a:pt x="8050" y="9669"/>
                </a:cubicBezTo>
                <a:close/>
                <a:moveTo>
                  <a:pt x="4990" y="13455"/>
                </a:moveTo>
                <a:cubicBezTo>
                  <a:pt x="4740" y="13002"/>
                  <a:pt x="4525" y="12610"/>
                  <a:pt x="4251" y="12121"/>
                </a:cubicBezTo>
                <a:cubicBezTo>
                  <a:pt x="4037" y="12598"/>
                  <a:pt x="3894" y="12943"/>
                  <a:pt x="3751" y="13288"/>
                </a:cubicBezTo>
                <a:cubicBezTo>
                  <a:pt x="3989" y="13622"/>
                  <a:pt x="4204" y="13919"/>
                  <a:pt x="4478" y="14276"/>
                </a:cubicBezTo>
                <a:cubicBezTo>
                  <a:pt x="4680" y="13955"/>
                  <a:pt x="4823" y="13717"/>
                  <a:pt x="4990" y="13455"/>
                </a:cubicBezTo>
                <a:close/>
                <a:moveTo>
                  <a:pt x="4501" y="11657"/>
                </a:moveTo>
                <a:cubicBezTo>
                  <a:pt x="4751" y="12110"/>
                  <a:pt x="4966" y="12514"/>
                  <a:pt x="5228" y="13002"/>
                </a:cubicBezTo>
                <a:cubicBezTo>
                  <a:pt x="5430" y="12669"/>
                  <a:pt x="5597" y="12395"/>
                  <a:pt x="5764" y="12121"/>
                </a:cubicBezTo>
                <a:cubicBezTo>
                  <a:pt x="5502" y="11705"/>
                  <a:pt x="5252" y="11312"/>
                  <a:pt x="4966" y="10859"/>
                </a:cubicBezTo>
                <a:cubicBezTo>
                  <a:pt x="4775" y="11193"/>
                  <a:pt x="4632" y="11431"/>
                  <a:pt x="4501" y="11657"/>
                </a:cubicBezTo>
                <a:close/>
                <a:moveTo>
                  <a:pt x="3739" y="15658"/>
                </a:moveTo>
                <a:cubicBezTo>
                  <a:pt x="3954" y="15265"/>
                  <a:pt x="4120" y="14943"/>
                  <a:pt x="4287" y="14622"/>
                </a:cubicBezTo>
                <a:cubicBezTo>
                  <a:pt x="4061" y="14348"/>
                  <a:pt x="3859" y="14098"/>
                  <a:pt x="3644" y="13848"/>
                </a:cubicBezTo>
                <a:cubicBezTo>
                  <a:pt x="2989" y="14896"/>
                  <a:pt x="2989" y="14943"/>
                  <a:pt x="3739" y="15658"/>
                </a:cubicBezTo>
                <a:close/>
                <a:moveTo>
                  <a:pt x="2287" y="20825"/>
                </a:moveTo>
                <a:cubicBezTo>
                  <a:pt x="2704" y="20230"/>
                  <a:pt x="2704" y="20230"/>
                  <a:pt x="1977" y="19694"/>
                </a:cubicBezTo>
                <a:cubicBezTo>
                  <a:pt x="2084" y="20087"/>
                  <a:pt x="2168" y="20396"/>
                  <a:pt x="2287" y="20825"/>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7;p23">
            <a:extLst>
              <a:ext uri="{FF2B5EF4-FFF2-40B4-BE49-F238E27FC236}">
                <a16:creationId xmlns:a16="http://schemas.microsoft.com/office/drawing/2014/main" id="{2605F60E-526A-482A-9305-093D2CCD4D85}"/>
              </a:ext>
            </a:extLst>
          </p:cNvPr>
          <p:cNvSpPr/>
          <p:nvPr/>
        </p:nvSpPr>
        <p:spPr>
          <a:xfrm rot="6449809" flipV="1">
            <a:off x="2432344" y="2638893"/>
            <a:ext cx="746729" cy="602797"/>
          </a:xfrm>
          <a:custGeom>
            <a:avLst/>
            <a:gdLst/>
            <a:ahLst/>
            <a:cxnLst/>
            <a:rect l="l" t="t" r="r" b="b"/>
            <a:pathLst>
              <a:path w="22337" h="22552" extrusionOk="0">
                <a:moveTo>
                  <a:pt x="2335" y="22551"/>
                </a:moveTo>
                <a:cubicBezTo>
                  <a:pt x="1751" y="22277"/>
                  <a:pt x="1668" y="21932"/>
                  <a:pt x="1584" y="21623"/>
                </a:cubicBezTo>
                <a:cubicBezTo>
                  <a:pt x="1239" y="20289"/>
                  <a:pt x="751" y="19003"/>
                  <a:pt x="179" y="17753"/>
                </a:cubicBezTo>
                <a:cubicBezTo>
                  <a:pt x="1" y="17360"/>
                  <a:pt x="168" y="17063"/>
                  <a:pt x="596" y="16955"/>
                </a:cubicBezTo>
                <a:cubicBezTo>
                  <a:pt x="763" y="16920"/>
                  <a:pt x="930" y="16908"/>
                  <a:pt x="1096" y="16920"/>
                </a:cubicBezTo>
                <a:cubicBezTo>
                  <a:pt x="1263" y="16920"/>
                  <a:pt x="1418" y="16967"/>
                  <a:pt x="1644" y="16991"/>
                </a:cubicBezTo>
                <a:cubicBezTo>
                  <a:pt x="1715" y="16705"/>
                  <a:pt x="1763" y="16408"/>
                  <a:pt x="1846" y="16122"/>
                </a:cubicBezTo>
                <a:cubicBezTo>
                  <a:pt x="2370" y="14265"/>
                  <a:pt x="3025" y="12467"/>
                  <a:pt x="3978" y="10788"/>
                </a:cubicBezTo>
                <a:cubicBezTo>
                  <a:pt x="4835" y="9252"/>
                  <a:pt x="5764" y="7764"/>
                  <a:pt x="7049" y="6549"/>
                </a:cubicBezTo>
                <a:cubicBezTo>
                  <a:pt x="8490" y="5192"/>
                  <a:pt x="10014" y="3978"/>
                  <a:pt x="11729" y="2966"/>
                </a:cubicBezTo>
                <a:cubicBezTo>
                  <a:pt x="13681" y="1823"/>
                  <a:pt x="15777" y="1013"/>
                  <a:pt x="17920" y="299"/>
                </a:cubicBezTo>
                <a:cubicBezTo>
                  <a:pt x="18182" y="203"/>
                  <a:pt x="18467" y="156"/>
                  <a:pt x="18741" y="96"/>
                </a:cubicBezTo>
                <a:cubicBezTo>
                  <a:pt x="19241" y="1"/>
                  <a:pt x="19634" y="132"/>
                  <a:pt x="20003" y="537"/>
                </a:cubicBezTo>
                <a:cubicBezTo>
                  <a:pt x="20503" y="1108"/>
                  <a:pt x="21087" y="1608"/>
                  <a:pt x="21623" y="2132"/>
                </a:cubicBezTo>
                <a:cubicBezTo>
                  <a:pt x="21766" y="2263"/>
                  <a:pt x="21908" y="2394"/>
                  <a:pt x="22027" y="2537"/>
                </a:cubicBezTo>
                <a:cubicBezTo>
                  <a:pt x="22337" y="2918"/>
                  <a:pt x="22218" y="3347"/>
                  <a:pt x="21742" y="3454"/>
                </a:cubicBezTo>
                <a:cubicBezTo>
                  <a:pt x="21265" y="3561"/>
                  <a:pt x="20765" y="3597"/>
                  <a:pt x="20265" y="3668"/>
                </a:cubicBezTo>
                <a:cubicBezTo>
                  <a:pt x="18694" y="3894"/>
                  <a:pt x="17277" y="4549"/>
                  <a:pt x="15872" y="5252"/>
                </a:cubicBezTo>
                <a:cubicBezTo>
                  <a:pt x="12407" y="7014"/>
                  <a:pt x="9407" y="9383"/>
                  <a:pt x="6847" y="12312"/>
                </a:cubicBezTo>
                <a:cubicBezTo>
                  <a:pt x="6359" y="12872"/>
                  <a:pt x="6002" y="13562"/>
                  <a:pt x="5621" y="14217"/>
                </a:cubicBezTo>
                <a:cubicBezTo>
                  <a:pt x="5144" y="15038"/>
                  <a:pt x="4704" y="15884"/>
                  <a:pt x="4263" y="16717"/>
                </a:cubicBezTo>
                <a:cubicBezTo>
                  <a:pt x="4073" y="17086"/>
                  <a:pt x="4144" y="17217"/>
                  <a:pt x="4525" y="17348"/>
                </a:cubicBezTo>
                <a:cubicBezTo>
                  <a:pt x="4882" y="17479"/>
                  <a:pt x="5263" y="17551"/>
                  <a:pt x="5585" y="17729"/>
                </a:cubicBezTo>
                <a:cubicBezTo>
                  <a:pt x="5990" y="17932"/>
                  <a:pt x="6014" y="18206"/>
                  <a:pt x="5692" y="18515"/>
                </a:cubicBezTo>
                <a:cubicBezTo>
                  <a:pt x="5418" y="18777"/>
                  <a:pt x="5109" y="19015"/>
                  <a:pt x="4775" y="19206"/>
                </a:cubicBezTo>
                <a:cubicBezTo>
                  <a:pt x="4204" y="19539"/>
                  <a:pt x="3823" y="20039"/>
                  <a:pt x="3501" y="20599"/>
                </a:cubicBezTo>
                <a:cubicBezTo>
                  <a:pt x="3239" y="21075"/>
                  <a:pt x="2942" y="21539"/>
                  <a:pt x="2668" y="22004"/>
                </a:cubicBezTo>
                <a:cubicBezTo>
                  <a:pt x="2561" y="22182"/>
                  <a:pt x="2442" y="22373"/>
                  <a:pt x="2335" y="22551"/>
                </a:cubicBezTo>
                <a:close/>
                <a:moveTo>
                  <a:pt x="11574" y="6764"/>
                </a:moveTo>
                <a:cubicBezTo>
                  <a:pt x="12050" y="6442"/>
                  <a:pt x="12526" y="6109"/>
                  <a:pt x="13062" y="5752"/>
                </a:cubicBezTo>
                <a:cubicBezTo>
                  <a:pt x="12574" y="5144"/>
                  <a:pt x="12133" y="4585"/>
                  <a:pt x="11657" y="3989"/>
                </a:cubicBezTo>
                <a:cubicBezTo>
                  <a:pt x="11300" y="4251"/>
                  <a:pt x="11002" y="4466"/>
                  <a:pt x="10788" y="4620"/>
                </a:cubicBezTo>
                <a:cubicBezTo>
                  <a:pt x="11062" y="5371"/>
                  <a:pt x="11300" y="6025"/>
                  <a:pt x="11574" y="6764"/>
                </a:cubicBezTo>
                <a:close/>
                <a:moveTo>
                  <a:pt x="13753" y="2882"/>
                </a:moveTo>
                <a:cubicBezTo>
                  <a:pt x="13193" y="3192"/>
                  <a:pt x="12681" y="3489"/>
                  <a:pt x="12193" y="3751"/>
                </a:cubicBezTo>
                <a:cubicBezTo>
                  <a:pt x="12669" y="4347"/>
                  <a:pt x="13098" y="4882"/>
                  <a:pt x="13562" y="5454"/>
                </a:cubicBezTo>
                <a:cubicBezTo>
                  <a:pt x="13800" y="5299"/>
                  <a:pt x="14038" y="5144"/>
                  <a:pt x="14288" y="4990"/>
                </a:cubicBezTo>
                <a:cubicBezTo>
                  <a:pt x="14122" y="4275"/>
                  <a:pt x="14253" y="3549"/>
                  <a:pt x="13753" y="2882"/>
                </a:cubicBezTo>
                <a:close/>
                <a:moveTo>
                  <a:pt x="9026" y="8788"/>
                </a:moveTo>
                <a:cubicBezTo>
                  <a:pt x="9276" y="8585"/>
                  <a:pt x="9478" y="8430"/>
                  <a:pt x="9657" y="8252"/>
                </a:cubicBezTo>
                <a:cubicBezTo>
                  <a:pt x="9752" y="8157"/>
                  <a:pt x="9859" y="8002"/>
                  <a:pt x="9835" y="7895"/>
                </a:cubicBezTo>
                <a:cubicBezTo>
                  <a:pt x="9704" y="7216"/>
                  <a:pt x="9478" y="6561"/>
                  <a:pt x="9157" y="5847"/>
                </a:cubicBezTo>
                <a:cubicBezTo>
                  <a:pt x="8752" y="6204"/>
                  <a:pt x="8419" y="6490"/>
                  <a:pt x="8109" y="6752"/>
                </a:cubicBezTo>
                <a:cubicBezTo>
                  <a:pt x="8431" y="7466"/>
                  <a:pt x="8716" y="8097"/>
                  <a:pt x="9026" y="8788"/>
                </a:cubicBezTo>
                <a:close/>
                <a:moveTo>
                  <a:pt x="14276" y="2596"/>
                </a:moveTo>
                <a:cubicBezTo>
                  <a:pt x="14515" y="3382"/>
                  <a:pt x="14693" y="4025"/>
                  <a:pt x="14896" y="4716"/>
                </a:cubicBezTo>
                <a:cubicBezTo>
                  <a:pt x="15241" y="4537"/>
                  <a:pt x="15562" y="4359"/>
                  <a:pt x="15920" y="4180"/>
                </a:cubicBezTo>
                <a:cubicBezTo>
                  <a:pt x="15789" y="3489"/>
                  <a:pt x="15681" y="2846"/>
                  <a:pt x="15550" y="2108"/>
                </a:cubicBezTo>
                <a:cubicBezTo>
                  <a:pt x="15062" y="2299"/>
                  <a:pt x="14634" y="2465"/>
                  <a:pt x="14276" y="2596"/>
                </a:cubicBezTo>
                <a:close/>
                <a:moveTo>
                  <a:pt x="20813" y="2632"/>
                </a:moveTo>
                <a:cubicBezTo>
                  <a:pt x="20325" y="1977"/>
                  <a:pt x="19908" y="1418"/>
                  <a:pt x="19468" y="834"/>
                </a:cubicBezTo>
                <a:cubicBezTo>
                  <a:pt x="19146" y="918"/>
                  <a:pt x="18825" y="1001"/>
                  <a:pt x="18575" y="1072"/>
                </a:cubicBezTo>
                <a:cubicBezTo>
                  <a:pt x="18753" y="1692"/>
                  <a:pt x="18932" y="2275"/>
                  <a:pt x="19110" y="2918"/>
                </a:cubicBezTo>
                <a:cubicBezTo>
                  <a:pt x="19622" y="2823"/>
                  <a:pt x="20182" y="2739"/>
                  <a:pt x="20813" y="2632"/>
                </a:cubicBezTo>
                <a:close/>
                <a:moveTo>
                  <a:pt x="7002" y="10919"/>
                </a:moveTo>
                <a:cubicBezTo>
                  <a:pt x="7216" y="10621"/>
                  <a:pt x="7347" y="10455"/>
                  <a:pt x="7454" y="10264"/>
                </a:cubicBezTo>
                <a:cubicBezTo>
                  <a:pt x="7514" y="10157"/>
                  <a:pt x="7597" y="9990"/>
                  <a:pt x="7573" y="9895"/>
                </a:cubicBezTo>
                <a:cubicBezTo>
                  <a:pt x="7383" y="9300"/>
                  <a:pt x="7157" y="8716"/>
                  <a:pt x="6883" y="7954"/>
                </a:cubicBezTo>
                <a:cubicBezTo>
                  <a:pt x="6526" y="8430"/>
                  <a:pt x="6287" y="8764"/>
                  <a:pt x="6073" y="9062"/>
                </a:cubicBezTo>
                <a:cubicBezTo>
                  <a:pt x="6371" y="9657"/>
                  <a:pt x="6633" y="10181"/>
                  <a:pt x="7002" y="10919"/>
                </a:cubicBezTo>
                <a:close/>
                <a:moveTo>
                  <a:pt x="1311" y="18003"/>
                </a:moveTo>
                <a:cubicBezTo>
                  <a:pt x="1477" y="18932"/>
                  <a:pt x="2358" y="19182"/>
                  <a:pt x="2846" y="19884"/>
                </a:cubicBezTo>
                <a:cubicBezTo>
                  <a:pt x="3049" y="19622"/>
                  <a:pt x="3204" y="19420"/>
                  <a:pt x="3370" y="19218"/>
                </a:cubicBezTo>
                <a:cubicBezTo>
                  <a:pt x="2858" y="18503"/>
                  <a:pt x="2382" y="17848"/>
                  <a:pt x="1311" y="18003"/>
                </a:cubicBezTo>
                <a:close/>
                <a:moveTo>
                  <a:pt x="9585" y="5525"/>
                </a:moveTo>
                <a:cubicBezTo>
                  <a:pt x="9871" y="6240"/>
                  <a:pt x="10121" y="6895"/>
                  <a:pt x="10395" y="7609"/>
                </a:cubicBezTo>
                <a:cubicBezTo>
                  <a:pt x="10586" y="7478"/>
                  <a:pt x="10776" y="7359"/>
                  <a:pt x="10943" y="7240"/>
                </a:cubicBezTo>
                <a:cubicBezTo>
                  <a:pt x="10847" y="6823"/>
                  <a:pt x="10776" y="6454"/>
                  <a:pt x="10669" y="6097"/>
                </a:cubicBezTo>
                <a:cubicBezTo>
                  <a:pt x="10574" y="5740"/>
                  <a:pt x="10455" y="5382"/>
                  <a:pt x="10312" y="4930"/>
                </a:cubicBezTo>
                <a:cubicBezTo>
                  <a:pt x="10002" y="5180"/>
                  <a:pt x="9776" y="5371"/>
                  <a:pt x="9585" y="5525"/>
                </a:cubicBezTo>
                <a:close/>
                <a:moveTo>
                  <a:pt x="4513" y="18301"/>
                </a:moveTo>
                <a:cubicBezTo>
                  <a:pt x="4073" y="18182"/>
                  <a:pt x="3811" y="18110"/>
                  <a:pt x="3537" y="18027"/>
                </a:cubicBezTo>
                <a:cubicBezTo>
                  <a:pt x="2882" y="17825"/>
                  <a:pt x="2716" y="17444"/>
                  <a:pt x="3061" y="16860"/>
                </a:cubicBezTo>
                <a:cubicBezTo>
                  <a:pt x="3204" y="16622"/>
                  <a:pt x="3358" y="16384"/>
                  <a:pt x="3525" y="16110"/>
                </a:cubicBezTo>
                <a:cubicBezTo>
                  <a:pt x="3335" y="15920"/>
                  <a:pt x="3156" y="15753"/>
                  <a:pt x="2966" y="15562"/>
                </a:cubicBezTo>
                <a:cubicBezTo>
                  <a:pt x="2632" y="16265"/>
                  <a:pt x="2596" y="16920"/>
                  <a:pt x="2620" y="17586"/>
                </a:cubicBezTo>
                <a:cubicBezTo>
                  <a:pt x="2620" y="17705"/>
                  <a:pt x="2680" y="17860"/>
                  <a:pt x="2775" y="17955"/>
                </a:cubicBezTo>
                <a:cubicBezTo>
                  <a:pt x="3061" y="18253"/>
                  <a:pt x="3382" y="18527"/>
                  <a:pt x="3704" y="18825"/>
                </a:cubicBezTo>
                <a:cubicBezTo>
                  <a:pt x="3930" y="18682"/>
                  <a:pt x="4144" y="18539"/>
                  <a:pt x="4513" y="18301"/>
                </a:cubicBezTo>
                <a:close/>
                <a:moveTo>
                  <a:pt x="17205" y="3549"/>
                </a:moveTo>
                <a:cubicBezTo>
                  <a:pt x="17027" y="2930"/>
                  <a:pt x="16872" y="2323"/>
                  <a:pt x="16693" y="1656"/>
                </a:cubicBezTo>
                <a:cubicBezTo>
                  <a:pt x="16348" y="1787"/>
                  <a:pt x="16074" y="1894"/>
                  <a:pt x="15800" y="2001"/>
                </a:cubicBezTo>
                <a:cubicBezTo>
                  <a:pt x="16051" y="2680"/>
                  <a:pt x="16265" y="3287"/>
                  <a:pt x="16491" y="3918"/>
                </a:cubicBezTo>
                <a:cubicBezTo>
                  <a:pt x="16741" y="3799"/>
                  <a:pt x="16943" y="3680"/>
                  <a:pt x="17205" y="3549"/>
                </a:cubicBezTo>
                <a:close/>
                <a:moveTo>
                  <a:pt x="17813" y="3347"/>
                </a:moveTo>
                <a:cubicBezTo>
                  <a:pt x="18027" y="3263"/>
                  <a:pt x="18241" y="3180"/>
                  <a:pt x="18467" y="3097"/>
                </a:cubicBezTo>
                <a:cubicBezTo>
                  <a:pt x="18348" y="2442"/>
                  <a:pt x="18229" y="1858"/>
                  <a:pt x="18110" y="1239"/>
                </a:cubicBezTo>
                <a:cubicBezTo>
                  <a:pt x="17741" y="1346"/>
                  <a:pt x="17455" y="1442"/>
                  <a:pt x="17158" y="1537"/>
                </a:cubicBezTo>
                <a:cubicBezTo>
                  <a:pt x="17384" y="2156"/>
                  <a:pt x="17586" y="2727"/>
                  <a:pt x="17813" y="3347"/>
                </a:cubicBezTo>
                <a:close/>
                <a:moveTo>
                  <a:pt x="6668" y="11193"/>
                </a:moveTo>
                <a:cubicBezTo>
                  <a:pt x="6371" y="10586"/>
                  <a:pt x="6121" y="10085"/>
                  <a:pt x="5847" y="9490"/>
                </a:cubicBezTo>
                <a:cubicBezTo>
                  <a:pt x="5585" y="9847"/>
                  <a:pt x="5394" y="10109"/>
                  <a:pt x="5192" y="10371"/>
                </a:cubicBezTo>
                <a:cubicBezTo>
                  <a:pt x="5466" y="10847"/>
                  <a:pt x="5728" y="11288"/>
                  <a:pt x="5990" y="11752"/>
                </a:cubicBezTo>
                <a:cubicBezTo>
                  <a:pt x="6240" y="11550"/>
                  <a:pt x="6430" y="11383"/>
                  <a:pt x="6668" y="11193"/>
                </a:cubicBezTo>
                <a:close/>
                <a:moveTo>
                  <a:pt x="8050" y="9669"/>
                </a:moveTo>
                <a:cubicBezTo>
                  <a:pt x="8264" y="9514"/>
                  <a:pt x="8454" y="9383"/>
                  <a:pt x="8585" y="9276"/>
                </a:cubicBezTo>
                <a:cubicBezTo>
                  <a:pt x="8276" y="8502"/>
                  <a:pt x="8026" y="7871"/>
                  <a:pt x="7728" y="7133"/>
                </a:cubicBezTo>
                <a:cubicBezTo>
                  <a:pt x="7490" y="7395"/>
                  <a:pt x="7311" y="7585"/>
                  <a:pt x="7192" y="7728"/>
                </a:cubicBezTo>
                <a:cubicBezTo>
                  <a:pt x="7490" y="8419"/>
                  <a:pt x="7764" y="9014"/>
                  <a:pt x="8050" y="9669"/>
                </a:cubicBezTo>
                <a:close/>
                <a:moveTo>
                  <a:pt x="4990" y="13455"/>
                </a:moveTo>
                <a:cubicBezTo>
                  <a:pt x="4740" y="13002"/>
                  <a:pt x="4525" y="12610"/>
                  <a:pt x="4251" y="12121"/>
                </a:cubicBezTo>
                <a:cubicBezTo>
                  <a:pt x="4037" y="12598"/>
                  <a:pt x="3894" y="12943"/>
                  <a:pt x="3751" y="13288"/>
                </a:cubicBezTo>
                <a:cubicBezTo>
                  <a:pt x="3989" y="13622"/>
                  <a:pt x="4204" y="13919"/>
                  <a:pt x="4478" y="14276"/>
                </a:cubicBezTo>
                <a:cubicBezTo>
                  <a:pt x="4680" y="13955"/>
                  <a:pt x="4823" y="13717"/>
                  <a:pt x="4990" y="13455"/>
                </a:cubicBezTo>
                <a:close/>
                <a:moveTo>
                  <a:pt x="4501" y="11657"/>
                </a:moveTo>
                <a:cubicBezTo>
                  <a:pt x="4751" y="12110"/>
                  <a:pt x="4966" y="12514"/>
                  <a:pt x="5228" y="13002"/>
                </a:cubicBezTo>
                <a:cubicBezTo>
                  <a:pt x="5430" y="12669"/>
                  <a:pt x="5597" y="12395"/>
                  <a:pt x="5764" y="12121"/>
                </a:cubicBezTo>
                <a:cubicBezTo>
                  <a:pt x="5502" y="11705"/>
                  <a:pt x="5252" y="11312"/>
                  <a:pt x="4966" y="10859"/>
                </a:cubicBezTo>
                <a:cubicBezTo>
                  <a:pt x="4775" y="11193"/>
                  <a:pt x="4632" y="11431"/>
                  <a:pt x="4501" y="11657"/>
                </a:cubicBezTo>
                <a:close/>
                <a:moveTo>
                  <a:pt x="3739" y="15658"/>
                </a:moveTo>
                <a:cubicBezTo>
                  <a:pt x="3954" y="15265"/>
                  <a:pt x="4120" y="14943"/>
                  <a:pt x="4287" y="14622"/>
                </a:cubicBezTo>
                <a:cubicBezTo>
                  <a:pt x="4061" y="14348"/>
                  <a:pt x="3859" y="14098"/>
                  <a:pt x="3644" y="13848"/>
                </a:cubicBezTo>
                <a:cubicBezTo>
                  <a:pt x="2989" y="14896"/>
                  <a:pt x="2989" y="14943"/>
                  <a:pt x="3739" y="15658"/>
                </a:cubicBezTo>
                <a:close/>
                <a:moveTo>
                  <a:pt x="2287" y="20825"/>
                </a:moveTo>
                <a:cubicBezTo>
                  <a:pt x="2704" y="20230"/>
                  <a:pt x="2704" y="20230"/>
                  <a:pt x="1977" y="19694"/>
                </a:cubicBezTo>
                <a:cubicBezTo>
                  <a:pt x="2084" y="20087"/>
                  <a:pt x="2168" y="20396"/>
                  <a:pt x="2287" y="20825"/>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6;p20">
            <a:extLst>
              <a:ext uri="{FF2B5EF4-FFF2-40B4-BE49-F238E27FC236}">
                <a16:creationId xmlns:a16="http://schemas.microsoft.com/office/drawing/2014/main" id="{4F13149F-3521-4385-971D-6CBA9AAACBA9}"/>
              </a:ext>
            </a:extLst>
          </p:cNvPr>
          <p:cNvSpPr/>
          <p:nvPr/>
        </p:nvSpPr>
        <p:spPr>
          <a:xfrm>
            <a:off x="3303944" y="2425991"/>
            <a:ext cx="3318081" cy="671574"/>
          </a:xfrm>
          <a:custGeom>
            <a:avLst/>
            <a:gdLst/>
            <a:ahLst/>
            <a:cxnLst/>
            <a:rect l="l" t="t" r="r" b="b"/>
            <a:pathLst>
              <a:path w="28814" h="11681" extrusionOk="0">
                <a:moveTo>
                  <a:pt x="0" y="1"/>
                </a:moveTo>
                <a:lnTo>
                  <a:pt x="941" y="11062"/>
                </a:lnTo>
                <a:lnTo>
                  <a:pt x="28182" y="11681"/>
                </a:lnTo>
                <a:lnTo>
                  <a:pt x="28813" y="47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9Slide03 Ample" panose="02000000000000000000" pitchFamily="2" charset="0"/>
                <a:ea typeface="Fira Sans Extra Condensed"/>
                <a:cs typeface="Fira Sans Extra Condensed"/>
                <a:sym typeface="Fira Sans Extra Condensed"/>
              </a:rPr>
              <a:t>Nguyên nhân từ tự nhiên</a:t>
            </a: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11" name="Google Shape;386;p20">
            <a:extLst>
              <a:ext uri="{FF2B5EF4-FFF2-40B4-BE49-F238E27FC236}">
                <a16:creationId xmlns:a16="http://schemas.microsoft.com/office/drawing/2014/main" id="{5E0422D3-986A-4D5A-9A80-C2805074F10E}"/>
              </a:ext>
            </a:extLst>
          </p:cNvPr>
          <p:cNvSpPr/>
          <p:nvPr/>
        </p:nvSpPr>
        <p:spPr>
          <a:xfrm>
            <a:off x="3303943" y="4739909"/>
            <a:ext cx="3318081" cy="671574"/>
          </a:xfrm>
          <a:custGeom>
            <a:avLst/>
            <a:gdLst/>
            <a:ahLst/>
            <a:cxnLst/>
            <a:rect l="l" t="t" r="r" b="b"/>
            <a:pathLst>
              <a:path w="28814" h="11681" extrusionOk="0">
                <a:moveTo>
                  <a:pt x="0" y="1"/>
                </a:moveTo>
                <a:lnTo>
                  <a:pt x="941" y="11062"/>
                </a:lnTo>
                <a:lnTo>
                  <a:pt x="28182" y="11681"/>
                </a:lnTo>
                <a:lnTo>
                  <a:pt x="28813" y="47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9Slide03 Ample" panose="02000000000000000000" pitchFamily="2" charset="0"/>
                <a:ea typeface="Fira Sans Extra Condensed"/>
                <a:cs typeface="Fira Sans Extra Condensed"/>
                <a:sym typeface="Fira Sans Extra Condensed"/>
              </a:rPr>
              <a:t>Nguyên nhân từ con người</a:t>
            </a: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pic>
        <p:nvPicPr>
          <p:cNvPr id="12" name="Picture 11">
            <a:extLst>
              <a:ext uri="{FF2B5EF4-FFF2-40B4-BE49-F238E27FC236}">
                <a16:creationId xmlns:a16="http://schemas.microsoft.com/office/drawing/2014/main" id="{63EF278E-14B3-44A5-8115-5B1D00CF8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689" y="2034871"/>
            <a:ext cx="2102047" cy="1301463"/>
          </a:xfrm>
          <a:prstGeom prst="rect">
            <a:avLst/>
          </a:prstGeom>
        </p:spPr>
      </p:pic>
      <p:pic>
        <p:nvPicPr>
          <p:cNvPr id="13" name="Picture 4" descr="Thực trạng phát sinh các nguồn khí thải tại Việt Nam">
            <a:extLst>
              <a:ext uri="{FF2B5EF4-FFF2-40B4-BE49-F238E27FC236}">
                <a16:creationId xmlns:a16="http://schemas.microsoft.com/office/drawing/2014/main" id="{A3ADD6D0-F599-4454-AD7F-4463BE719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883" y="4331317"/>
            <a:ext cx="2078108" cy="13734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Ưu tiên kiểm tra đột xuất &amp;#39;khí thải&amp;#39; xe kinh doanh vận tải">
            <a:extLst>
              <a:ext uri="{FF2B5EF4-FFF2-40B4-BE49-F238E27FC236}">
                <a16:creationId xmlns:a16="http://schemas.microsoft.com/office/drawing/2014/main" id="{154C0018-CB84-4E73-A537-2DFEBDF20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7356" y="4332686"/>
            <a:ext cx="1976970" cy="13721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Pakistan: bão bụi, 15 người thiệt mạng - Thế giới - Việt Giải Trí">
            <a:extLst>
              <a:ext uri="{FF2B5EF4-FFF2-40B4-BE49-F238E27FC236}">
                <a16:creationId xmlns:a16="http://schemas.microsoft.com/office/drawing/2014/main" id="{AD94C4E0-3FF8-4A3F-AB6E-8D80CC2C7B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5346"/>
          <a:stretch/>
        </p:blipFill>
        <p:spPr bwMode="auto">
          <a:xfrm>
            <a:off x="9663402" y="2034871"/>
            <a:ext cx="1930923" cy="13014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63B99D3-5912-4761-9C27-C289F6EFECCC}"/>
              </a:ext>
            </a:extLst>
          </p:cNvPr>
          <p:cNvSpPr txBox="1"/>
          <p:nvPr/>
        </p:nvSpPr>
        <p:spPr>
          <a:xfrm>
            <a:off x="7826004" y="3325994"/>
            <a:ext cx="799415" cy="338554"/>
          </a:xfrm>
          <a:prstGeom prst="rect">
            <a:avLst/>
          </a:prstGeom>
          <a:noFill/>
        </p:spPr>
        <p:txBody>
          <a:bodyPr wrap="square">
            <a:spAutoFit/>
          </a:bodyPr>
          <a:lstStyle/>
          <a:p>
            <a:pPr algn="just"/>
            <a:r>
              <a:rPr kumimoji="0" lang="en-US" sz="1600" b="0" i="0" u="none" strike="noStrike" kern="1200" cap="none" spc="0" normalizeH="0" baseline="0" noProof="0">
                <a:ln>
                  <a:noFill/>
                </a:ln>
                <a:solidFill>
                  <a:srgbClr val="333333"/>
                </a:solidFill>
                <a:effectLst/>
                <a:uLnTx/>
                <a:uFillTx/>
                <a:latin typeface="#9Slide03 Ample" panose="02000000000000000000" pitchFamily="2" charset="0"/>
              </a:rPr>
              <a:t>Núi</a:t>
            </a:r>
            <a:r>
              <a:rPr kumimoji="0" lang="en-US" sz="1600" b="0" i="0" u="none" strike="noStrike" kern="1200" cap="none" spc="0" normalizeH="0" noProof="0">
                <a:ln>
                  <a:noFill/>
                </a:ln>
                <a:solidFill>
                  <a:srgbClr val="333333"/>
                </a:solidFill>
                <a:effectLst/>
                <a:uLnTx/>
                <a:uFillTx/>
                <a:latin typeface="#9Slide03 Ample" panose="02000000000000000000" pitchFamily="2" charset="0"/>
              </a:rPr>
              <a:t> lửa</a:t>
            </a:r>
            <a:endParaRPr lang="en-US" sz="1600"/>
          </a:p>
        </p:txBody>
      </p:sp>
      <p:sp>
        <p:nvSpPr>
          <p:cNvPr id="19" name="TextBox 18">
            <a:extLst>
              <a:ext uri="{FF2B5EF4-FFF2-40B4-BE49-F238E27FC236}">
                <a16:creationId xmlns:a16="http://schemas.microsoft.com/office/drawing/2014/main" id="{15ED238A-2CD7-49AD-AF26-C64C893CA50F}"/>
              </a:ext>
            </a:extLst>
          </p:cNvPr>
          <p:cNvSpPr txBox="1"/>
          <p:nvPr/>
        </p:nvSpPr>
        <p:spPr>
          <a:xfrm>
            <a:off x="10320508" y="3386999"/>
            <a:ext cx="1004212" cy="338554"/>
          </a:xfrm>
          <a:prstGeom prst="rect">
            <a:avLst/>
          </a:prstGeom>
          <a:noFill/>
        </p:spPr>
        <p:txBody>
          <a:bodyPr wrap="square">
            <a:spAutoFit/>
          </a:bodyPr>
          <a:lstStyle/>
          <a:p>
            <a:pPr algn="just"/>
            <a:r>
              <a:rPr kumimoji="0" lang="en-US" sz="1600" b="0" i="0" u="none" strike="noStrike" kern="1200" cap="none" spc="0" normalizeH="0" baseline="0" noProof="0">
                <a:ln>
                  <a:noFill/>
                </a:ln>
                <a:solidFill>
                  <a:srgbClr val="333333"/>
                </a:solidFill>
                <a:effectLst/>
                <a:uLnTx/>
                <a:uFillTx/>
                <a:latin typeface="#9Slide03 Ample" panose="02000000000000000000" pitchFamily="2" charset="0"/>
              </a:rPr>
              <a:t>Bão</a:t>
            </a:r>
            <a:r>
              <a:rPr kumimoji="0" lang="en-US" sz="1600" b="0" i="0" u="none" strike="noStrike" kern="1200" cap="none" spc="0" normalizeH="0" noProof="0">
                <a:ln>
                  <a:noFill/>
                </a:ln>
                <a:solidFill>
                  <a:srgbClr val="333333"/>
                </a:solidFill>
                <a:effectLst/>
                <a:uLnTx/>
                <a:uFillTx/>
                <a:latin typeface="#9Slide03 Ample" panose="02000000000000000000" pitchFamily="2" charset="0"/>
              </a:rPr>
              <a:t> cát</a:t>
            </a:r>
            <a:endParaRPr lang="en-US" sz="1600"/>
          </a:p>
        </p:txBody>
      </p:sp>
      <p:sp>
        <p:nvSpPr>
          <p:cNvPr id="20" name="TextBox 19">
            <a:extLst>
              <a:ext uri="{FF2B5EF4-FFF2-40B4-BE49-F238E27FC236}">
                <a16:creationId xmlns:a16="http://schemas.microsoft.com/office/drawing/2014/main" id="{1E552908-01A5-46C4-BD65-84F8B59A23B0}"/>
              </a:ext>
            </a:extLst>
          </p:cNvPr>
          <p:cNvSpPr txBox="1"/>
          <p:nvPr/>
        </p:nvSpPr>
        <p:spPr>
          <a:xfrm>
            <a:off x="7354183" y="5704795"/>
            <a:ext cx="2263173" cy="338554"/>
          </a:xfrm>
          <a:prstGeom prst="rect">
            <a:avLst/>
          </a:prstGeom>
          <a:noFill/>
        </p:spPr>
        <p:txBody>
          <a:bodyPr wrap="square">
            <a:spAutoFit/>
          </a:bodyPr>
          <a:lstStyle/>
          <a:p>
            <a:pPr algn="just"/>
            <a:r>
              <a:rPr kumimoji="0" lang="en-US" sz="1600" b="0" i="0" u="none" strike="noStrike" kern="1200" cap="none" spc="0" normalizeH="0" baseline="0" noProof="0">
                <a:ln>
                  <a:noFill/>
                </a:ln>
                <a:solidFill>
                  <a:srgbClr val="333333"/>
                </a:solidFill>
                <a:effectLst/>
                <a:uLnTx/>
                <a:uFillTx/>
                <a:latin typeface="#9Slide03 Ample" panose="02000000000000000000" pitchFamily="2" charset="0"/>
              </a:rPr>
              <a:t>Khí</a:t>
            </a:r>
            <a:r>
              <a:rPr kumimoji="0" lang="en-US" sz="1600" b="0" i="0" u="none" strike="noStrike" kern="1200" cap="none" spc="0" normalizeH="0" noProof="0">
                <a:ln>
                  <a:noFill/>
                </a:ln>
                <a:solidFill>
                  <a:srgbClr val="333333"/>
                </a:solidFill>
                <a:effectLst/>
                <a:uLnTx/>
                <a:uFillTx/>
                <a:latin typeface="#9Slide03 Ample" panose="02000000000000000000" pitchFamily="2" charset="0"/>
              </a:rPr>
              <a:t> thải từ nhà máy</a:t>
            </a:r>
            <a:endParaRPr lang="en-US" sz="1600"/>
          </a:p>
        </p:txBody>
      </p:sp>
      <p:sp>
        <p:nvSpPr>
          <p:cNvPr id="21" name="TextBox 20">
            <a:extLst>
              <a:ext uri="{FF2B5EF4-FFF2-40B4-BE49-F238E27FC236}">
                <a16:creationId xmlns:a16="http://schemas.microsoft.com/office/drawing/2014/main" id="{34A6FE9E-C240-47F7-88ED-C1163CD5F201}"/>
              </a:ext>
            </a:extLst>
          </p:cNvPr>
          <p:cNvSpPr txBox="1"/>
          <p:nvPr/>
        </p:nvSpPr>
        <p:spPr>
          <a:xfrm>
            <a:off x="9835314" y="5743576"/>
            <a:ext cx="1611015" cy="338554"/>
          </a:xfrm>
          <a:prstGeom prst="rect">
            <a:avLst/>
          </a:prstGeom>
          <a:noFill/>
        </p:spPr>
        <p:txBody>
          <a:bodyPr wrap="square">
            <a:spAutoFit/>
          </a:bodyPr>
          <a:lstStyle/>
          <a:p>
            <a:pPr algn="just"/>
            <a:r>
              <a:rPr kumimoji="0" lang="en-US" sz="1600" b="0" i="0" u="none" strike="noStrike" kern="1200" cap="none" spc="0" normalizeH="0" baseline="0" noProof="0">
                <a:ln>
                  <a:noFill/>
                </a:ln>
                <a:solidFill>
                  <a:srgbClr val="333333"/>
                </a:solidFill>
                <a:effectLst/>
                <a:uLnTx/>
                <a:uFillTx/>
                <a:latin typeface="#9Slide03 Ample" panose="02000000000000000000" pitchFamily="2" charset="0"/>
              </a:rPr>
              <a:t>Khí</a:t>
            </a:r>
            <a:r>
              <a:rPr kumimoji="0" lang="en-US" sz="1600" b="0" i="0" u="none" strike="noStrike" kern="1200" cap="none" spc="0" normalizeH="0" noProof="0">
                <a:ln>
                  <a:noFill/>
                </a:ln>
                <a:solidFill>
                  <a:srgbClr val="333333"/>
                </a:solidFill>
                <a:effectLst/>
                <a:uLnTx/>
                <a:uFillTx/>
                <a:latin typeface="#9Slide03 Ample" panose="02000000000000000000" pitchFamily="2" charset="0"/>
              </a:rPr>
              <a:t> thải từ ô tô</a:t>
            </a:r>
            <a:endParaRPr lang="en-US" sz="1600"/>
          </a:p>
        </p:txBody>
      </p:sp>
    </p:spTree>
    <p:extLst>
      <p:ext uri="{BB962C8B-B14F-4D97-AF65-F5344CB8AC3E}">
        <p14:creationId xmlns:p14="http://schemas.microsoft.com/office/powerpoint/2010/main" val="2499121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sp>
        <p:nvSpPr>
          <p:cNvPr id="4" name="Google Shape;1848;p31">
            <a:extLst>
              <a:ext uri="{FF2B5EF4-FFF2-40B4-BE49-F238E27FC236}">
                <a16:creationId xmlns:a16="http://schemas.microsoft.com/office/drawing/2014/main" id="{BD911D55-94E8-40AB-A8EE-B47DE6C603FD}"/>
              </a:ext>
            </a:extLst>
          </p:cNvPr>
          <p:cNvSpPr txBox="1">
            <a:spLocks/>
          </p:cNvSpPr>
          <p:nvPr/>
        </p:nvSpPr>
        <p:spPr>
          <a:xfrm>
            <a:off x="129260" y="536438"/>
            <a:ext cx="6698162"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1. Nguyên nhân và hậu quả của ô nhiễm không khí</a:t>
            </a:r>
          </a:p>
        </p:txBody>
      </p:sp>
      <p:grpSp>
        <p:nvGrpSpPr>
          <p:cNvPr id="5" name="Google Shape;385;p20">
            <a:extLst>
              <a:ext uri="{FF2B5EF4-FFF2-40B4-BE49-F238E27FC236}">
                <a16:creationId xmlns:a16="http://schemas.microsoft.com/office/drawing/2014/main" id="{FAF2F622-9A0B-4450-AD20-911184FCEA31}"/>
              </a:ext>
            </a:extLst>
          </p:cNvPr>
          <p:cNvGrpSpPr/>
          <p:nvPr/>
        </p:nvGrpSpPr>
        <p:grpSpPr>
          <a:xfrm>
            <a:off x="275915" y="3527184"/>
            <a:ext cx="1920667" cy="870155"/>
            <a:chOff x="849636" y="2803202"/>
            <a:chExt cx="932859" cy="433731"/>
          </a:xfrm>
          <a:solidFill>
            <a:schemeClr val="accent5"/>
          </a:solidFill>
        </p:grpSpPr>
        <p:sp>
          <p:nvSpPr>
            <p:cNvPr id="6" name="Google Shape;386;p20">
              <a:extLst>
                <a:ext uri="{FF2B5EF4-FFF2-40B4-BE49-F238E27FC236}">
                  <a16:creationId xmlns:a16="http://schemas.microsoft.com/office/drawing/2014/main" id="{A1C13B77-1B2C-4551-80A9-AF46749AC8E8}"/>
                </a:ext>
              </a:extLst>
            </p:cNvPr>
            <p:cNvSpPr/>
            <p:nvPr/>
          </p:nvSpPr>
          <p:spPr>
            <a:xfrm>
              <a:off x="904915" y="2852692"/>
              <a:ext cx="825737" cy="334748"/>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9Slide03 Ample" panose="02000000000000000000" pitchFamily="2" charset="0"/>
                  <a:ea typeface="Fira Sans Extra Condensed"/>
                  <a:cs typeface="Fira Sans Extra Condensed"/>
                  <a:sym typeface="Fira Sans Extra Condensed"/>
                </a:rPr>
                <a:t>Nguyên nhân</a:t>
              </a: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7" name="Google Shape;387;p20">
              <a:extLst>
                <a:ext uri="{FF2B5EF4-FFF2-40B4-BE49-F238E27FC236}">
                  <a16:creationId xmlns:a16="http://schemas.microsoft.com/office/drawing/2014/main" id="{7C9014D0-AB55-4A67-9DE5-72E8EE0A2DDB}"/>
                </a:ext>
              </a:extLst>
            </p:cNvPr>
            <p:cNvSpPr/>
            <p:nvPr/>
          </p:nvSpPr>
          <p:spPr>
            <a:xfrm>
              <a:off x="849636" y="2803202"/>
              <a:ext cx="932859" cy="433731"/>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grpSp>
      <p:sp>
        <p:nvSpPr>
          <p:cNvPr id="8" name="Google Shape;707;p23">
            <a:extLst>
              <a:ext uri="{FF2B5EF4-FFF2-40B4-BE49-F238E27FC236}">
                <a16:creationId xmlns:a16="http://schemas.microsoft.com/office/drawing/2014/main" id="{A799A4A8-DFA9-48E0-ABE6-834CD60F2B3F}"/>
              </a:ext>
            </a:extLst>
          </p:cNvPr>
          <p:cNvSpPr/>
          <p:nvPr/>
        </p:nvSpPr>
        <p:spPr>
          <a:xfrm rot="15818177">
            <a:off x="2405565" y="4439814"/>
            <a:ext cx="675748" cy="600191"/>
          </a:xfrm>
          <a:custGeom>
            <a:avLst/>
            <a:gdLst/>
            <a:ahLst/>
            <a:cxnLst/>
            <a:rect l="l" t="t" r="r" b="b"/>
            <a:pathLst>
              <a:path w="22337" h="22552" extrusionOk="0">
                <a:moveTo>
                  <a:pt x="2335" y="22551"/>
                </a:moveTo>
                <a:cubicBezTo>
                  <a:pt x="1751" y="22277"/>
                  <a:pt x="1668" y="21932"/>
                  <a:pt x="1584" y="21623"/>
                </a:cubicBezTo>
                <a:cubicBezTo>
                  <a:pt x="1239" y="20289"/>
                  <a:pt x="751" y="19003"/>
                  <a:pt x="179" y="17753"/>
                </a:cubicBezTo>
                <a:cubicBezTo>
                  <a:pt x="1" y="17360"/>
                  <a:pt x="168" y="17063"/>
                  <a:pt x="596" y="16955"/>
                </a:cubicBezTo>
                <a:cubicBezTo>
                  <a:pt x="763" y="16920"/>
                  <a:pt x="930" y="16908"/>
                  <a:pt x="1096" y="16920"/>
                </a:cubicBezTo>
                <a:cubicBezTo>
                  <a:pt x="1263" y="16920"/>
                  <a:pt x="1418" y="16967"/>
                  <a:pt x="1644" y="16991"/>
                </a:cubicBezTo>
                <a:cubicBezTo>
                  <a:pt x="1715" y="16705"/>
                  <a:pt x="1763" y="16408"/>
                  <a:pt x="1846" y="16122"/>
                </a:cubicBezTo>
                <a:cubicBezTo>
                  <a:pt x="2370" y="14265"/>
                  <a:pt x="3025" y="12467"/>
                  <a:pt x="3978" y="10788"/>
                </a:cubicBezTo>
                <a:cubicBezTo>
                  <a:pt x="4835" y="9252"/>
                  <a:pt x="5764" y="7764"/>
                  <a:pt x="7049" y="6549"/>
                </a:cubicBezTo>
                <a:cubicBezTo>
                  <a:pt x="8490" y="5192"/>
                  <a:pt x="10014" y="3978"/>
                  <a:pt x="11729" y="2966"/>
                </a:cubicBezTo>
                <a:cubicBezTo>
                  <a:pt x="13681" y="1823"/>
                  <a:pt x="15777" y="1013"/>
                  <a:pt x="17920" y="299"/>
                </a:cubicBezTo>
                <a:cubicBezTo>
                  <a:pt x="18182" y="203"/>
                  <a:pt x="18467" y="156"/>
                  <a:pt x="18741" y="96"/>
                </a:cubicBezTo>
                <a:cubicBezTo>
                  <a:pt x="19241" y="1"/>
                  <a:pt x="19634" y="132"/>
                  <a:pt x="20003" y="537"/>
                </a:cubicBezTo>
                <a:cubicBezTo>
                  <a:pt x="20503" y="1108"/>
                  <a:pt x="21087" y="1608"/>
                  <a:pt x="21623" y="2132"/>
                </a:cubicBezTo>
                <a:cubicBezTo>
                  <a:pt x="21766" y="2263"/>
                  <a:pt x="21908" y="2394"/>
                  <a:pt x="22027" y="2537"/>
                </a:cubicBezTo>
                <a:cubicBezTo>
                  <a:pt x="22337" y="2918"/>
                  <a:pt x="22218" y="3347"/>
                  <a:pt x="21742" y="3454"/>
                </a:cubicBezTo>
                <a:cubicBezTo>
                  <a:pt x="21265" y="3561"/>
                  <a:pt x="20765" y="3597"/>
                  <a:pt x="20265" y="3668"/>
                </a:cubicBezTo>
                <a:cubicBezTo>
                  <a:pt x="18694" y="3894"/>
                  <a:pt x="17277" y="4549"/>
                  <a:pt x="15872" y="5252"/>
                </a:cubicBezTo>
                <a:cubicBezTo>
                  <a:pt x="12407" y="7014"/>
                  <a:pt x="9407" y="9383"/>
                  <a:pt x="6847" y="12312"/>
                </a:cubicBezTo>
                <a:cubicBezTo>
                  <a:pt x="6359" y="12872"/>
                  <a:pt x="6002" y="13562"/>
                  <a:pt x="5621" y="14217"/>
                </a:cubicBezTo>
                <a:cubicBezTo>
                  <a:pt x="5144" y="15038"/>
                  <a:pt x="4704" y="15884"/>
                  <a:pt x="4263" y="16717"/>
                </a:cubicBezTo>
                <a:cubicBezTo>
                  <a:pt x="4073" y="17086"/>
                  <a:pt x="4144" y="17217"/>
                  <a:pt x="4525" y="17348"/>
                </a:cubicBezTo>
                <a:cubicBezTo>
                  <a:pt x="4882" y="17479"/>
                  <a:pt x="5263" y="17551"/>
                  <a:pt x="5585" y="17729"/>
                </a:cubicBezTo>
                <a:cubicBezTo>
                  <a:pt x="5990" y="17932"/>
                  <a:pt x="6014" y="18206"/>
                  <a:pt x="5692" y="18515"/>
                </a:cubicBezTo>
                <a:cubicBezTo>
                  <a:pt x="5418" y="18777"/>
                  <a:pt x="5109" y="19015"/>
                  <a:pt x="4775" y="19206"/>
                </a:cubicBezTo>
                <a:cubicBezTo>
                  <a:pt x="4204" y="19539"/>
                  <a:pt x="3823" y="20039"/>
                  <a:pt x="3501" y="20599"/>
                </a:cubicBezTo>
                <a:cubicBezTo>
                  <a:pt x="3239" y="21075"/>
                  <a:pt x="2942" y="21539"/>
                  <a:pt x="2668" y="22004"/>
                </a:cubicBezTo>
                <a:cubicBezTo>
                  <a:pt x="2561" y="22182"/>
                  <a:pt x="2442" y="22373"/>
                  <a:pt x="2335" y="22551"/>
                </a:cubicBezTo>
                <a:close/>
                <a:moveTo>
                  <a:pt x="11574" y="6764"/>
                </a:moveTo>
                <a:cubicBezTo>
                  <a:pt x="12050" y="6442"/>
                  <a:pt x="12526" y="6109"/>
                  <a:pt x="13062" y="5752"/>
                </a:cubicBezTo>
                <a:cubicBezTo>
                  <a:pt x="12574" y="5144"/>
                  <a:pt x="12133" y="4585"/>
                  <a:pt x="11657" y="3989"/>
                </a:cubicBezTo>
                <a:cubicBezTo>
                  <a:pt x="11300" y="4251"/>
                  <a:pt x="11002" y="4466"/>
                  <a:pt x="10788" y="4620"/>
                </a:cubicBezTo>
                <a:cubicBezTo>
                  <a:pt x="11062" y="5371"/>
                  <a:pt x="11300" y="6025"/>
                  <a:pt x="11574" y="6764"/>
                </a:cubicBezTo>
                <a:close/>
                <a:moveTo>
                  <a:pt x="13753" y="2882"/>
                </a:moveTo>
                <a:cubicBezTo>
                  <a:pt x="13193" y="3192"/>
                  <a:pt x="12681" y="3489"/>
                  <a:pt x="12193" y="3751"/>
                </a:cubicBezTo>
                <a:cubicBezTo>
                  <a:pt x="12669" y="4347"/>
                  <a:pt x="13098" y="4882"/>
                  <a:pt x="13562" y="5454"/>
                </a:cubicBezTo>
                <a:cubicBezTo>
                  <a:pt x="13800" y="5299"/>
                  <a:pt x="14038" y="5144"/>
                  <a:pt x="14288" y="4990"/>
                </a:cubicBezTo>
                <a:cubicBezTo>
                  <a:pt x="14122" y="4275"/>
                  <a:pt x="14253" y="3549"/>
                  <a:pt x="13753" y="2882"/>
                </a:cubicBezTo>
                <a:close/>
                <a:moveTo>
                  <a:pt x="9026" y="8788"/>
                </a:moveTo>
                <a:cubicBezTo>
                  <a:pt x="9276" y="8585"/>
                  <a:pt x="9478" y="8430"/>
                  <a:pt x="9657" y="8252"/>
                </a:cubicBezTo>
                <a:cubicBezTo>
                  <a:pt x="9752" y="8157"/>
                  <a:pt x="9859" y="8002"/>
                  <a:pt x="9835" y="7895"/>
                </a:cubicBezTo>
                <a:cubicBezTo>
                  <a:pt x="9704" y="7216"/>
                  <a:pt x="9478" y="6561"/>
                  <a:pt x="9157" y="5847"/>
                </a:cubicBezTo>
                <a:cubicBezTo>
                  <a:pt x="8752" y="6204"/>
                  <a:pt x="8419" y="6490"/>
                  <a:pt x="8109" y="6752"/>
                </a:cubicBezTo>
                <a:cubicBezTo>
                  <a:pt x="8431" y="7466"/>
                  <a:pt x="8716" y="8097"/>
                  <a:pt x="9026" y="8788"/>
                </a:cubicBezTo>
                <a:close/>
                <a:moveTo>
                  <a:pt x="14276" y="2596"/>
                </a:moveTo>
                <a:cubicBezTo>
                  <a:pt x="14515" y="3382"/>
                  <a:pt x="14693" y="4025"/>
                  <a:pt x="14896" y="4716"/>
                </a:cubicBezTo>
                <a:cubicBezTo>
                  <a:pt x="15241" y="4537"/>
                  <a:pt x="15562" y="4359"/>
                  <a:pt x="15920" y="4180"/>
                </a:cubicBezTo>
                <a:cubicBezTo>
                  <a:pt x="15789" y="3489"/>
                  <a:pt x="15681" y="2846"/>
                  <a:pt x="15550" y="2108"/>
                </a:cubicBezTo>
                <a:cubicBezTo>
                  <a:pt x="15062" y="2299"/>
                  <a:pt x="14634" y="2465"/>
                  <a:pt x="14276" y="2596"/>
                </a:cubicBezTo>
                <a:close/>
                <a:moveTo>
                  <a:pt x="20813" y="2632"/>
                </a:moveTo>
                <a:cubicBezTo>
                  <a:pt x="20325" y="1977"/>
                  <a:pt x="19908" y="1418"/>
                  <a:pt x="19468" y="834"/>
                </a:cubicBezTo>
                <a:cubicBezTo>
                  <a:pt x="19146" y="918"/>
                  <a:pt x="18825" y="1001"/>
                  <a:pt x="18575" y="1072"/>
                </a:cubicBezTo>
                <a:cubicBezTo>
                  <a:pt x="18753" y="1692"/>
                  <a:pt x="18932" y="2275"/>
                  <a:pt x="19110" y="2918"/>
                </a:cubicBezTo>
                <a:cubicBezTo>
                  <a:pt x="19622" y="2823"/>
                  <a:pt x="20182" y="2739"/>
                  <a:pt x="20813" y="2632"/>
                </a:cubicBezTo>
                <a:close/>
                <a:moveTo>
                  <a:pt x="7002" y="10919"/>
                </a:moveTo>
                <a:cubicBezTo>
                  <a:pt x="7216" y="10621"/>
                  <a:pt x="7347" y="10455"/>
                  <a:pt x="7454" y="10264"/>
                </a:cubicBezTo>
                <a:cubicBezTo>
                  <a:pt x="7514" y="10157"/>
                  <a:pt x="7597" y="9990"/>
                  <a:pt x="7573" y="9895"/>
                </a:cubicBezTo>
                <a:cubicBezTo>
                  <a:pt x="7383" y="9300"/>
                  <a:pt x="7157" y="8716"/>
                  <a:pt x="6883" y="7954"/>
                </a:cubicBezTo>
                <a:cubicBezTo>
                  <a:pt x="6526" y="8430"/>
                  <a:pt x="6287" y="8764"/>
                  <a:pt x="6073" y="9062"/>
                </a:cubicBezTo>
                <a:cubicBezTo>
                  <a:pt x="6371" y="9657"/>
                  <a:pt x="6633" y="10181"/>
                  <a:pt x="7002" y="10919"/>
                </a:cubicBezTo>
                <a:close/>
                <a:moveTo>
                  <a:pt x="1311" y="18003"/>
                </a:moveTo>
                <a:cubicBezTo>
                  <a:pt x="1477" y="18932"/>
                  <a:pt x="2358" y="19182"/>
                  <a:pt x="2846" y="19884"/>
                </a:cubicBezTo>
                <a:cubicBezTo>
                  <a:pt x="3049" y="19622"/>
                  <a:pt x="3204" y="19420"/>
                  <a:pt x="3370" y="19218"/>
                </a:cubicBezTo>
                <a:cubicBezTo>
                  <a:pt x="2858" y="18503"/>
                  <a:pt x="2382" y="17848"/>
                  <a:pt x="1311" y="18003"/>
                </a:cubicBezTo>
                <a:close/>
                <a:moveTo>
                  <a:pt x="9585" y="5525"/>
                </a:moveTo>
                <a:cubicBezTo>
                  <a:pt x="9871" y="6240"/>
                  <a:pt x="10121" y="6895"/>
                  <a:pt x="10395" y="7609"/>
                </a:cubicBezTo>
                <a:cubicBezTo>
                  <a:pt x="10586" y="7478"/>
                  <a:pt x="10776" y="7359"/>
                  <a:pt x="10943" y="7240"/>
                </a:cubicBezTo>
                <a:cubicBezTo>
                  <a:pt x="10847" y="6823"/>
                  <a:pt x="10776" y="6454"/>
                  <a:pt x="10669" y="6097"/>
                </a:cubicBezTo>
                <a:cubicBezTo>
                  <a:pt x="10574" y="5740"/>
                  <a:pt x="10455" y="5382"/>
                  <a:pt x="10312" y="4930"/>
                </a:cubicBezTo>
                <a:cubicBezTo>
                  <a:pt x="10002" y="5180"/>
                  <a:pt x="9776" y="5371"/>
                  <a:pt x="9585" y="5525"/>
                </a:cubicBezTo>
                <a:close/>
                <a:moveTo>
                  <a:pt x="4513" y="18301"/>
                </a:moveTo>
                <a:cubicBezTo>
                  <a:pt x="4073" y="18182"/>
                  <a:pt x="3811" y="18110"/>
                  <a:pt x="3537" y="18027"/>
                </a:cubicBezTo>
                <a:cubicBezTo>
                  <a:pt x="2882" y="17825"/>
                  <a:pt x="2716" y="17444"/>
                  <a:pt x="3061" y="16860"/>
                </a:cubicBezTo>
                <a:cubicBezTo>
                  <a:pt x="3204" y="16622"/>
                  <a:pt x="3358" y="16384"/>
                  <a:pt x="3525" y="16110"/>
                </a:cubicBezTo>
                <a:cubicBezTo>
                  <a:pt x="3335" y="15920"/>
                  <a:pt x="3156" y="15753"/>
                  <a:pt x="2966" y="15562"/>
                </a:cubicBezTo>
                <a:cubicBezTo>
                  <a:pt x="2632" y="16265"/>
                  <a:pt x="2596" y="16920"/>
                  <a:pt x="2620" y="17586"/>
                </a:cubicBezTo>
                <a:cubicBezTo>
                  <a:pt x="2620" y="17705"/>
                  <a:pt x="2680" y="17860"/>
                  <a:pt x="2775" y="17955"/>
                </a:cubicBezTo>
                <a:cubicBezTo>
                  <a:pt x="3061" y="18253"/>
                  <a:pt x="3382" y="18527"/>
                  <a:pt x="3704" y="18825"/>
                </a:cubicBezTo>
                <a:cubicBezTo>
                  <a:pt x="3930" y="18682"/>
                  <a:pt x="4144" y="18539"/>
                  <a:pt x="4513" y="18301"/>
                </a:cubicBezTo>
                <a:close/>
                <a:moveTo>
                  <a:pt x="17205" y="3549"/>
                </a:moveTo>
                <a:cubicBezTo>
                  <a:pt x="17027" y="2930"/>
                  <a:pt x="16872" y="2323"/>
                  <a:pt x="16693" y="1656"/>
                </a:cubicBezTo>
                <a:cubicBezTo>
                  <a:pt x="16348" y="1787"/>
                  <a:pt x="16074" y="1894"/>
                  <a:pt x="15800" y="2001"/>
                </a:cubicBezTo>
                <a:cubicBezTo>
                  <a:pt x="16051" y="2680"/>
                  <a:pt x="16265" y="3287"/>
                  <a:pt x="16491" y="3918"/>
                </a:cubicBezTo>
                <a:cubicBezTo>
                  <a:pt x="16741" y="3799"/>
                  <a:pt x="16943" y="3680"/>
                  <a:pt x="17205" y="3549"/>
                </a:cubicBezTo>
                <a:close/>
                <a:moveTo>
                  <a:pt x="17813" y="3347"/>
                </a:moveTo>
                <a:cubicBezTo>
                  <a:pt x="18027" y="3263"/>
                  <a:pt x="18241" y="3180"/>
                  <a:pt x="18467" y="3097"/>
                </a:cubicBezTo>
                <a:cubicBezTo>
                  <a:pt x="18348" y="2442"/>
                  <a:pt x="18229" y="1858"/>
                  <a:pt x="18110" y="1239"/>
                </a:cubicBezTo>
                <a:cubicBezTo>
                  <a:pt x="17741" y="1346"/>
                  <a:pt x="17455" y="1442"/>
                  <a:pt x="17158" y="1537"/>
                </a:cubicBezTo>
                <a:cubicBezTo>
                  <a:pt x="17384" y="2156"/>
                  <a:pt x="17586" y="2727"/>
                  <a:pt x="17813" y="3347"/>
                </a:cubicBezTo>
                <a:close/>
                <a:moveTo>
                  <a:pt x="6668" y="11193"/>
                </a:moveTo>
                <a:cubicBezTo>
                  <a:pt x="6371" y="10586"/>
                  <a:pt x="6121" y="10085"/>
                  <a:pt x="5847" y="9490"/>
                </a:cubicBezTo>
                <a:cubicBezTo>
                  <a:pt x="5585" y="9847"/>
                  <a:pt x="5394" y="10109"/>
                  <a:pt x="5192" y="10371"/>
                </a:cubicBezTo>
                <a:cubicBezTo>
                  <a:pt x="5466" y="10847"/>
                  <a:pt x="5728" y="11288"/>
                  <a:pt x="5990" y="11752"/>
                </a:cubicBezTo>
                <a:cubicBezTo>
                  <a:pt x="6240" y="11550"/>
                  <a:pt x="6430" y="11383"/>
                  <a:pt x="6668" y="11193"/>
                </a:cubicBezTo>
                <a:close/>
                <a:moveTo>
                  <a:pt x="8050" y="9669"/>
                </a:moveTo>
                <a:cubicBezTo>
                  <a:pt x="8264" y="9514"/>
                  <a:pt x="8454" y="9383"/>
                  <a:pt x="8585" y="9276"/>
                </a:cubicBezTo>
                <a:cubicBezTo>
                  <a:pt x="8276" y="8502"/>
                  <a:pt x="8026" y="7871"/>
                  <a:pt x="7728" y="7133"/>
                </a:cubicBezTo>
                <a:cubicBezTo>
                  <a:pt x="7490" y="7395"/>
                  <a:pt x="7311" y="7585"/>
                  <a:pt x="7192" y="7728"/>
                </a:cubicBezTo>
                <a:cubicBezTo>
                  <a:pt x="7490" y="8419"/>
                  <a:pt x="7764" y="9014"/>
                  <a:pt x="8050" y="9669"/>
                </a:cubicBezTo>
                <a:close/>
                <a:moveTo>
                  <a:pt x="4990" y="13455"/>
                </a:moveTo>
                <a:cubicBezTo>
                  <a:pt x="4740" y="13002"/>
                  <a:pt x="4525" y="12610"/>
                  <a:pt x="4251" y="12121"/>
                </a:cubicBezTo>
                <a:cubicBezTo>
                  <a:pt x="4037" y="12598"/>
                  <a:pt x="3894" y="12943"/>
                  <a:pt x="3751" y="13288"/>
                </a:cubicBezTo>
                <a:cubicBezTo>
                  <a:pt x="3989" y="13622"/>
                  <a:pt x="4204" y="13919"/>
                  <a:pt x="4478" y="14276"/>
                </a:cubicBezTo>
                <a:cubicBezTo>
                  <a:pt x="4680" y="13955"/>
                  <a:pt x="4823" y="13717"/>
                  <a:pt x="4990" y="13455"/>
                </a:cubicBezTo>
                <a:close/>
                <a:moveTo>
                  <a:pt x="4501" y="11657"/>
                </a:moveTo>
                <a:cubicBezTo>
                  <a:pt x="4751" y="12110"/>
                  <a:pt x="4966" y="12514"/>
                  <a:pt x="5228" y="13002"/>
                </a:cubicBezTo>
                <a:cubicBezTo>
                  <a:pt x="5430" y="12669"/>
                  <a:pt x="5597" y="12395"/>
                  <a:pt x="5764" y="12121"/>
                </a:cubicBezTo>
                <a:cubicBezTo>
                  <a:pt x="5502" y="11705"/>
                  <a:pt x="5252" y="11312"/>
                  <a:pt x="4966" y="10859"/>
                </a:cubicBezTo>
                <a:cubicBezTo>
                  <a:pt x="4775" y="11193"/>
                  <a:pt x="4632" y="11431"/>
                  <a:pt x="4501" y="11657"/>
                </a:cubicBezTo>
                <a:close/>
                <a:moveTo>
                  <a:pt x="3739" y="15658"/>
                </a:moveTo>
                <a:cubicBezTo>
                  <a:pt x="3954" y="15265"/>
                  <a:pt x="4120" y="14943"/>
                  <a:pt x="4287" y="14622"/>
                </a:cubicBezTo>
                <a:cubicBezTo>
                  <a:pt x="4061" y="14348"/>
                  <a:pt x="3859" y="14098"/>
                  <a:pt x="3644" y="13848"/>
                </a:cubicBezTo>
                <a:cubicBezTo>
                  <a:pt x="2989" y="14896"/>
                  <a:pt x="2989" y="14943"/>
                  <a:pt x="3739" y="15658"/>
                </a:cubicBezTo>
                <a:close/>
                <a:moveTo>
                  <a:pt x="2287" y="20825"/>
                </a:moveTo>
                <a:cubicBezTo>
                  <a:pt x="2704" y="20230"/>
                  <a:pt x="2704" y="20230"/>
                  <a:pt x="1977" y="19694"/>
                </a:cubicBezTo>
                <a:cubicBezTo>
                  <a:pt x="2084" y="20087"/>
                  <a:pt x="2168" y="20396"/>
                  <a:pt x="2287" y="20825"/>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7;p23">
            <a:extLst>
              <a:ext uri="{FF2B5EF4-FFF2-40B4-BE49-F238E27FC236}">
                <a16:creationId xmlns:a16="http://schemas.microsoft.com/office/drawing/2014/main" id="{2605F60E-526A-482A-9305-093D2CCD4D85}"/>
              </a:ext>
            </a:extLst>
          </p:cNvPr>
          <p:cNvSpPr/>
          <p:nvPr/>
        </p:nvSpPr>
        <p:spPr>
          <a:xfrm rot="6449809" flipV="1">
            <a:off x="2432344" y="2638893"/>
            <a:ext cx="746729" cy="602797"/>
          </a:xfrm>
          <a:custGeom>
            <a:avLst/>
            <a:gdLst/>
            <a:ahLst/>
            <a:cxnLst/>
            <a:rect l="l" t="t" r="r" b="b"/>
            <a:pathLst>
              <a:path w="22337" h="22552" extrusionOk="0">
                <a:moveTo>
                  <a:pt x="2335" y="22551"/>
                </a:moveTo>
                <a:cubicBezTo>
                  <a:pt x="1751" y="22277"/>
                  <a:pt x="1668" y="21932"/>
                  <a:pt x="1584" y="21623"/>
                </a:cubicBezTo>
                <a:cubicBezTo>
                  <a:pt x="1239" y="20289"/>
                  <a:pt x="751" y="19003"/>
                  <a:pt x="179" y="17753"/>
                </a:cubicBezTo>
                <a:cubicBezTo>
                  <a:pt x="1" y="17360"/>
                  <a:pt x="168" y="17063"/>
                  <a:pt x="596" y="16955"/>
                </a:cubicBezTo>
                <a:cubicBezTo>
                  <a:pt x="763" y="16920"/>
                  <a:pt x="930" y="16908"/>
                  <a:pt x="1096" y="16920"/>
                </a:cubicBezTo>
                <a:cubicBezTo>
                  <a:pt x="1263" y="16920"/>
                  <a:pt x="1418" y="16967"/>
                  <a:pt x="1644" y="16991"/>
                </a:cubicBezTo>
                <a:cubicBezTo>
                  <a:pt x="1715" y="16705"/>
                  <a:pt x="1763" y="16408"/>
                  <a:pt x="1846" y="16122"/>
                </a:cubicBezTo>
                <a:cubicBezTo>
                  <a:pt x="2370" y="14265"/>
                  <a:pt x="3025" y="12467"/>
                  <a:pt x="3978" y="10788"/>
                </a:cubicBezTo>
                <a:cubicBezTo>
                  <a:pt x="4835" y="9252"/>
                  <a:pt x="5764" y="7764"/>
                  <a:pt x="7049" y="6549"/>
                </a:cubicBezTo>
                <a:cubicBezTo>
                  <a:pt x="8490" y="5192"/>
                  <a:pt x="10014" y="3978"/>
                  <a:pt x="11729" y="2966"/>
                </a:cubicBezTo>
                <a:cubicBezTo>
                  <a:pt x="13681" y="1823"/>
                  <a:pt x="15777" y="1013"/>
                  <a:pt x="17920" y="299"/>
                </a:cubicBezTo>
                <a:cubicBezTo>
                  <a:pt x="18182" y="203"/>
                  <a:pt x="18467" y="156"/>
                  <a:pt x="18741" y="96"/>
                </a:cubicBezTo>
                <a:cubicBezTo>
                  <a:pt x="19241" y="1"/>
                  <a:pt x="19634" y="132"/>
                  <a:pt x="20003" y="537"/>
                </a:cubicBezTo>
                <a:cubicBezTo>
                  <a:pt x="20503" y="1108"/>
                  <a:pt x="21087" y="1608"/>
                  <a:pt x="21623" y="2132"/>
                </a:cubicBezTo>
                <a:cubicBezTo>
                  <a:pt x="21766" y="2263"/>
                  <a:pt x="21908" y="2394"/>
                  <a:pt x="22027" y="2537"/>
                </a:cubicBezTo>
                <a:cubicBezTo>
                  <a:pt x="22337" y="2918"/>
                  <a:pt x="22218" y="3347"/>
                  <a:pt x="21742" y="3454"/>
                </a:cubicBezTo>
                <a:cubicBezTo>
                  <a:pt x="21265" y="3561"/>
                  <a:pt x="20765" y="3597"/>
                  <a:pt x="20265" y="3668"/>
                </a:cubicBezTo>
                <a:cubicBezTo>
                  <a:pt x="18694" y="3894"/>
                  <a:pt x="17277" y="4549"/>
                  <a:pt x="15872" y="5252"/>
                </a:cubicBezTo>
                <a:cubicBezTo>
                  <a:pt x="12407" y="7014"/>
                  <a:pt x="9407" y="9383"/>
                  <a:pt x="6847" y="12312"/>
                </a:cubicBezTo>
                <a:cubicBezTo>
                  <a:pt x="6359" y="12872"/>
                  <a:pt x="6002" y="13562"/>
                  <a:pt x="5621" y="14217"/>
                </a:cubicBezTo>
                <a:cubicBezTo>
                  <a:pt x="5144" y="15038"/>
                  <a:pt x="4704" y="15884"/>
                  <a:pt x="4263" y="16717"/>
                </a:cubicBezTo>
                <a:cubicBezTo>
                  <a:pt x="4073" y="17086"/>
                  <a:pt x="4144" y="17217"/>
                  <a:pt x="4525" y="17348"/>
                </a:cubicBezTo>
                <a:cubicBezTo>
                  <a:pt x="4882" y="17479"/>
                  <a:pt x="5263" y="17551"/>
                  <a:pt x="5585" y="17729"/>
                </a:cubicBezTo>
                <a:cubicBezTo>
                  <a:pt x="5990" y="17932"/>
                  <a:pt x="6014" y="18206"/>
                  <a:pt x="5692" y="18515"/>
                </a:cubicBezTo>
                <a:cubicBezTo>
                  <a:pt x="5418" y="18777"/>
                  <a:pt x="5109" y="19015"/>
                  <a:pt x="4775" y="19206"/>
                </a:cubicBezTo>
                <a:cubicBezTo>
                  <a:pt x="4204" y="19539"/>
                  <a:pt x="3823" y="20039"/>
                  <a:pt x="3501" y="20599"/>
                </a:cubicBezTo>
                <a:cubicBezTo>
                  <a:pt x="3239" y="21075"/>
                  <a:pt x="2942" y="21539"/>
                  <a:pt x="2668" y="22004"/>
                </a:cubicBezTo>
                <a:cubicBezTo>
                  <a:pt x="2561" y="22182"/>
                  <a:pt x="2442" y="22373"/>
                  <a:pt x="2335" y="22551"/>
                </a:cubicBezTo>
                <a:close/>
                <a:moveTo>
                  <a:pt x="11574" y="6764"/>
                </a:moveTo>
                <a:cubicBezTo>
                  <a:pt x="12050" y="6442"/>
                  <a:pt x="12526" y="6109"/>
                  <a:pt x="13062" y="5752"/>
                </a:cubicBezTo>
                <a:cubicBezTo>
                  <a:pt x="12574" y="5144"/>
                  <a:pt x="12133" y="4585"/>
                  <a:pt x="11657" y="3989"/>
                </a:cubicBezTo>
                <a:cubicBezTo>
                  <a:pt x="11300" y="4251"/>
                  <a:pt x="11002" y="4466"/>
                  <a:pt x="10788" y="4620"/>
                </a:cubicBezTo>
                <a:cubicBezTo>
                  <a:pt x="11062" y="5371"/>
                  <a:pt x="11300" y="6025"/>
                  <a:pt x="11574" y="6764"/>
                </a:cubicBezTo>
                <a:close/>
                <a:moveTo>
                  <a:pt x="13753" y="2882"/>
                </a:moveTo>
                <a:cubicBezTo>
                  <a:pt x="13193" y="3192"/>
                  <a:pt x="12681" y="3489"/>
                  <a:pt x="12193" y="3751"/>
                </a:cubicBezTo>
                <a:cubicBezTo>
                  <a:pt x="12669" y="4347"/>
                  <a:pt x="13098" y="4882"/>
                  <a:pt x="13562" y="5454"/>
                </a:cubicBezTo>
                <a:cubicBezTo>
                  <a:pt x="13800" y="5299"/>
                  <a:pt x="14038" y="5144"/>
                  <a:pt x="14288" y="4990"/>
                </a:cubicBezTo>
                <a:cubicBezTo>
                  <a:pt x="14122" y="4275"/>
                  <a:pt x="14253" y="3549"/>
                  <a:pt x="13753" y="2882"/>
                </a:cubicBezTo>
                <a:close/>
                <a:moveTo>
                  <a:pt x="9026" y="8788"/>
                </a:moveTo>
                <a:cubicBezTo>
                  <a:pt x="9276" y="8585"/>
                  <a:pt x="9478" y="8430"/>
                  <a:pt x="9657" y="8252"/>
                </a:cubicBezTo>
                <a:cubicBezTo>
                  <a:pt x="9752" y="8157"/>
                  <a:pt x="9859" y="8002"/>
                  <a:pt x="9835" y="7895"/>
                </a:cubicBezTo>
                <a:cubicBezTo>
                  <a:pt x="9704" y="7216"/>
                  <a:pt x="9478" y="6561"/>
                  <a:pt x="9157" y="5847"/>
                </a:cubicBezTo>
                <a:cubicBezTo>
                  <a:pt x="8752" y="6204"/>
                  <a:pt x="8419" y="6490"/>
                  <a:pt x="8109" y="6752"/>
                </a:cubicBezTo>
                <a:cubicBezTo>
                  <a:pt x="8431" y="7466"/>
                  <a:pt x="8716" y="8097"/>
                  <a:pt x="9026" y="8788"/>
                </a:cubicBezTo>
                <a:close/>
                <a:moveTo>
                  <a:pt x="14276" y="2596"/>
                </a:moveTo>
                <a:cubicBezTo>
                  <a:pt x="14515" y="3382"/>
                  <a:pt x="14693" y="4025"/>
                  <a:pt x="14896" y="4716"/>
                </a:cubicBezTo>
                <a:cubicBezTo>
                  <a:pt x="15241" y="4537"/>
                  <a:pt x="15562" y="4359"/>
                  <a:pt x="15920" y="4180"/>
                </a:cubicBezTo>
                <a:cubicBezTo>
                  <a:pt x="15789" y="3489"/>
                  <a:pt x="15681" y="2846"/>
                  <a:pt x="15550" y="2108"/>
                </a:cubicBezTo>
                <a:cubicBezTo>
                  <a:pt x="15062" y="2299"/>
                  <a:pt x="14634" y="2465"/>
                  <a:pt x="14276" y="2596"/>
                </a:cubicBezTo>
                <a:close/>
                <a:moveTo>
                  <a:pt x="20813" y="2632"/>
                </a:moveTo>
                <a:cubicBezTo>
                  <a:pt x="20325" y="1977"/>
                  <a:pt x="19908" y="1418"/>
                  <a:pt x="19468" y="834"/>
                </a:cubicBezTo>
                <a:cubicBezTo>
                  <a:pt x="19146" y="918"/>
                  <a:pt x="18825" y="1001"/>
                  <a:pt x="18575" y="1072"/>
                </a:cubicBezTo>
                <a:cubicBezTo>
                  <a:pt x="18753" y="1692"/>
                  <a:pt x="18932" y="2275"/>
                  <a:pt x="19110" y="2918"/>
                </a:cubicBezTo>
                <a:cubicBezTo>
                  <a:pt x="19622" y="2823"/>
                  <a:pt x="20182" y="2739"/>
                  <a:pt x="20813" y="2632"/>
                </a:cubicBezTo>
                <a:close/>
                <a:moveTo>
                  <a:pt x="7002" y="10919"/>
                </a:moveTo>
                <a:cubicBezTo>
                  <a:pt x="7216" y="10621"/>
                  <a:pt x="7347" y="10455"/>
                  <a:pt x="7454" y="10264"/>
                </a:cubicBezTo>
                <a:cubicBezTo>
                  <a:pt x="7514" y="10157"/>
                  <a:pt x="7597" y="9990"/>
                  <a:pt x="7573" y="9895"/>
                </a:cubicBezTo>
                <a:cubicBezTo>
                  <a:pt x="7383" y="9300"/>
                  <a:pt x="7157" y="8716"/>
                  <a:pt x="6883" y="7954"/>
                </a:cubicBezTo>
                <a:cubicBezTo>
                  <a:pt x="6526" y="8430"/>
                  <a:pt x="6287" y="8764"/>
                  <a:pt x="6073" y="9062"/>
                </a:cubicBezTo>
                <a:cubicBezTo>
                  <a:pt x="6371" y="9657"/>
                  <a:pt x="6633" y="10181"/>
                  <a:pt x="7002" y="10919"/>
                </a:cubicBezTo>
                <a:close/>
                <a:moveTo>
                  <a:pt x="1311" y="18003"/>
                </a:moveTo>
                <a:cubicBezTo>
                  <a:pt x="1477" y="18932"/>
                  <a:pt x="2358" y="19182"/>
                  <a:pt x="2846" y="19884"/>
                </a:cubicBezTo>
                <a:cubicBezTo>
                  <a:pt x="3049" y="19622"/>
                  <a:pt x="3204" y="19420"/>
                  <a:pt x="3370" y="19218"/>
                </a:cubicBezTo>
                <a:cubicBezTo>
                  <a:pt x="2858" y="18503"/>
                  <a:pt x="2382" y="17848"/>
                  <a:pt x="1311" y="18003"/>
                </a:cubicBezTo>
                <a:close/>
                <a:moveTo>
                  <a:pt x="9585" y="5525"/>
                </a:moveTo>
                <a:cubicBezTo>
                  <a:pt x="9871" y="6240"/>
                  <a:pt x="10121" y="6895"/>
                  <a:pt x="10395" y="7609"/>
                </a:cubicBezTo>
                <a:cubicBezTo>
                  <a:pt x="10586" y="7478"/>
                  <a:pt x="10776" y="7359"/>
                  <a:pt x="10943" y="7240"/>
                </a:cubicBezTo>
                <a:cubicBezTo>
                  <a:pt x="10847" y="6823"/>
                  <a:pt x="10776" y="6454"/>
                  <a:pt x="10669" y="6097"/>
                </a:cubicBezTo>
                <a:cubicBezTo>
                  <a:pt x="10574" y="5740"/>
                  <a:pt x="10455" y="5382"/>
                  <a:pt x="10312" y="4930"/>
                </a:cubicBezTo>
                <a:cubicBezTo>
                  <a:pt x="10002" y="5180"/>
                  <a:pt x="9776" y="5371"/>
                  <a:pt x="9585" y="5525"/>
                </a:cubicBezTo>
                <a:close/>
                <a:moveTo>
                  <a:pt x="4513" y="18301"/>
                </a:moveTo>
                <a:cubicBezTo>
                  <a:pt x="4073" y="18182"/>
                  <a:pt x="3811" y="18110"/>
                  <a:pt x="3537" y="18027"/>
                </a:cubicBezTo>
                <a:cubicBezTo>
                  <a:pt x="2882" y="17825"/>
                  <a:pt x="2716" y="17444"/>
                  <a:pt x="3061" y="16860"/>
                </a:cubicBezTo>
                <a:cubicBezTo>
                  <a:pt x="3204" y="16622"/>
                  <a:pt x="3358" y="16384"/>
                  <a:pt x="3525" y="16110"/>
                </a:cubicBezTo>
                <a:cubicBezTo>
                  <a:pt x="3335" y="15920"/>
                  <a:pt x="3156" y="15753"/>
                  <a:pt x="2966" y="15562"/>
                </a:cubicBezTo>
                <a:cubicBezTo>
                  <a:pt x="2632" y="16265"/>
                  <a:pt x="2596" y="16920"/>
                  <a:pt x="2620" y="17586"/>
                </a:cubicBezTo>
                <a:cubicBezTo>
                  <a:pt x="2620" y="17705"/>
                  <a:pt x="2680" y="17860"/>
                  <a:pt x="2775" y="17955"/>
                </a:cubicBezTo>
                <a:cubicBezTo>
                  <a:pt x="3061" y="18253"/>
                  <a:pt x="3382" y="18527"/>
                  <a:pt x="3704" y="18825"/>
                </a:cubicBezTo>
                <a:cubicBezTo>
                  <a:pt x="3930" y="18682"/>
                  <a:pt x="4144" y="18539"/>
                  <a:pt x="4513" y="18301"/>
                </a:cubicBezTo>
                <a:close/>
                <a:moveTo>
                  <a:pt x="17205" y="3549"/>
                </a:moveTo>
                <a:cubicBezTo>
                  <a:pt x="17027" y="2930"/>
                  <a:pt x="16872" y="2323"/>
                  <a:pt x="16693" y="1656"/>
                </a:cubicBezTo>
                <a:cubicBezTo>
                  <a:pt x="16348" y="1787"/>
                  <a:pt x="16074" y="1894"/>
                  <a:pt x="15800" y="2001"/>
                </a:cubicBezTo>
                <a:cubicBezTo>
                  <a:pt x="16051" y="2680"/>
                  <a:pt x="16265" y="3287"/>
                  <a:pt x="16491" y="3918"/>
                </a:cubicBezTo>
                <a:cubicBezTo>
                  <a:pt x="16741" y="3799"/>
                  <a:pt x="16943" y="3680"/>
                  <a:pt x="17205" y="3549"/>
                </a:cubicBezTo>
                <a:close/>
                <a:moveTo>
                  <a:pt x="17813" y="3347"/>
                </a:moveTo>
                <a:cubicBezTo>
                  <a:pt x="18027" y="3263"/>
                  <a:pt x="18241" y="3180"/>
                  <a:pt x="18467" y="3097"/>
                </a:cubicBezTo>
                <a:cubicBezTo>
                  <a:pt x="18348" y="2442"/>
                  <a:pt x="18229" y="1858"/>
                  <a:pt x="18110" y="1239"/>
                </a:cubicBezTo>
                <a:cubicBezTo>
                  <a:pt x="17741" y="1346"/>
                  <a:pt x="17455" y="1442"/>
                  <a:pt x="17158" y="1537"/>
                </a:cubicBezTo>
                <a:cubicBezTo>
                  <a:pt x="17384" y="2156"/>
                  <a:pt x="17586" y="2727"/>
                  <a:pt x="17813" y="3347"/>
                </a:cubicBezTo>
                <a:close/>
                <a:moveTo>
                  <a:pt x="6668" y="11193"/>
                </a:moveTo>
                <a:cubicBezTo>
                  <a:pt x="6371" y="10586"/>
                  <a:pt x="6121" y="10085"/>
                  <a:pt x="5847" y="9490"/>
                </a:cubicBezTo>
                <a:cubicBezTo>
                  <a:pt x="5585" y="9847"/>
                  <a:pt x="5394" y="10109"/>
                  <a:pt x="5192" y="10371"/>
                </a:cubicBezTo>
                <a:cubicBezTo>
                  <a:pt x="5466" y="10847"/>
                  <a:pt x="5728" y="11288"/>
                  <a:pt x="5990" y="11752"/>
                </a:cubicBezTo>
                <a:cubicBezTo>
                  <a:pt x="6240" y="11550"/>
                  <a:pt x="6430" y="11383"/>
                  <a:pt x="6668" y="11193"/>
                </a:cubicBezTo>
                <a:close/>
                <a:moveTo>
                  <a:pt x="8050" y="9669"/>
                </a:moveTo>
                <a:cubicBezTo>
                  <a:pt x="8264" y="9514"/>
                  <a:pt x="8454" y="9383"/>
                  <a:pt x="8585" y="9276"/>
                </a:cubicBezTo>
                <a:cubicBezTo>
                  <a:pt x="8276" y="8502"/>
                  <a:pt x="8026" y="7871"/>
                  <a:pt x="7728" y="7133"/>
                </a:cubicBezTo>
                <a:cubicBezTo>
                  <a:pt x="7490" y="7395"/>
                  <a:pt x="7311" y="7585"/>
                  <a:pt x="7192" y="7728"/>
                </a:cubicBezTo>
                <a:cubicBezTo>
                  <a:pt x="7490" y="8419"/>
                  <a:pt x="7764" y="9014"/>
                  <a:pt x="8050" y="9669"/>
                </a:cubicBezTo>
                <a:close/>
                <a:moveTo>
                  <a:pt x="4990" y="13455"/>
                </a:moveTo>
                <a:cubicBezTo>
                  <a:pt x="4740" y="13002"/>
                  <a:pt x="4525" y="12610"/>
                  <a:pt x="4251" y="12121"/>
                </a:cubicBezTo>
                <a:cubicBezTo>
                  <a:pt x="4037" y="12598"/>
                  <a:pt x="3894" y="12943"/>
                  <a:pt x="3751" y="13288"/>
                </a:cubicBezTo>
                <a:cubicBezTo>
                  <a:pt x="3989" y="13622"/>
                  <a:pt x="4204" y="13919"/>
                  <a:pt x="4478" y="14276"/>
                </a:cubicBezTo>
                <a:cubicBezTo>
                  <a:pt x="4680" y="13955"/>
                  <a:pt x="4823" y="13717"/>
                  <a:pt x="4990" y="13455"/>
                </a:cubicBezTo>
                <a:close/>
                <a:moveTo>
                  <a:pt x="4501" y="11657"/>
                </a:moveTo>
                <a:cubicBezTo>
                  <a:pt x="4751" y="12110"/>
                  <a:pt x="4966" y="12514"/>
                  <a:pt x="5228" y="13002"/>
                </a:cubicBezTo>
                <a:cubicBezTo>
                  <a:pt x="5430" y="12669"/>
                  <a:pt x="5597" y="12395"/>
                  <a:pt x="5764" y="12121"/>
                </a:cubicBezTo>
                <a:cubicBezTo>
                  <a:pt x="5502" y="11705"/>
                  <a:pt x="5252" y="11312"/>
                  <a:pt x="4966" y="10859"/>
                </a:cubicBezTo>
                <a:cubicBezTo>
                  <a:pt x="4775" y="11193"/>
                  <a:pt x="4632" y="11431"/>
                  <a:pt x="4501" y="11657"/>
                </a:cubicBezTo>
                <a:close/>
                <a:moveTo>
                  <a:pt x="3739" y="15658"/>
                </a:moveTo>
                <a:cubicBezTo>
                  <a:pt x="3954" y="15265"/>
                  <a:pt x="4120" y="14943"/>
                  <a:pt x="4287" y="14622"/>
                </a:cubicBezTo>
                <a:cubicBezTo>
                  <a:pt x="4061" y="14348"/>
                  <a:pt x="3859" y="14098"/>
                  <a:pt x="3644" y="13848"/>
                </a:cubicBezTo>
                <a:cubicBezTo>
                  <a:pt x="2989" y="14896"/>
                  <a:pt x="2989" y="14943"/>
                  <a:pt x="3739" y="15658"/>
                </a:cubicBezTo>
                <a:close/>
                <a:moveTo>
                  <a:pt x="2287" y="20825"/>
                </a:moveTo>
                <a:cubicBezTo>
                  <a:pt x="2704" y="20230"/>
                  <a:pt x="2704" y="20230"/>
                  <a:pt x="1977" y="19694"/>
                </a:cubicBezTo>
                <a:cubicBezTo>
                  <a:pt x="2084" y="20087"/>
                  <a:pt x="2168" y="20396"/>
                  <a:pt x="2287" y="20825"/>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6;p20">
            <a:extLst>
              <a:ext uri="{FF2B5EF4-FFF2-40B4-BE49-F238E27FC236}">
                <a16:creationId xmlns:a16="http://schemas.microsoft.com/office/drawing/2014/main" id="{4F13149F-3521-4385-971D-6CBA9AAACBA9}"/>
              </a:ext>
            </a:extLst>
          </p:cNvPr>
          <p:cNvSpPr/>
          <p:nvPr/>
        </p:nvSpPr>
        <p:spPr>
          <a:xfrm>
            <a:off x="3303944" y="2425991"/>
            <a:ext cx="3318081" cy="671574"/>
          </a:xfrm>
          <a:custGeom>
            <a:avLst/>
            <a:gdLst/>
            <a:ahLst/>
            <a:cxnLst/>
            <a:rect l="l" t="t" r="r" b="b"/>
            <a:pathLst>
              <a:path w="28814" h="11681" extrusionOk="0">
                <a:moveTo>
                  <a:pt x="0" y="1"/>
                </a:moveTo>
                <a:lnTo>
                  <a:pt x="941" y="11062"/>
                </a:lnTo>
                <a:lnTo>
                  <a:pt x="28182" y="11681"/>
                </a:lnTo>
                <a:lnTo>
                  <a:pt x="28813" y="47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9Slide03 Ample" panose="02000000000000000000" pitchFamily="2" charset="0"/>
                <a:ea typeface="Fira Sans Extra Condensed"/>
                <a:cs typeface="Fira Sans Extra Condensed"/>
                <a:sym typeface="Fira Sans Extra Condensed"/>
              </a:rPr>
              <a:t>Nguyên nhân từ tự nhiên</a:t>
            </a: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11" name="Google Shape;386;p20">
            <a:extLst>
              <a:ext uri="{FF2B5EF4-FFF2-40B4-BE49-F238E27FC236}">
                <a16:creationId xmlns:a16="http://schemas.microsoft.com/office/drawing/2014/main" id="{5E0422D3-986A-4D5A-9A80-C2805074F10E}"/>
              </a:ext>
            </a:extLst>
          </p:cNvPr>
          <p:cNvSpPr/>
          <p:nvPr/>
        </p:nvSpPr>
        <p:spPr>
          <a:xfrm>
            <a:off x="3303943" y="4739909"/>
            <a:ext cx="3318081" cy="671574"/>
          </a:xfrm>
          <a:custGeom>
            <a:avLst/>
            <a:gdLst/>
            <a:ahLst/>
            <a:cxnLst/>
            <a:rect l="l" t="t" r="r" b="b"/>
            <a:pathLst>
              <a:path w="28814" h="11681" extrusionOk="0">
                <a:moveTo>
                  <a:pt x="0" y="1"/>
                </a:moveTo>
                <a:lnTo>
                  <a:pt x="941" y="11062"/>
                </a:lnTo>
                <a:lnTo>
                  <a:pt x="28182" y="11681"/>
                </a:lnTo>
                <a:lnTo>
                  <a:pt x="28813" y="47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9Slide03 Ample" panose="02000000000000000000" pitchFamily="2" charset="0"/>
                <a:ea typeface="Fira Sans Extra Condensed"/>
                <a:cs typeface="Fira Sans Extra Condensed"/>
                <a:sym typeface="Fira Sans Extra Condensed"/>
              </a:rPr>
              <a:t>Nguyên nhân từ con người</a:t>
            </a:r>
            <a:endParaRPr sz="1900">
              <a:solidFill>
                <a:srgbClr val="FFFFFF"/>
              </a:solidFill>
              <a:latin typeface="#9Slide03 Ample" panose="02000000000000000000" pitchFamily="2" charset="0"/>
              <a:ea typeface="Fira Sans Extra Condensed"/>
              <a:cs typeface="Fira Sans Extra Condensed"/>
              <a:sym typeface="Fira Sans Extra Condensed"/>
            </a:endParaRPr>
          </a:p>
        </p:txBody>
      </p:sp>
      <p:pic>
        <p:nvPicPr>
          <p:cNvPr id="3074" name="Picture 2" descr="Mỹ: Cháy rừng ở California có thể tồi tệ nhất trong nhiều thập kỷ">
            <a:extLst>
              <a:ext uri="{FF2B5EF4-FFF2-40B4-BE49-F238E27FC236}">
                <a16:creationId xmlns:a16="http://schemas.microsoft.com/office/drawing/2014/main" id="{F5694B43-AAF2-4A5A-93D2-03FC77C13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22"/>
          <a:stretch/>
        </p:blipFill>
        <p:spPr bwMode="auto">
          <a:xfrm>
            <a:off x="7652945" y="2613056"/>
            <a:ext cx="3318081" cy="237613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62C4D2C-8ADE-44FF-BCD4-6F0DD1B6A0A5}"/>
              </a:ext>
            </a:extLst>
          </p:cNvPr>
          <p:cNvSpPr txBox="1"/>
          <p:nvPr/>
        </p:nvSpPr>
        <p:spPr>
          <a:xfrm>
            <a:off x="8863291" y="5066093"/>
            <a:ext cx="1244094" cy="338554"/>
          </a:xfrm>
          <a:prstGeom prst="rect">
            <a:avLst/>
          </a:prstGeom>
          <a:noFill/>
        </p:spPr>
        <p:txBody>
          <a:bodyPr wrap="square">
            <a:spAutoFit/>
          </a:bodyPr>
          <a:lstStyle/>
          <a:p>
            <a:pPr algn="just"/>
            <a:r>
              <a:rPr kumimoji="0" lang="en-US" sz="1600" b="0" i="0" u="none" strike="noStrike" kern="1200" cap="none" spc="0" normalizeH="0" baseline="0" noProof="0">
                <a:ln>
                  <a:noFill/>
                </a:ln>
                <a:solidFill>
                  <a:srgbClr val="333333"/>
                </a:solidFill>
                <a:effectLst/>
                <a:uLnTx/>
                <a:uFillTx/>
                <a:latin typeface="#9Slide03 Ample" panose="02000000000000000000" pitchFamily="2" charset="0"/>
              </a:rPr>
              <a:t>Cháy</a:t>
            </a:r>
            <a:r>
              <a:rPr kumimoji="0" lang="en-US" sz="1600" b="0" i="0" u="none" strike="noStrike" kern="1200" cap="none" spc="0" normalizeH="0" noProof="0">
                <a:ln>
                  <a:noFill/>
                </a:ln>
                <a:solidFill>
                  <a:srgbClr val="333333"/>
                </a:solidFill>
                <a:effectLst/>
                <a:uLnTx/>
                <a:uFillTx/>
                <a:latin typeface="#9Slide03 Ample" panose="02000000000000000000" pitchFamily="2" charset="0"/>
              </a:rPr>
              <a:t> rừng</a:t>
            </a:r>
            <a:endParaRPr lang="en-US" sz="1600"/>
          </a:p>
        </p:txBody>
      </p:sp>
    </p:spTree>
    <p:extLst>
      <p:ext uri="{BB962C8B-B14F-4D97-AF65-F5344CB8AC3E}">
        <p14:creationId xmlns:p14="http://schemas.microsoft.com/office/powerpoint/2010/main" val="2398763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pic>
        <p:nvPicPr>
          <p:cNvPr id="4" name="Picture 3">
            <a:extLst>
              <a:ext uri="{FF2B5EF4-FFF2-40B4-BE49-F238E27FC236}">
                <a16:creationId xmlns:a16="http://schemas.microsoft.com/office/drawing/2014/main" id="{A5CB900A-54F3-4D3C-98C4-67746A270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02" y="1941177"/>
            <a:ext cx="4215619" cy="2810412"/>
          </a:xfrm>
          <a:prstGeom prst="rect">
            <a:avLst/>
          </a:prstGeom>
        </p:spPr>
      </p:pic>
      <p:sp>
        <p:nvSpPr>
          <p:cNvPr id="5" name="TextBox 4">
            <a:extLst>
              <a:ext uri="{FF2B5EF4-FFF2-40B4-BE49-F238E27FC236}">
                <a16:creationId xmlns:a16="http://schemas.microsoft.com/office/drawing/2014/main" id="{18ED51A4-9973-4320-AE03-7785CF2EE717}"/>
              </a:ext>
            </a:extLst>
          </p:cNvPr>
          <p:cNvSpPr txBox="1"/>
          <p:nvPr/>
        </p:nvSpPr>
        <p:spPr>
          <a:xfrm>
            <a:off x="1397961" y="5098186"/>
            <a:ext cx="3327099" cy="769441"/>
          </a:xfrm>
          <a:prstGeom prst="rect">
            <a:avLst/>
          </a:prstGeom>
          <a:noFill/>
        </p:spPr>
        <p:txBody>
          <a:bodyPr wrap="square">
            <a:spAutoFit/>
          </a:bodyPr>
          <a:lstStyle/>
          <a:p>
            <a:pPr algn="ctr"/>
            <a:r>
              <a:rPr lang="en-US" sz="2200">
                <a:solidFill>
                  <a:srgbClr val="333333"/>
                </a:solidFill>
                <a:latin typeface="#9Slide03 Ample" panose="02000000000000000000" pitchFamily="2" charset="0"/>
              </a:rPr>
              <a:t>Băng tan khiến cho </a:t>
            </a:r>
            <a:br>
              <a:rPr lang="en-US" sz="2200">
                <a:solidFill>
                  <a:srgbClr val="333333"/>
                </a:solidFill>
                <a:latin typeface="#9Slide03 Ample" panose="02000000000000000000" pitchFamily="2" charset="0"/>
              </a:rPr>
            </a:br>
            <a:r>
              <a:rPr lang="en-US" sz="2200">
                <a:solidFill>
                  <a:srgbClr val="333333"/>
                </a:solidFill>
                <a:latin typeface="#9Slide03 Ample" panose="02000000000000000000" pitchFamily="2" charset="0"/>
              </a:rPr>
              <a:t>mực nước biển dâng lên</a:t>
            </a:r>
            <a:endParaRPr lang="en-US" sz="2200"/>
          </a:p>
        </p:txBody>
      </p:sp>
      <p:sp>
        <p:nvSpPr>
          <p:cNvPr id="6" name="TextBox 5">
            <a:extLst>
              <a:ext uri="{FF2B5EF4-FFF2-40B4-BE49-F238E27FC236}">
                <a16:creationId xmlns:a16="http://schemas.microsoft.com/office/drawing/2014/main" id="{07B1010E-1E60-4AF5-BE9C-2594FC95BA89}"/>
              </a:ext>
            </a:extLst>
          </p:cNvPr>
          <p:cNvSpPr txBox="1"/>
          <p:nvPr/>
        </p:nvSpPr>
        <p:spPr>
          <a:xfrm>
            <a:off x="7070442" y="5120843"/>
            <a:ext cx="3934030" cy="430887"/>
          </a:xfrm>
          <a:prstGeom prst="rect">
            <a:avLst/>
          </a:prstGeom>
          <a:noFill/>
        </p:spPr>
        <p:txBody>
          <a:bodyPr wrap="square">
            <a:spAutoFit/>
          </a:bodyPr>
          <a:lstStyle/>
          <a:p>
            <a:pPr algn="ctr"/>
            <a:r>
              <a:rPr lang="en-US" sz="2200">
                <a:solidFill>
                  <a:srgbClr val="333333"/>
                </a:solidFill>
                <a:latin typeface="#9Slide03 Ample" panose="02000000000000000000" pitchFamily="2" charset="0"/>
              </a:rPr>
              <a:t>Suy giảm tầng ozone</a:t>
            </a:r>
            <a:endParaRPr lang="en-US" sz="2200"/>
          </a:p>
        </p:txBody>
      </p:sp>
      <p:pic>
        <p:nvPicPr>
          <p:cNvPr id="7" name="Picture 6">
            <a:extLst>
              <a:ext uri="{FF2B5EF4-FFF2-40B4-BE49-F238E27FC236}">
                <a16:creationId xmlns:a16="http://schemas.microsoft.com/office/drawing/2014/main" id="{388D0AAB-5C30-46BF-BE37-6A36F0A06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080" y="1933518"/>
            <a:ext cx="4794754" cy="2697049"/>
          </a:xfrm>
          <a:prstGeom prst="rect">
            <a:avLst/>
          </a:prstGeom>
        </p:spPr>
      </p:pic>
      <p:sp>
        <p:nvSpPr>
          <p:cNvPr id="8" name="Google Shape;1848;p31">
            <a:extLst>
              <a:ext uri="{FF2B5EF4-FFF2-40B4-BE49-F238E27FC236}">
                <a16:creationId xmlns:a16="http://schemas.microsoft.com/office/drawing/2014/main" id="{4AD3C227-E83F-4E9B-A133-40DA945C384C}"/>
              </a:ext>
            </a:extLst>
          </p:cNvPr>
          <p:cNvSpPr txBox="1">
            <a:spLocks/>
          </p:cNvSpPr>
          <p:nvPr/>
        </p:nvSpPr>
        <p:spPr>
          <a:xfrm>
            <a:off x="129260" y="536438"/>
            <a:ext cx="6698162"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1. Nguyên nhân và hậu quả của ô nhiễm không khí</a:t>
            </a:r>
          </a:p>
        </p:txBody>
      </p:sp>
    </p:spTree>
    <p:extLst>
      <p:ext uri="{BB962C8B-B14F-4D97-AF65-F5344CB8AC3E}">
        <p14:creationId xmlns:p14="http://schemas.microsoft.com/office/powerpoint/2010/main" val="1850352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pic>
        <p:nvPicPr>
          <p:cNvPr id="4" name="Picture 3">
            <a:extLst>
              <a:ext uri="{FF2B5EF4-FFF2-40B4-BE49-F238E27FC236}">
                <a16:creationId xmlns:a16="http://schemas.microsoft.com/office/drawing/2014/main" id="{A7D52488-5EF0-4D80-97F4-1C795B4D2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347" y="2061007"/>
            <a:ext cx="3856806" cy="2269367"/>
          </a:xfrm>
          <a:prstGeom prst="rect">
            <a:avLst/>
          </a:prstGeom>
        </p:spPr>
      </p:pic>
      <p:sp>
        <p:nvSpPr>
          <p:cNvPr id="5" name="TextBox 4">
            <a:extLst>
              <a:ext uri="{FF2B5EF4-FFF2-40B4-BE49-F238E27FC236}">
                <a16:creationId xmlns:a16="http://schemas.microsoft.com/office/drawing/2014/main" id="{7FC402ED-35BF-44B7-AE9C-4D190B92DF26}"/>
              </a:ext>
            </a:extLst>
          </p:cNvPr>
          <p:cNvSpPr txBox="1"/>
          <p:nvPr/>
        </p:nvSpPr>
        <p:spPr>
          <a:xfrm>
            <a:off x="1357260" y="5196183"/>
            <a:ext cx="3605893" cy="430887"/>
          </a:xfrm>
          <a:prstGeom prst="rect">
            <a:avLst/>
          </a:prstGeom>
          <a:noFill/>
        </p:spPr>
        <p:txBody>
          <a:bodyPr wrap="square">
            <a:spAutoFit/>
          </a:bodyPr>
          <a:lstStyle/>
          <a:p>
            <a:pPr algn="just"/>
            <a:r>
              <a:rPr kumimoji="0" lang="en-US" sz="2200" b="0" i="0" u="none" strike="noStrike" kern="1200" cap="none" spc="0" normalizeH="0" baseline="0" noProof="0">
                <a:ln>
                  <a:noFill/>
                </a:ln>
                <a:solidFill>
                  <a:srgbClr val="333333"/>
                </a:solidFill>
                <a:effectLst/>
                <a:uLnTx/>
                <a:uFillTx/>
                <a:latin typeface="#9Slide03 Ample" panose="02000000000000000000" pitchFamily="2" charset="0"/>
                <a:ea typeface="+mn-ea"/>
                <a:cs typeface="+mn-cs"/>
              </a:rPr>
              <a:t>Gây nhiều bệnh nguy hiểm</a:t>
            </a:r>
            <a:endParaRPr lang="en-US" sz="2200"/>
          </a:p>
        </p:txBody>
      </p:sp>
      <p:pic>
        <p:nvPicPr>
          <p:cNvPr id="6" name="Picture 5">
            <a:extLst>
              <a:ext uri="{FF2B5EF4-FFF2-40B4-BE49-F238E27FC236}">
                <a16:creationId xmlns:a16="http://schemas.microsoft.com/office/drawing/2014/main" id="{507CE889-4676-49DB-91E5-CF3D7AC36E10}"/>
              </a:ext>
            </a:extLst>
          </p:cNvPr>
          <p:cNvPicPr>
            <a:picLocks noChangeAspect="1"/>
          </p:cNvPicPr>
          <p:nvPr/>
        </p:nvPicPr>
        <p:blipFill rotWithShape="1">
          <a:blip r:embed="rId4">
            <a:extLst>
              <a:ext uri="{28A0092B-C50C-407E-A947-70E740481C1C}">
                <a14:useLocalDpi xmlns:a14="http://schemas.microsoft.com/office/drawing/2010/main" val="0"/>
              </a:ext>
            </a:extLst>
          </a:blip>
          <a:srcRect t="9757"/>
          <a:stretch/>
        </p:blipFill>
        <p:spPr>
          <a:xfrm>
            <a:off x="7075348" y="1604754"/>
            <a:ext cx="3749047" cy="3342387"/>
          </a:xfrm>
          <a:prstGeom prst="rect">
            <a:avLst/>
          </a:prstGeom>
        </p:spPr>
      </p:pic>
      <p:sp>
        <p:nvSpPr>
          <p:cNvPr id="7" name="TextBox 6">
            <a:extLst>
              <a:ext uri="{FF2B5EF4-FFF2-40B4-BE49-F238E27FC236}">
                <a16:creationId xmlns:a16="http://schemas.microsoft.com/office/drawing/2014/main" id="{94AB9ED6-5370-4449-B6AC-0A46830DDBBA}"/>
              </a:ext>
            </a:extLst>
          </p:cNvPr>
          <p:cNvSpPr txBox="1"/>
          <p:nvPr/>
        </p:nvSpPr>
        <p:spPr>
          <a:xfrm>
            <a:off x="7980984" y="5196184"/>
            <a:ext cx="2900467" cy="430887"/>
          </a:xfrm>
          <a:prstGeom prst="rect">
            <a:avLst/>
          </a:prstGeom>
          <a:noFill/>
        </p:spPr>
        <p:txBody>
          <a:bodyPr wrap="square">
            <a:spAutoFit/>
          </a:bodyPr>
          <a:lstStyle/>
          <a:p>
            <a:pPr algn="just"/>
            <a:r>
              <a:rPr kumimoji="0" lang="en-US" sz="2200" b="0" i="0" u="none" strike="noStrike" kern="1200" cap="none" spc="0" normalizeH="0" baseline="0" noProof="0">
                <a:ln>
                  <a:noFill/>
                </a:ln>
                <a:solidFill>
                  <a:srgbClr val="333333"/>
                </a:solidFill>
                <a:effectLst/>
                <a:uLnTx/>
                <a:uFillTx/>
                <a:latin typeface="#9Slide03 Ample" panose="02000000000000000000" pitchFamily="2" charset="0"/>
                <a:ea typeface="+mn-ea"/>
                <a:cs typeface="+mn-cs"/>
              </a:rPr>
              <a:t>Gây ra mưa acid</a:t>
            </a:r>
            <a:endParaRPr lang="en-US" sz="2200"/>
          </a:p>
        </p:txBody>
      </p:sp>
      <p:sp>
        <p:nvSpPr>
          <p:cNvPr id="8" name="Google Shape;1848;p31">
            <a:extLst>
              <a:ext uri="{FF2B5EF4-FFF2-40B4-BE49-F238E27FC236}">
                <a16:creationId xmlns:a16="http://schemas.microsoft.com/office/drawing/2014/main" id="{20F34739-4AE5-4AB4-858E-B3F36572F3B1}"/>
              </a:ext>
            </a:extLst>
          </p:cNvPr>
          <p:cNvSpPr txBox="1">
            <a:spLocks/>
          </p:cNvSpPr>
          <p:nvPr/>
        </p:nvSpPr>
        <p:spPr>
          <a:xfrm>
            <a:off x="129260" y="536438"/>
            <a:ext cx="6698162"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1. Nguyên nhân và hậu quả của ô nhiễm không khí</a:t>
            </a:r>
          </a:p>
        </p:txBody>
      </p:sp>
    </p:spTree>
    <p:extLst>
      <p:ext uri="{BB962C8B-B14F-4D97-AF65-F5344CB8AC3E}">
        <p14:creationId xmlns:p14="http://schemas.microsoft.com/office/powerpoint/2010/main" val="1710469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sp>
        <p:nvSpPr>
          <p:cNvPr id="4" name="Google Shape;1848;p31">
            <a:extLst>
              <a:ext uri="{FF2B5EF4-FFF2-40B4-BE49-F238E27FC236}">
                <a16:creationId xmlns:a16="http://schemas.microsoft.com/office/drawing/2014/main" id="{9B912424-F282-48A3-9D8F-0F0F4A8C2300}"/>
              </a:ext>
            </a:extLst>
          </p:cNvPr>
          <p:cNvSpPr txBox="1">
            <a:spLocks/>
          </p:cNvSpPr>
          <p:nvPr/>
        </p:nvSpPr>
        <p:spPr>
          <a:xfrm>
            <a:off x="132317" y="724480"/>
            <a:ext cx="4258692" cy="55494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2. Bảo vệ môi trường không khí</a:t>
            </a:r>
          </a:p>
        </p:txBody>
      </p:sp>
      <p:grpSp>
        <p:nvGrpSpPr>
          <p:cNvPr id="5" name="Google Shape;388;p20">
            <a:extLst>
              <a:ext uri="{FF2B5EF4-FFF2-40B4-BE49-F238E27FC236}">
                <a16:creationId xmlns:a16="http://schemas.microsoft.com/office/drawing/2014/main" id="{7CF292FC-22DD-46A3-BFA0-310CC3924388}"/>
              </a:ext>
            </a:extLst>
          </p:cNvPr>
          <p:cNvGrpSpPr/>
          <p:nvPr/>
        </p:nvGrpSpPr>
        <p:grpSpPr>
          <a:xfrm>
            <a:off x="790417" y="2115564"/>
            <a:ext cx="2608631" cy="1313436"/>
            <a:chOff x="7301622" y="3768497"/>
            <a:chExt cx="992755" cy="461580"/>
          </a:xfrm>
          <a:solidFill>
            <a:schemeClr val="accent2">
              <a:lumMod val="50000"/>
            </a:schemeClr>
          </a:solidFill>
        </p:grpSpPr>
        <p:sp>
          <p:nvSpPr>
            <p:cNvPr id="6" name="Google Shape;389;p20">
              <a:extLst>
                <a:ext uri="{FF2B5EF4-FFF2-40B4-BE49-F238E27FC236}">
                  <a16:creationId xmlns:a16="http://schemas.microsoft.com/office/drawing/2014/main" id="{97A597CB-81B5-4990-896B-73542FDAA982}"/>
                </a:ext>
              </a:extLst>
            </p:cNvPr>
            <p:cNvSpPr/>
            <p:nvPr/>
          </p:nvSpPr>
          <p:spPr>
            <a:xfrm flipH="1">
              <a:off x="7356791" y="3823119"/>
              <a:ext cx="878755" cy="356241"/>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9Slide03 Ample" panose="02000000000000000000" pitchFamily="2" charset="0"/>
                  <a:ea typeface="Fira Sans Extra Condensed"/>
                  <a:cs typeface="Fira Sans Extra Condensed"/>
                  <a:sym typeface="Fira Sans Extra Condensed"/>
                </a:rPr>
                <a:t>Tìm nguồn </a:t>
              </a:r>
              <a:br>
                <a:rPr lang="en" sz="2000">
                  <a:solidFill>
                    <a:srgbClr val="FFFFFF"/>
                  </a:solidFill>
                  <a:latin typeface="#9Slide03 Ample" panose="02000000000000000000" pitchFamily="2" charset="0"/>
                  <a:ea typeface="Fira Sans Extra Condensed"/>
                  <a:cs typeface="Fira Sans Extra Condensed"/>
                  <a:sym typeface="Fira Sans Extra Condensed"/>
                </a:rPr>
              </a:br>
              <a:r>
                <a:rPr lang="en" sz="2000">
                  <a:solidFill>
                    <a:srgbClr val="FFFFFF"/>
                  </a:solidFill>
                  <a:latin typeface="#9Slide03 Ample" panose="02000000000000000000" pitchFamily="2" charset="0"/>
                  <a:ea typeface="Fira Sans Extra Condensed"/>
                  <a:cs typeface="Fira Sans Extra Condensed"/>
                  <a:sym typeface="Fira Sans Extra Condensed"/>
                </a:rPr>
                <a:t>năng lượng sạch</a:t>
              </a: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7" name="Google Shape;390;p20">
              <a:extLst>
                <a:ext uri="{FF2B5EF4-FFF2-40B4-BE49-F238E27FC236}">
                  <a16:creationId xmlns:a16="http://schemas.microsoft.com/office/drawing/2014/main" id="{4707C66B-B45A-4DDE-BD45-C1B51B8E3E8A}"/>
                </a:ext>
              </a:extLst>
            </p:cNvPr>
            <p:cNvSpPr/>
            <p:nvPr/>
          </p:nvSpPr>
          <p:spPr>
            <a:xfrm flipH="1">
              <a:off x="7301622" y="3768497"/>
              <a:ext cx="992755" cy="461580"/>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grpSp>
      <p:pic>
        <p:nvPicPr>
          <p:cNvPr id="8" name="Picture 2" descr="Năng lượng mặt trời: Phân tích từ biểu đồ sáng chế - SÁCH - TẠP CHÍ - CỤC  SỞ HỮU TRÍ TUỆ">
            <a:extLst>
              <a:ext uri="{FF2B5EF4-FFF2-40B4-BE49-F238E27FC236}">
                <a16:creationId xmlns:a16="http://schemas.microsoft.com/office/drawing/2014/main" id="{5FC81E49-EADE-4037-B0E2-61677E09A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099" y="1582187"/>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A7189D54-9FB0-4C9C-9975-C6B8C9D23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567" y="1582187"/>
            <a:ext cx="26289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FE2FD14F-89C7-4775-9164-2730D894DC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98" t="18869" r="11851"/>
          <a:stretch/>
        </p:blipFill>
        <p:spPr bwMode="auto">
          <a:xfrm>
            <a:off x="3244460" y="4039202"/>
            <a:ext cx="2847602" cy="1786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ác nước khởi động sáng kiến thúc đẩy năng lượng địa nhiệt - Binh Phuoc,  Tin tuc Binh Phuoc, Tin mới tỉnh Bình Phước">
            <a:extLst>
              <a:ext uri="{FF2B5EF4-FFF2-40B4-BE49-F238E27FC236}">
                <a16:creationId xmlns:a16="http://schemas.microsoft.com/office/drawing/2014/main" id="{B412FF16-6CBB-4A3E-9F21-75F7C65E51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9750" y="4032190"/>
            <a:ext cx="2494999" cy="17862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Năng Lượng Sinh Khối Là Gì? Nguồn Gốc, Ưu Khuyết Điểm?">
            <a:extLst>
              <a:ext uri="{FF2B5EF4-FFF2-40B4-BE49-F238E27FC236}">
                <a16:creationId xmlns:a16="http://schemas.microsoft.com/office/drawing/2014/main" id="{C3541D8D-8C0C-4ACA-9BD5-57A03484AD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2209" y="4032190"/>
            <a:ext cx="2628900" cy="17933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A95E97D-CA16-4415-9D86-E3CF24CDBF5A}"/>
              </a:ext>
            </a:extLst>
          </p:cNvPr>
          <p:cNvSpPr txBox="1"/>
          <p:nvPr/>
        </p:nvSpPr>
        <p:spPr>
          <a:xfrm>
            <a:off x="5570952" y="3429000"/>
            <a:ext cx="2094271" cy="338554"/>
          </a:xfrm>
          <a:prstGeom prst="rect">
            <a:avLst/>
          </a:prstGeom>
          <a:noFill/>
        </p:spPr>
        <p:txBody>
          <a:bodyPr wrap="square" rtlCol="0">
            <a:spAutoFit/>
          </a:bodyPr>
          <a:lstStyle/>
          <a:p>
            <a:r>
              <a:rPr lang="en-US" sz="1600">
                <a:latin typeface="#9Slide03 Ample" panose="02000000000000000000" pitchFamily="2" charset="0"/>
              </a:rPr>
              <a:t>Năng lượng mặt trời</a:t>
            </a:r>
          </a:p>
        </p:txBody>
      </p:sp>
      <p:sp>
        <p:nvSpPr>
          <p:cNvPr id="14" name="TextBox 13">
            <a:extLst>
              <a:ext uri="{FF2B5EF4-FFF2-40B4-BE49-F238E27FC236}">
                <a16:creationId xmlns:a16="http://schemas.microsoft.com/office/drawing/2014/main" id="{D89F6728-6F3B-4E9A-9BC6-18ED4213FC59}"/>
              </a:ext>
            </a:extLst>
          </p:cNvPr>
          <p:cNvSpPr txBox="1"/>
          <p:nvPr/>
        </p:nvSpPr>
        <p:spPr>
          <a:xfrm>
            <a:off x="9154196" y="3429000"/>
            <a:ext cx="2094271" cy="338554"/>
          </a:xfrm>
          <a:prstGeom prst="rect">
            <a:avLst/>
          </a:prstGeom>
          <a:noFill/>
        </p:spPr>
        <p:txBody>
          <a:bodyPr wrap="square" rtlCol="0">
            <a:spAutoFit/>
          </a:bodyPr>
          <a:lstStyle/>
          <a:p>
            <a:r>
              <a:rPr lang="en-US" sz="1600">
                <a:latin typeface="#9Slide03 Ample" panose="02000000000000000000" pitchFamily="2" charset="0"/>
              </a:rPr>
              <a:t>Năng lượng gió</a:t>
            </a:r>
          </a:p>
        </p:txBody>
      </p:sp>
      <p:sp>
        <p:nvSpPr>
          <p:cNvPr id="17" name="TextBox 16">
            <a:extLst>
              <a:ext uri="{FF2B5EF4-FFF2-40B4-BE49-F238E27FC236}">
                <a16:creationId xmlns:a16="http://schemas.microsoft.com/office/drawing/2014/main" id="{59FF4E36-4EDB-4F75-8679-BE3684F9E66C}"/>
              </a:ext>
            </a:extLst>
          </p:cNvPr>
          <p:cNvSpPr txBox="1"/>
          <p:nvPr/>
        </p:nvSpPr>
        <p:spPr>
          <a:xfrm>
            <a:off x="3518500" y="5927869"/>
            <a:ext cx="2299521" cy="338554"/>
          </a:xfrm>
          <a:prstGeom prst="rect">
            <a:avLst/>
          </a:prstGeom>
          <a:noFill/>
        </p:spPr>
        <p:txBody>
          <a:bodyPr wrap="square" rtlCol="0">
            <a:spAutoFit/>
          </a:bodyPr>
          <a:lstStyle/>
          <a:p>
            <a:r>
              <a:rPr lang="en-US" sz="1600">
                <a:latin typeface="#9Slide03 Ample" panose="02000000000000000000" pitchFamily="2" charset="0"/>
              </a:rPr>
              <a:t>Năng lượng sóng biển</a:t>
            </a:r>
          </a:p>
        </p:txBody>
      </p:sp>
      <p:sp>
        <p:nvSpPr>
          <p:cNvPr id="18" name="TextBox 17">
            <a:extLst>
              <a:ext uri="{FF2B5EF4-FFF2-40B4-BE49-F238E27FC236}">
                <a16:creationId xmlns:a16="http://schemas.microsoft.com/office/drawing/2014/main" id="{DE7E7F2C-9310-4395-9C3A-BF1D9F9AD634}"/>
              </a:ext>
            </a:extLst>
          </p:cNvPr>
          <p:cNvSpPr txBox="1"/>
          <p:nvPr/>
        </p:nvSpPr>
        <p:spPr>
          <a:xfrm>
            <a:off x="6669188" y="5913845"/>
            <a:ext cx="2299521" cy="338554"/>
          </a:xfrm>
          <a:prstGeom prst="rect">
            <a:avLst/>
          </a:prstGeom>
          <a:noFill/>
        </p:spPr>
        <p:txBody>
          <a:bodyPr wrap="square" rtlCol="0">
            <a:spAutoFit/>
          </a:bodyPr>
          <a:lstStyle/>
          <a:p>
            <a:r>
              <a:rPr lang="en-US" sz="1600">
                <a:latin typeface="#9Slide03 Ample" panose="02000000000000000000" pitchFamily="2" charset="0"/>
              </a:rPr>
              <a:t>Năng lượng địa nhiệt</a:t>
            </a:r>
          </a:p>
        </p:txBody>
      </p:sp>
      <p:sp>
        <p:nvSpPr>
          <p:cNvPr id="19" name="TextBox 18">
            <a:extLst>
              <a:ext uri="{FF2B5EF4-FFF2-40B4-BE49-F238E27FC236}">
                <a16:creationId xmlns:a16="http://schemas.microsoft.com/office/drawing/2014/main" id="{AEE35F52-F088-4667-A462-C034B01ED1A9}"/>
              </a:ext>
            </a:extLst>
          </p:cNvPr>
          <p:cNvSpPr txBox="1"/>
          <p:nvPr/>
        </p:nvSpPr>
        <p:spPr>
          <a:xfrm>
            <a:off x="9621588" y="5865860"/>
            <a:ext cx="2299521" cy="338554"/>
          </a:xfrm>
          <a:prstGeom prst="rect">
            <a:avLst/>
          </a:prstGeom>
          <a:noFill/>
        </p:spPr>
        <p:txBody>
          <a:bodyPr wrap="square" rtlCol="0">
            <a:spAutoFit/>
          </a:bodyPr>
          <a:lstStyle/>
          <a:p>
            <a:r>
              <a:rPr lang="en-US" sz="1600">
                <a:latin typeface="#9Slide03 Ample" panose="02000000000000000000" pitchFamily="2" charset="0"/>
              </a:rPr>
              <a:t>Năng lượng sinh khối</a:t>
            </a:r>
          </a:p>
        </p:txBody>
      </p:sp>
    </p:spTree>
    <p:extLst>
      <p:ext uri="{BB962C8B-B14F-4D97-AF65-F5344CB8AC3E}">
        <p14:creationId xmlns:p14="http://schemas.microsoft.com/office/powerpoint/2010/main" val="334677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grpSp>
        <p:nvGrpSpPr>
          <p:cNvPr id="4" name="Google Shape;388;p20">
            <a:extLst>
              <a:ext uri="{FF2B5EF4-FFF2-40B4-BE49-F238E27FC236}">
                <a16:creationId xmlns:a16="http://schemas.microsoft.com/office/drawing/2014/main" id="{BB7E2387-9B69-44D1-8C9A-F5D49F05C2AA}"/>
              </a:ext>
            </a:extLst>
          </p:cNvPr>
          <p:cNvGrpSpPr/>
          <p:nvPr/>
        </p:nvGrpSpPr>
        <p:grpSpPr>
          <a:xfrm>
            <a:off x="1447801" y="3023005"/>
            <a:ext cx="2883182" cy="1313436"/>
            <a:chOff x="7301622" y="3768497"/>
            <a:chExt cx="992755" cy="461580"/>
          </a:xfrm>
          <a:solidFill>
            <a:schemeClr val="accent2">
              <a:lumMod val="50000"/>
            </a:schemeClr>
          </a:solidFill>
        </p:grpSpPr>
        <p:sp>
          <p:nvSpPr>
            <p:cNvPr id="5" name="Google Shape;389;p20">
              <a:extLst>
                <a:ext uri="{FF2B5EF4-FFF2-40B4-BE49-F238E27FC236}">
                  <a16:creationId xmlns:a16="http://schemas.microsoft.com/office/drawing/2014/main" id="{6B8F152F-77C6-4F2F-A7A4-814CF12BA386}"/>
                </a:ext>
              </a:extLst>
            </p:cNvPr>
            <p:cNvSpPr/>
            <p:nvPr/>
          </p:nvSpPr>
          <p:spPr>
            <a:xfrm flipH="1">
              <a:off x="7356791" y="3823119"/>
              <a:ext cx="878755" cy="356241"/>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9Slide03 Ample" panose="02000000000000000000" pitchFamily="2" charset="0"/>
                  <a:ea typeface="Fira Sans Extra Condensed"/>
                  <a:cs typeface="Fira Sans Extra Condensed"/>
                  <a:sym typeface="Fira Sans Extra Condensed"/>
                </a:rPr>
                <a:t>Sử dụng </a:t>
              </a:r>
              <a:br>
                <a:rPr lang="en" sz="2000">
                  <a:solidFill>
                    <a:srgbClr val="FFFFFF"/>
                  </a:solidFill>
                  <a:latin typeface="#9Slide03 Ample" panose="02000000000000000000" pitchFamily="2" charset="0"/>
                  <a:ea typeface="Fira Sans Extra Condensed"/>
                  <a:cs typeface="Fira Sans Extra Condensed"/>
                  <a:sym typeface="Fira Sans Extra Condensed"/>
                </a:rPr>
              </a:br>
              <a:r>
                <a:rPr lang="en" sz="2000">
                  <a:solidFill>
                    <a:srgbClr val="FFFFFF"/>
                  </a:solidFill>
                  <a:latin typeface="#9Slide03 Ample" panose="02000000000000000000" pitchFamily="2" charset="0"/>
                  <a:ea typeface="Fira Sans Extra Condensed"/>
                  <a:cs typeface="Fira Sans Extra Condensed"/>
                  <a:sym typeface="Fira Sans Extra Condensed"/>
                </a:rPr>
                <a:t>nguồn năng lượng hợp lí, tiết kiệm</a:t>
              </a: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6" name="Google Shape;390;p20">
              <a:extLst>
                <a:ext uri="{FF2B5EF4-FFF2-40B4-BE49-F238E27FC236}">
                  <a16:creationId xmlns:a16="http://schemas.microsoft.com/office/drawing/2014/main" id="{09517382-512B-4476-B2AB-6B1C0771DE4A}"/>
                </a:ext>
              </a:extLst>
            </p:cNvPr>
            <p:cNvSpPr/>
            <p:nvPr/>
          </p:nvSpPr>
          <p:spPr>
            <a:xfrm flipH="1">
              <a:off x="7301622" y="3768497"/>
              <a:ext cx="992755" cy="461580"/>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grpSp>
      <p:pic>
        <p:nvPicPr>
          <p:cNvPr id="7" name="Picture 2" descr="Một số vấn đè cần chú ý khi sử dụng bóng đèn nhằm tiết kiệm điện">
            <a:extLst>
              <a:ext uri="{FF2B5EF4-FFF2-40B4-BE49-F238E27FC236}">
                <a16:creationId xmlns:a16="http://schemas.microsoft.com/office/drawing/2014/main" id="{BA209F1D-545B-4B13-B4A0-A3F288388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788" y="1683386"/>
            <a:ext cx="4762500"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848;p31">
            <a:extLst>
              <a:ext uri="{FF2B5EF4-FFF2-40B4-BE49-F238E27FC236}">
                <a16:creationId xmlns:a16="http://schemas.microsoft.com/office/drawing/2014/main" id="{BEFA88B8-74DA-442A-922B-BA1717AC7715}"/>
              </a:ext>
            </a:extLst>
          </p:cNvPr>
          <p:cNvSpPr txBox="1">
            <a:spLocks/>
          </p:cNvSpPr>
          <p:nvPr/>
        </p:nvSpPr>
        <p:spPr>
          <a:xfrm>
            <a:off x="132317" y="724480"/>
            <a:ext cx="4258692" cy="55494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2. Bảo vệ môi trường không khí</a:t>
            </a:r>
          </a:p>
        </p:txBody>
      </p:sp>
    </p:spTree>
    <p:extLst>
      <p:ext uri="{BB962C8B-B14F-4D97-AF65-F5344CB8AC3E}">
        <p14:creationId xmlns:p14="http://schemas.microsoft.com/office/powerpoint/2010/main" val="2850419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48;p31">
            <a:extLst>
              <a:ext uri="{FF2B5EF4-FFF2-40B4-BE49-F238E27FC236}">
                <a16:creationId xmlns:a16="http://schemas.microsoft.com/office/drawing/2014/main" id="{EF124187-B3A4-4C2B-BFFC-18139627AEEB}"/>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3" name="Google Shape;1848;p31">
            <a:extLst>
              <a:ext uri="{FF2B5EF4-FFF2-40B4-BE49-F238E27FC236}">
                <a16:creationId xmlns:a16="http://schemas.microsoft.com/office/drawing/2014/main" id="{FD80D8A0-059D-4580-BA81-868583AAD3C1}"/>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sp>
        <p:nvSpPr>
          <p:cNvPr id="4" name="Google Shape;1848;p31">
            <a:extLst>
              <a:ext uri="{FF2B5EF4-FFF2-40B4-BE49-F238E27FC236}">
                <a16:creationId xmlns:a16="http://schemas.microsoft.com/office/drawing/2014/main" id="{8F0109A9-9EC2-47AE-B202-84187AB88CEE}"/>
              </a:ext>
            </a:extLst>
          </p:cNvPr>
          <p:cNvSpPr txBox="1">
            <a:spLocks/>
          </p:cNvSpPr>
          <p:nvPr/>
        </p:nvSpPr>
        <p:spPr>
          <a:xfrm>
            <a:off x="132317" y="724480"/>
            <a:ext cx="4258692" cy="55494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2. Bảo vệ môi trường không khí</a:t>
            </a:r>
          </a:p>
        </p:txBody>
      </p:sp>
      <p:grpSp>
        <p:nvGrpSpPr>
          <p:cNvPr id="5" name="Google Shape;388;p20">
            <a:extLst>
              <a:ext uri="{FF2B5EF4-FFF2-40B4-BE49-F238E27FC236}">
                <a16:creationId xmlns:a16="http://schemas.microsoft.com/office/drawing/2014/main" id="{A26D6F5A-0DAF-4D7F-9911-A8045AF5C63E}"/>
              </a:ext>
            </a:extLst>
          </p:cNvPr>
          <p:cNvGrpSpPr/>
          <p:nvPr/>
        </p:nvGrpSpPr>
        <p:grpSpPr>
          <a:xfrm>
            <a:off x="915471" y="2798188"/>
            <a:ext cx="3048001" cy="1337823"/>
            <a:chOff x="7301622" y="3768497"/>
            <a:chExt cx="992755" cy="461580"/>
          </a:xfrm>
          <a:solidFill>
            <a:schemeClr val="accent2">
              <a:lumMod val="50000"/>
            </a:schemeClr>
          </a:solidFill>
        </p:grpSpPr>
        <p:sp>
          <p:nvSpPr>
            <p:cNvPr id="6" name="Google Shape;389;p20">
              <a:extLst>
                <a:ext uri="{FF2B5EF4-FFF2-40B4-BE49-F238E27FC236}">
                  <a16:creationId xmlns:a16="http://schemas.microsoft.com/office/drawing/2014/main" id="{2CD7BB08-7D28-4525-B0DE-9C9CF9EB68B1}"/>
                </a:ext>
              </a:extLst>
            </p:cNvPr>
            <p:cNvSpPr/>
            <p:nvPr/>
          </p:nvSpPr>
          <p:spPr>
            <a:xfrm flipH="1">
              <a:off x="7356791" y="3823119"/>
              <a:ext cx="878755" cy="356241"/>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9Slide03 Ample" panose="02000000000000000000" pitchFamily="2" charset="0"/>
                  <a:ea typeface="Fira Sans Extra Condensed"/>
                  <a:cs typeface="Fira Sans Extra Condensed"/>
                  <a:sym typeface="Fira Sans Extra Condensed"/>
                </a:rPr>
                <a:t>Quy định nghiêm ngặt về </a:t>
              </a:r>
              <a:r>
                <a:rPr lang="en-US" sz="2000">
                  <a:solidFill>
                    <a:srgbClr val="FFFFFF"/>
                  </a:solidFill>
                  <a:latin typeface="#9Slide03 Ample" panose="02000000000000000000" pitchFamily="2" charset="0"/>
                  <a:ea typeface="Fira Sans Extra Condensed"/>
                  <a:cs typeface="Fira Sans Extra Condensed"/>
                  <a:sym typeface="Fira Sans Extra Condensed"/>
                </a:rPr>
                <a:t>xử lí chất thải </a:t>
              </a:r>
              <a:br>
                <a:rPr lang="en-US" sz="2000">
                  <a:solidFill>
                    <a:srgbClr val="FFFFFF"/>
                  </a:solidFill>
                  <a:latin typeface="#9Slide03 Ample" panose="02000000000000000000" pitchFamily="2" charset="0"/>
                  <a:ea typeface="Fira Sans Extra Condensed"/>
                  <a:cs typeface="Fira Sans Extra Condensed"/>
                  <a:sym typeface="Fira Sans Extra Condensed"/>
                </a:rPr>
              </a:br>
              <a:r>
                <a:rPr lang="en-US" sz="2000">
                  <a:solidFill>
                    <a:srgbClr val="FFFFFF"/>
                  </a:solidFill>
                  <a:latin typeface="#9Slide03 Ample" panose="02000000000000000000" pitchFamily="2" charset="0"/>
                  <a:ea typeface="Fira Sans Extra Condensed"/>
                  <a:cs typeface="Fira Sans Extra Condensed"/>
                  <a:sym typeface="Fira Sans Extra Condensed"/>
                </a:rPr>
                <a:t>độc hại, khí thải,...</a:t>
              </a: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7" name="Google Shape;390;p20">
              <a:extLst>
                <a:ext uri="{FF2B5EF4-FFF2-40B4-BE49-F238E27FC236}">
                  <a16:creationId xmlns:a16="http://schemas.microsoft.com/office/drawing/2014/main" id="{764454D2-46A8-4790-B9F7-EB04323C6243}"/>
                </a:ext>
              </a:extLst>
            </p:cNvPr>
            <p:cNvSpPr/>
            <p:nvPr/>
          </p:nvSpPr>
          <p:spPr>
            <a:xfrm flipH="1">
              <a:off x="7301622" y="3768497"/>
              <a:ext cx="992755" cy="461580"/>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grpSp>
      <p:pic>
        <p:nvPicPr>
          <p:cNvPr id="8" name="Picture 7">
            <a:extLst>
              <a:ext uri="{FF2B5EF4-FFF2-40B4-BE49-F238E27FC236}">
                <a16:creationId xmlns:a16="http://schemas.microsoft.com/office/drawing/2014/main" id="{3A8104D7-F5C1-4C87-8087-3556C4459155}"/>
              </a:ext>
            </a:extLst>
          </p:cNvPr>
          <p:cNvPicPr>
            <a:picLocks noChangeAspect="1"/>
          </p:cNvPicPr>
          <p:nvPr/>
        </p:nvPicPr>
        <p:blipFill rotWithShape="1">
          <a:blip r:embed="rId3">
            <a:extLst>
              <a:ext uri="{28A0092B-C50C-407E-A947-70E740481C1C}">
                <a14:useLocalDpi xmlns:a14="http://schemas.microsoft.com/office/drawing/2010/main" val="0"/>
              </a:ext>
            </a:extLst>
          </a:blip>
          <a:srcRect b="8297"/>
          <a:stretch/>
        </p:blipFill>
        <p:spPr>
          <a:xfrm>
            <a:off x="6189407" y="1786512"/>
            <a:ext cx="3426542" cy="2109213"/>
          </a:xfrm>
          <a:prstGeom prst="rect">
            <a:avLst/>
          </a:prstGeom>
        </p:spPr>
      </p:pic>
      <p:pic>
        <p:nvPicPr>
          <p:cNvPr id="9" name="Picture 2" descr="Tìm công ty xử lý rác thải ở Hồ Chí Minh">
            <a:extLst>
              <a:ext uri="{FF2B5EF4-FFF2-40B4-BE49-F238E27FC236}">
                <a16:creationId xmlns:a16="http://schemas.microsoft.com/office/drawing/2014/main" id="{43D5BF0A-9E89-4876-81B0-05218921A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542" y="4447433"/>
            <a:ext cx="2810145" cy="19238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ệ thống xử lí khí thải">
            <a:extLst>
              <a:ext uri="{FF2B5EF4-FFF2-40B4-BE49-F238E27FC236}">
                <a16:creationId xmlns:a16="http://schemas.microsoft.com/office/drawing/2014/main" id="{002D8B3A-D79C-482C-B808-F7959B8AC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345" y="4447433"/>
            <a:ext cx="2565159" cy="192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48;p31">
            <a:extLst>
              <a:ext uri="{FF2B5EF4-FFF2-40B4-BE49-F238E27FC236}">
                <a16:creationId xmlns:a16="http://schemas.microsoft.com/office/drawing/2014/main" id="{EF124187-B3A4-4C2B-BFFC-18139627AEEB}"/>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3" name="Google Shape;1848;p31">
            <a:extLst>
              <a:ext uri="{FF2B5EF4-FFF2-40B4-BE49-F238E27FC236}">
                <a16:creationId xmlns:a16="http://schemas.microsoft.com/office/drawing/2014/main" id="{FD80D8A0-059D-4580-BA81-868583AAD3C1}"/>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sp>
        <p:nvSpPr>
          <p:cNvPr id="4" name="Google Shape;1848;p31">
            <a:extLst>
              <a:ext uri="{FF2B5EF4-FFF2-40B4-BE49-F238E27FC236}">
                <a16:creationId xmlns:a16="http://schemas.microsoft.com/office/drawing/2014/main" id="{8F0109A9-9EC2-47AE-B202-84187AB88CEE}"/>
              </a:ext>
            </a:extLst>
          </p:cNvPr>
          <p:cNvSpPr txBox="1">
            <a:spLocks/>
          </p:cNvSpPr>
          <p:nvPr/>
        </p:nvSpPr>
        <p:spPr>
          <a:xfrm>
            <a:off x="132317" y="724480"/>
            <a:ext cx="4258692" cy="55494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2. Bảo vệ môi trường không khí</a:t>
            </a:r>
          </a:p>
        </p:txBody>
      </p:sp>
      <p:grpSp>
        <p:nvGrpSpPr>
          <p:cNvPr id="5" name="Google Shape;388;p20">
            <a:extLst>
              <a:ext uri="{FF2B5EF4-FFF2-40B4-BE49-F238E27FC236}">
                <a16:creationId xmlns:a16="http://schemas.microsoft.com/office/drawing/2014/main" id="{DED3F65A-6DF9-4A1D-BB24-81E9963B5CE2}"/>
              </a:ext>
            </a:extLst>
          </p:cNvPr>
          <p:cNvGrpSpPr/>
          <p:nvPr/>
        </p:nvGrpSpPr>
        <p:grpSpPr>
          <a:xfrm>
            <a:off x="1150857" y="2987363"/>
            <a:ext cx="2608631" cy="1313436"/>
            <a:chOff x="7301622" y="3768497"/>
            <a:chExt cx="992755" cy="461580"/>
          </a:xfrm>
          <a:solidFill>
            <a:schemeClr val="accent2">
              <a:lumMod val="50000"/>
            </a:schemeClr>
          </a:solidFill>
        </p:grpSpPr>
        <p:sp>
          <p:nvSpPr>
            <p:cNvPr id="6" name="Google Shape;389;p20">
              <a:extLst>
                <a:ext uri="{FF2B5EF4-FFF2-40B4-BE49-F238E27FC236}">
                  <a16:creationId xmlns:a16="http://schemas.microsoft.com/office/drawing/2014/main" id="{5532359D-1C66-4D3C-B0B1-6F8907D32137}"/>
                </a:ext>
              </a:extLst>
            </p:cNvPr>
            <p:cNvSpPr/>
            <p:nvPr/>
          </p:nvSpPr>
          <p:spPr>
            <a:xfrm flipH="1">
              <a:off x="7356791" y="3823119"/>
              <a:ext cx="878755" cy="356241"/>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9Slide03 Ample" panose="02000000000000000000" pitchFamily="2" charset="0"/>
                  <a:ea typeface="Fira Sans Extra Condensed"/>
                  <a:cs typeface="Fira Sans Extra Condensed"/>
                  <a:sym typeface="Fira Sans Extra Condensed"/>
                </a:rPr>
                <a:t>Bảo vệ và </a:t>
              </a:r>
              <a:br>
                <a:rPr lang="en-US" sz="2000">
                  <a:solidFill>
                    <a:srgbClr val="FFFFFF"/>
                  </a:solidFill>
                  <a:latin typeface="#9Slide03 Ample" panose="02000000000000000000" pitchFamily="2" charset="0"/>
                  <a:ea typeface="Fira Sans Extra Condensed"/>
                  <a:cs typeface="Fira Sans Extra Condensed"/>
                  <a:sym typeface="Fira Sans Extra Condensed"/>
                </a:rPr>
              </a:br>
              <a:r>
                <a:rPr lang="en-US" sz="2000">
                  <a:solidFill>
                    <a:srgbClr val="FFFFFF"/>
                  </a:solidFill>
                  <a:latin typeface="#9Slide03 Ample" panose="02000000000000000000" pitchFamily="2" charset="0"/>
                  <a:ea typeface="Fira Sans Extra Condensed"/>
                  <a:cs typeface="Fira Sans Extra Condensed"/>
                  <a:sym typeface="Fira Sans Extra Condensed"/>
                </a:rPr>
                <a:t>trồng cây xanh</a:t>
              </a: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7" name="Google Shape;390;p20">
              <a:extLst>
                <a:ext uri="{FF2B5EF4-FFF2-40B4-BE49-F238E27FC236}">
                  <a16:creationId xmlns:a16="http://schemas.microsoft.com/office/drawing/2014/main" id="{9107DEE0-7DBF-43F3-ADE8-8FDF3C1E4586}"/>
                </a:ext>
              </a:extLst>
            </p:cNvPr>
            <p:cNvSpPr/>
            <p:nvPr/>
          </p:nvSpPr>
          <p:spPr>
            <a:xfrm flipH="1">
              <a:off x="7301622" y="3768497"/>
              <a:ext cx="992755" cy="461580"/>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grpSp>
      <p:pic>
        <p:nvPicPr>
          <p:cNvPr id="8" name="Picture 2" descr="Phấn đấu đến 2025, cả nước trồng mới 1 tỷ cây xanh">
            <a:extLst>
              <a:ext uri="{FF2B5EF4-FFF2-40B4-BE49-F238E27FC236}">
                <a16:creationId xmlns:a16="http://schemas.microsoft.com/office/drawing/2014/main" id="{4927DAB5-657D-4417-B9DA-B01380A8C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096" y="1908841"/>
            <a:ext cx="62865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48;p31">
            <a:extLst>
              <a:ext uri="{FF2B5EF4-FFF2-40B4-BE49-F238E27FC236}">
                <a16:creationId xmlns:a16="http://schemas.microsoft.com/office/drawing/2014/main" id="{EF124187-B3A4-4C2B-BFFC-18139627AEEB}"/>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SỰ Ô NHIỄM KHÔNG KHÍ</a:t>
            </a:r>
          </a:p>
        </p:txBody>
      </p:sp>
      <p:sp>
        <p:nvSpPr>
          <p:cNvPr id="3" name="Google Shape;1848;p31">
            <a:extLst>
              <a:ext uri="{FF2B5EF4-FFF2-40B4-BE49-F238E27FC236}">
                <a16:creationId xmlns:a16="http://schemas.microsoft.com/office/drawing/2014/main" id="{FD80D8A0-059D-4580-BA81-868583AAD3C1}"/>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V.</a:t>
            </a:r>
          </a:p>
        </p:txBody>
      </p:sp>
      <p:sp>
        <p:nvSpPr>
          <p:cNvPr id="4" name="Google Shape;1848;p31">
            <a:extLst>
              <a:ext uri="{FF2B5EF4-FFF2-40B4-BE49-F238E27FC236}">
                <a16:creationId xmlns:a16="http://schemas.microsoft.com/office/drawing/2014/main" id="{8F0109A9-9EC2-47AE-B202-84187AB88CEE}"/>
              </a:ext>
            </a:extLst>
          </p:cNvPr>
          <p:cNvSpPr txBox="1">
            <a:spLocks/>
          </p:cNvSpPr>
          <p:nvPr/>
        </p:nvSpPr>
        <p:spPr>
          <a:xfrm>
            <a:off x="132317" y="724480"/>
            <a:ext cx="4258692" cy="55494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400" b="1">
                <a:solidFill>
                  <a:schemeClr val="accent1"/>
                </a:solidFill>
                <a:latin typeface="#9Slide07 SVNCinnamoncake" panose="02000000000000000000" pitchFamily="2" charset="0"/>
              </a:rPr>
              <a:t>2. Bảo vệ môi trường không khí</a:t>
            </a:r>
          </a:p>
        </p:txBody>
      </p:sp>
      <p:grpSp>
        <p:nvGrpSpPr>
          <p:cNvPr id="5" name="Google Shape;388;p20">
            <a:extLst>
              <a:ext uri="{FF2B5EF4-FFF2-40B4-BE49-F238E27FC236}">
                <a16:creationId xmlns:a16="http://schemas.microsoft.com/office/drawing/2014/main" id="{94B1A48D-FA5C-41CA-A3E7-999D3F47AC94}"/>
              </a:ext>
            </a:extLst>
          </p:cNvPr>
          <p:cNvGrpSpPr/>
          <p:nvPr/>
        </p:nvGrpSpPr>
        <p:grpSpPr>
          <a:xfrm>
            <a:off x="1826231" y="4646789"/>
            <a:ext cx="2608631" cy="1313436"/>
            <a:chOff x="7301622" y="3768497"/>
            <a:chExt cx="992755" cy="461580"/>
          </a:xfrm>
          <a:solidFill>
            <a:schemeClr val="accent2">
              <a:lumMod val="50000"/>
            </a:schemeClr>
          </a:solidFill>
        </p:grpSpPr>
        <p:sp>
          <p:nvSpPr>
            <p:cNvPr id="6" name="Google Shape;389;p20">
              <a:extLst>
                <a:ext uri="{FF2B5EF4-FFF2-40B4-BE49-F238E27FC236}">
                  <a16:creationId xmlns:a16="http://schemas.microsoft.com/office/drawing/2014/main" id="{DC9C5543-203C-4A4C-855C-A1EC78591378}"/>
                </a:ext>
              </a:extLst>
            </p:cNvPr>
            <p:cNvSpPr/>
            <p:nvPr/>
          </p:nvSpPr>
          <p:spPr>
            <a:xfrm flipH="1">
              <a:off x="7356791" y="3823119"/>
              <a:ext cx="878755" cy="356241"/>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9Slide03 Ample" panose="02000000000000000000" pitchFamily="2" charset="0"/>
                  <a:ea typeface="Fira Sans Extra Condensed"/>
                  <a:cs typeface="Fira Sans Extra Condensed"/>
                  <a:sym typeface="Fira Sans Extra Condensed"/>
                </a:rPr>
                <a:t>Không xả rác </a:t>
              </a:r>
              <a:br>
                <a:rPr lang="en-US" sz="2000">
                  <a:solidFill>
                    <a:srgbClr val="FFFFFF"/>
                  </a:solidFill>
                  <a:latin typeface="#9Slide03 Ample" panose="02000000000000000000" pitchFamily="2" charset="0"/>
                  <a:ea typeface="Fira Sans Extra Condensed"/>
                  <a:cs typeface="Fira Sans Extra Condensed"/>
                  <a:sym typeface="Fira Sans Extra Condensed"/>
                </a:rPr>
              </a:br>
              <a:r>
                <a:rPr lang="en-US" sz="2000">
                  <a:solidFill>
                    <a:srgbClr val="FFFFFF"/>
                  </a:solidFill>
                  <a:latin typeface="#9Slide03 Ample" panose="02000000000000000000" pitchFamily="2" charset="0"/>
                  <a:ea typeface="Fira Sans Extra Condensed"/>
                  <a:cs typeface="Fira Sans Extra Condensed"/>
                  <a:sym typeface="Fira Sans Extra Condensed"/>
                </a:rPr>
                <a:t>bừa bãi</a:t>
              </a: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7" name="Google Shape;390;p20">
              <a:extLst>
                <a:ext uri="{FF2B5EF4-FFF2-40B4-BE49-F238E27FC236}">
                  <a16:creationId xmlns:a16="http://schemas.microsoft.com/office/drawing/2014/main" id="{2D973FC9-DE74-4409-9249-BC6E32919109}"/>
                </a:ext>
              </a:extLst>
            </p:cNvPr>
            <p:cNvSpPr/>
            <p:nvPr/>
          </p:nvSpPr>
          <p:spPr>
            <a:xfrm flipH="1">
              <a:off x="7301622" y="3768497"/>
              <a:ext cx="992755" cy="461580"/>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grpSp>
      <p:pic>
        <p:nvPicPr>
          <p:cNvPr id="8" name="Picture 2" descr="Hình ảnh Không Vứt Rác Bừa Bãi Cấm Các Biểu Tượng Xả Rác Biểu Tượng Rác,  Không, Tượng, Có miễn phí tải tập tin PNG PSDComment và Vector">
            <a:extLst>
              <a:ext uri="{FF2B5EF4-FFF2-40B4-BE49-F238E27FC236}">
                <a16:creationId xmlns:a16="http://schemas.microsoft.com/office/drawing/2014/main" id="{225E945C-AFD1-4314-A75F-80A458426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231" y="1770387"/>
            <a:ext cx="2406445" cy="24064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oogle Shape;388;p20">
            <a:extLst>
              <a:ext uri="{FF2B5EF4-FFF2-40B4-BE49-F238E27FC236}">
                <a16:creationId xmlns:a16="http://schemas.microsoft.com/office/drawing/2014/main" id="{8D0F5B1B-CF8D-4BAC-BD3F-71E47CE5BCCB}"/>
              </a:ext>
            </a:extLst>
          </p:cNvPr>
          <p:cNvGrpSpPr/>
          <p:nvPr/>
        </p:nvGrpSpPr>
        <p:grpSpPr>
          <a:xfrm>
            <a:off x="7853216" y="4663165"/>
            <a:ext cx="2608631" cy="1313436"/>
            <a:chOff x="7301622" y="3768497"/>
            <a:chExt cx="992755" cy="461580"/>
          </a:xfrm>
          <a:solidFill>
            <a:schemeClr val="accent2">
              <a:lumMod val="50000"/>
            </a:schemeClr>
          </a:solidFill>
        </p:grpSpPr>
        <p:sp>
          <p:nvSpPr>
            <p:cNvPr id="10" name="Google Shape;389;p20">
              <a:extLst>
                <a:ext uri="{FF2B5EF4-FFF2-40B4-BE49-F238E27FC236}">
                  <a16:creationId xmlns:a16="http://schemas.microsoft.com/office/drawing/2014/main" id="{46010F76-918D-4060-9005-0097B413237E}"/>
                </a:ext>
              </a:extLst>
            </p:cNvPr>
            <p:cNvSpPr/>
            <p:nvPr/>
          </p:nvSpPr>
          <p:spPr>
            <a:xfrm flipH="1">
              <a:off x="7356791" y="3823119"/>
              <a:ext cx="878755" cy="356241"/>
            </a:xfrm>
            <a:custGeom>
              <a:avLst/>
              <a:gdLst/>
              <a:ahLst/>
              <a:cxnLst/>
              <a:rect l="l" t="t" r="r" b="b"/>
              <a:pathLst>
                <a:path w="28814" h="11681" extrusionOk="0">
                  <a:moveTo>
                    <a:pt x="0" y="1"/>
                  </a:moveTo>
                  <a:lnTo>
                    <a:pt x="941" y="11062"/>
                  </a:lnTo>
                  <a:lnTo>
                    <a:pt x="28182" y="11681"/>
                  </a:lnTo>
                  <a:lnTo>
                    <a:pt x="28813" y="477"/>
                  </a:lnTo>
                  <a:lnTo>
                    <a:pt x="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9Slide03 Ample" panose="02000000000000000000" pitchFamily="2" charset="0"/>
                  <a:ea typeface="Fira Sans Extra Condensed"/>
                  <a:cs typeface="Fira Sans Extra Condensed"/>
                  <a:sym typeface="Fira Sans Extra Condensed"/>
                </a:rPr>
                <a:t>Đi phương tiện công cộng</a:t>
              </a: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sp>
          <p:nvSpPr>
            <p:cNvPr id="11" name="Google Shape;390;p20">
              <a:extLst>
                <a:ext uri="{FF2B5EF4-FFF2-40B4-BE49-F238E27FC236}">
                  <a16:creationId xmlns:a16="http://schemas.microsoft.com/office/drawing/2014/main" id="{E1853C6C-EB29-4371-AB80-642BA8DA244B}"/>
                </a:ext>
              </a:extLst>
            </p:cNvPr>
            <p:cNvSpPr/>
            <p:nvPr/>
          </p:nvSpPr>
          <p:spPr>
            <a:xfrm flipH="1">
              <a:off x="7301622" y="3768497"/>
              <a:ext cx="992755" cy="461580"/>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9Slide03 Ample" panose="02000000000000000000" pitchFamily="2" charset="0"/>
                <a:ea typeface="Fira Sans Extra Condensed"/>
                <a:cs typeface="Fira Sans Extra Condensed"/>
                <a:sym typeface="Fira Sans Extra Condensed"/>
              </a:endParaRPr>
            </a:p>
          </p:txBody>
        </p:sp>
      </p:grpSp>
      <p:pic>
        <p:nvPicPr>
          <p:cNvPr id="12" name="Picture 4" descr="Vinbus: Xe Buýt Điện Vinfast Đăng Ký 15 Tuyến Tại Hà Nội Và TP.HCM">
            <a:extLst>
              <a:ext uri="{FF2B5EF4-FFF2-40B4-BE49-F238E27FC236}">
                <a16:creationId xmlns:a16="http://schemas.microsoft.com/office/drawing/2014/main" id="{2F27C135-3F6E-4179-8EA6-A23B4209F7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28" r="12722"/>
          <a:stretch/>
        </p:blipFill>
        <p:spPr bwMode="auto">
          <a:xfrm>
            <a:off x="7698627" y="1770387"/>
            <a:ext cx="2822520" cy="24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31"/>
          <p:cNvSpPr txBox="1">
            <a:spLocks noGrp="1"/>
          </p:cNvSpPr>
          <p:nvPr>
            <p:ph type="title" idx="15"/>
          </p:nvPr>
        </p:nvSpPr>
        <p:spPr>
          <a:xfrm>
            <a:off x="952800" y="593367"/>
            <a:ext cx="10278000" cy="603600"/>
          </a:xfrm>
          <a:prstGeom prst="rect">
            <a:avLst/>
          </a:prstGeom>
        </p:spPr>
        <p:txBody>
          <a:bodyPr spcFirstLastPara="1" wrap="square" lIns="121900" tIns="121900" rIns="121900" bIns="121900" anchor="ctr" anchorCtr="0">
            <a:noAutofit/>
          </a:bodyPr>
          <a:lstStyle/>
          <a:p>
            <a:r>
              <a:rPr lang="en">
                <a:latin typeface="#9Slide03 AllRoundGothic" panose="020B0703020202020104" pitchFamily="34" charset="0"/>
              </a:rPr>
              <a:t>NỘI DUNG CHÍNH</a:t>
            </a:r>
            <a:endParaRPr>
              <a:latin typeface="#9Slide03 AllRoundGothic" panose="020B0703020202020104" pitchFamily="34" charset="0"/>
            </a:endParaRPr>
          </a:p>
        </p:txBody>
      </p:sp>
      <p:sp>
        <p:nvSpPr>
          <p:cNvPr id="1846" name="Google Shape;1846;p31"/>
          <p:cNvSpPr txBox="1">
            <a:spLocks noGrp="1"/>
          </p:cNvSpPr>
          <p:nvPr>
            <p:ph type="title"/>
          </p:nvPr>
        </p:nvSpPr>
        <p:spPr>
          <a:xfrm>
            <a:off x="3456053" y="1648946"/>
            <a:ext cx="1313200" cy="6424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01</a:t>
            </a:r>
            <a:endParaRPr sz="5400">
              <a:latin typeface="#9Slide07 SVNStick A Round" panose="02000503000000000000" pitchFamily="2" charset="0"/>
            </a:endParaRPr>
          </a:p>
        </p:txBody>
      </p:sp>
      <p:sp>
        <p:nvSpPr>
          <p:cNvPr id="1848" name="Google Shape;1848;p31"/>
          <p:cNvSpPr txBox="1">
            <a:spLocks noGrp="1"/>
          </p:cNvSpPr>
          <p:nvPr>
            <p:ph type="subTitle" idx="1"/>
          </p:nvPr>
        </p:nvSpPr>
        <p:spPr>
          <a:xfrm>
            <a:off x="2502184" y="2422782"/>
            <a:ext cx="3170000" cy="796800"/>
          </a:xfrm>
          <a:prstGeom prst="rect">
            <a:avLst/>
          </a:prstGeom>
        </p:spPr>
        <p:txBody>
          <a:bodyPr spcFirstLastPara="1" wrap="square" lIns="121900" tIns="121900" rIns="121900" bIns="121900" anchor="ctr" anchorCtr="0">
            <a:noAutofit/>
          </a:bodyPr>
          <a:lstStyle/>
          <a:p>
            <a:pPr marL="0" indent="0"/>
            <a:r>
              <a:rPr lang="en" sz="2400">
                <a:latin typeface="#9Slide07 SVNStick A Round" panose="02000503000000000000" pitchFamily="2" charset="0"/>
              </a:rPr>
              <a:t>OXYGEN TRÊN TRÁI ĐẤT</a:t>
            </a:r>
            <a:endParaRPr sz="2400">
              <a:latin typeface="#9Slide07 SVNStick A Round" panose="02000503000000000000" pitchFamily="2" charset="0"/>
            </a:endParaRPr>
          </a:p>
        </p:txBody>
      </p:sp>
      <p:sp>
        <p:nvSpPr>
          <p:cNvPr id="1849" name="Google Shape;1849;p31"/>
          <p:cNvSpPr txBox="1">
            <a:spLocks noGrp="1"/>
          </p:cNvSpPr>
          <p:nvPr>
            <p:ph type="title" idx="3"/>
          </p:nvPr>
        </p:nvSpPr>
        <p:spPr>
          <a:xfrm>
            <a:off x="7422747" y="1648949"/>
            <a:ext cx="1313200" cy="6452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02</a:t>
            </a:r>
            <a:endParaRPr sz="5400">
              <a:latin typeface="#9Slide07 SVNStick A Round" panose="02000503000000000000" pitchFamily="2" charset="0"/>
            </a:endParaRPr>
          </a:p>
        </p:txBody>
      </p:sp>
      <p:sp>
        <p:nvSpPr>
          <p:cNvPr id="1851" name="Google Shape;1851;p31"/>
          <p:cNvSpPr txBox="1">
            <a:spLocks noGrp="1"/>
          </p:cNvSpPr>
          <p:nvPr>
            <p:ph type="subTitle" idx="5"/>
          </p:nvPr>
        </p:nvSpPr>
        <p:spPr>
          <a:xfrm>
            <a:off x="6494346" y="2430113"/>
            <a:ext cx="3335453" cy="792400"/>
          </a:xfrm>
          <a:prstGeom prst="rect">
            <a:avLst/>
          </a:prstGeom>
        </p:spPr>
        <p:txBody>
          <a:bodyPr spcFirstLastPara="1" wrap="square" lIns="121900" tIns="121900" rIns="121900" bIns="121900" anchor="ctr" anchorCtr="0">
            <a:noAutofit/>
          </a:bodyPr>
          <a:lstStyle/>
          <a:p>
            <a:pPr marL="0" indent="0"/>
            <a:r>
              <a:rPr lang="en" sz="2400">
                <a:latin typeface="#9Slide07 SVNStick A Round" panose="02000503000000000000" pitchFamily="2" charset="0"/>
              </a:rPr>
              <a:t>TÍNH CHẤT VẬT LÍ VÀ </a:t>
            </a:r>
            <a:br>
              <a:rPr lang="en" sz="2400">
                <a:latin typeface="#9Slide07 SVNStick A Round" panose="02000503000000000000" pitchFamily="2" charset="0"/>
              </a:rPr>
            </a:br>
            <a:r>
              <a:rPr lang="en" sz="2400">
                <a:latin typeface="#9Slide07 SVNStick A Round" panose="02000503000000000000" pitchFamily="2" charset="0"/>
              </a:rPr>
              <a:t>TẦM QUAN TRỌNG CỦA OXYGEN</a:t>
            </a:r>
            <a:endParaRPr sz="2400">
              <a:latin typeface="#9Slide07 SVNStick A Round" panose="02000503000000000000" pitchFamily="2" charset="0"/>
            </a:endParaRPr>
          </a:p>
        </p:txBody>
      </p:sp>
      <p:sp>
        <p:nvSpPr>
          <p:cNvPr id="1852" name="Google Shape;1852;p31"/>
          <p:cNvSpPr txBox="1">
            <a:spLocks noGrp="1"/>
          </p:cNvSpPr>
          <p:nvPr>
            <p:ph type="title" idx="6"/>
          </p:nvPr>
        </p:nvSpPr>
        <p:spPr>
          <a:xfrm>
            <a:off x="1361782" y="4369957"/>
            <a:ext cx="1313200" cy="6452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03</a:t>
            </a:r>
            <a:endParaRPr sz="5400">
              <a:latin typeface="#9Slide07 SVNStick A Round" panose="02000503000000000000" pitchFamily="2" charset="0"/>
            </a:endParaRPr>
          </a:p>
        </p:txBody>
      </p:sp>
      <p:sp>
        <p:nvSpPr>
          <p:cNvPr id="1854" name="Google Shape;1854;p31"/>
          <p:cNvSpPr txBox="1">
            <a:spLocks noGrp="1"/>
          </p:cNvSpPr>
          <p:nvPr>
            <p:ph type="subTitle" idx="8"/>
          </p:nvPr>
        </p:nvSpPr>
        <p:spPr>
          <a:xfrm>
            <a:off x="433382" y="5160418"/>
            <a:ext cx="3170000" cy="796800"/>
          </a:xfrm>
          <a:prstGeom prst="rect">
            <a:avLst/>
          </a:prstGeom>
        </p:spPr>
        <p:txBody>
          <a:bodyPr spcFirstLastPara="1" wrap="square" lIns="121900" tIns="121900" rIns="121900" bIns="121900" anchor="ctr" anchorCtr="0">
            <a:noAutofit/>
          </a:bodyPr>
          <a:lstStyle/>
          <a:p>
            <a:pPr marL="0" indent="0">
              <a:buClr>
                <a:schemeClr val="dk1"/>
              </a:buClr>
            </a:pPr>
            <a:r>
              <a:rPr lang="en" sz="2400">
                <a:latin typeface="#9Slide07 SVNStick A Round" panose="02000503000000000000" pitchFamily="2" charset="0"/>
              </a:rPr>
              <a:t>THÀNH PHẦN CỦA KHÔNG KHÍ</a:t>
            </a:r>
            <a:endParaRPr sz="2400">
              <a:latin typeface="#9Slide07 SVNStick A Round" panose="02000503000000000000" pitchFamily="2" charset="0"/>
            </a:endParaRPr>
          </a:p>
        </p:txBody>
      </p:sp>
      <p:sp>
        <p:nvSpPr>
          <p:cNvPr id="1855" name="Google Shape;1855;p31"/>
          <p:cNvSpPr txBox="1">
            <a:spLocks noGrp="1"/>
          </p:cNvSpPr>
          <p:nvPr>
            <p:ph type="title" idx="9"/>
          </p:nvPr>
        </p:nvSpPr>
        <p:spPr>
          <a:xfrm>
            <a:off x="4358984" y="4423599"/>
            <a:ext cx="1313200" cy="642400"/>
          </a:xfrm>
          <a:prstGeom prst="rect">
            <a:avLst/>
          </a:prstGeom>
        </p:spPr>
        <p:txBody>
          <a:bodyPr spcFirstLastPara="1" wrap="square" lIns="121900" tIns="121900" rIns="121900" bIns="121900" anchor="ctr" anchorCtr="0">
            <a:noAutofit/>
          </a:bodyPr>
          <a:lstStyle/>
          <a:p>
            <a:r>
              <a:rPr lang="en" sz="5400">
                <a:latin typeface="#9Slide07 SVNStick A Round" panose="02000503000000000000" pitchFamily="2" charset="0"/>
              </a:rPr>
              <a:t>04</a:t>
            </a:r>
            <a:endParaRPr sz="5400">
              <a:latin typeface="#9Slide07 SVNStick A Round" panose="02000503000000000000" pitchFamily="2" charset="0"/>
            </a:endParaRPr>
          </a:p>
        </p:txBody>
      </p:sp>
      <p:sp>
        <p:nvSpPr>
          <p:cNvPr id="1857" name="Google Shape;1857;p31"/>
          <p:cNvSpPr txBox="1">
            <a:spLocks noGrp="1"/>
          </p:cNvSpPr>
          <p:nvPr>
            <p:ph type="subTitle" idx="14"/>
          </p:nvPr>
        </p:nvSpPr>
        <p:spPr>
          <a:xfrm>
            <a:off x="3603382" y="5170926"/>
            <a:ext cx="3170000" cy="796800"/>
          </a:xfrm>
          <a:prstGeom prst="rect">
            <a:avLst/>
          </a:prstGeom>
        </p:spPr>
        <p:txBody>
          <a:bodyPr spcFirstLastPara="1" wrap="square" lIns="121900" tIns="121900" rIns="121900" bIns="121900" anchor="ctr" anchorCtr="0">
            <a:noAutofit/>
          </a:bodyPr>
          <a:lstStyle/>
          <a:p>
            <a:pPr marL="0" indent="0">
              <a:buClr>
                <a:schemeClr val="dk1"/>
              </a:buClr>
            </a:pPr>
            <a:r>
              <a:rPr lang="en" sz="2400">
                <a:latin typeface="#9Slide07 SVNStick A Round" panose="02000503000000000000" pitchFamily="2" charset="0"/>
              </a:rPr>
              <a:t>VAI TRÒ CỦA KHÔNG KHÍ</a:t>
            </a:r>
            <a:endParaRPr sz="2400">
              <a:latin typeface="#9Slide07 SVNStick A Round" panose="02000503000000000000" pitchFamily="2" charset="0"/>
            </a:endParaRPr>
          </a:p>
        </p:txBody>
      </p:sp>
      <p:sp>
        <p:nvSpPr>
          <p:cNvPr id="41" name="Google Shape;1855;p31">
            <a:extLst>
              <a:ext uri="{FF2B5EF4-FFF2-40B4-BE49-F238E27FC236}">
                <a16:creationId xmlns:a16="http://schemas.microsoft.com/office/drawing/2014/main" id="{87457B45-9234-4BBD-A53E-B9D694D26D22}"/>
              </a:ext>
            </a:extLst>
          </p:cNvPr>
          <p:cNvSpPr txBox="1">
            <a:spLocks/>
          </p:cNvSpPr>
          <p:nvPr/>
        </p:nvSpPr>
        <p:spPr>
          <a:xfrm>
            <a:off x="7676906" y="4369957"/>
            <a:ext cx="1313200" cy="64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Arial"/>
              <a:buNone/>
              <a:defRPr sz="3467" b="0" i="0" u="none" strike="noStrike" cap="none">
                <a:solidFill>
                  <a:schemeClr val="lt2"/>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12000"/>
              <a:buFont typeface="Arial"/>
              <a:buNone/>
              <a:defRPr sz="16000" b="0" i="0" u="none" strike="noStrike" cap="none">
                <a:solidFill>
                  <a:schemeClr val="accent1"/>
                </a:solidFill>
                <a:latin typeface="Arial"/>
                <a:ea typeface="Arial"/>
                <a:cs typeface="Arial"/>
                <a:sym typeface="Arial"/>
              </a:defRPr>
            </a:lvl9pPr>
          </a:lstStyle>
          <a:p>
            <a:r>
              <a:rPr lang="en" sz="5400" kern="0">
                <a:latin typeface="#9Slide07 SVNStick A Round" panose="02000503000000000000" pitchFamily="2" charset="0"/>
              </a:rPr>
              <a:t>05</a:t>
            </a:r>
          </a:p>
        </p:txBody>
      </p:sp>
      <p:sp>
        <p:nvSpPr>
          <p:cNvPr id="42" name="Google Shape;1857;p31">
            <a:extLst>
              <a:ext uri="{FF2B5EF4-FFF2-40B4-BE49-F238E27FC236}">
                <a16:creationId xmlns:a16="http://schemas.microsoft.com/office/drawing/2014/main" id="{C69A922D-33D8-404F-B8A0-D9B21D4D224C}"/>
              </a:ext>
            </a:extLst>
          </p:cNvPr>
          <p:cNvSpPr txBox="1">
            <a:spLocks/>
          </p:cNvSpPr>
          <p:nvPr/>
        </p:nvSpPr>
        <p:spPr>
          <a:xfrm>
            <a:off x="6748506" y="5170926"/>
            <a:ext cx="3170000" cy="7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FFFFF"/>
              </a:buClr>
              <a:buSzPts val="1100"/>
              <a:buFont typeface="Roboto"/>
              <a:buNone/>
              <a:defRPr sz="2133" b="0" i="0" u="none" strike="noStrike" cap="none">
                <a:solidFill>
                  <a:schemeClr val="lt1"/>
                </a:solidFill>
                <a:latin typeface="Ropa Sans"/>
                <a:ea typeface="Ropa Sans"/>
                <a:cs typeface="Ropa Sans"/>
                <a:sym typeface="Ropa Sans"/>
              </a:defRPr>
            </a:lvl1pPr>
            <a:lvl2pPr marL="914400" marR="0" lvl="1"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2pPr>
            <a:lvl3pPr marL="1371600" marR="0" lvl="2"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3pPr>
            <a:lvl4pPr marL="1828800" marR="0" lvl="3"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4pPr>
            <a:lvl5pPr marL="2286000" marR="0" lvl="4"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5pPr>
            <a:lvl6pPr marL="2743200" marR="0" lvl="5"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6pPr>
            <a:lvl7pPr marL="3200400" marR="0" lvl="6"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7pPr>
            <a:lvl8pPr marL="3657600" marR="0" lvl="7"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8pPr>
            <a:lvl9pPr marL="4114800" marR="0" lvl="8" indent="-317500" algn="ctr" rtl="0">
              <a:lnSpc>
                <a:spcPct val="100000"/>
              </a:lnSpc>
              <a:spcBef>
                <a:spcPts val="0"/>
              </a:spcBef>
              <a:spcAft>
                <a:spcPts val="0"/>
              </a:spcAft>
              <a:buClr>
                <a:srgbClr val="FFFFFF"/>
              </a:buClr>
              <a:buSzPts val="1100"/>
              <a:buFont typeface="Roboto"/>
              <a:buNone/>
              <a:defRPr sz="1467" b="0" i="0" u="none" strike="noStrike" cap="none">
                <a:solidFill>
                  <a:srgbClr val="FFFFFF"/>
                </a:solidFill>
                <a:latin typeface="Roboto"/>
                <a:ea typeface="Roboto"/>
                <a:cs typeface="Roboto"/>
                <a:sym typeface="Roboto"/>
              </a:defRPr>
            </a:lvl9pPr>
          </a:lstStyle>
          <a:p>
            <a:pPr marL="0" indent="0">
              <a:buClr>
                <a:schemeClr val="dk1"/>
              </a:buClr>
            </a:pPr>
            <a:r>
              <a:rPr lang="en-US" sz="2400" kern="0">
                <a:latin typeface="#9Slide07 SVNStick A Round" panose="02000503000000000000" pitchFamily="2" charset="0"/>
              </a:rPr>
              <a:t>SỰ Ô NHIỄM KHÔNG KHÍ</a:t>
            </a:r>
          </a:p>
        </p:txBody>
      </p:sp>
    </p:spTree>
    <p:extLst>
      <p:ext uri="{BB962C8B-B14F-4D97-AF65-F5344CB8AC3E}">
        <p14:creationId xmlns:p14="http://schemas.microsoft.com/office/powerpoint/2010/main" val="8024846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E3F40F-192C-4BE2-82BD-0E89BFAA9610}"/>
              </a:ext>
            </a:extLst>
          </p:cNvPr>
          <p:cNvGrpSpPr/>
          <p:nvPr/>
        </p:nvGrpSpPr>
        <p:grpSpPr>
          <a:xfrm>
            <a:off x="113831" y="220928"/>
            <a:ext cx="748831" cy="600165"/>
            <a:chOff x="666921" y="1557092"/>
            <a:chExt cx="1086132" cy="857047"/>
          </a:xfrm>
        </p:grpSpPr>
        <p:sp>
          <p:nvSpPr>
            <p:cNvPr id="3" name="Google Shape;1366;p30">
              <a:extLst>
                <a:ext uri="{FF2B5EF4-FFF2-40B4-BE49-F238E27FC236}">
                  <a16:creationId xmlns:a16="http://schemas.microsoft.com/office/drawing/2014/main" id="{C84CA165-73BB-4334-9AF9-AFF7D361AFEB}"/>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4" name="Google Shape;1371;p30">
              <a:extLst>
                <a:ext uri="{FF2B5EF4-FFF2-40B4-BE49-F238E27FC236}">
                  <a16:creationId xmlns:a16="http://schemas.microsoft.com/office/drawing/2014/main" id="{33A5AA55-379C-4F3F-9364-237217EFAAAC}"/>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a:ln>
                    <a:noFill/>
                  </a:ln>
                  <a:solidFill>
                    <a:schemeClr val="accent2"/>
                  </a:solidFill>
                  <a:effectLst/>
                  <a:uLnTx/>
                  <a:uFillTx/>
                  <a:latin typeface="#9Slide07 SVNA Love Of Thunder" panose="02040603050506020204" pitchFamily="18" charset="0"/>
                  <a:cs typeface="Arial"/>
                  <a:sym typeface="Arial"/>
                </a:rPr>
                <a:t>?</a:t>
              </a:r>
            </a:p>
          </p:txBody>
        </p:sp>
      </p:grpSp>
      <p:sp>
        <p:nvSpPr>
          <p:cNvPr id="5" name="TextBox 4">
            <a:extLst>
              <a:ext uri="{FF2B5EF4-FFF2-40B4-BE49-F238E27FC236}">
                <a16:creationId xmlns:a16="http://schemas.microsoft.com/office/drawing/2014/main" id="{2A9A7000-4EE1-40FE-81FC-3D84F049BB31}"/>
              </a:ext>
            </a:extLst>
          </p:cNvPr>
          <p:cNvSpPr txBox="1"/>
          <p:nvPr/>
        </p:nvSpPr>
        <p:spPr>
          <a:xfrm>
            <a:off x="1013255" y="274967"/>
            <a:ext cx="10165490" cy="461665"/>
          </a:xfrm>
          <a:prstGeom prst="rect">
            <a:avLst/>
          </a:prstGeom>
          <a:noFill/>
        </p:spPr>
        <p:txBody>
          <a:bodyPr wrap="square">
            <a:spAutoFit/>
          </a:bodyPr>
          <a:lstStyle/>
          <a:p>
            <a:pPr algn="just"/>
            <a:r>
              <a:rPr lang="en-US" sz="2400">
                <a:latin typeface="#9Slide03 Ample" panose="02000000000000000000" pitchFamily="2" charset="0"/>
              </a:rPr>
              <a:t>1. Quan sát hình dưới và nêu các nguyên nhân gây ô nhiễm không khí.</a:t>
            </a:r>
          </a:p>
        </p:txBody>
      </p:sp>
      <p:pic>
        <p:nvPicPr>
          <p:cNvPr id="5122" name="Picture 2" descr="Thực trạng và một số giải pháp xử lý rác thải nhựa ở Việt Nam">
            <a:extLst>
              <a:ext uri="{FF2B5EF4-FFF2-40B4-BE49-F238E27FC236}">
                <a16:creationId xmlns:a16="http://schemas.microsoft.com/office/drawing/2014/main" id="{9D6068AA-D713-4AE7-9152-A25022569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36" y="1037053"/>
            <a:ext cx="2345253" cy="16801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DFF68-C294-4168-AB53-B14E41576FBC}"/>
              </a:ext>
            </a:extLst>
          </p:cNvPr>
          <p:cNvSpPr txBox="1"/>
          <p:nvPr/>
        </p:nvSpPr>
        <p:spPr>
          <a:xfrm>
            <a:off x="1510560" y="2751349"/>
            <a:ext cx="1353283"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Rác</a:t>
            </a:r>
            <a:r>
              <a:rPr kumimoji="0" lang="en-US" b="0" i="0" u="none" strike="noStrike" kern="1200" cap="none" spc="0" normalizeH="0" noProof="0">
                <a:ln>
                  <a:noFill/>
                </a:ln>
                <a:solidFill>
                  <a:srgbClr val="333333"/>
                </a:solidFill>
                <a:effectLst/>
                <a:uLnTx/>
                <a:uFillTx/>
                <a:latin typeface="#9Slide03 Ample" panose="02000000000000000000" pitchFamily="2" charset="0"/>
              </a:rPr>
              <a:t> thải</a:t>
            </a:r>
            <a:endParaRPr lang="en-US"/>
          </a:p>
        </p:txBody>
      </p:sp>
      <p:pic>
        <p:nvPicPr>
          <p:cNvPr id="8" name="Picture 2" descr="Mỹ: Cháy rừng ở California có thể tồi tệ nhất trong nhiều thập kỷ">
            <a:extLst>
              <a:ext uri="{FF2B5EF4-FFF2-40B4-BE49-F238E27FC236}">
                <a16:creationId xmlns:a16="http://schemas.microsoft.com/office/drawing/2014/main" id="{FA36929F-C664-40A5-B50B-FD3AF98E9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22"/>
          <a:stretch/>
        </p:blipFill>
        <p:spPr bwMode="auto">
          <a:xfrm>
            <a:off x="3517094" y="1037053"/>
            <a:ext cx="2345251" cy="16794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7E678B-0DD9-4861-9002-FA91582AEA0C}"/>
              </a:ext>
            </a:extLst>
          </p:cNvPr>
          <p:cNvSpPr txBox="1"/>
          <p:nvPr/>
        </p:nvSpPr>
        <p:spPr>
          <a:xfrm>
            <a:off x="4100204" y="2750641"/>
            <a:ext cx="1244094"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Cháy</a:t>
            </a:r>
            <a:r>
              <a:rPr kumimoji="0" lang="en-US" b="0" i="0" u="none" strike="noStrike" kern="1200" cap="none" spc="0" normalizeH="0" noProof="0">
                <a:ln>
                  <a:noFill/>
                </a:ln>
                <a:solidFill>
                  <a:srgbClr val="333333"/>
                </a:solidFill>
                <a:effectLst/>
                <a:uLnTx/>
                <a:uFillTx/>
                <a:latin typeface="#9Slide03 Ample" panose="02000000000000000000" pitchFamily="2" charset="0"/>
              </a:rPr>
              <a:t> rừng</a:t>
            </a:r>
            <a:endParaRPr lang="en-US"/>
          </a:p>
        </p:txBody>
      </p:sp>
      <p:pic>
        <p:nvPicPr>
          <p:cNvPr id="10" name="Picture 4" descr="Thực trạng phát sinh các nguồn khí thải tại Việt Nam">
            <a:extLst>
              <a:ext uri="{FF2B5EF4-FFF2-40B4-BE49-F238E27FC236}">
                <a16:creationId xmlns:a16="http://schemas.microsoft.com/office/drawing/2014/main" id="{91F1C644-0FB6-45C3-BB5E-1BD0EF631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6522" y="1022209"/>
            <a:ext cx="2489775" cy="1645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Ưu tiên kiểm tra đột xuất &amp;#39;khí thải&amp;#39; xe kinh doanh vận tải">
            <a:extLst>
              <a:ext uri="{FF2B5EF4-FFF2-40B4-BE49-F238E27FC236}">
                <a16:creationId xmlns:a16="http://schemas.microsoft.com/office/drawing/2014/main" id="{1E36732E-C0D6-47A3-9D0D-AE740A72A6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950" y="1037053"/>
            <a:ext cx="2370967" cy="16455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8157A69-8F2B-41B3-9744-F11BA637B578}"/>
              </a:ext>
            </a:extLst>
          </p:cNvPr>
          <p:cNvSpPr txBox="1"/>
          <p:nvPr/>
        </p:nvSpPr>
        <p:spPr>
          <a:xfrm>
            <a:off x="9275942" y="2687039"/>
            <a:ext cx="2263173"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Khí</a:t>
            </a:r>
            <a:r>
              <a:rPr kumimoji="0" lang="en-US" b="0" i="0" u="none" strike="noStrike" kern="1200" cap="none" spc="0" normalizeH="0" noProof="0">
                <a:ln>
                  <a:noFill/>
                </a:ln>
                <a:solidFill>
                  <a:srgbClr val="333333"/>
                </a:solidFill>
                <a:effectLst/>
                <a:uLnTx/>
                <a:uFillTx/>
                <a:latin typeface="#9Slide03 Ample" panose="02000000000000000000" pitchFamily="2" charset="0"/>
              </a:rPr>
              <a:t> thải từ nhà máy</a:t>
            </a:r>
            <a:endParaRPr lang="en-US"/>
          </a:p>
        </p:txBody>
      </p:sp>
      <p:sp>
        <p:nvSpPr>
          <p:cNvPr id="13" name="TextBox 12">
            <a:extLst>
              <a:ext uri="{FF2B5EF4-FFF2-40B4-BE49-F238E27FC236}">
                <a16:creationId xmlns:a16="http://schemas.microsoft.com/office/drawing/2014/main" id="{1A9147CF-B83B-4EF4-A3BF-8EB323C50247}"/>
              </a:ext>
            </a:extLst>
          </p:cNvPr>
          <p:cNvSpPr txBox="1"/>
          <p:nvPr/>
        </p:nvSpPr>
        <p:spPr>
          <a:xfrm>
            <a:off x="6580659" y="2716728"/>
            <a:ext cx="1976969"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Khí</a:t>
            </a:r>
            <a:r>
              <a:rPr kumimoji="0" lang="en-US" b="0" i="0" u="none" strike="noStrike" kern="1200" cap="none" spc="0" normalizeH="0" noProof="0">
                <a:ln>
                  <a:noFill/>
                </a:ln>
                <a:solidFill>
                  <a:srgbClr val="333333"/>
                </a:solidFill>
                <a:effectLst/>
                <a:uLnTx/>
                <a:uFillTx/>
                <a:latin typeface="#9Slide03 Ample" panose="02000000000000000000" pitchFamily="2" charset="0"/>
              </a:rPr>
              <a:t> thải từ ô tô</a:t>
            </a:r>
            <a:endParaRPr lang="en-US"/>
          </a:p>
        </p:txBody>
      </p:sp>
      <p:sp>
        <p:nvSpPr>
          <p:cNvPr id="14" name="TextBox 13">
            <a:extLst>
              <a:ext uri="{FF2B5EF4-FFF2-40B4-BE49-F238E27FC236}">
                <a16:creationId xmlns:a16="http://schemas.microsoft.com/office/drawing/2014/main" id="{D35C98CC-EC43-489B-9A7F-3F987952855A}"/>
              </a:ext>
            </a:extLst>
          </p:cNvPr>
          <p:cNvSpPr txBox="1"/>
          <p:nvPr/>
        </p:nvSpPr>
        <p:spPr>
          <a:xfrm>
            <a:off x="1156205" y="3275655"/>
            <a:ext cx="10165490" cy="461665"/>
          </a:xfrm>
          <a:prstGeom prst="rect">
            <a:avLst/>
          </a:prstGeom>
          <a:noFill/>
        </p:spPr>
        <p:txBody>
          <a:bodyPr wrap="square">
            <a:spAutoFit/>
          </a:bodyPr>
          <a:lstStyle/>
          <a:p>
            <a:pPr algn="just"/>
            <a:r>
              <a:rPr lang="en-US" sz="2400">
                <a:latin typeface="#9Slide03 Ample" panose="02000000000000000000" pitchFamily="2" charset="0"/>
              </a:rPr>
              <a:t>2. Ô nhiễm không khí có tác hại gì với đời sống?</a:t>
            </a:r>
          </a:p>
        </p:txBody>
      </p:sp>
      <p:sp>
        <p:nvSpPr>
          <p:cNvPr id="15" name="TextBox 14">
            <a:extLst>
              <a:ext uri="{FF2B5EF4-FFF2-40B4-BE49-F238E27FC236}">
                <a16:creationId xmlns:a16="http://schemas.microsoft.com/office/drawing/2014/main" id="{FE5EED3D-BDF3-4B78-A3AC-AEF1D89768CD}"/>
              </a:ext>
            </a:extLst>
          </p:cNvPr>
          <p:cNvSpPr txBox="1"/>
          <p:nvPr/>
        </p:nvSpPr>
        <p:spPr>
          <a:xfrm>
            <a:off x="1156205" y="3883541"/>
            <a:ext cx="10165490" cy="461665"/>
          </a:xfrm>
          <a:prstGeom prst="rect">
            <a:avLst/>
          </a:prstGeom>
          <a:noFill/>
        </p:spPr>
        <p:txBody>
          <a:bodyPr wrap="square">
            <a:spAutoFit/>
          </a:bodyPr>
          <a:lstStyle/>
          <a:p>
            <a:pPr algn="just"/>
            <a:r>
              <a:rPr lang="en-US" sz="2400">
                <a:latin typeface="#9Slide03 Ample" panose="02000000000000000000" pitchFamily="2" charset="0"/>
              </a:rPr>
              <a:t>3. Em có thể làm gì để góp phần giảm ô nhiễm không khí?</a:t>
            </a:r>
          </a:p>
        </p:txBody>
      </p:sp>
      <p:sp>
        <p:nvSpPr>
          <p:cNvPr id="16" name="TextBox 15">
            <a:extLst>
              <a:ext uri="{FF2B5EF4-FFF2-40B4-BE49-F238E27FC236}">
                <a16:creationId xmlns:a16="http://schemas.microsoft.com/office/drawing/2014/main" id="{16DA3AC2-C311-4FE1-8E7A-B258001DBE0B}"/>
              </a:ext>
            </a:extLst>
          </p:cNvPr>
          <p:cNvSpPr txBox="1"/>
          <p:nvPr/>
        </p:nvSpPr>
        <p:spPr>
          <a:xfrm>
            <a:off x="1156205" y="4491427"/>
            <a:ext cx="10165490" cy="1200329"/>
          </a:xfrm>
          <a:prstGeom prst="rect">
            <a:avLst/>
          </a:prstGeom>
          <a:noFill/>
        </p:spPr>
        <p:txBody>
          <a:bodyPr wrap="square">
            <a:spAutoFit/>
          </a:bodyPr>
          <a:lstStyle/>
          <a:p>
            <a:pPr algn="just"/>
            <a:r>
              <a:rPr lang="en-US" sz="2400">
                <a:latin typeface="#9Slide03 Ample" panose="02000000000000000000" pitchFamily="2" charset="0"/>
              </a:rPr>
              <a:t>4. Một bạn nói: “Carbon dioxide không phải là khí độc nhưng có nhiều trong không khí thì không khí cũng bị ô nhiễm, có hại cho sức khỏe”. Ý kiến của bạn đó có đúng không?</a:t>
            </a:r>
          </a:p>
        </p:txBody>
      </p:sp>
      <p:grpSp>
        <p:nvGrpSpPr>
          <p:cNvPr id="17" name="Group 16">
            <a:extLst>
              <a:ext uri="{FF2B5EF4-FFF2-40B4-BE49-F238E27FC236}">
                <a16:creationId xmlns:a16="http://schemas.microsoft.com/office/drawing/2014/main" id="{40EB5CC0-1553-4A27-A9D1-19FCCFA96AB1}"/>
              </a:ext>
            </a:extLst>
          </p:cNvPr>
          <p:cNvGrpSpPr/>
          <p:nvPr/>
        </p:nvGrpSpPr>
        <p:grpSpPr>
          <a:xfrm>
            <a:off x="11250054" y="220928"/>
            <a:ext cx="763589" cy="761226"/>
            <a:chOff x="8783750" y="138285"/>
            <a:chExt cx="763589" cy="761226"/>
          </a:xfrm>
        </p:grpSpPr>
        <p:grpSp>
          <p:nvGrpSpPr>
            <p:cNvPr id="18" name="Google Shape;13483;p77">
              <a:extLst>
                <a:ext uri="{FF2B5EF4-FFF2-40B4-BE49-F238E27FC236}">
                  <a16:creationId xmlns:a16="http://schemas.microsoft.com/office/drawing/2014/main" id="{7273ADC0-72EF-4668-A48C-588622D27A1C}"/>
                </a:ext>
              </a:extLst>
            </p:cNvPr>
            <p:cNvGrpSpPr/>
            <p:nvPr/>
          </p:nvGrpSpPr>
          <p:grpSpPr>
            <a:xfrm rot="2686748">
              <a:off x="8783750" y="138285"/>
              <a:ext cx="763589" cy="761226"/>
              <a:chOff x="2224399" y="1537878"/>
              <a:chExt cx="322205" cy="321208"/>
            </a:xfrm>
          </p:grpSpPr>
          <p:sp>
            <p:nvSpPr>
              <p:cNvPr id="21" name="Google Shape;13486;p77">
                <a:extLst>
                  <a:ext uri="{FF2B5EF4-FFF2-40B4-BE49-F238E27FC236}">
                    <a16:creationId xmlns:a16="http://schemas.microsoft.com/office/drawing/2014/main" id="{7FF039D9-1D4E-4A65-B5E6-96E383E713D9}"/>
                  </a:ext>
                </a:extLst>
              </p:cNvPr>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solidFill>
                <a:srgbClr val="E2E8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2" name="Google Shape;13487;p77">
                <a:extLst>
                  <a:ext uri="{FF2B5EF4-FFF2-40B4-BE49-F238E27FC236}">
                    <a16:creationId xmlns:a16="http://schemas.microsoft.com/office/drawing/2014/main" id="{36EB8CAD-D667-4F90-B765-5F1F07482CF6}"/>
                  </a:ext>
                </a:extLst>
              </p:cNvPr>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solidFill>
                <a:srgbClr val="E1E8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3" name="Google Shape;13488;p77">
                <a:extLst>
                  <a:ext uri="{FF2B5EF4-FFF2-40B4-BE49-F238E27FC236}">
                    <a16:creationId xmlns:a16="http://schemas.microsoft.com/office/drawing/2014/main" id="{452448C8-EED5-48CA-8379-C1E59903222B}"/>
                  </a:ext>
                </a:extLst>
              </p:cNvPr>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4" name="Google Shape;13489;p77">
                <a:extLst>
                  <a:ext uri="{FF2B5EF4-FFF2-40B4-BE49-F238E27FC236}">
                    <a16:creationId xmlns:a16="http://schemas.microsoft.com/office/drawing/2014/main" id="{1E049320-EA41-4D92-90B8-1DF608DEC6AD}"/>
                  </a:ext>
                </a:extLst>
              </p:cNvPr>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5" name="Google Shape;13490;p77">
                <a:extLst>
                  <a:ext uri="{FF2B5EF4-FFF2-40B4-BE49-F238E27FC236}">
                    <a16:creationId xmlns:a16="http://schemas.microsoft.com/office/drawing/2014/main" id="{AD8E2AC7-43F5-4822-B002-536E9FDCEF0B}"/>
                  </a:ext>
                </a:extLst>
              </p:cNvPr>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6" name="Google Shape;13491;p77">
                <a:extLst>
                  <a:ext uri="{FF2B5EF4-FFF2-40B4-BE49-F238E27FC236}">
                    <a16:creationId xmlns:a16="http://schemas.microsoft.com/office/drawing/2014/main" id="{2D2CEC2A-0D2E-4317-9BF7-12466503E193}"/>
                  </a:ext>
                </a:extLst>
              </p:cNvPr>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7" name="Google Shape;13492;p77">
                <a:extLst>
                  <a:ext uri="{FF2B5EF4-FFF2-40B4-BE49-F238E27FC236}">
                    <a16:creationId xmlns:a16="http://schemas.microsoft.com/office/drawing/2014/main" id="{04762D27-0C34-4F47-82AA-7C69BCC3FEFF}"/>
                  </a:ext>
                </a:extLst>
              </p:cNvPr>
              <p:cNvSpPr/>
              <p:nvPr/>
            </p:nvSpPr>
            <p:spPr>
              <a:xfrm rot="18913252">
                <a:off x="2322716" y="1662427"/>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8" name="Google Shape;13496;p77">
                <a:extLst>
                  <a:ext uri="{FF2B5EF4-FFF2-40B4-BE49-F238E27FC236}">
                    <a16:creationId xmlns:a16="http://schemas.microsoft.com/office/drawing/2014/main" id="{7DA542CD-C82E-4DA7-BE27-28CFADF3B659}"/>
                  </a:ext>
                </a:extLst>
              </p:cNvPr>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9" name="Google Shape;13497;p77">
                <a:extLst>
                  <a:ext uri="{FF2B5EF4-FFF2-40B4-BE49-F238E27FC236}">
                    <a16:creationId xmlns:a16="http://schemas.microsoft.com/office/drawing/2014/main" id="{924C8577-476C-4D9E-A9ED-9969D37E6226}"/>
                  </a:ext>
                </a:extLst>
              </p:cNvPr>
              <p:cNvSpPr/>
              <p:nvPr/>
            </p:nvSpPr>
            <p:spPr>
              <a:xfrm rot="18913252">
                <a:off x="2312789" y="1657311"/>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19" name="Isosceles Triangle 18">
              <a:extLst>
                <a:ext uri="{FF2B5EF4-FFF2-40B4-BE49-F238E27FC236}">
                  <a16:creationId xmlns:a16="http://schemas.microsoft.com/office/drawing/2014/main" id="{15BCB2D5-668F-4E83-A35F-9F677694A849}"/>
                </a:ext>
              </a:extLst>
            </p:cNvPr>
            <p:cNvSpPr/>
            <p:nvPr/>
          </p:nvSpPr>
          <p:spPr>
            <a:xfrm>
              <a:off x="9090380" y="677302"/>
              <a:ext cx="145610" cy="95471"/>
            </a:xfrm>
            <a:prstGeom prst="triangle">
              <a:avLst/>
            </a:prstGeom>
            <a:solidFill>
              <a:srgbClr val="EFBF60">
                <a:lumMod val="75000"/>
              </a:srgbClr>
            </a:solidFill>
            <a:ln w="25400" cap="flat" cmpd="sng" algn="ctr">
              <a:solidFill>
                <a:srgbClr val="EFBF6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 name="Rectangle 19">
              <a:extLst>
                <a:ext uri="{FF2B5EF4-FFF2-40B4-BE49-F238E27FC236}">
                  <a16:creationId xmlns:a16="http://schemas.microsoft.com/office/drawing/2014/main" id="{7FE650F7-8FA2-42B6-BA1B-8A9AEC5A2476}"/>
                </a:ext>
              </a:extLst>
            </p:cNvPr>
            <p:cNvSpPr/>
            <p:nvPr/>
          </p:nvSpPr>
          <p:spPr>
            <a:xfrm>
              <a:off x="9138492" y="468059"/>
              <a:ext cx="45719" cy="242457"/>
            </a:xfrm>
            <a:prstGeom prst="rect">
              <a:avLst/>
            </a:prstGeom>
            <a:solidFill>
              <a:srgbClr val="EFBF6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Tree>
    <p:extLst>
      <p:ext uri="{BB962C8B-B14F-4D97-AF65-F5344CB8AC3E}">
        <p14:creationId xmlns:p14="http://schemas.microsoft.com/office/powerpoint/2010/main" val="17897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500"/>
                            </p:stCondLst>
                            <p:childTnLst>
                              <p:par>
                                <p:cTn id="69" presetID="32" presetClass="emph" presetSubtype="0" repeatCount="indefinite" fill="hold" nodeType="afterEffect">
                                  <p:stCondLst>
                                    <p:cond delay="0"/>
                                  </p:stCondLst>
                                  <p:endCondLst>
                                    <p:cond evt="onNext" delay="0">
                                      <p:tgtEl>
                                        <p:sldTgt/>
                                      </p:tgtEl>
                                    </p:cond>
                                  </p:endCondLst>
                                  <p:childTnLst>
                                    <p:animRot by="120000">
                                      <p:cBhvr>
                                        <p:cTn id="70" dur="100" fill="hold">
                                          <p:stCondLst>
                                            <p:cond delay="0"/>
                                          </p:stCondLst>
                                        </p:cTn>
                                        <p:tgtEl>
                                          <p:spTgt spid="17"/>
                                        </p:tgtEl>
                                        <p:attrNameLst>
                                          <p:attrName>r</p:attrName>
                                        </p:attrNameLst>
                                      </p:cBhvr>
                                    </p:animRot>
                                    <p:animRot by="-240000">
                                      <p:cBhvr>
                                        <p:cTn id="71" dur="200" fill="hold">
                                          <p:stCondLst>
                                            <p:cond delay="200"/>
                                          </p:stCondLst>
                                        </p:cTn>
                                        <p:tgtEl>
                                          <p:spTgt spid="17"/>
                                        </p:tgtEl>
                                        <p:attrNameLst>
                                          <p:attrName>r</p:attrName>
                                        </p:attrNameLst>
                                      </p:cBhvr>
                                    </p:animRot>
                                    <p:animRot by="240000">
                                      <p:cBhvr>
                                        <p:cTn id="72" dur="200" fill="hold">
                                          <p:stCondLst>
                                            <p:cond delay="400"/>
                                          </p:stCondLst>
                                        </p:cTn>
                                        <p:tgtEl>
                                          <p:spTgt spid="17"/>
                                        </p:tgtEl>
                                        <p:attrNameLst>
                                          <p:attrName>r</p:attrName>
                                        </p:attrNameLst>
                                      </p:cBhvr>
                                    </p:animRot>
                                    <p:animRot by="-240000">
                                      <p:cBhvr>
                                        <p:cTn id="73" dur="200" fill="hold">
                                          <p:stCondLst>
                                            <p:cond delay="600"/>
                                          </p:stCondLst>
                                        </p:cTn>
                                        <p:tgtEl>
                                          <p:spTgt spid="17"/>
                                        </p:tgtEl>
                                        <p:attrNameLst>
                                          <p:attrName>r</p:attrName>
                                        </p:attrNameLst>
                                      </p:cBhvr>
                                    </p:animRot>
                                    <p:animRot by="120000">
                                      <p:cBhvr>
                                        <p:cTn id="7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0D8009-62A5-4234-BD4B-4210D9E1DAB9}"/>
              </a:ext>
            </a:extLst>
          </p:cNvPr>
          <p:cNvGrpSpPr/>
          <p:nvPr/>
        </p:nvGrpSpPr>
        <p:grpSpPr>
          <a:xfrm>
            <a:off x="113831" y="220928"/>
            <a:ext cx="748831" cy="600165"/>
            <a:chOff x="666921" y="1557092"/>
            <a:chExt cx="1086132" cy="857047"/>
          </a:xfrm>
        </p:grpSpPr>
        <p:sp>
          <p:nvSpPr>
            <p:cNvPr id="3" name="Google Shape;1366;p30">
              <a:extLst>
                <a:ext uri="{FF2B5EF4-FFF2-40B4-BE49-F238E27FC236}">
                  <a16:creationId xmlns:a16="http://schemas.microsoft.com/office/drawing/2014/main" id="{0BBEA772-E9E9-4787-986D-1FD2D519D295}"/>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4" name="Google Shape;1371;p30">
              <a:extLst>
                <a:ext uri="{FF2B5EF4-FFF2-40B4-BE49-F238E27FC236}">
                  <a16:creationId xmlns:a16="http://schemas.microsoft.com/office/drawing/2014/main" id="{D991FE47-A88A-4693-ADE2-9E4802C1EFB1}"/>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a:ln>
                    <a:noFill/>
                  </a:ln>
                  <a:solidFill>
                    <a:schemeClr val="accent2"/>
                  </a:solidFill>
                  <a:effectLst/>
                  <a:uLnTx/>
                  <a:uFillTx/>
                  <a:latin typeface="#9Slide07 SVNA Love Of Thunder" panose="02040603050506020204" pitchFamily="18" charset="0"/>
                  <a:cs typeface="Arial"/>
                  <a:sym typeface="Arial"/>
                </a:rPr>
                <a:t>?</a:t>
              </a:r>
            </a:p>
          </p:txBody>
        </p:sp>
      </p:grpSp>
      <p:sp>
        <p:nvSpPr>
          <p:cNvPr id="5" name="Rectangle 4">
            <a:extLst>
              <a:ext uri="{FF2B5EF4-FFF2-40B4-BE49-F238E27FC236}">
                <a16:creationId xmlns:a16="http://schemas.microsoft.com/office/drawing/2014/main" id="{4C6B72A7-84CF-4B34-A46D-131F7CEFF95C}"/>
              </a:ext>
            </a:extLst>
          </p:cNvPr>
          <p:cNvSpPr/>
          <p:nvPr/>
        </p:nvSpPr>
        <p:spPr>
          <a:xfrm>
            <a:off x="5138058" y="297873"/>
            <a:ext cx="2890151" cy="523220"/>
          </a:xfrm>
          <a:prstGeom prst="rect">
            <a:avLst/>
          </a:prstGeom>
        </p:spPr>
        <p:txBody>
          <a:bodyPr wrap="square">
            <a:spAutoFit/>
          </a:bodyPr>
          <a:lstStyle/>
          <a:p>
            <a:pPr algn="just"/>
            <a:r>
              <a:rPr lang="en-US" sz="2800" b="1">
                <a:solidFill>
                  <a:schemeClr val="accent1"/>
                </a:solidFill>
                <a:latin typeface="#9Slide03 Ample" panose="02000000000000000000" pitchFamily="2" charset="0"/>
              </a:rPr>
              <a:t>Gợi ý trả lời</a:t>
            </a:r>
            <a:endParaRPr lang="en-US" sz="2800">
              <a:solidFill>
                <a:schemeClr val="accent1"/>
              </a:solidFill>
              <a:latin typeface="#9Slide03 Ample" panose="02000000000000000000" pitchFamily="2" charset="0"/>
            </a:endParaRPr>
          </a:p>
        </p:txBody>
      </p:sp>
      <p:sp>
        <p:nvSpPr>
          <p:cNvPr id="6" name="TextBox 5">
            <a:extLst>
              <a:ext uri="{FF2B5EF4-FFF2-40B4-BE49-F238E27FC236}">
                <a16:creationId xmlns:a16="http://schemas.microsoft.com/office/drawing/2014/main" id="{6146C54D-B069-438F-BE7A-9CA4739C907B}"/>
              </a:ext>
            </a:extLst>
          </p:cNvPr>
          <p:cNvSpPr txBox="1"/>
          <p:nvPr/>
        </p:nvSpPr>
        <p:spPr>
          <a:xfrm>
            <a:off x="472076" y="3395317"/>
            <a:ext cx="11055675" cy="830997"/>
          </a:xfrm>
          <a:prstGeom prst="rect">
            <a:avLst/>
          </a:prstGeom>
          <a:noFill/>
        </p:spPr>
        <p:txBody>
          <a:bodyPr wrap="square">
            <a:spAutoFit/>
          </a:bodyPr>
          <a:lstStyle/>
          <a:p>
            <a:pPr algn="just"/>
            <a:r>
              <a:rPr lang="en-US" sz="2400">
                <a:latin typeface="#9Slide03 Ample" panose="02000000000000000000" pitchFamily="2" charset="0"/>
              </a:rPr>
              <a:t>1. Một số nguyên nhân gây ô nhiễm không khí: xả rác bừa bãi, đốt rừng/cháy rừng, khí thải từ phương tiện giao thông, khí thải từ nhà máy, hoạt động sản xuất.</a:t>
            </a:r>
          </a:p>
        </p:txBody>
      </p:sp>
      <p:pic>
        <p:nvPicPr>
          <p:cNvPr id="7" name="Picture 2" descr="Thực trạng và một số giải pháp xử lý rác thải nhựa ở Việt Nam">
            <a:extLst>
              <a:ext uri="{FF2B5EF4-FFF2-40B4-BE49-F238E27FC236}">
                <a16:creationId xmlns:a16="http://schemas.microsoft.com/office/drawing/2014/main" id="{C697122E-8245-4066-8810-80B8A0245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36" y="1037053"/>
            <a:ext cx="2345253" cy="16801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8B8EB1-823A-4C59-A2B8-F8FCAEDECD96}"/>
              </a:ext>
            </a:extLst>
          </p:cNvPr>
          <p:cNvSpPr txBox="1"/>
          <p:nvPr/>
        </p:nvSpPr>
        <p:spPr>
          <a:xfrm>
            <a:off x="1510560" y="2751349"/>
            <a:ext cx="1353283"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Rác</a:t>
            </a:r>
            <a:r>
              <a:rPr kumimoji="0" lang="en-US" b="0" i="0" u="none" strike="noStrike" kern="1200" cap="none" spc="0" normalizeH="0" noProof="0">
                <a:ln>
                  <a:noFill/>
                </a:ln>
                <a:solidFill>
                  <a:srgbClr val="333333"/>
                </a:solidFill>
                <a:effectLst/>
                <a:uLnTx/>
                <a:uFillTx/>
                <a:latin typeface="#9Slide03 Ample" panose="02000000000000000000" pitchFamily="2" charset="0"/>
              </a:rPr>
              <a:t> thải</a:t>
            </a:r>
            <a:endParaRPr lang="en-US"/>
          </a:p>
        </p:txBody>
      </p:sp>
      <p:pic>
        <p:nvPicPr>
          <p:cNvPr id="9" name="Picture 2" descr="Mỹ: Cháy rừng ở California có thể tồi tệ nhất trong nhiều thập kỷ">
            <a:extLst>
              <a:ext uri="{FF2B5EF4-FFF2-40B4-BE49-F238E27FC236}">
                <a16:creationId xmlns:a16="http://schemas.microsoft.com/office/drawing/2014/main" id="{CCAB788E-9DBB-44B9-80E4-45C148D1DE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22"/>
          <a:stretch/>
        </p:blipFill>
        <p:spPr bwMode="auto">
          <a:xfrm>
            <a:off x="3517094" y="1037053"/>
            <a:ext cx="2345251" cy="16794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721A61-38A3-4C9D-864C-5C168663A8D1}"/>
              </a:ext>
            </a:extLst>
          </p:cNvPr>
          <p:cNvSpPr txBox="1"/>
          <p:nvPr/>
        </p:nvSpPr>
        <p:spPr>
          <a:xfrm>
            <a:off x="4100204" y="2750641"/>
            <a:ext cx="1244094"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Cháy</a:t>
            </a:r>
            <a:r>
              <a:rPr kumimoji="0" lang="en-US" b="0" i="0" u="none" strike="noStrike" kern="1200" cap="none" spc="0" normalizeH="0" noProof="0">
                <a:ln>
                  <a:noFill/>
                </a:ln>
                <a:solidFill>
                  <a:srgbClr val="333333"/>
                </a:solidFill>
                <a:effectLst/>
                <a:uLnTx/>
                <a:uFillTx/>
                <a:latin typeface="#9Slide03 Ample" panose="02000000000000000000" pitchFamily="2" charset="0"/>
              </a:rPr>
              <a:t> rừng</a:t>
            </a:r>
            <a:endParaRPr lang="en-US"/>
          </a:p>
        </p:txBody>
      </p:sp>
      <p:pic>
        <p:nvPicPr>
          <p:cNvPr id="11" name="Picture 4" descr="Thực trạng phát sinh các nguồn khí thải tại Việt Nam">
            <a:extLst>
              <a:ext uri="{FF2B5EF4-FFF2-40B4-BE49-F238E27FC236}">
                <a16:creationId xmlns:a16="http://schemas.microsoft.com/office/drawing/2014/main" id="{BBECD7B5-EB72-4CB2-97B9-8E9771579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6522" y="1022209"/>
            <a:ext cx="2489775" cy="16455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Ưu tiên kiểm tra đột xuất &amp;#39;khí thải&amp;#39; xe kinh doanh vận tải">
            <a:extLst>
              <a:ext uri="{FF2B5EF4-FFF2-40B4-BE49-F238E27FC236}">
                <a16:creationId xmlns:a16="http://schemas.microsoft.com/office/drawing/2014/main" id="{D6C76A4B-5AEF-4CA3-965B-B68D1D6A5B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950" y="1037053"/>
            <a:ext cx="2370967" cy="16455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0A7D908-D61E-494B-9ECD-456B96E024BD}"/>
              </a:ext>
            </a:extLst>
          </p:cNvPr>
          <p:cNvSpPr txBox="1"/>
          <p:nvPr/>
        </p:nvSpPr>
        <p:spPr>
          <a:xfrm>
            <a:off x="9275942" y="2687039"/>
            <a:ext cx="2263173"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Khí</a:t>
            </a:r>
            <a:r>
              <a:rPr kumimoji="0" lang="en-US" b="0" i="0" u="none" strike="noStrike" kern="1200" cap="none" spc="0" normalizeH="0" noProof="0">
                <a:ln>
                  <a:noFill/>
                </a:ln>
                <a:solidFill>
                  <a:srgbClr val="333333"/>
                </a:solidFill>
                <a:effectLst/>
                <a:uLnTx/>
                <a:uFillTx/>
                <a:latin typeface="#9Slide03 Ample" panose="02000000000000000000" pitchFamily="2" charset="0"/>
              </a:rPr>
              <a:t> thải từ nhà máy</a:t>
            </a:r>
            <a:endParaRPr lang="en-US"/>
          </a:p>
        </p:txBody>
      </p:sp>
      <p:sp>
        <p:nvSpPr>
          <p:cNvPr id="14" name="TextBox 13">
            <a:extLst>
              <a:ext uri="{FF2B5EF4-FFF2-40B4-BE49-F238E27FC236}">
                <a16:creationId xmlns:a16="http://schemas.microsoft.com/office/drawing/2014/main" id="{6F7176FE-6CDC-4AF6-A9E6-7D743A5E12CE}"/>
              </a:ext>
            </a:extLst>
          </p:cNvPr>
          <p:cNvSpPr txBox="1"/>
          <p:nvPr/>
        </p:nvSpPr>
        <p:spPr>
          <a:xfrm>
            <a:off x="6580659" y="2716728"/>
            <a:ext cx="1976969" cy="369332"/>
          </a:xfrm>
          <a:prstGeom prst="rect">
            <a:avLst/>
          </a:prstGeom>
          <a:noFill/>
        </p:spPr>
        <p:txBody>
          <a:bodyPr wrap="square">
            <a:spAutoFit/>
          </a:bodyPr>
          <a:lstStyle/>
          <a:p>
            <a:pPr algn="just"/>
            <a:r>
              <a:rPr kumimoji="0" lang="en-US" b="0" i="0" u="none" strike="noStrike" kern="1200" cap="none" spc="0" normalizeH="0" baseline="0" noProof="0">
                <a:ln>
                  <a:noFill/>
                </a:ln>
                <a:solidFill>
                  <a:srgbClr val="333333"/>
                </a:solidFill>
                <a:effectLst/>
                <a:uLnTx/>
                <a:uFillTx/>
                <a:latin typeface="#9Slide03 Ample" panose="02000000000000000000" pitchFamily="2" charset="0"/>
              </a:rPr>
              <a:t>Khí</a:t>
            </a:r>
            <a:r>
              <a:rPr kumimoji="0" lang="en-US" b="0" i="0" u="none" strike="noStrike" kern="1200" cap="none" spc="0" normalizeH="0" noProof="0">
                <a:ln>
                  <a:noFill/>
                </a:ln>
                <a:solidFill>
                  <a:srgbClr val="333333"/>
                </a:solidFill>
                <a:effectLst/>
                <a:uLnTx/>
                <a:uFillTx/>
                <a:latin typeface="#9Slide03 Ample" panose="02000000000000000000" pitchFamily="2" charset="0"/>
              </a:rPr>
              <a:t> thải từ ô tô</a:t>
            </a:r>
            <a:endParaRPr lang="en-US"/>
          </a:p>
        </p:txBody>
      </p:sp>
      <p:sp>
        <p:nvSpPr>
          <p:cNvPr id="15" name="TextBox 14">
            <a:extLst>
              <a:ext uri="{FF2B5EF4-FFF2-40B4-BE49-F238E27FC236}">
                <a16:creationId xmlns:a16="http://schemas.microsoft.com/office/drawing/2014/main" id="{7203111D-112B-401A-AAF1-59F752FFFCEB}"/>
              </a:ext>
            </a:extLst>
          </p:cNvPr>
          <p:cNvSpPr txBox="1"/>
          <p:nvPr/>
        </p:nvSpPr>
        <p:spPr>
          <a:xfrm>
            <a:off x="472076" y="4613486"/>
            <a:ext cx="11004221" cy="830997"/>
          </a:xfrm>
          <a:prstGeom prst="rect">
            <a:avLst/>
          </a:prstGeom>
          <a:noFill/>
        </p:spPr>
        <p:txBody>
          <a:bodyPr wrap="square">
            <a:spAutoFit/>
          </a:bodyPr>
          <a:lstStyle/>
          <a:p>
            <a:pPr algn="just"/>
            <a:r>
              <a:rPr lang="en-US" sz="2400">
                <a:latin typeface="#9Slide03 Ample" panose="02000000000000000000" pitchFamily="2" charset="0"/>
              </a:rPr>
              <a:t>2. Ô nhiễm không khí gây bệnh về hô hấp, gây mưa acid, giảm chất lượng đất, chất lượng nước,…</a:t>
            </a:r>
          </a:p>
        </p:txBody>
      </p:sp>
    </p:spTree>
    <p:extLst>
      <p:ext uri="{BB962C8B-B14F-4D97-AF65-F5344CB8AC3E}">
        <p14:creationId xmlns:p14="http://schemas.microsoft.com/office/powerpoint/2010/main" val="31328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570896-9545-4EC9-9CEA-F5BF9E88583C}"/>
              </a:ext>
            </a:extLst>
          </p:cNvPr>
          <p:cNvGrpSpPr/>
          <p:nvPr/>
        </p:nvGrpSpPr>
        <p:grpSpPr>
          <a:xfrm>
            <a:off x="113831" y="220928"/>
            <a:ext cx="748831" cy="600165"/>
            <a:chOff x="666921" y="1557092"/>
            <a:chExt cx="1086132" cy="857047"/>
          </a:xfrm>
        </p:grpSpPr>
        <p:sp>
          <p:nvSpPr>
            <p:cNvPr id="3" name="Google Shape;1366;p30">
              <a:extLst>
                <a:ext uri="{FF2B5EF4-FFF2-40B4-BE49-F238E27FC236}">
                  <a16:creationId xmlns:a16="http://schemas.microsoft.com/office/drawing/2014/main" id="{45D7CE24-9B76-449E-A93A-7DDCCB1871BD}"/>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4" name="Google Shape;1371;p30">
              <a:extLst>
                <a:ext uri="{FF2B5EF4-FFF2-40B4-BE49-F238E27FC236}">
                  <a16:creationId xmlns:a16="http://schemas.microsoft.com/office/drawing/2014/main" id="{F7A7D2F0-7419-4BA7-9CDF-E23C7EF27521}"/>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a:ln>
                    <a:noFill/>
                  </a:ln>
                  <a:solidFill>
                    <a:schemeClr val="accent2"/>
                  </a:solidFill>
                  <a:effectLst/>
                  <a:uLnTx/>
                  <a:uFillTx/>
                  <a:latin typeface="#9Slide07 SVNA Love Of Thunder" panose="02040603050506020204" pitchFamily="18" charset="0"/>
                  <a:cs typeface="Arial"/>
                  <a:sym typeface="Arial"/>
                </a:rPr>
                <a:t>?</a:t>
              </a:r>
            </a:p>
          </p:txBody>
        </p:sp>
      </p:grpSp>
      <p:sp>
        <p:nvSpPr>
          <p:cNvPr id="5" name="Rectangle 4">
            <a:extLst>
              <a:ext uri="{FF2B5EF4-FFF2-40B4-BE49-F238E27FC236}">
                <a16:creationId xmlns:a16="http://schemas.microsoft.com/office/drawing/2014/main" id="{5966E049-E11C-4259-B244-D34F5F3539D3}"/>
              </a:ext>
            </a:extLst>
          </p:cNvPr>
          <p:cNvSpPr/>
          <p:nvPr/>
        </p:nvSpPr>
        <p:spPr>
          <a:xfrm>
            <a:off x="5138058" y="297873"/>
            <a:ext cx="2890151" cy="523220"/>
          </a:xfrm>
          <a:prstGeom prst="rect">
            <a:avLst/>
          </a:prstGeom>
        </p:spPr>
        <p:txBody>
          <a:bodyPr wrap="square">
            <a:spAutoFit/>
          </a:bodyPr>
          <a:lstStyle/>
          <a:p>
            <a:pPr algn="just"/>
            <a:r>
              <a:rPr lang="en-US" sz="2800" b="1">
                <a:solidFill>
                  <a:schemeClr val="accent1"/>
                </a:solidFill>
                <a:latin typeface="#9Slide03 Ample" panose="02000000000000000000" pitchFamily="2" charset="0"/>
              </a:rPr>
              <a:t>Gợi ý trả lời</a:t>
            </a:r>
            <a:endParaRPr lang="en-US" sz="2800">
              <a:solidFill>
                <a:schemeClr val="accent1"/>
              </a:solidFill>
              <a:latin typeface="#9Slide03 Ample" panose="02000000000000000000" pitchFamily="2" charset="0"/>
            </a:endParaRPr>
          </a:p>
        </p:txBody>
      </p:sp>
      <p:sp>
        <p:nvSpPr>
          <p:cNvPr id="6" name="TextBox 5">
            <a:extLst>
              <a:ext uri="{FF2B5EF4-FFF2-40B4-BE49-F238E27FC236}">
                <a16:creationId xmlns:a16="http://schemas.microsoft.com/office/drawing/2014/main" id="{8ADAFD81-C648-4E51-8074-96E6A1EF257D}"/>
              </a:ext>
            </a:extLst>
          </p:cNvPr>
          <p:cNvSpPr txBox="1"/>
          <p:nvPr/>
        </p:nvSpPr>
        <p:spPr>
          <a:xfrm>
            <a:off x="501163" y="1448668"/>
            <a:ext cx="10924687" cy="830997"/>
          </a:xfrm>
          <a:prstGeom prst="rect">
            <a:avLst/>
          </a:prstGeom>
          <a:noFill/>
        </p:spPr>
        <p:txBody>
          <a:bodyPr wrap="square">
            <a:spAutoFit/>
          </a:bodyPr>
          <a:lstStyle/>
          <a:p>
            <a:pPr algn="just"/>
            <a:r>
              <a:rPr lang="en-US" sz="2400">
                <a:latin typeface="#9Slide03 Ample" panose="02000000000000000000" pitchFamily="2" charset="0"/>
              </a:rPr>
              <a:t>3. Các việc em có thể làm để góp phần giảm ô nhiễm không khí: trồng và bảo vệ cây xanh, không xả rác bừa bãi, sử dụng phương tiện công cộng, tiết kiệm điện…</a:t>
            </a:r>
          </a:p>
        </p:txBody>
      </p:sp>
      <p:sp>
        <p:nvSpPr>
          <p:cNvPr id="7" name="TextBox 6">
            <a:extLst>
              <a:ext uri="{FF2B5EF4-FFF2-40B4-BE49-F238E27FC236}">
                <a16:creationId xmlns:a16="http://schemas.microsoft.com/office/drawing/2014/main" id="{656F8F76-0415-40F0-AFA9-8C43B0E64BE3}"/>
              </a:ext>
            </a:extLst>
          </p:cNvPr>
          <p:cNvSpPr txBox="1"/>
          <p:nvPr/>
        </p:nvSpPr>
        <p:spPr>
          <a:xfrm>
            <a:off x="488246" y="2907240"/>
            <a:ext cx="10924687" cy="1569660"/>
          </a:xfrm>
          <a:prstGeom prst="rect">
            <a:avLst/>
          </a:prstGeom>
          <a:noFill/>
        </p:spPr>
        <p:txBody>
          <a:bodyPr wrap="square">
            <a:spAutoFit/>
          </a:bodyPr>
          <a:lstStyle/>
          <a:p>
            <a:pPr algn="just"/>
            <a:r>
              <a:rPr lang="en-US" sz="2400">
                <a:latin typeface="#9Slide03 Ample" panose="02000000000000000000" pitchFamily="2" charset="0"/>
              </a:rPr>
              <a:t>4. Bạn đó nói đúng. Khí carbon dioxide không phải là khí độc nhưng nếu có nhiều trong không khí thì không khí cũng bị ô nhiễm, có hại cho sức khỏe. Khi nồng độ carbon dioxide trong không khí cao, gây hiệu ứng nhà kính, làm Trái Đất nóng lên, ảnh hưởng nghiêm trọng đến môi trường sinh thái.</a:t>
            </a:r>
          </a:p>
        </p:txBody>
      </p:sp>
    </p:spTree>
    <p:extLst>
      <p:ext uri="{BB962C8B-B14F-4D97-AF65-F5344CB8AC3E}">
        <p14:creationId xmlns:p14="http://schemas.microsoft.com/office/powerpoint/2010/main" val="74013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848;p31">
            <a:extLst>
              <a:ext uri="{FF2B5EF4-FFF2-40B4-BE49-F238E27FC236}">
                <a16:creationId xmlns:a16="http://schemas.microsoft.com/office/drawing/2014/main" id="{E96785EB-9485-4B7E-88F7-B0855A27E871}"/>
              </a:ext>
            </a:extLst>
          </p:cNvPr>
          <p:cNvSpPr txBox="1">
            <a:spLocks/>
          </p:cNvSpPr>
          <p:nvPr/>
        </p:nvSpPr>
        <p:spPr>
          <a:xfrm>
            <a:off x="5223324" y="177047"/>
            <a:ext cx="1745352"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4000">
                <a:solidFill>
                  <a:schemeClr val="accent2"/>
                </a:solidFill>
                <a:latin typeface="#9Slide07 SVNStick A Round" panose="02000503000000000000" pitchFamily="2" charset="0"/>
              </a:rPr>
              <a:t>Ghi nhớ</a:t>
            </a:r>
          </a:p>
        </p:txBody>
      </p:sp>
      <p:sp>
        <p:nvSpPr>
          <p:cNvPr id="21" name="TextBox 20">
            <a:extLst>
              <a:ext uri="{FF2B5EF4-FFF2-40B4-BE49-F238E27FC236}">
                <a16:creationId xmlns:a16="http://schemas.microsoft.com/office/drawing/2014/main" id="{CA568AB7-F834-4273-A108-2051BCEE7594}"/>
              </a:ext>
            </a:extLst>
          </p:cNvPr>
          <p:cNvSpPr txBox="1"/>
          <p:nvPr/>
        </p:nvSpPr>
        <p:spPr>
          <a:xfrm>
            <a:off x="727586" y="832543"/>
            <a:ext cx="11272685" cy="3970318"/>
          </a:xfrm>
          <a:prstGeom prst="rect">
            <a:avLst/>
          </a:prstGeom>
          <a:noFill/>
        </p:spPr>
        <p:txBody>
          <a:bodyPr wrap="square">
            <a:spAutoFit/>
          </a:bodyPr>
          <a:lstStyle/>
          <a:p>
            <a:pPr marL="457200" indent="-457200" algn="just">
              <a:buFont typeface="Arial" panose="020B0604020202020204" pitchFamily="34" charset="0"/>
              <a:buChar char="•"/>
            </a:pPr>
            <a:r>
              <a:rPr lang="en-US" sz="2800" b="0" i="0" dirty="0" err="1">
                <a:solidFill>
                  <a:schemeClr val="bg1"/>
                </a:solidFill>
                <a:effectLst/>
                <a:latin typeface="#9Slide03 Ample" panose="02000000000000000000" pitchFamily="2" charset="0"/>
              </a:rPr>
              <a:t>Trên</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Trái</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Đất</a:t>
            </a:r>
            <a:r>
              <a:rPr lang="en-US" sz="2800" b="0" i="0" dirty="0">
                <a:solidFill>
                  <a:schemeClr val="bg1"/>
                </a:solidFill>
                <a:effectLst/>
                <a:latin typeface="#9Slide03 Ample" panose="02000000000000000000" pitchFamily="2" charset="0"/>
              </a:rPr>
              <a:t>, Oxygen </a:t>
            </a:r>
            <a:r>
              <a:rPr lang="en-US" sz="2800" b="0" i="0" dirty="0" err="1">
                <a:solidFill>
                  <a:schemeClr val="bg1"/>
                </a:solidFill>
                <a:effectLst/>
                <a:latin typeface="#9Slide03 Ample" panose="02000000000000000000" pitchFamily="2" charset="0"/>
              </a:rPr>
              <a:t>có</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trong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không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khí</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trong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đất</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trong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nước</a:t>
            </a:r>
            <a:r>
              <a:rPr lang="en-US" sz="2800" b="0" i="0" dirty="0">
                <a:solidFill>
                  <a:schemeClr val="bg1"/>
                </a:solidFill>
                <a:effectLst/>
                <a:latin typeface="#9Slide03 Ample" panose="02000000000000000000" pitchFamily="2" charset="0"/>
              </a:rPr>
              <a:t>,…</a:t>
            </a:r>
          </a:p>
          <a:p>
            <a:pPr marL="457200" indent="-457200" algn="just">
              <a:buFont typeface="Arial" panose="020B0604020202020204" pitchFamily="34" charset="0"/>
              <a:buChar char="•"/>
            </a:pPr>
            <a:r>
              <a:rPr lang="en-US" sz="2800" dirty="0" err="1">
                <a:solidFill>
                  <a:schemeClr val="bg1"/>
                </a:solidFill>
                <a:latin typeface="#9Slide03 Ample" panose="02000000000000000000" pitchFamily="2" charset="0"/>
              </a:rPr>
              <a:t>Khí</a:t>
            </a:r>
            <a:r>
              <a:rPr lang="en-US" sz="2800" dirty="0">
                <a:solidFill>
                  <a:schemeClr val="bg1"/>
                </a:solidFill>
                <a:latin typeface="#9Slide03 Ample" panose="02000000000000000000" pitchFamily="2" charset="0"/>
              </a:rPr>
              <a:t> Oxygen </a:t>
            </a:r>
            <a:r>
              <a:rPr lang="en-US" sz="2800" dirty="0" err="1">
                <a:solidFill>
                  <a:schemeClr val="bg1"/>
                </a:solidFill>
                <a:latin typeface="#9Slide03 Ample" panose="02000000000000000000" pitchFamily="2" charset="0"/>
              </a:rPr>
              <a:t>không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màu</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không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mùi</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không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vị</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ít</a:t>
            </a:r>
            <a:r>
              <a:rPr lang="en-US" sz="2800" dirty="0">
                <a:solidFill>
                  <a:schemeClr val="bg1"/>
                </a:solidFill>
                <a:latin typeface="#9Slide03 Ample" panose="02000000000000000000" pitchFamily="2" charset="0"/>
              </a:rPr>
              <a:t> tan </a:t>
            </a:r>
            <a:r>
              <a:rPr lang="en-US" sz="2800" dirty="0" err="1">
                <a:solidFill>
                  <a:schemeClr val="bg1"/>
                </a:solidFill>
                <a:latin typeface="#9Slide03 Ample" panose="02000000000000000000" pitchFamily="2" charset="0"/>
              </a:rPr>
              <a:t>trong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nước</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nặng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hơn</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không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khí</a:t>
            </a:r>
            <a:r>
              <a:rPr lang="en-US" sz="2800" dirty="0">
                <a:solidFill>
                  <a:schemeClr val="bg1"/>
                </a:solidFill>
                <a:latin typeface="#9Slide03 Ample" panose="02000000000000000000" pitchFamily="2" charset="0"/>
              </a:rPr>
              <a:t>.</a:t>
            </a:r>
          </a:p>
          <a:p>
            <a:pPr marL="457200" indent="-457200" algn="just">
              <a:buFont typeface="Arial" panose="020B0604020202020204" pitchFamily="34" charset="0"/>
              <a:buChar char="•"/>
            </a:pPr>
            <a:r>
              <a:rPr lang="en-US" sz="2800" dirty="0">
                <a:solidFill>
                  <a:schemeClr val="bg1"/>
                </a:solidFill>
                <a:latin typeface="#9Slide03 Ample" panose="02000000000000000000" pitchFamily="2" charset="0"/>
              </a:rPr>
              <a:t>Oxygen </a:t>
            </a:r>
            <a:r>
              <a:rPr lang="en-US" sz="2800" dirty="0" err="1">
                <a:solidFill>
                  <a:schemeClr val="bg1"/>
                </a:solidFill>
                <a:latin typeface="#9Slide03 Ample" panose="02000000000000000000" pitchFamily="2" charset="0"/>
              </a:rPr>
              <a:t>cần</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cho</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quá</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trình</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hô</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hấp</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của</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động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vật</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thực</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vật</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đốt</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nhiên</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liệu</a:t>
            </a:r>
            <a:r>
              <a:rPr lang="en-US" sz="2800" dirty="0">
                <a:solidFill>
                  <a:schemeClr val="bg1"/>
                </a:solidFill>
                <a:latin typeface="#9Slide03 Ample" panose="02000000000000000000" pitchFamily="2" charset="0"/>
              </a:rPr>
              <a:t>.</a:t>
            </a:r>
          </a:p>
          <a:p>
            <a:pPr marL="457200" indent="-457200" algn="just">
              <a:buFont typeface="Arial" panose="020B0604020202020204" pitchFamily="34" charset="0"/>
              <a:buChar char="•"/>
            </a:pPr>
            <a:r>
              <a:rPr lang="en-US" sz="2800" b="0" i="0" dirty="0" err="1">
                <a:solidFill>
                  <a:schemeClr val="bg1"/>
                </a:solidFill>
                <a:effectLst/>
                <a:latin typeface="#9Slide03 Ample" panose="02000000000000000000" pitchFamily="2" charset="0"/>
              </a:rPr>
              <a:t>Không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khí</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bảo</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vệ</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sự</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sống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trên</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Trái</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Đất</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khỏi</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các</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tác</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động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từ</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vũ</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trụ</a:t>
            </a:r>
            <a:r>
              <a:rPr lang="en-US" sz="2800" b="0" i="0" dirty="0">
                <a:solidFill>
                  <a:schemeClr val="bg1"/>
                </a:solidFill>
                <a:effectLst/>
                <a:latin typeface="#9Slide03 Ample" panose="02000000000000000000" pitchFamily="2" charset="0"/>
              </a:rPr>
              <a:t>.</a:t>
            </a:r>
          </a:p>
          <a:p>
            <a:pPr marL="457200" indent="-457200" algn="just">
              <a:buFont typeface="Arial" panose="020B0604020202020204" pitchFamily="34" charset="0"/>
              <a:buChar char="•"/>
            </a:pPr>
            <a:r>
              <a:rPr lang="vi-VN" sz="2800" b="0" i="0" dirty="0">
                <a:solidFill>
                  <a:schemeClr val="bg1"/>
                </a:solidFill>
                <a:effectLst/>
                <a:latin typeface="#9Slide03 Ample" panose="02000000000000000000" pitchFamily="2" charset="0"/>
              </a:rPr>
              <a:t>Không khí có thể bị ô nhiễm bởi khói, bụi, khí thải độc hại. </a:t>
            </a:r>
            <a:endParaRPr lang="en-US" sz="2800" b="0" i="0" dirty="0">
              <a:solidFill>
                <a:schemeClr val="bg1"/>
              </a:solidFill>
              <a:effectLst/>
              <a:latin typeface="#9Slide03 Ample" panose="02000000000000000000" pitchFamily="2" charset="0"/>
            </a:endParaRPr>
          </a:p>
          <a:p>
            <a:pPr marL="457200" indent="-457200" algn="just">
              <a:buFont typeface="Arial" panose="020B0604020202020204" pitchFamily="34" charset="0"/>
              <a:buChar char="•"/>
            </a:pPr>
            <a:r>
              <a:rPr lang="en-US" sz="2800" dirty="0" err="1">
                <a:solidFill>
                  <a:schemeClr val="bg1"/>
                </a:solidFill>
                <a:latin typeface="#9Slide03 Ample" panose="02000000000000000000" pitchFamily="2" charset="0"/>
              </a:rPr>
              <a:t>Không</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khí</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chứa</a:t>
            </a:r>
            <a:r>
              <a:rPr lang="en-US" sz="2800" dirty="0">
                <a:solidFill>
                  <a:schemeClr val="bg1"/>
                </a:solidFill>
                <a:latin typeface="#9Slide03 Ample" panose="02000000000000000000" pitchFamily="2" charset="0"/>
              </a:rPr>
              <a:t> 78% nitrogen, 21% Oxygen </a:t>
            </a:r>
            <a:r>
              <a:rPr lang="en-US" sz="2800" dirty="0" err="1">
                <a:solidFill>
                  <a:schemeClr val="bg1"/>
                </a:solidFill>
                <a:latin typeface="#9Slide03 Ample" panose="02000000000000000000" pitchFamily="2" charset="0"/>
              </a:rPr>
              <a:t>về</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thể</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tích</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còn</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lại</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là</a:t>
            </a:r>
            <a:r>
              <a:rPr lang="en-US" sz="2800" dirty="0">
                <a:solidFill>
                  <a:schemeClr val="bg1"/>
                </a:solidFill>
                <a:latin typeface="#9Slide03 Ample" panose="02000000000000000000" pitchFamily="2" charset="0"/>
              </a:rPr>
              <a:t> Carbon dioxide, </a:t>
            </a:r>
            <a:r>
              <a:rPr lang="en-US" sz="2800" dirty="0" err="1">
                <a:solidFill>
                  <a:schemeClr val="bg1"/>
                </a:solidFill>
                <a:latin typeface="#9Slide03 Ample" panose="02000000000000000000" pitchFamily="2" charset="0"/>
              </a:rPr>
              <a:t>hơi</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nước</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và</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các</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khí</a:t>
            </a:r>
            <a:r>
              <a:rPr lang="en-US" sz="2800" dirty="0">
                <a:solidFill>
                  <a:schemeClr val="bg1"/>
                </a:solidFill>
                <a:latin typeface="#9Slide03 Ample" panose="02000000000000000000" pitchFamily="2" charset="0"/>
              </a:rPr>
              <a:t> </a:t>
            </a:r>
            <a:r>
              <a:rPr lang="en-US" sz="2800" dirty="0" err="1">
                <a:solidFill>
                  <a:schemeClr val="bg1"/>
                </a:solidFill>
                <a:latin typeface="#9Slide03 Ample" panose="02000000000000000000" pitchFamily="2" charset="0"/>
              </a:rPr>
              <a:t>khác</a:t>
            </a:r>
            <a:r>
              <a:rPr lang="en-US" sz="2800" dirty="0">
                <a:solidFill>
                  <a:schemeClr val="bg1"/>
                </a:solidFill>
                <a:latin typeface="#9Slide03 Ample" panose="02000000000000000000" pitchFamily="2" charset="0"/>
              </a:rPr>
              <a:t> </a:t>
            </a:r>
            <a:endParaRPr lang="vi-VN" sz="2800" b="0" i="0" dirty="0">
              <a:solidFill>
                <a:schemeClr val="bg1"/>
              </a:solidFill>
              <a:effectLst/>
              <a:latin typeface="#9Slide03 Ample" panose="02000000000000000000" pitchFamily="2" charset="0"/>
            </a:endParaRPr>
          </a:p>
        </p:txBody>
      </p:sp>
      <p:sp>
        <p:nvSpPr>
          <p:cNvPr id="10" name="TextBox 9">
            <a:extLst>
              <a:ext uri="{FF2B5EF4-FFF2-40B4-BE49-F238E27FC236}">
                <a16:creationId xmlns:a16="http://schemas.microsoft.com/office/drawing/2014/main" id="{F1482E01-C56B-4F2A-A077-550265BB1819}"/>
              </a:ext>
            </a:extLst>
          </p:cNvPr>
          <p:cNvSpPr txBox="1"/>
          <p:nvPr/>
        </p:nvSpPr>
        <p:spPr>
          <a:xfrm>
            <a:off x="727586" y="4768251"/>
            <a:ext cx="11272684" cy="1815882"/>
          </a:xfrm>
          <a:prstGeom prst="rect">
            <a:avLst/>
          </a:prstGeom>
          <a:noFill/>
        </p:spPr>
        <p:txBody>
          <a:bodyPr wrap="square">
            <a:spAutoFit/>
          </a:bodyPr>
          <a:lstStyle/>
          <a:p>
            <a:pPr marL="457200" indent="-457200">
              <a:buFont typeface="Arial" panose="020B0604020202020204" pitchFamily="34" charset="0"/>
              <a:buChar char="•"/>
            </a:pPr>
            <a:r>
              <a:rPr lang="en-US" sz="2800" b="0" i="0" dirty="0" err="1">
                <a:solidFill>
                  <a:schemeClr val="bg1"/>
                </a:solidFill>
                <a:effectLst/>
                <a:latin typeface="#9Slide03 Ample" panose="02000000000000000000" pitchFamily="2" charset="0"/>
              </a:rPr>
              <a:t>Không</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khí</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có</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thể</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bị</a:t>
            </a:r>
            <a:r>
              <a:rPr lang="en-US" sz="2800" b="0" i="0" dirty="0">
                <a:solidFill>
                  <a:schemeClr val="bg1"/>
                </a:solidFill>
                <a:effectLst/>
                <a:latin typeface="#9Slide03 Ample" panose="02000000000000000000" pitchFamily="2" charset="0"/>
              </a:rPr>
              <a:t> ô </a:t>
            </a:r>
            <a:r>
              <a:rPr lang="en-US" sz="2800" b="0" i="0" dirty="0" err="1">
                <a:solidFill>
                  <a:schemeClr val="bg1"/>
                </a:solidFill>
                <a:effectLst/>
                <a:latin typeface="#9Slide03 Ample" panose="02000000000000000000" pitchFamily="2" charset="0"/>
              </a:rPr>
              <a:t>nhiễm</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bởi</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khói</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bụi</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khí</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thải</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độc</a:t>
            </a:r>
            <a:r>
              <a:rPr lang="en-US" sz="2800" b="0" i="0" dirty="0">
                <a:solidFill>
                  <a:schemeClr val="bg1"/>
                </a:solidFill>
                <a:effectLst/>
                <a:latin typeface="#9Slide03 Ample" panose="02000000000000000000" pitchFamily="2" charset="0"/>
              </a:rPr>
              <a:t> </a:t>
            </a:r>
            <a:r>
              <a:rPr lang="en-US" sz="2800" b="0" i="0" dirty="0" err="1">
                <a:solidFill>
                  <a:schemeClr val="bg1"/>
                </a:solidFill>
                <a:effectLst/>
                <a:latin typeface="#9Slide03 Ample" panose="02000000000000000000" pitchFamily="2" charset="0"/>
              </a:rPr>
              <a:t>hại</a:t>
            </a:r>
            <a:r>
              <a:rPr lang="en-US" sz="2800" b="0" i="0" dirty="0">
                <a:solidFill>
                  <a:schemeClr val="bg1"/>
                </a:solidFill>
                <a:effectLst/>
                <a:latin typeface="#9Slide03 Ample" panose="02000000000000000000" pitchFamily="2" charset="0"/>
              </a:rPr>
              <a:t>. </a:t>
            </a:r>
            <a:r>
              <a:rPr lang="vi-VN" sz="2800" b="0" i="0" dirty="0">
                <a:solidFill>
                  <a:schemeClr val="bg1"/>
                </a:solidFill>
                <a:effectLst/>
                <a:latin typeface="#9Slide03 Ample" panose="02000000000000000000" pitchFamily="2" charset="0"/>
              </a:rPr>
              <a:t>Ô nhiễm không khí gây tác hại nghiêm trọng </a:t>
            </a:r>
            <a:br>
              <a:rPr lang="en-US" sz="2800" b="0" i="0" dirty="0">
                <a:solidFill>
                  <a:schemeClr val="bg1"/>
                </a:solidFill>
                <a:effectLst/>
                <a:latin typeface="#9Slide03 Ample" panose="02000000000000000000" pitchFamily="2" charset="0"/>
              </a:rPr>
            </a:br>
            <a:r>
              <a:rPr lang="vi-VN" sz="2800" b="0" i="0" dirty="0">
                <a:solidFill>
                  <a:schemeClr val="bg1"/>
                </a:solidFill>
                <a:effectLst/>
                <a:latin typeface="#9Slide03 Ample" panose="02000000000000000000" pitchFamily="2" charset="0"/>
              </a:rPr>
              <a:t>đối với môi trường và đời sống con người. Cần giữ cho bầu không khí trong lành.</a:t>
            </a:r>
          </a:p>
        </p:txBody>
      </p:sp>
    </p:spTree>
    <p:extLst>
      <p:ext uri="{BB962C8B-B14F-4D97-AF65-F5344CB8AC3E}">
        <p14:creationId xmlns:p14="http://schemas.microsoft.com/office/powerpoint/2010/main" val="2468908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VAI TRÒ CỦA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IV.</a:t>
            </a:r>
          </a:p>
        </p:txBody>
      </p:sp>
      <p:pic>
        <p:nvPicPr>
          <p:cNvPr id="17" name="Picture 16">
            <a:extLst>
              <a:ext uri="{FF2B5EF4-FFF2-40B4-BE49-F238E27FC236}">
                <a16:creationId xmlns:a16="http://schemas.microsoft.com/office/drawing/2014/main" id="{79280A75-F489-47CD-AB41-D6DD10E4B9C0}"/>
              </a:ext>
            </a:extLst>
          </p:cNvPr>
          <p:cNvPicPr>
            <a:picLocks noChangeAspect="1"/>
          </p:cNvPicPr>
          <p:nvPr/>
        </p:nvPicPr>
        <p:blipFill rotWithShape="1">
          <a:blip r:embed="rId3">
            <a:extLst>
              <a:ext uri="{28A0092B-C50C-407E-A947-70E740481C1C}">
                <a14:useLocalDpi xmlns:a14="http://schemas.microsoft.com/office/drawing/2010/main" val="0"/>
              </a:ext>
            </a:extLst>
          </a:blip>
          <a:srcRect b="4516"/>
          <a:stretch/>
        </p:blipFill>
        <p:spPr>
          <a:xfrm>
            <a:off x="930089" y="1543524"/>
            <a:ext cx="4127746" cy="4112694"/>
          </a:xfrm>
          <a:prstGeom prst="rect">
            <a:avLst/>
          </a:prstGeom>
        </p:spPr>
      </p:pic>
      <p:sp>
        <p:nvSpPr>
          <p:cNvPr id="18" name="TextBox 17">
            <a:extLst>
              <a:ext uri="{FF2B5EF4-FFF2-40B4-BE49-F238E27FC236}">
                <a16:creationId xmlns:a16="http://schemas.microsoft.com/office/drawing/2014/main" id="{FB17A7C3-5C46-4E07-B74C-B681EAD119FF}"/>
              </a:ext>
            </a:extLst>
          </p:cNvPr>
          <p:cNvSpPr txBox="1"/>
          <p:nvPr/>
        </p:nvSpPr>
        <p:spPr>
          <a:xfrm>
            <a:off x="6225249" y="2521059"/>
            <a:ext cx="5258731" cy="1815882"/>
          </a:xfrm>
          <a:prstGeom prst="rect">
            <a:avLst/>
          </a:prstGeom>
          <a:noFill/>
        </p:spPr>
        <p:txBody>
          <a:bodyPr wrap="square">
            <a:spAutoFit/>
          </a:bodyPr>
          <a:lstStyle/>
          <a:p>
            <a:pPr algn="just"/>
            <a:r>
              <a:rPr lang="vi-VN" sz="2800" b="0" i="0">
                <a:solidFill>
                  <a:srgbClr val="333333"/>
                </a:solidFill>
                <a:effectLst/>
                <a:latin typeface="#9Slide03 Ample" panose="02000000000000000000" pitchFamily="2" charset="0"/>
              </a:rPr>
              <a:t>Sự luân chuyển không khí giúp điều hòa khí hậu, khiến bề mặt Trái Đất không quá nóng hoặc quá lạnh. </a:t>
            </a:r>
          </a:p>
        </p:txBody>
      </p:sp>
    </p:spTree>
    <p:extLst>
      <p:ext uri="{BB962C8B-B14F-4D97-AF65-F5344CB8AC3E}">
        <p14:creationId xmlns:p14="http://schemas.microsoft.com/office/powerpoint/2010/main" val="7970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VAI TRÒ CỦA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IV.</a:t>
            </a:r>
          </a:p>
        </p:txBody>
      </p:sp>
      <p:pic>
        <p:nvPicPr>
          <p:cNvPr id="1028" name="Picture 4" descr="8,600+ Earth Atmosphere Illustrations, Royalty-Free Vector Graphics &amp; Clip  Art - iStock">
            <a:extLst>
              <a:ext uri="{FF2B5EF4-FFF2-40B4-BE49-F238E27FC236}">
                <a16:creationId xmlns:a16="http://schemas.microsoft.com/office/drawing/2014/main" id="{79596949-6FC6-42D6-856E-A52C588A6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302203"/>
            <a:ext cx="4488724" cy="44887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591D32-748F-44CA-B292-9FAF9FFBA213}"/>
              </a:ext>
            </a:extLst>
          </p:cNvPr>
          <p:cNvSpPr txBox="1"/>
          <p:nvPr/>
        </p:nvSpPr>
        <p:spPr>
          <a:xfrm>
            <a:off x="6096000" y="2638624"/>
            <a:ext cx="5452945" cy="1815882"/>
          </a:xfrm>
          <a:prstGeom prst="rect">
            <a:avLst/>
          </a:prstGeom>
          <a:noFill/>
        </p:spPr>
        <p:txBody>
          <a:bodyPr wrap="square">
            <a:spAutoFit/>
          </a:bodyPr>
          <a:lstStyle/>
          <a:p>
            <a:pPr algn="just"/>
            <a:r>
              <a:rPr lang="vi-VN" sz="2800">
                <a:solidFill>
                  <a:srgbClr val="333333"/>
                </a:solidFill>
                <a:latin typeface="#9Slide03 Ample" panose="02000000000000000000" pitchFamily="2" charset="0"/>
              </a:rPr>
              <a:t>Không khí bảo vệ Trái Đất khỏi các thiên thạch rơi từ vũ trụ, do khi cọ xát với không khí, các thiên thạch bốc cháy hoặc bay hơi gần hết.</a:t>
            </a:r>
            <a:endParaRPr lang="en-US" sz="2800"/>
          </a:p>
        </p:txBody>
      </p:sp>
    </p:spTree>
    <p:extLst>
      <p:ext uri="{BB962C8B-B14F-4D97-AF65-F5344CB8AC3E}">
        <p14:creationId xmlns:p14="http://schemas.microsoft.com/office/powerpoint/2010/main" val="31018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VAI TRÒ CỦA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IV.</a:t>
            </a:r>
          </a:p>
        </p:txBody>
      </p:sp>
      <p:pic>
        <p:nvPicPr>
          <p:cNvPr id="5" name="Picture 4">
            <a:extLst>
              <a:ext uri="{FF2B5EF4-FFF2-40B4-BE49-F238E27FC236}">
                <a16:creationId xmlns:a16="http://schemas.microsoft.com/office/drawing/2014/main" id="{D86B244E-68E5-4E35-82D3-CB9EB594600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24" b="59777" l="3500" r="59900">
                        <a14:foregroundMark x1="57100" y1="43482" x2="57100" y2="43482"/>
                        <a14:foregroundMark x1="59900" y1="51862" x2="59900" y2="51862"/>
                        <a14:foregroundMark x1="56400" y1="57635" x2="56400" y2="57635"/>
                        <a14:foregroundMark x1="53200" y1="58473" x2="53200" y2="58473"/>
                        <a14:foregroundMark x1="45300" y1="59311" x2="45300" y2="59311"/>
                        <a14:foregroundMark x1="55700" y1="59777" x2="55700" y2="59777"/>
                        <a14:foregroundMark x1="19900" y1="10521" x2="19900" y2="10521"/>
                        <a14:foregroundMark x1="26600" y1="3259" x2="17800" y2="9218"/>
                        <a14:foregroundMark x1="17800" y1="9218" x2="9000" y2="11359"/>
                        <a14:foregroundMark x1="9000" y1="11359" x2="9000" y2="11639"/>
                        <a14:foregroundMark x1="26800" y1="1117" x2="26800" y2="1117"/>
                        <a14:foregroundMark x1="28400" y1="4562" x2="28400" y2="4562"/>
                        <a14:foregroundMark x1="26600" y1="8566" x2="26600" y2="8566"/>
                        <a14:foregroundMark x1="26100" y1="11825" x2="26100" y2="11825"/>
                        <a14:foregroundMark x1="3500" y1="13594" x2="3500" y2="13594"/>
                        <a14:foregroundMark x1="42300" y1="19367" x2="42300" y2="19367"/>
                        <a14:foregroundMark x1="5800" y1="24115" x2="22200" y2="30540"/>
                        <a14:foregroundMark x1="11800" y1="15270" x2="12300" y2="17598"/>
                        <a14:foregroundMark x1="7200" y1="12011" x2="3700" y2="14153"/>
                        <a14:foregroundMark x1="17400" y1="26629" x2="21500" y2="26909"/>
                        <a14:foregroundMark x1="25200" y1="39385" x2="24100" y2="41713"/>
                        <a14:foregroundMark x1="12500" y1="50000" x2="23500" y2="49907"/>
                        <a14:foregroundMark x1="23500" y1="49907" x2="29800" y2="50838"/>
                        <a14:foregroundMark x1="11100" y1="32775" x2="12500" y2="40503"/>
                        <a14:foregroundMark x1="13200" y1="31937" x2="12700" y2="34264"/>
                        <a14:foregroundMark x1="28000" y1="35940" x2="28000" y2="35940"/>
                        <a14:foregroundMark x1="27300" y1="34264" x2="27300" y2="34264"/>
                        <a14:foregroundMark x1="27100" y1="32123" x2="28700" y2="36220"/>
                      </a14:backgroundRemoval>
                    </a14:imgEffect>
                  </a14:imgLayer>
                </a14:imgProps>
              </a:ext>
              <a:ext uri="{28A0092B-C50C-407E-A947-70E740481C1C}">
                <a14:useLocalDpi xmlns:a14="http://schemas.microsoft.com/office/drawing/2010/main" val="0"/>
              </a:ext>
            </a:extLst>
          </a:blip>
          <a:srcRect r="38990" b="39355"/>
          <a:stretch/>
        </p:blipFill>
        <p:spPr>
          <a:xfrm>
            <a:off x="6385934" y="1122067"/>
            <a:ext cx="2217172" cy="2038722"/>
          </a:xfrm>
          <a:prstGeom prst="rect">
            <a:avLst/>
          </a:prstGeom>
        </p:spPr>
      </p:pic>
      <p:pic>
        <p:nvPicPr>
          <p:cNvPr id="6" name="Picture 5">
            <a:extLst>
              <a:ext uri="{FF2B5EF4-FFF2-40B4-BE49-F238E27FC236}">
                <a16:creationId xmlns:a16="http://schemas.microsoft.com/office/drawing/2014/main" id="{91D7F4DB-0BB9-45CC-A924-72C173F6F8B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949" b="77436" l="5200" r="56700">
                        <a14:foregroundMark x1="5200" y1="31795" x2="6200" y2="38462"/>
                        <a14:foregroundMark x1="9900" y1="77051" x2="15200" y2="77692"/>
                        <a14:foregroundMark x1="30300" y1="63462" x2="25800" y2="68974"/>
                        <a14:foregroundMark x1="25800" y1="68974" x2="30800" y2="66410"/>
                        <a14:foregroundMark x1="30200" y1="35641" x2="30200" y2="45641"/>
                        <a14:foregroundMark x1="33300" y1="17436" x2="38600" y2="21026"/>
                        <a14:foregroundMark x1="38600" y1="21026" x2="35700" y2="19615"/>
                        <a14:foregroundMark x1="46400" y1="49487" x2="53500" y2="43846"/>
                        <a14:foregroundMark x1="53500" y1="43846" x2="54500" y2="45385"/>
                        <a14:foregroundMark x1="56700" y1="42821" x2="56300" y2="50128"/>
                        <a14:foregroundMark x1="38000" y1="63462" x2="38000" y2="63462"/>
                        <a14:foregroundMark x1="22800" y1="65769" x2="22800" y2="65769"/>
                        <a14:foregroundMark x1="18900" y1="27051" x2="18900" y2="27051"/>
                      </a14:backgroundRemoval>
                    </a14:imgEffect>
                  </a14:imgLayer>
                </a14:imgProps>
              </a:ext>
              <a:ext uri="{28A0092B-C50C-407E-A947-70E740481C1C}">
                <a14:useLocalDpi xmlns:a14="http://schemas.microsoft.com/office/drawing/2010/main" val="0"/>
              </a:ext>
            </a:extLst>
          </a:blip>
          <a:srcRect r="41165" b="19355"/>
          <a:stretch/>
        </p:blipFill>
        <p:spPr>
          <a:xfrm>
            <a:off x="9302046" y="1122067"/>
            <a:ext cx="1944375" cy="2078843"/>
          </a:xfrm>
          <a:prstGeom prst="rect">
            <a:avLst/>
          </a:prstGeom>
        </p:spPr>
      </p:pic>
      <p:sp>
        <p:nvSpPr>
          <p:cNvPr id="7" name="TextBox 6">
            <a:extLst>
              <a:ext uri="{FF2B5EF4-FFF2-40B4-BE49-F238E27FC236}">
                <a16:creationId xmlns:a16="http://schemas.microsoft.com/office/drawing/2014/main" id="{005481CC-51B3-478D-A42E-C2DE8FD284CF}"/>
              </a:ext>
            </a:extLst>
          </p:cNvPr>
          <p:cNvSpPr txBox="1"/>
          <p:nvPr/>
        </p:nvSpPr>
        <p:spPr>
          <a:xfrm>
            <a:off x="745515" y="2921168"/>
            <a:ext cx="4291811" cy="1815882"/>
          </a:xfrm>
          <a:prstGeom prst="rect">
            <a:avLst/>
          </a:prstGeom>
          <a:noFill/>
        </p:spPr>
        <p:txBody>
          <a:bodyPr wrap="square">
            <a:spAutoFit/>
          </a:bodyPr>
          <a:lstStyle/>
          <a:p>
            <a:pPr algn="just"/>
            <a:r>
              <a:rPr kumimoji="0" lang="vi-VN" sz="2800" b="0" i="0" u="none" strike="noStrike" kern="1200" cap="none" spc="0" normalizeH="0" baseline="0" noProof="0">
                <a:ln>
                  <a:noFill/>
                </a:ln>
                <a:solidFill>
                  <a:srgbClr val="333333"/>
                </a:solidFill>
                <a:effectLst/>
                <a:uLnTx/>
                <a:uFillTx/>
                <a:latin typeface="#9Slide03 Ample" panose="02000000000000000000" pitchFamily="2" charset="0"/>
              </a:rPr>
              <a:t>Oxygen trong không khí cần cho sự hô hấp của động vật, thực vật, đốt cháy nhiên liệu.</a:t>
            </a:r>
            <a:endParaRPr lang="en-US" sz="2800"/>
          </a:p>
        </p:txBody>
      </p:sp>
      <p:pic>
        <p:nvPicPr>
          <p:cNvPr id="2050" name="Picture 2" descr="Firewood png images | PNGWing">
            <a:extLst>
              <a:ext uri="{FF2B5EF4-FFF2-40B4-BE49-F238E27FC236}">
                <a16:creationId xmlns:a16="http://schemas.microsoft.com/office/drawing/2014/main" id="{C243746C-17D1-48EC-8626-0372D8D1453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38611" y1="45278" x2="52778" y2="33333"/>
                        <a14:foregroundMark x1="52778" y1="33333" x2="64167" y2="48889"/>
                        <a14:foregroundMark x1="64167" y1="48889" x2="64444" y2="53889"/>
                        <a14:foregroundMark x1="65556" y1="51389" x2="64722" y2="55833"/>
                        <a14:foregroundMark x1="41111" y1="41944" x2="36944" y2="49167"/>
                      </a14:backgroundRemoval>
                    </a14:imgEffect>
                  </a14:imgLayer>
                </a14:imgProps>
              </a:ext>
              <a:ext uri="{28A0092B-C50C-407E-A947-70E740481C1C}">
                <a14:useLocalDpi xmlns:a14="http://schemas.microsoft.com/office/drawing/2010/main" val="0"/>
              </a:ext>
            </a:extLst>
          </a:blip>
          <a:srcRect/>
          <a:stretch>
            <a:fillRect/>
          </a:stretch>
        </p:blipFill>
        <p:spPr bwMode="auto">
          <a:xfrm>
            <a:off x="7494520" y="3092618"/>
            <a:ext cx="2643315" cy="264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VAI TRÒ CỦA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IV.</a:t>
            </a:r>
          </a:p>
        </p:txBody>
      </p:sp>
      <p:sp>
        <p:nvSpPr>
          <p:cNvPr id="4" name="TextBox 3">
            <a:extLst>
              <a:ext uri="{FF2B5EF4-FFF2-40B4-BE49-F238E27FC236}">
                <a16:creationId xmlns:a16="http://schemas.microsoft.com/office/drawing/2014/main" id="{065CC398-2E95-4CB7-9B3E-20C5FD1451F0}"/>
              </a:ext>
            </a:extLst>
          </p:cNvPr>
          <p:cNvSpPr txBox="1"/>
          <p:nvPr/>
        </p:nvSpPr>
        <p:spPr>
          <a:xfrm>
            <a:off x="6913918" y="2557506"/>
            <a:ext cx="4291811" cy="2677656"/>
          </a:xfrm>
          <a:prstGeom prst="rect">
            <a:avLst/>
          </a:prstGeom>
          <a:noFill/>
        </p:spPr>
        <p:txBody>
          <a:bodyPr wrap="square">
            <a:spAutoFit/>
          </a:bodyPr>
          <a:lstStyle/>
          <a:p>
            <a:pPr algn="just"/>
            <a:r>
              <a:rPr kumimoji="0" lang="vi-VN" sz="2800" b="0" i="0" u="none" strike="noStrike" kern="1200" cap="none" spc="0" normalizeH="0" baseline="0" noProof="0">
                <a:ln>
                  <a:noFill/>
                </a:ln>
                <a:solidFill>
                  <a:srgbClr val="333333"/>
                </a:solidFill>
                <a:effectLst/>
                <a:uLnTx/>
                <a:uFillTx/>
                <a:latin typeface="#9Slide03 Ample" panose="02000000000000000000" pitchFamily="2" charset="0"/>
              </a:rPr>
              <a:t>Khi mưa dông có sấm sét, nitrogen trong không khí được chuyển hóa thành chất có chứa nitrogen có lợi cho cây cối (dạng phân bón tự nhiên).</a:t>
            </a:r>
            <a:endParaRPr lang="en-US" sz="2800"/>
          </a:p>
        </p:txBody>
      </p:sp>
      <p:grpSp>
        <p:nvGrpSpPr>
          <p:cNvPr id="11" name="Group 10">
            <a:extLst>
              <a:ext uri="{FF2B5EF4-FFF2-40B4-BE49-F238E27FC236}">
                <a16:creationId xmlns:a16="http://schemas.microsoft.com/office/drawing/2014/main" id="{A7D277B0-6961-4494-A3E3-C63189391C62}"/>
              </a:ext>
            </a:extLst>
          </p:cNvPr>
          <p:cNvGrpSpPr/>
          <p:nvPr/>
        </p:nvGrpSpPr>
        <p:grpSpPr>
          <a:xfrm>
            <a:off x="648376" y="1365924"/>
            <a:ext cx="5153766" cy="4641020"/>
            <a:chOff x="795333" y="1627181"/>
            <a:chExt cx="5153766" cy="4641020"/>
          </a:xfrm>
        </p:grpSpPr>
        <p:pic>
          <p:nvPicPr>
            <p:cNvPr id="12" name="Picture 11">
              <a:extLst>
                <a:ext uri="{FF2B5EF4-FFF2-40B4-BE49-F238E27FC236}">
                  <a16:creationId xmlns:a16="http://schemas.microsoft.com/office/drawing/2014/main" id="{4C8B1F7E-782D-4344-A962-DACADF77A57D}"/>
                </a:ext>
              </a:extLst>
            </p:cNvPr>
            <p:cNvPicPr>
              <a:picLocks noChangeAspect="1"/>
            </p:cNvPicPr>
            <p:nvPr/>
          </p:nvPicPr>
          <p:blipFill rotWithShape="1">
            <a:blip r:embed="rId3">
              <a:extLst>
                <a:ext uri="{28A0092B-C50C-407E-A947-70E740481C1C}">
                  <a14:useLocalDpi xmlns:a14="http://schemas.microsoft.com/office/drawing/2010/main" val="0"/>
                </a:ext>
              </a:extLst>
            </a:blip>
            <a:srcRect b="9315"/>
            <a:stretch/>
          </p:blipFill>
          <p:spPr>
            <a:xfrm>
              <a:off x="795333" y="1627181"/>
              <a:ext cx="5153766" cy="4641020"/>
            </a:xfrm>
            <a:prstGeom prst="rect">
              <a:avLst/>
            </a:prstGeom>
          </p:spPr>
        </p:pic>
        <p:pic>
          <p:nvPicPr>
            <p:cNvPr id="13" name="Picture 12">
              <a:extLst>
                <a:ext uri="{FF2B5EF4-FFF2-40B4-BE49-F238E27FC236}">
                  <a16:creationId xmlns:a16="http://schemas.microsoft.com/office/drawing/2014/main" id="{3C584CBA-63CC-49DC-9AF5-350EAA8342F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949" b="77436" l="5200" r="56700">
                          <a14:foregroundMark x1="5200" y1="31795" x2="6200" y2="38462"/>
                          <a14:foregroundMark x1="9900" y1="77051" x2="15200" y2="77692"/>
                          <a14:foregroundMark x1="30300" y1="63462" x2="25800" y2="68974"/>
                          <a14:foregroundMark x1="25800" y1="68974" x2="30800" y2="66410"/>
                          <a14:foregroundMark x1="30200" y1="35641" x2="30200" y2="45641"/>
                          <a14:foregroundMark x1="33300" y1="17436" x2="38600" y2="21026"/>
                          <a14:foregroundMark x1="38600" y1="21026" x2="35700" y2="19615"/>
                          <a14:foregroundMark x1="46400" y1="49487" x2="53500" y2="43846"/>
                          <a14:foregroundMark x1="53500" y1="43846" x2="54500" y2="45385"/>
                          <a14:foregroundMark x1="56700" y1="42821" x2="56300" y2="50128"/>
                          <a14:foregroundMark x1="38000" y1="63462" x2="38000" y2="63462"/>
                          <a14:foregroundMark x1="22800" y1="65769" x2="22800" y2="65769"/>
                          <a14:foregroundMark x1="18900" y1="27051" x2="18900" y2="27051"/>
                          <a14:backgroundMark x1="13500" y1="44615" x2="13500" y2="44615"/>
                        </a14:backgroundRemoval>
                      </a14:imgEffect>
                    </a14:imgLayer>
                  </a14:imgProps>
                </a:ext>
                <a:ext uri="{28A0092B-C50C-407E-A947-70E740481C1C}">
                  <a14:useLocalDpi xmlns:a14="http://schemas.microsoft.com/office/drawing/2010/main" val="0"/>
                </a:ext>
              </a:extLst>
            </a:blip>
            <a:srcRect r="80437" b="19355"/>
            <a:stretch/>
          </p:blipFill>
          <p:spPr>
            <a:xfrm>
              <a:off x="2719707" y="2443647"/>
              <a:ext cx="1189432" cy="3824554"/>
            </a:xfrm>
            <a:prstGeom prst="rect">
              <a:avLst/>
            </a:prstGeom>
          </p:spPr>
        </p:pic>
        <p:pic>
          <p:nvPicPr>
            <p:cNvPr id="14" name="Picture 13">
              <a:extLst>
                <a:ext uri="{FF2B5EF4-FFF2-40B4-BE49-F238E27FC236}">
                  <a16:creationId xmlns:a16="http://schemas.microsoft.com/office/drawing/2014/main" id="{DFE4E59D-4517-4D20-AD82-1D6CB0606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21933">
              <a:off x="1918361" y="2242749"/>
              <a:ext cx="1189432" cy="1485709"/>
            </a:xfrm>
            <a:prstGeom prst="rect">
              <a:avLst/>
            </a:prstGeom>
          </p:spPr>
        </p:pic>
        <p:sp>
          <p:nvSpPr>
            <p:cNvPr id="17" name="Oval 16">
              <a:extLst>
                <a:ext uri="{FF2B5EF4-FFF2-40B4-BE49-F238E27FC236}">
                  <a16:creationId xmlns:a16="http://schemas.microsoft.com/office/drawing/2014/main" id="{B54E43A2-5C96-42E1-AEA6-ABC603C62EB3}"/>
                </a:ext>
              </a:extLst>
            </p:cNvPr>
            <p:cNvSpPr/>
            <p:nvPr/>
          </p:nvSpPr>
          <p:spPr>
            <a:xfrm>
              <a:off x="795519" y="5545404"/>
              <a:ext cx="5153580" cy="722797"/>
            </a:xfrm>
            <a:prstGeom prst="ellipse">
              <a:avLst/>
            </a:prstGeom>
            <a:solidFill>
              <a:srgbClr val="8F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13C658-CEF7-4ED0-87BF-122B30C83621}"/>
                </a:ext>
              </a:extLst>
            </p:cNvPr>
            <p:cNvSpPr/>
            <p:nvPr/>
          </p:nvSpPr>
          <p:spPr>
            <a:xfrm>
              <a:off x="795333" y="5884606"/>
              <a:ext cx="5153580" cy="383595"/>
            </a:xfrm>
            <a:prstGeom prst="rect">
              <a:avLst/>
            </a:prstGeom>
            <a:solidFill>
              <a:srgbClr val="8F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Arrow: Right 18">
            <a:extLst>
              <a:ext uri="{FF2B5EF4-FFF2-40B4-BE49-F238E27FC236}">
                <a16:creationId xmlns:a16="http://schemas.microsoft.com/office/drawing/2014/main" id="{9871E0B2-0BB3-4196-916A-CB290D655637}"/>
              </a:ext>
            </a:extLst>
          </p:cNvPr>
          <p:cNvSpPr/>
          <p:nvPr/>
        </p:nvSpPr>
        <p:spPr>
          <a:xfrm rot="5400000">
            <a:off x="1663283" y="4491808"/>
            <a:ext cx="849200" cy="3962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547447-F777-4A97-88E4-A4E75EDBBAE1}"/>
              </a:ext>
            </a:extLst>
          </p:cNvPr>
          <p:cNvSpPr txBox="1"/>
          <p:nvPr/>
        </p:nvSpPr>
        <p:spPr>
          <a:xfrm>
            <a:off x="1408232" y="3650628"/>
            <a:ext cx="1359302" cy="412970"/>
          </a:xfrm>
          <a:prstGeom prst="rect">
            <a:avLst/>
          </a:prstGeom>
          <a:noFill/>
        </p:spPr>
        <p:txBody>
          <a:bodyPr wrap="square" rtlCol="0">
            <a:spAutoFit/>
          </a:bodyPr>
          <a:lstStyle/>
          <a:p>
            <a:pPr algn="ctr"/>
            <a:r>
              <a:rPr lang="en-US" sz="2100">
                <a:solidFill>
                  <a:srgbClr val="002060"/>
                </a:solidFill>
              </a:rPr>
              <a:t>Nitrogen</a:t>
            </a:r>
          </a:p>
        </p:txBody>
      </p:sp>
    </p:spTree>
    <p:extLst>
      <p:ext uri="{BB962C8B-B14F-4D97-AF65-F5344CB8AC3E}">
        <p14:creationId xmlns:p14="http://schemas.microsoft.com/office/powerpoint/2010/main" val="15116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48;p31">
            <a:extLst>
              <a:ext uri="{FF2B5EF4-FFF2-40B4-BE49-F238E27FC236}">
                <a16:creationId xmlns:a16="http://schemas.microsoft.com/office/drawing/2014/main" id="{465E57F3-A810-432B-9B9A-5A4980F5F728}"/>
              </a:ext>
            </a:extLst>
          </p:cNvPr>
          <p:cNvSpPr txBox="1">
            <a:spLocks/>
          </p:cNvSpPr>
          <p:nvPr/>
        </p:nvSpPr>
        <p:spPr>
          <a:xfrm>
            <a:off x="459839" y="0"/>
            <a:ext cx="3603649" cy="7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US" sz="2800">
                <a:solidFill>
                  <a:schemeClr val="accent1"/>
                </a:solidFill>
                <a:latin typeface="#9Slide07 SVNStick A Round" panose="02000503000000000000" pitchFamily="2" charset="0"/>
              </a:rPr>
              <a:t>VAI TRÒ CỦA KHÔNG KHÍ</a:t>
            </a:r>
          </a:p>
        </p:txBody>
      </p:sp>
      <p:sp>
        <p:nvSpPr>
          <p:cNvPr id="16" name="Google Shape;1848;p31">
            <a:extLst>
              <a:ext uri="{FF2B5EF4-FFF2-40B4-BE49-F238E27FC236}">
                <a16:creationId xmlns:a16="http://schemas.microsoft.com/office/drawing/2014/main" id="{0FD81F51-C26C-4741-8386-0559083192B5}"/>
              </a:ext>
            </a:extLst>
          </p:cNvPr>
          <p:cNvSpPr txBox="1">
            <a:spLocks/>
          </p:cNvSpPr>
          <p:nvPr/>
        </p:nvSpPr>
        <p:spPr>
          <a:xfrm>
            <a:off x="129260" y="69019"/>
            <a:ext cx="661157" cy="6587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kern="0">
                <a:solidFill>
                  <a:schemeClr val="accent1"/>
                </a:solidFill>
                <a:latin typeface="#9Slide07 SVNStick A Round" panose="02000503000000000000" pitchFamily="2" charset="0"/>
              </a:rPr>
              <a:t>IV.</a:t>
            </a:r>
          </a:p>
        </p:txBody>
      </p:sp>
      <p:grpSp>
        <p:nvGrpSpPr>
          <p:cNvPr id="4" name="Group 3">
            <a:extLst>
              <a:ext uri="{FF2B5EF4-FFF2-40B4-BE49-F238E27FC236}">
                <a16:creationId xmlns:a16="http://schemas.microsoft.com/office/drawing/2014/main" id="{03399EE4-EE3D-4A1B-B692-289D43F454F5}"/>
              </a:ext>
            </a:extLst>
          </p:cNvPr>
          <p:cNvGrpSpPr/>
          <p:nvPr/>
        </p:nvGrpSpPr>
        <p:grpSpPr>
          <a:xfrm>
            <a:off x="705772" y="1238865"/>
            <a:ext cx="5724525" cy="4822724"/>
            <a:chOff x="705772" y="1238865"/>
            <a:chExt cx="5724525" cy="4822724"/>
          </a:xfrm>
        </p:grpSpPr>
        <p:grpSp>
          <p:nvGrpSpPr>
            <p:cNvPr id="5" name="Group 4">
              <a:extLst>
                <a:ext uri="{FF2B5EF4-FFF2-40B4-BE49-F238E27FC236}">
                  <a16:creationId xmlns:a16="http://schemas.microsoft.com/office/drawing/2014/main" id="{8ABA0A0F-AA44-43FE-B29A-F8F0B3A4D296}"/>
                </a:ext>
              </a:extLst>
            </p:cNvPr>
            <p:cNvGrpSpPr/>
            <p:nvPr/>
          </p:nvGrpSpPr>
          <p:grpSpPr>
            <a:xfrm>
              <a:off x="705772" y="1238865"/>
              <a:ext cx="5724525" cy="4822724"/>
              <a:chOff x="2981939" y="1312606"/>
              <a:chExt cx="5962650" cy="5031965"/>
            </a:xfrm>
          </p:grpSpPr>
          <p:pic>
            <p:nvPicPr>
              <p:cNvPr id="9" name="Picture 8">
                <a:extLst>
                  <a:ext uri="{FF2B5EF4-FFF2-40B4-BE49-F238E27FC236}">
                    <a16:creationId xmlns:a16="http://schemas.microsoft.com/office/drawing/2014/main" id="{F55B42AD-1263-4E99-8C07-CD97357E9B5B}"/>
                  </a:ext>
                </a:extLst>
              </p:cNvPr>
              <p:cNvPicPr>
                <a:picLocks noChangeAspect="1"/>
              </p:cNvPicPr>
              <p:nvPr/>
            </p:nvPicPr>
            <p:blipFill rotWithShape="1">
              <a:blip r:embed="rId3">
                <a:extLst>
                  <a:ext uri="{28A0092B-C50C-407E-A947-70E740481C1C}">
                    <a14:useLocalDpi xmlns:a14="http://schemas.microsoft.com/office/drawing/2010/main" val="0"/>
                  </a:ext>
                </a:extLst>
              </a:blip>
              <a:srcRect t="12824"/>
              <a:stretch/>
            </p:blipFill>
            <p:spPr>
              <a:xfrm>
                <a:off x="2981939" y="1312606"/>
                <a:ext cx="5962650" cy="5031965"/>
              </a:xfrm>
              <a:prstGeom prst="rect">
                <a:avLst/>
              </a:prstGeom>
            </p:spPr>
          </p:pic>
          <p:sp>
            <p:nvSpPr>
              <p:cNvPr id="10" name="TextBox 9">
                <a:extLst>
                  <a:ext uri="{FF2B5EF4-FFF2-40B4-BE49-F238E27FC236}">
                    <a16:creationId xmlns:a16="http://schemas.microsoft.com/office/drawing/2014/main" id="{87421029-A710-47CF-A7EB-D0BA70B1780D}"/>
                  </a:ext>
                </a:extLst>
              </p:cNvPr>
              <p:cNvSpPr txBox="1"/>
              <p:nvPr/>
            </p:nvSpPr>
            <p:spPr>
              <a:xfrm>
                <a:off x="7639665" y="5427406"/>
                <a:ext cx="1002889" cy="400109"/>
              </a:xfrm>
              <a:prstGeom prst="rect">
                <a:avLst/>
              </a:prstGeom>
              <a:solidFill>
                <a:srgbClr val="AE8976"/>
              </a:solidFill>
            </p:spPr>
            <p:txBody>
              <a:bodyPr wrap="square" rtlCol="0">
                <a:spAutoFit/>
              </a:bodyPr>
              <a:lstStyle/>
              <a:p>
                <a:r>
                  <a:rPr lang="vi-VN" sz="2000">
                    <a:solidFill>
                      <a:schemeClr val="bg1"/>
                    </a:solidFill>
                  </a:rPr>
                  <a:t>Nướ</a:t>
                </a:r>
                <a:r>
                  <a:rPr lang="en-US" sz="2000">
                    <a:solidFill>
                      <a:schemeClr val="bg1"/>
                    </a:solidFill>
                  </a:rPr>
                  <a:t>c</a:t>
                </a:r>
              </a:p>
            </p:txBody>
          </p:sp>
          <p:sp>
            <p:nvSpPr>
              <p:cNvPr id="11" name="TextBox 10">
                <a:extLst>
                  <a:ext uri="{FF2B5EF4-FFF2-40B4-BE49-F238E27FC236}">
                    <a16:creationId xmlns:a16="http://schemas.microsoft.com/office/drawing/2014/main" id="{412761B7-2A6D-4890-B8B7-C36ABC99481E}"/>
                  </a:ext>
                </a:extLst>
              </p:cNvPr>
              <p:cNvSpPr txBox="1"/>
              <p:nvPr/>
            </p:nvSpPr>
            <p:spPr>
              <a:xfrm>
                <a:off x="3506849" y="5776004"/>
                <a:ext cx="1002889" cy="400109"/>
              </a:xfrm>
              <a:prstGeom prst="rect">
                <a:avLst/>
              </a:prstGeom>
              <a:solidFill>
                <a:srgbClr val="8F6A57"/>
              </a:solidFill>
            </p:spPr>
            <p:txBody>
              <a:bodyPr wrap="square" rtlCol="0">
                <a:spAutoFit/>
              </a:bodyPr>
              <a:lstStyle/>
              <a:p>
                <a:endParaRPr lang="en-US" sz="2000">
                  <a:solidFill>
                    <a:schemeClr val="bg1"/>
                  </a:solidFill>
                </a:endParaRPr>
              </a:p>
            </p:txBody>
          </p:sp>
          <p:sp>
            <p:nvSpPr>
              <p:cNvPr id="12" name="Rectangle 11">
                <a:extLst>
                  <a:ext uri="{FF2B5EF4-FFF2-40B4-BE49-F238E27FC236}">
                    <a16:creationId xmlns:a16="http://schemas.microsoft.com/office/drawing/2014/main" id="{1E379140-3DE7-4656-9647-0E3B101823EB}"/>
                  </a:ext>
                </a:extLst>
              </p:cNvPr>
              <p:cNvSpPr/>
              <p:nvPr/>
            </p:nvSpPr>
            <p:spPr>
              <a:xfrm>
                <a:off x="7462684" y="3499729"/>
                <a:ext cx="1002890" cy="677197"/>
              </a:xfrm>
              <a:prstGeom prst="rect">
                <a:avLst/>
              </a:prstGeom>
              <a:solidFill>
                <a:srgbClr val="D9F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2AA28E-7F6C-478C-9542-83572A725000}"/>
                  </a:ext>
                </a:extLst>
              </p:cNvPr>
              <p:cNvSpPr/>
              <p:nvPr/>
            </p:nvSpPr>
            <p:spPr>
              <a:xfrm>
                <a:off x="6636774" y="3882798"/>
                <a:ext cx="1224115" cy="677197"/>
              </a:xfrm>
              <a:prstGeom prst="rect">
                <a:avLst/>
              </a:prstGeom>
              <a:solidFill>
                <a:srgbClr val="D9F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3AE2E58-F60E-4FBF-84CF-824073F2D885}"/>
                  </a:ext>
                </a:extLst>
              </p:cNvPr>
              <p:cNvSpPr/>
              <p:nvPr/>
            </p:nvSpPr>
            <p:spPr>
              <a:xfrm rot="5400000">
                <a:off x="6882172" y="4931751"/>
                <a:ext cx="572652" cy="16066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F46AD8C-4C92-4674-8E55-341097C186BB}"/>
                  </a:ext>
                </a:extLst>
              </p:cNvPr>
              <p:cNvSpPr txBox="1"/>
              <p:nvPr/>
            </p:nvSpPr>
            <p:spPr>
              <a:xfrm>
                <a:off x="6487724" y="4269119"/>
                <a:ext cx="1415845" cy="430887"/>
              </a:xfrm>
              <a:prstGeom prst="rect">
                <a:avLst/>
              </a:prstGeom>
              <a:noFill/>
            </p:spPr>
            <p:txBody>
              <a:bodyPr wrap="square" rtlCol="0">
                <a:spAutoFit/>
              </a:bodyPr>
              <a:lstStyle/>
              <a:p>
                <a:pPr algn="ctr"/>
                <a:r>
                  <a:rPr lang="en-US" sz="2100">
                    <a:solidFill>
                      <a:srgbClr val="002060"/>
                    </a:solidFill>
                  </a:rPr>
                  <a:t>Nitrogen</a:t>
                </a:r>
              </a:p>
            </p:txBody>
          </p:sp>
        </p:grpSp>
        <p:sp>
          <p:nvSpPr>
            <p:cNvPr id="6" name="Rectangle 5">
              <a:extLst>
                <a:ext uri="{FF2B5EF4-FFF2-40B4-BE49-F238E27FC236}">
                  <a16:creationId xmlns:a16="http://schemas.microsoft.com/office/drawing/2014/main" id="{9767942D-AA1E-4A84-9328-B0647B94B5FA}"/>
                </a:ext>
              </a:extLst>
            </p:cNvPr>
            <p:cNvSpPr/>
            <p:nvPr/>
          </p:nvSpPr>
          <p:spPr>
            <a:xfrm>
              <a:off x="5007574" y="2335069"/>
              <a:ext cx="423278" cy="504417"/>
            </a:xfrm>
            <a:prstGeom prst="rect">
              <a:avLst/>
            </a:prstGeom>
            <a:solidFill>
              <a:srgbClr val="B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CE0B72-51AA-4971-A823-ECBC9E2048C8}"/>
                </a:ext>
              </a:extLst>
            </p:cNvPr>
            <p:cNvSpPr/>
            <p:nvPr/>
          </p:nvSpPr>
          <p:spPr>
            <a:xfrm>
              <a:off x="1391244" y="4409892"/>
              <a:ext cx="599788" cy="383472"/>
            </a:xfrm>
            <a:prstGeom prst="rect">
              <a:avLst/>
            </a:prstGeom>
            <a:solidFill>
              <a:srgbClr val="E5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E90D40-A14A-4EA5-8A3F-2512B0BBA830}"/>
                </a:ext>
              </a:extLst>
            </p:cNvPr>
            <p:cNvSpPr/>
            <p:nvPr/>
          </p:nvSpPr>
          <p:spPr>
            <a:xfrm>
              <a:off x="5177487" y="5575713"/>
              <a:ext cx="559636" cy="368669"/>
            </a:xfrm>
            <a:prstGeom prst="rect">
              <a:avLst/>
            </a:prstGeom>
            <a:solidFill>
              <a:srgbClr val="8F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2C9C19EC-8062-4BFB-853F-CD81D81545FB}"/>
              </a:ext>
            </a:extLst>
          </p:cNvPr>
          <p:cNvSpPr txBox="1"/>
          <p:nvPr/>
        </p:nvSpPr>
        <p:spPr>
          <a:xfrm>
            <a:off x="7080117" y="2736502"/>
            <a:ext cx="4291811" cy="1384995"/>
          </a:xfrm>
          <a:prstGeom prst="rect">
            <a:avLst/>
          </a:prstGeom>
          <a:noFill/>
        </p:spPr>
        <p:txBody>
          <a:bodyPr wrap="square">
            <a:spAutoFit/>
          </a:bodyPr>
          <a:lstStyle/>
          <a:p>
            <a:pPr algn="just"/>
            <a:r>
              <a:rPr kumimoji="0" lang="vi-VN" sz="2800" b="0" i="0" u="none" strike="noStrike" kern="1200" cap="none" spc="0" normalizeH="0" baseline="0" noProof="0">
                <a:ln>
                  <a:noFill/>
                </a:ln>
                <a:solidFill>
                  <a:srgbClr val="333333"/>
                </a:solidFill>
                <a:effectLst/>
                <a:uLnTx/>
                <a:uFillTx/>
                <a:latin typeface="#9Slide03 Ample" panose="02000000000000000000" pitchFamily="2" charset="0"/>
              </a:rPr>
              <a:t>Carbon dioxide cần thiết cho quá trình quang hợp của cây xanh.</a:t>
            </a:r>
            <a:endParaRPr lang="en-US" sz="2800"/>
          </a:p>
        </p:txBody>
      </p:sp>
    </p:spTree>
    <p:extLst>
      <p:ext uri="{BB962C8B-B14F-4D97-AF65-F5344CB8AC3E}">
        <p14:creationId xmlns:p14="http://schemas.microsoft.com/office/powerpoint/2010/main" val="3458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B3C4BA-E4DA-7B9B-CC7F-590C2EE091A0}"/>
              </a:ext>
            </a:extLst>
          </p:cNvPr>
          <p:cNvSpPr txBox="1"/>
          <p:nvPr/>
        </p:nvSpPr>
        <p:spPr>
          <a:xfrm>
            <a:off x="324465" y="501947"/>
            <a:ext cx="11543070" cy="4332661"/>
          </a:xfrm>
          <a:prstGeom prst="rect">
            <a:avLst/>
          </a:prstGeom>
          <a:noFill/>
        </p:spPr>
        <p:txBody>
          <a:bodyPr wrap="square">
            <a:spAutoFit/>
          </a:bodyPr>
          <a:lstStyle/>
          <a:p>
            <a:r>
              <a:rPr lang="en-US" sz="2800" i="1" u="sng" dirty="0">
                <a:solidFill>
                  <a:srgbClr val="FF0000"/>
                </a:solidFill>
                <a:latin typeface="#9Slide03 Ample" panose="02000000000000000000" pitchFamily="2" charset="0"/>
                <a:cs typeface="Times New Roman" panose="02020603050405020304" pitchFamily="18" charset="0"/>
              </a:rPr>
              <a:t>IV. Vai </a:t>
            </a:r>
            <a:r>
              <a:rPr lang="en-US" sz="2800" i="1" u="sng" dirty="0" err="1">
                <a:solidFill>
                  <a:srgbClr val="FF0000"/>
                </a:solidFill>
                <a:latin typeface="#9Slide03 Ample" panose="02000000000000000000" pitchFamily="2" charset="0"/>
                <a:cs typeface="Times New Roman" panose="02020603050405020304" pitchFamily="18" charset="0"/>
              </a:rPr>
              <a:t>trò</a:t>
            </a:r>
            <a:r>
              <a:rPr lang="en-US" sz="2800" i="1" u="sng" dirty="0">
                <a:solidFill>
                  <a:srgbClr val="FF0000"/>
                </a:solidFill>
                <a:latin typeface="#9Slide03 Ample" panose="02000000000000000000" pitchFamily="2" charset="0"/>
                <a:cs typeface="Times New Roman" panose="02020603050405020304" pitchFamily="18" charset="0"/>
              </a:rPr>
              <a:t> </a:t>
            </a:r>
            <a:r>
              <a:rPr lang="en-US" sz="2800" i="1" u="sng" dirty="0" err="1">
                <a:solidFill>
                  <a:srgbClr val="FF0000"/>
                </a:solidFill>
                <a:latin typeface="#9Slide03 Ample" panose="02000000000000000000" pitchFamily="2" charset="0"/>
                <a:cs typeface="Times New Roman" panose="02020603050405020304" pitchFamily="18" charset="0"/>
              </a:rPr>
              <a:t>của</a:t>
            </a:r>
            <a:r>
              <a:rPr lang="en-US" sz="2800" i="1" u="sng" dirty="0">
                <a:solidFill>
                  <a:srgbClr val="FF0000"/>
                </a:solidFill>
                <a:latin typeface="#9Slide03 Ample" panose="02000000000000000000" pitchFamily="2" charset="0"/>
                <a:cs typeface="Times New Roman" panose="02020603050405020304" pitchFamily="18" charset="0"/>
              </a:rPr>
              <a:t> </a:t>
            </a:r>
            <a:r>
              <a:rPr lang="en-US" sz="2800" i="1" u="sng" dirty="0" err="1">
                <a:solidFill>
                  <a:srgbClr val="FF0000"/>
                </a:solidFill>
                <a:latin typeface="#9Slide03 Ample" panose="02000000000000000000" pitchFamily="2" charset="0"/>
                <a:cs typeface="Times New Roman" panose="02020603050405020304" pitchFamily="18" charset="0"/>
              </a:rPr>
              <a:t>không</a:t>
            </a:r>
            <a:r>
              <a:rPr lang="en-US" sz="2800" i="1" u="sng" dirty="0">
                <a:solidFill>
                  <a:srgbClr val="FF0000"/>
                </a:solidFill>
                <a:latin typeface="#9Slide03 Ample" panose="02000000000000000000" pitchFamily="2" charset="0"/>
                <a:cs typeface="Times New Roman" panose="02020603050405020304" pitchFamily="18" charset="0"/>
              </a:rPr>
              <a:t> </a:t>
            </a:r>
            <a:r>
              <a:rPr lang="en-US" sz="2800" i="1" u="sng" dirty="0" err="1">
                <a:solidFill>
                  <a:srgbClr val="FF0000"/>
                </a:solidFill>
                <a:latin typeface="#9Slide03 Ample" panose="02000000000000000000" pitchFamily="2" charset="0"/>
                <a:cs typeface="Times New Roman" panose="02020603050405020304" pitchFamily="18" charset="0"/>
              </a:rPr>
              <a:t>khí</a:t>
            </a:r>
            <a:endParaRPr lang="en-US" sz="2800" i="1" u="sng" dirty="0">
              <a:solidFill>
                <a:srgbClr val="FF0000"/>
              </a:solidFill>
              <a:latin typeface="#9Slide03 Ample" panose="02000000000000000000" pitchFamily="2" charset="0"/>
              <a:cs typeface="Times New Roman" panose="02020603050405020304" pitchFamily="18" charset="0"/>
            </a:endParaRPr>
          </a:p>
          <a:p>
            <a:pPr marL="342900" indent="-342900">
              <a:lnSpc>
                <a:spcPct val="150000"/>
              </a:lnSpc>
              <a:buFontTx/>
              <a:buChar char="-"/>
            </a:pPr>
            <a:r>
              <a:rPr lang="en-US" sz="2800" dirty="0" err="1">
                <a:solidFill>
                  <a:schemeClr val="tx1">
                    <a:lumMod val="50000"/>
                  </a:schemeClr>
                </a:solidFill>
                <a:latin typeface="#9Slide03 Ample" panose="02000000000000000000" pitchFamily="2" charset="0"/>
                <a:cs typeface="Times New Roman" panose="02020603050405020304" pitchFamily="18" charset="0"/>
              </a:rPr>
              <a:t>Điều</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hòa</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khí</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hậu</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bảo</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vệ</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sự</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sống</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trên</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Trái</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Đất</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khỏi</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các</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tác</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động</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từ</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vũ</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trụ</a:t>
            </a:r>
            <a:r>
              <a:rPr lang="en-US" sz="2800" dirty="0">
                <a:solidFill>
                  <a:schemeClr val="tx1">
                    <a:lumMod val="50000"/>
                  </a:schemeClr>
                </a:solidFill>
                <a:latin typeface="#9Slide03 Ample" panose="02000000000000000000" pitchFamily="2" charset="0"/>
                <a:cs typeface="Times New Roman" panose="02020603050405020304" pitchFamily="18" charset="0"/>
              </a:rPr>
              <a:t>.</a:t>
            </a:r>
          </a:p>
          <a:p>
            <a:pPr marL="342900" indent="-342900">
              <a:lnSpc>
                <a:spcPct val="150000"/>
              </a:lnSpc>
              <a:buFontTx/>
              <a:buChar char="-"/>
            </a:pPr>
            <a:r>
              <a:rPr lang="en-US" sz="2800" dirty="0">
                <a:solidFill>
                  <a:schemeClr val="tx1">
                    <a:lumMod val="50000"/>
                  </a:schemeClr>
                </a:solidFill>
                <a:latin typeface="#9Slide03 Ample" panose="02000000000000000000" pitchFamily="2" charset="0"/>
                <a:cs typeface="Times New Roman" panose="02020603050405020304" pitchFamily="18" charset="0"/>
              </a:rPr>
              <a:t>Oxygen </a:t>
            </a:r>
            <a:r>
              <a:rPr lang="en-US" sz="2800" dirty="0" err="1">
                <a:solidFill>
                  <a:schemeClr val="tx1">
                    <a:lumMod val="50000"/>
                  </a:schemeClr>
                </a:solidFill>
                <a:latin typeface="#9Slide03 Ample" panose="02000000000000000000" pitchFamily="2" charset="0"/>
                <a:cs typeface="Times New Roman" panose="02020603050405020304" pitchFamily="18" charset="0"/>
              </a:rPr>
              <a:t>cần</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cho</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quá</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trình</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hô</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hấp</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và</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đốt</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nhiên</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liệu</a:t>
            </a:r>
            <a:r>
              <a:rPr lang="en-US" sz="2800" dirty="0">
                <a:solidFill>
                  <a:schemeClr val="tx1">
                    <a:lumMod val="50000"/>
                  </a:schemeClr>
                </a:solidFill>
                <a:latin typeface="#9Slide03 Ample" panose="02000000000000000000" pitchFamily="2" charset="0"/>
                <a:cs typeface="Times New Roman" panose="02020603050405020304" pitchFamily="18" charset="0"/>
              </a:rPr>
              <a:t>.</a:t>
            </a:r>
          </a:p>
          <a:p>
            <a:pPr marL="342900" indent="-342900">
              <a:lnSpc>
                <a:spcPct val="150000"/>
              </a:lnSpc>
              <a:buFontTx/>
              <a:buChar char="-"/>
            </a:pPr>
            <a:r>
              <a:rPr lang="en-US" sz="2800" dirty="0">
                <a:solidFill>
                  <a:schemeClr val="tx1">
                    <a:lumMod val="50000"/>
                  </a:schemeClr>
                </a:solidFill>
                <a:latin typeface="#9Slide03 Ample" panose="02000000000000000000" pitchFamily="2" charset="0"/>
                <a:cs typeface="Times New Roman" panose="02020603050405020304" pitchFamily="18" charset="0"/>
              </a:rPr>
              <a:t>Carbon dioxide </a:t>
            </a:r>
            <a:r>
              <a:rPr lang="en-US" sz="2800" dirty="0" err="1">
                <a:solidFill>
                  <a:schemeClr val="tx1">
                    <a:lumMod val="50000"/>
                  </a:schemeClr>
                </a:solidFill>
                <a:latin typeface="#9Slide03 Ample" panose="02000000000000000000" pitchFamily="2" charset="0"/>
                <a:cs typeface="Times New Roman" panose="02020603050405020304" pitchFamily="18" charset="0"/>
              </a:rPr>
              <a:t>cần</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cho</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quá</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trình</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quang</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hợp</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của</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cây</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xanh</a:t>
            </a:r>
            <a:r>
              <a:rPr lang="en-US" sz="2800" dirty="0">
                <a:solidFill>
                  <a:schemeClr val="tx1">
                    <a:lumMod val="50000"/>
                  </a:schemeClr>
                </a:solidFill>
                <a:latin typeface="#9Slide03 Ample" panose="02000000000000000000" pitchFamily="2" charset="0"/>
                <a:cs typeface="Times New Roman" panose="02020603050405020304" pitchFamily="18" charset="0"/>
              </a:rPr>
              <a:t>.</a:t>
            </a:r>
          </a:p>
          <a:p>
            <a:pPr marL="342900" indent="-342900">
              <a:lnSpc>
                <a:spcPct val="150000"/>
              </a:lnSpc>
              <a:buFontTx/>
              <a:buChar char="-"/>
            </a:pPr>
            <a:r>
              <a:rPr lang="en-US" sz="2800" dirty="0">
                <a:solidFill>
                  <a:schemeClr val="tx1">
                    <a:lumMod val="50000"/>
                  </a:schemeClr>
                </a:solidFill>
                <a:latin typeface="#9Slide03 Ample" panose="02000000000000000000" pitchFamily="2" charset="0"/>
                <a:cs typeface="Times New Roman" panose="02020603050405020304" pitchFamily="18" charset="0"/>
              </a:rPr>
              <a:t>Khi </a:t>
            </a:r>
            <a:r>
              <a:rPr lang="en-US" sz="2800" dirty="0" err="1">
                <a:solidFill>
                  <a:schemeClr val="tx1">
                    <a:lumMod val="50000"/>
                  </a:schemeClr>
                </a:solidFill>
                <a:latin typeface="#9Slide03 Ample" panose="02000000000000000000" pitchFamily="2" charset="0"/>
                <a:cs typeface="Times New Roman" panose="02020603050405020304" pitchFamily="18" charset="0"/>
              </a:rPr>
              <a:t>mưa</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dông</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có</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sấm</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sét</a:t>
            </a:r>
            <a:r>
              <a:rPr lang="en-US" sz="2800" dirty="0">
                <a:solidFill>
                  <a:schemeClr val="tx1">
                    <a:lumMod val="50000"/>
                  </a:schemeClr>
                </a:solidFill>
                <a:latin typeface="#9Slide03 Ample" panose="02000000000000000000" pitchFamily="2" charset="0"/>
                <a:cs typeface="Times New Roman" panose="02020603050405020304" pitchFamily="18" charset="0"/>
              </a:rPr>
              <a:t>, nitrogen </a:t>
            </a:r>
            <a:r>
              <a:rPr lang="en-US" sz="2800" dirty="0" err="1">
                <a:solidFill>
                  <a:schemeClr val="tx1">
                    <a:lumMod val="50000"/>
                  </a:schemeClr>
                </a:solidFill>
                <a:latin typeface="#9Slide03 Ample" panose="02000000000000000000" pitchFamily="2" charset="0"/>
                <a:cs typeface="Times New Roman" panose="02020603050405020304" pitchFamily="18" charset="0"/>
              </a:rPr>
              <a:t>được</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chuyển</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hóa</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thành</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phân</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bón</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tự</a:t>
            </a:r>
            <a:r>
              <a:rPr lang="en-US" sz="2800" dirty="0">
                <a:solidFill>
                  <a:schemeClr val="tx1">
                    <a:lumMod val="50000"/>
                  </a:schemeClr>
                </a:solidFill>
                <a:latin typeface="#9Slide03 Ample" panose="02000000000000000000" pitchFamily="2" charset="0"/>
                <a:cs typeface="Times New Roman" panose="02020603050405020304" pitchFamily="18" charset="0"/>
              </a:rPr>
              <a:t> </a:t>
            </a:r>
            <a:r>
              <a:rPr lang="en-US" sz="2800" dirty="0" err="1">
                <a:solidFill>
                  <a:schemeClr val="tx1">
                    <a:lumMod val="50000"/>
                  </a:schemeClr>
                </a:solidFill>
                <a:latin typeface="#9Slide03 Ample" panose="02000000000000000000" pitchFamily="2" charset="0"/>
                <a:cs typeface="Times New Roman" panose="02020603050405020304" pitchFamily="18" charset="0"/>
              </a:rPr>
              <a:t>nhiên</a:t>
            </a:r>
            <a:r>
              <a:rPr lang="en-US" sz="2800" dirty="0">
                <a:solidFill>
                  <a:schemeClr val="tx1">
                    <a:lumMod val="50000"/>
                  </a:schemeClr>
                </a:solidFill>
                <a:latin typeface="#9Slide03 Ample"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328826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374806-B85C-40C3-88C9-094E33F430FF}"/>
              </a:ext>
            </a:extLst>
          </p:cNvPr>
          <p:cNvGrpSpPr/>
          <p:nvPr/>
        </p:nvGrpSpPr>
        <p:grpSpPr>
          <a:xfrm>
            <a:off x="113831" y="220928"/>
            <a:ext cx="748831" cy="600165"/>
            <a:chOff x="666921" y="1557092"/>
            <a:chExt cx="1086132" cy="857047"/>
          </a:xfrm>
        </p:grpSpPr>
        <p:sp>
          <p:nvSpPr>
            <p:cNvPr id="5" name="Google Shape;1366;p30">
              <a:extLst>
                <a:ext uri="{FF2B5EF4-FFF2-40B4-BE49-F238E27FC236}">
                  <a16:creationId xmlns:a16="http://schemas.microsoft.com/office/drawing/2014/main" id="{BB889218-4379-440F-BC25-6287CC5AD5F9}"/>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6" name="Google Shape;1371;p30">
              <a:extLst>
                <a:ext uri="{FF2B5EF4-FFF2-40B4-BE49-F238E27FC236}">
                  <a16:creationId xmlns:a16="http://schemas.microsoft.com/office/drawing/2014/main" id="{B8F79F68-0804-46B6-B263-6C94AC029C99}"/>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a:ln>
                    <a:noFill/>
                  </a:ln>
                  <a:solidFill>
                    <a:schemeClr val="accent2"/>
                  </a:solidFill>
                  <a:effectLst/>
                  <a:uLnTx/>
                  <a:uFillTx/>
                  <a:latin typeface="#9Slide07 SVNA Love Of Thunder" panose="02040603050506020204" pitchFamily="18" charset="0"/>
                  <a:cs typeface="Arial"/>
                  <a:sym typeface="Arial"/>
                </a:rPr>
                <a:t>?</a:t>
              </a:r>
            </a:p>
          </p:txBody>
        </p:sp>
      </p:grpSp>
      <p:sp>
        <p:nvSpPr>
          <p:cNvPr id="7" name="TextBox 6">
            <a:extLst>
              <a:ext uri="{FF2B5EF4-FFF2-40B4-BE49-F238E27FC236}">
                <a16:creationId xmlns:a16="http://schemas.microsoft.com/office/drawing/2014/main" id="{1E5BD0D4-59A5-4577-9380-A7D134C7B607}"/>
              </a:ext>
            </a:extLst>
          </p:cNvPr>
          <p:cNvSpPr txBox="1"/>
          <p:nvPr/>
        </p:nvSpPr>
        <p:spPr>
          <a:xfrm>
            <a:off x="946327" y="220928"/>
            <a:ext cx="10165490" cy="523220"/>
          </a:xfrm>
          <a:prstGeom prst="rect">
            <a:avLst/>
          </a:prstGeom>
          <a:noFill/>
        </p:spPr>
        <p:txBody>
          <a:bodyPr wrap="square">
            <a:spAutoFit/>
          </a:bodyPr>
          <a:lstStyle/>
          <a:p>
            <a:pPr algn="just"/>
            <a:r>
              <a:rPr lang="en-US" sz="2800">
                <a:latin typeface="#9Slide03 Ample" panose="02000000000000000000" pitchFamily="2" charset="0"/>
              </a:rPr>
              <a:t>Nêu vai trò của không khí đối với sự sống.</a:t>
            </a:r>
          </a:p>
        </p:txBody>
      </p:sp>
      <p:grpSp>
        <p:nvGrpSpPr>
          <p:cNvPr id="8" name="Group 7">
            <a:extLst>
              <a:ext uri="{FF2B5EF4-FFF2-40B4-BE49-F238E27FC236}">
                <a16:creationId xmlns:a16="http://schemas.microsoft.com/office/drawing/2014/main" id="{C8224094-8C00-49DA-AA6F-E39757BD9C81}"/>
              </a:ext>
            </a:extLst>
          </p:cNvPr>
          <p:cNvGrpSpPr/>
          <p:nvPr/>
        </p:nvGrpSpPr>
        <p:grpSpPr>
          <a:xfrm>
            <a:off x="10857661" y="301980"/>
            <a:ext cx="763589" cy="761226"/>
            <a:chOff x="8783750" y="138285"/>
            <a:chExt cx="763589" cy="761226"/>
          </a:xfrm>
        </p:grpSpPr>
        <p:grpSp>
          <p:nvGrpSpPr>
            <p:cNvPr id="9" name="Google Shape;13483;p77">
              <a:extLst>
                <a:ext uri="{FF2B5EF4-FFF2-40B4-BE49-F238E27FC236}">
                  <a16:creationId xmlns:a16="http://schemas.microsoft.com/office/drawing/2014/main" id="{57F92283-1ED5-4AAF-9BF4-94C014B9C187}"/>
                </a:ext>
              </a:extLst>
            </p:cNvPr>
            <p:cNvGrpSpPr/>
            <p:nvPr/>
          </p:nvGrpSpPr>
          <p:grpSpPr>
            <a:xfrm rot="2686748">
              <a:off x="8783750" y="138285"/>
              <a:ext cx="763589" cy="761226"/>
              <a:chOff x="2224399" y="1537878"/>
              <a:chExt cx="322205" cy="321208"/>
            </a:xfrm>
          </p:grpSpPr>
          <p:sp>
            <p:nvSpPr>
              <p:cNvPr id="12" name="Google Shape;13486;p77">
                <a:extLst>
                  <a:ext uri="{FF2B5EF4-FFF2-40B4-BE49-F238E27FC236}">
                    <a16:creationId xmlns:a16="http://schemas.microsoft.com/office/drawing/2014/main" id="{252F815E-A780-429F-AEC7-F4AD3335B3E2}"/>
                  </a:ext>
                </a:extLst>
              </p:cNvPr>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solidFill>
                <a:srgbClr val="E2E8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3" name="Google Shape;13487;p77">
                <a:extLst>
                  <a:ext uri="{FF2B5EF4-FFF2-40B4-BE49-F238E27FC236}">
                    <a16:creationId xmlns:a16="http://schemas.microsoft.com/office/drawing/2014/main" id="{A32CBF34-832D-48B1-A8EA-B8D8CCFD3B6D}"/>
                  </a:ext>
                </a:extLst>
              </p:cNvPr>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solidFill>
                <a:srgbClr val="E1E8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4" name="Google Shape;13488;p77">
                <a:extLst>
                  <a:ext uri="{FF2B5EF4-FFF2-40B4-BE49-F238E27FC236}">
                    <a16:creationId xmlns:a16="http://schemas.microsoft.com/office/drawing/2014/main" id="{7522ED52-22A3-4D70-8BF0-EE05BE769F4E}"/>
                  </a:ext>
                </a:extLst>
              </p:cNvPr>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7" name="Google Shape;13489;p77">
                <a:extLst>
                  <a:ext uri="{FF2B5EF4-FFF2-40B4-BE49-F238E27FC236}">
                    <a16:creationId xmlns:a16="http://schemas.microsoft.com/office/drawing/2014/main" id="{9D20E364-CA91-4EEA-B63D-A66AD6DD83BB}"/>
                  </a:ext>
                </a:extLst>
              </p:cNvPr>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8" name="Google Shape;13490;p77">
                <a:extLst>
                  <a:ext uri="{FF2B5EF4-FFF2-40B4-BE49-F238E27FC236}">
                    <a16:creationId xmlns:a16="http://schemas.microsoft.com/office/drawing/2014/main" id="{D2F76FFB-5D74-48C3-B6C3-316072AEB591}"/>
                  </a:ext>
                </a:extLst>
              </p:cNvPr>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9" name="Google Shape;13491;p77">
                <a:extLst>
                  <a:ext uri="{FF2B5EF4-FFF2-40B4-BE49-F238E27FC236}">
                    <a16:creationId xmlns:a16="http://schemas.microsoft.com/office/drawing/2014/main" id="{E9F78ADF-466D-41F9-802F-89133FE14EEC}"/>
                  </a:ext>
                </a:extLst>
              </p:cNvPr>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0" name="Google Shape;13492;p77">
                <a:extLst>
                  <a:ext uri="{FF2B5EF4-FFF2-40B4-BE49-F238E27FC236}">
                    <a16:creationId xmlns:a16="http://schemas.microsoft.com/office/drawing/2014/main" id="{6F13B31C-4AC1-4855-9B0E-DE19CB559010}"/>
                  </a:ext>
                </a:extLst>
              </p:cNvPr>
              <p:cNvSpPr/>
              <p:nvPr/>
            </p:nvSpPr>
            <p:spPr>
              <a:xfrm rot="18913252">
                <a:off x="2322716" y="1662427"/>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1" name="Google Shape;13496;p77">
                <a:extLst>
                  <a:ext uri="{FF2B5EF4-FFF2-40B4-BE49-F238E27FC236}">
                    <a16:creationId xmlns:a16="http://schemas.microsoft.com/office/drawing/2014/main" id="{13343D20-E62B-4DF1-AF40-938450F112B8}"/>
                  </a:ext>
                </a:extLst>
              </p:cNvPr>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2" name="Google Shape;13497;p77">
                <a:extLst>
                  <a:ext uri="{FF2B5EF4-FFF2-40B4-BE49-F238E27FC236}">
                    <a16:creationId xmlns:a16="http://schemas.microsoft.com/office/drawing/2014/main" id="{321A5E39-67F5-4AA8-A73F-F36950D9A3EC}"/>
                  </a:ext>
                </a:extLst>
              </p:cNvPr>
              <p:cNvSpPr/>
              <p:nvPr/>
            </p:nvSpPr>
            <p:spPr>
              <a:xfrm rot="18913252">
                <a:off x="2312789" y="1657311"/>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10" name="Isosceles Triangle 9">
              <a:extLst>
                <a:ext uri="{FF2B5EF4-FFF2-40B4-BE49-F238E27FC236}">
                  <a16:creationId xmlns:a16="http://schemas.microsoft.com/office/drawing/2014/main" id="{2FC44931-C637-4F5E-919C-4DC1E1CEADA3}"/>
                </a:ext>
              </a:extLst>
            </p:cNvPr>
            <p:cNvSpPr/>
            <p:nvPr/>
          </p:nvSpPr>
          <p:spPr>
            <a:xfrm>
              <a:off x="9090380" y="677302"/>
              <a:ext cx="145610" cy="95471"/>
            </a:xfrm>
            <a:prstGeom prst="triangle">
              <a:avLst/>
            </a:prstGeom>
            <a:solidFill>
              <a:srgbClr val="EFBF60">
                <a:lumMod val="75000"/>
              </a:srgbClr>
            </a:solidFill>
            <a:ln w="25400" cap="flat" cmpd="sng" algn="ctr">
              <a:solidFill>
                <a:srgbClr val="EFBF6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 name="Rectangle 10">
              <a:extLst>
                <a:ext uri="{FF2B5EF4-FFF2-40B4-BE49-F238E27FC236}">
                  <a16:creationId xmlns:a16="http://schemas.microsoft.com/office/drawing/2014/main" id="{7CCDCBE4-EBFE-47F2-8EF8-70098205FF79}"/>
                </a:ext>
              </a:extLst>
            </p:cNvPr>
            <p:cNvSpPr/>
            <p:nvPr/>
          </p:nvSpPr>
          <p:spPr>
            <a:xfrm>
              <a:off x="9138492" y="468059"/>
              <a:ext cx="45719" cy="242457"/>
            </a:xfrm>
            <a:prstGeom prst="rect">
              <a:avLst/>
            </a:prstGeom>
            <a:solidFill>
              <a:srgbClr val="EFBF6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23" name="Rectangle 22">
            <a:extLst>
              <a:ext uri="{FF2B5EF4-FFF2-40B4-BE49-F238E27FC236}">
                <a16:creationId xmlns:a16="http://schemas.microsoft.com/office/drawing/2014/main" id="{931F4ED9-8CDA-4129-8F58-F97387123CD2}"/>
              </a:ext>
            </a:extLst>
          </p:cNvPr>
          <p:cNvSpPr/>
          <p:nvPr/>
        </p:nvSpPr>
        <p:spPr>
          <a:xfrm>
            <a:off x="5268687" y="939065"/>
            <a:ext cx="2890151" cy="523220"/>
          </a:xfrm>
          <a:prstGeom prst="rect">
            <a:avLst/>
          </a:prstGeom>
        </p:spPr>
        <p:txBody>
          <a:bodyPr wrap="square">
            <a:spAutoFit/>
          </a:bodyPr>
          <a:lstStyle/>
          <a:p>
            <a:pPr algn="just"/>
            <a:r>
              <a:rPr lang="en-US" sz="2800" b="1">
                <a:solidFill>
                  <a:schemeClr val="accent1"/>
                </a:solidFill>
                <a:latin typeface="#9Slide03 Ample" panose="02000000000000000000" pitchFamily="2" charset="0"/>
              </a:rPr>
              <a:t>Gợi ý trả lời</a:t>
            </a:r>
            <a:endParaRPr lang="en-US" sz="2800">
              <a:solidFill>
                <a:schemeClr val="accent1"/>
              </a:solidFill>
              <a:latin typeface="#9Slide03 Ample" panose="02000000000000000000" pitchFamily="2" charset="0"/>
            </a:endParaRPr>
          </a:p>
        </p:txBody>
      </p:sp>
      <p:sp>
        <p:nvSpPr>
          <p:cNvPr id="24" name="TextBox 23">
            <a:extLst>
              <a:ext uri="{FF2B5EF4-FFF2-40B4-BE49-F238E27FC236}">
                <a16:creationId xmlns:a16="http://schemas.microsoft.com/office/drawing/2014/main" id="{5203B354-6D9A-41CB-91D9-14BC0B6AC736}"/>
              </a:ext>
            </a:extLst>
          </p:cNvPr>
          <p:cNvSpPr txBox="1"/>
          <p:nvPr/>
        </p:nvSpPr>
        <p:spPr>
          <a:xfrm>
            <a:off x="588546" y="1702880"/>
            <a:ext cx="11014908" cy="1246495"/>
          </a:xfrm>
          <a:prstGeom prst="rect">
            <a:avLst/>
          </a:prstGeom>
          <a:noFill/>
        </p:spPr>
        <p:txBody>
          <a:bodyPr wrap="square">
            <a:spAutoFit/>
          </a:bodyPr>
          <a:lstStyle/>
          <a:p>
            <a:pPr marL="457200" indent="-457200" algn="just">
              <a:buFont typeface="Arial" panose="020B0604020202020204" pitchFamily="34" charset="0"/>
              <a:buChar char="•"/>
            </a:pPr>
            <a:r>
              <a:rPr lang="vi-VN" sz="2500">
                <a:solidFill>
                  <a:srgbClr val="333333"/>
                </a:solidFill>
                <a:latin typeface="#9Slide03 Ample" panose="02000000000000000000" pitchFamily="2" charset="0"/>
              </a:rPr>
              <a:t>Không khí</a:t>
            </a:r>
            <a:r>
              <a:rPr lang="en-US" sz="2500">
                <a:solidFill>
                  <a:srgbClr val="333333"/>
                </a:solidFill>
                <a:latin typeface="#9Slide03 Ample" panose="02000000000000000000" pitchFamily="2" charset="0"/>
              </a:rPr>
              <a:t> giúp điều hòa khí hậu;</a:t>
            </a:r>
            <a:r>
              <a:rPr lang="vi-VN" sz="2500">
                <a:solidFill>
                  <a:srgbClr val="333333"/>
                </a:solidFill>
                <a:latin typeface="#9Slide03 Ample" panose="02000000000000000000" pitchFamily="2" charset="0"/>
              </a:rPr>
              <a:t> bảo vệ Trái Đất khỏi các thiên thạch rơi từ vũ trụ, do khi cọ xát với không khí, các thiên thạch bốc cháy hoặc bay hơi gần hết.</a:t>
            </a:r>
            <a:endParaRPr lang="en-US" sz="2500"/>
          </a:p>
        </p:txBody>
      </p:sp>
      <p:sp>
        <p:nvSpPr>
          <p:cNvPr id="25" name="TextBox 24">
            <a:extLst>
              <a:ext uri="{FF2B5EF4-FFF2-40B4-BE49-F238E27FC236}">
                <a16:creationId xmlns:a16="http://schemas.microsoft.com/office/drawing/2014/main" id="{A3D4C2EB-BBB2-44CF-B9DD-A6BF06541E5D}"/>
              </a:ext>
            </a:extLst>
          </p:cNvPr>
          <p:cNvSpPr txBox="1"/>
          <p:nvPr/>
        </p:nvSpPr>
        <p:spPr>
          <a:xfrm>
            <a:off x="588546" y="3019037"/>
            <a:ext cx="11014908" cy="861774"/>
          </a:xfrm>
          <a:prstGeom prst="rect">
            <a:avLst/>
          </a:prstGeom>
          <a:noFill/>
        </p:spPr>
        <p:txBody>
          <a:bodyPr wrap="square">
            <a:spAutoFit/>
          </a:bodyPr>
          <a:lstStyle/>
          <a:p>
            <a:pPr marL="457200" indent="-457200" algn="just">
              <a:buFont typeface="Arial" panose="020B0604020202020204" pitchFamily="34" charset="0"/>
              <a:buChar char="•"/>
            </a:pPr>
            <a:r>
              <a:rPr lang="vi-VN" sz="2500">
                <a:solidFill>
                  <a:srgbClr val="333333"/>
                </a:solidFill>
                <a:latin typeface="#9Slide03 Ample" panose="02000000000000000000" pitchFamily="2" charset="0"/>
              </a:rPr>
              <a:t>Khi mưa dông có sấm sét, nitrogen trong không khí được chuyển hóa thành chất có chứa nitrogen có lợi cho cây cối (dạng phân bón tự nhiên).</a:t>
            </a:r>
          </a:p>
        </p:txBody>
      </p:sp>
      <p:sp>
        <p:nvSpPr>
          <p:cNvPr id="26" name="TextBox 25">
            <a:extLst>
              <a:ext uri="{FF2B5EF4-FFF2-40B4-BE49-F238E27FC236}">
                <a16:creationId xmlns:a16="http://schemas.microsoft.com/office/drawing/2014/main" id="{DBDF45E7-1D4F-4B0A-A6EA-DC17714E55A7}"/>
              </a:ext>
            </a:extLst>
          </p:cNvPr>
          <p:cNvSpPr txBox="1"/>
          <p:nvPr/>
        </p:nvSpPr>
        <p:spPr>
          <a:xfrm>
            <a:off x="588546" y="4007645"/>
            <a:ext cx="11014908" cy="477054"/>
          </a:xfrm>
          <a:prstGeom prst="rect">
            <a:avLst/>
          </a:prstGeom>
          <a:noFill/>
        </p:spPr>
        <p:txBody>
          <a:bodyPr wrap="square">
            <a:spAutoFit/>
          </a:bodyPr>
          <a:lstStyle/>
          <a:p>
            <a:pPr marL="457200" indent="-457200" algn="just">
              <a:buFont typeface="Arial" panose="020B0604020202020204" pitchFamily="34" charset="0"/>
              <a:buChar char="•"/>
            </a:pPr>
            <a:r>
              <a:rPr lang="en-US" sz="2500">
                <a:solidFill>
                  <a:srgbClr val="333333"/>
                </a:solidFill>
                <a:latin typeface="#9Slide03 Ample" panose="02000000000000000000" pitchFamily="2" charset="0"/>
              </a:rPr>
              <a:t>Oxygen cần cho sự hô hấp, sự cháy.</a:t>
            </a:r>
            <a:endParaRPr lang="vi-VN" sz="2500">
              <a:solidFill>
                <a:srgbClr val="333333"/>
              </a:solidFill>
              <a:latin typeface="#9Slide03 Ample" panose="02000000000000000000" pitchFamily="2" charset="0"/>
            </a:endParaRPr>
          </a:p>
        </p:txBody>
      </p:sp>
      <p:sp>
        <p:nvSpPr>
          <p:cNvPr id="27" name="TextBox 26">
            <a:extLst>
              <a:ext uri="{FF2B5EF4-FFF2-40B4-BE49-F238E27FC236}">
                <a16:creationId xmlns:a16="http://schemas.microsoft.com/office/drawing/2014/main" id="{E9D253B6-375C-4E1C-A022-42ADFCCF3EB9}"/>
              </a:ext>
            </a:extLst>
          </p:cNvPr>
          <p:cNvSpPr txBox="1"/>
          <p:nvPr/>
        </p:nvSpPr>
        <p:spPr>
          <a:xfrm>
            <a:off x="588546" y="4643250"/>
            <a:ext cx="11014908" cy="477054"/>
          </a:xfrm>
          <a:prstGeom prst="rect">
            <a:avLst/>
          </a:prstGeom>
          <a:noFill/>
        </p:spPr>
        <p:txBody>
          <a:bodyPr wrap="square">
            <a:spAutoFit/>
          </a:bodyPr>
          <a:lstStyle/>
          <a:p>
            <a:pPr marL="457200" indent="-457200" algn="just">
              <a:buFont typeface="Arial" panose="020B0604020202020204" pitchFamily="34" charset="0"/>
              <a:buChar char="•"/>
            </a:pPr>
            <a:r>
              <a:rPr lang="en-US" sz="2500">
                <a:solidFill>
                  <a:srgbClr val="333333"/>
                </a:solidFill>
                <a:latin typeface="#9Slide03 Ample" panose="02000000000000000000" pitchFamily="2" charset="0"/>
              </a:rPr>
              <a:t>Carbon dioxide là nguyên liệu cho quá trình quang hợp của cây xanh.</a:t>
            </a:r>
          </a:p>
        </p:txBody>
      </p:sp>
      <p:sp>
        <p:nvSpPr>
          <p:cNvPr id="28" name="TextBox 27">
            <a:extLst>
              <a:ext uri="{FF2B5EF4-FFF2-40B4-BE49-F238E27FC236}">
                <a16:creationId xmlns:a16="http://schemas.microsoft.com/office/drawing/2014/main" id="{847B7D33-6376-43D3-95CD-022361449636}"/>
              </a:ext>
            </a:extLst>
          </p:cNvPr>
          <p:cNvSpPr txBox="1"/>
          <p:nvPr/>
        </p:nvSpPr>
        <p:spPr>
          <a:xfrm>
            <a:off x="573180" y="5295184"/>
            <a:ext cx="11014908" cy="477054"/>
          </a:xfrm>
          <a:prstGeom prst="rect">
            <a:avLst/>
          </a:prstGeom>
          <a:noFill/>
        </p:spPr>
        <p:txBody>
          <a:bodyPr wrap="square">
            <a:spAutoFit/>
          </a:bodyPr>
          <a:lstStyle/>
          <a:p>
            <a:pPr marL="457200" indent="-457200" algn="just">
              <a:buFont typeface="Arial" panose="020B0604020202020204" pitchFamily="34" charset="0"/>
              <a:buChar char="•"/>
            </a:pPr>
            <a:r>
              <a:rPr lang="en-US" sz="2500">
                <a:solidFill>
                  <a:srgbClr val="333333"/>
                </a:solidFill>
                <a:latin typeface="#9Slide03 Ample" panose="02000000000000000000" pitchFamily="2" charset="0"/>
              </a:rPr>
              <a:t>Hơi nước: hình thành các hiện tượng tự nhiên (như mây, mưa,…)</a:t>
            </a:r>
          </a:p>
        </p:txBody>
      </p:sp>
    </p:spTree>
    <p:extLst>
      <p:ext uri="{BB962C8B-B14F-4D97-AF65-F5344CB8AC3E}">
        <p14:creationId xmlns:p14="http://schemas.microsoft.com/office/powerpoint/2010/main" val="15810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32" presetClass="emph" presetSubtype="0" repeatCount="indefinite" fill="hold" nodeType="afterEffect">
                                  <p:stCondLst>
                                    <p:cond delay="0"/>
                                  </p:stCondLst>
                                  <p:endCondLst>
                                    <p:cond evt="onNext" delay="0">
                                      <p:tgtEl>
                                        <p:sldTgt/>
                                      </p:tgtEl>
                                    </p:cond>
                                  </p:end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11 - Oxygen Không khí - tiết 3"/>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wh/NWpmRal5QGAACRFwAAHQAAAHVuaXZlcnNhbC9jb21tb25fbWVzc2FnZXMubG5nrVjPj9tEFL4j8T+MIq0EEhSKBKrQNtXEmd1Y69ipPel2QciatSeb0dqe4B/ZLiduHIErEhIVFFEEEgdOWQGHIP6P8JfwZuykSUtle7uHSptx3/fevPm+997M/r1HcYTmPM2ETO52bt96t4N4EshQJGd3O2N68PadDspyloQskgm/20lkB93rvv7afsSSs4Kdcfj79dcQ2o95lsHPrKt+PfuNRHi3M+r52DCI55k9i/h43Dcd38aui6np2L6Fe8TqdHERCokSlqYsh2D236kQ6gFHFj4hru8ZBEAVtEN9bzwaOS4l/U6XTjnKRFxEGheJDCUyR1kxm8k05yESCcrhv7AgAA/iVEQiv0SxDHmLELwj0/bBvd5ftWxaJj3xh06fQAxFmiBwfmNObMcdYmsHfTK5AfiRSzxiU0jnaOBQp9MdpTzjSc5TNJvKXLbBs8w+BOo7B77hjG3a6XqRCDnauz8mnj55ezzsEXcPQkd71KGwn/Unb6+Fowfg538I9QCcXY9QxxgSMMTuUZkTwyWw0PePTTrodI2UM0WbC5FPkfBmKUgF8TmLipJflZjq3PWwceRTx8ejkd8bU/os7h4LzuusDWc4wvaJbzmHjt8zDyEsGc9YcokseSbfeO+DO49uv//Bm61gPCCUtQuENNL77zYAsqnrWD6gEcu3yUM4bWquFn+OEF1d/WC0s3fG1DJtIPbfX/3z2+rqW0jwqVj+nLRDASo/6HTvj/EJslaL78xa67HrAvUr3pqeriMqQxbRdeREFmjK5hzlEs0Fv9BVA6QhUqgvmtnwIZCwkBS1uus7QwzUArVR1zQUbUEeMk0v3yqLUZFPZQruMhSKjJ1GQDjlU3FNfZ+VqiwZJ1UBg7IWypiJ5Fa962PbcnBfU28InMeHqoZsNgVIO/Ca6HMlprfAxUUSSRaiScoB0PEQm80iEVSltVLDKGKXtVG4+Ni0D0ECjuVBVeuvVzpdkoSonzK12ZYoLvaIC3tZLZ5eXsPU1wLQ1ihfLZ7kKFgtvm8HNDAPBxb8oyqQ3nKRo2T5NEf1lXMXZkTsbfNkurr6sg6hqtvY844dt6/yqMo2QzOWZRcyDXeIu33EdcCmbTigDYNugauuugEGygiYGtKUB3k9GESJNeUrqcG2gZM+1VVDqSwuMkg91KGI51xHK9RWWKBZdsonEiQXcTYv5QDetf5qmW/hsW0M/B7d1FqLFUkwbWgHev1fyWwLpMj4jgxqY6rQ/J7zEApOp2s7bSyco07XOWpjcUI8SDLx6mxs/MA8LPsplMJ1nVrXwYCpshNdVhOHYtNcyCKDFZUSqFb6RLJb7dx4BAYAm5rYekm5LVHXI9uZmHOIIw15WusIuoFB+kpg98fmR/4BNi3d0p+nHrvU4yEL5ywJOJAtYOpML+FbKEL9TdFe+/+0EJ8hllfVf69qHHafPNxrG89Or3mJIlie83iW17lWCavCv04USuIvDaHJ1q/nfzO938jJbM37r3w+O/eKNmdUG8QrZqr5ad10JNUVgcAMA0olMHZEza0Gym3PhFo3EPUXlGd2pn2wcx8xk4lsbm07FYAt0XUxvAHkWEfuwfQTQxdqbqsvKdvh6+tJc/tj0vNMCl3nmJ9mIq/1rPXcuL9qOV+/sW6NsTvNhprUgpBtADzb3L4jEUP8YQPM8ZCsM1C2iJ2dHMsiCrX8I3Gu2wTktoj5iwPyJJWxXo1YtqZ/2abuvUoU5ebc0umoxTy1UXDj89kS8PVPySPYhTHGwLahZh9DqT1qaATyUamwqLcenUBHMcuDKbTjiSySsCFQeTfrkwMMYNWe6fKXGJ2L1eKvuCHKc7GUq6ha/bAViBrroJKSDdjHtsx59klrELWXDUb51JHzR3k90LinqeT5zsEBjHOTSZ0Fxb3dkA8HJjIGy2+aGFaX67XpUF3P4YLc4JJOTVDCjdxYWdkgYxnD0q16v1S98mniYEqxMRiCFj11U7v6Yob+/nr5azJF58uf4jZIawoaztiFq1+lZkMWKQwVVOQRR+QRUxpsg6pejaBa60scoC1/h+0Hq6snaL5a/NEGSJ8vnOxUoGC6XLQx3Tyf9BnkJVs+DqZlhWgD8nzfpVO9lxxG7+RMv8oIlMnV4nFttVO5oObIx/2+fmiCtEQiOC9HjhDup0H14hTJM9kUzBhgG5rMc3g8FHlbQJeQzcORehbRTxCWZOoJ/N/Pf6yzLx8fqxIOVbL8/axGzl9s85tfmX48339n6y39P1BLAwQUAAIACAAwh/NW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DCH81YNPB/kAgUAABcZAAAnAAAAdW5pdmVyc2FsL2ZsYXNoX3B1Ymxpc2hpbmdfc2V0dGluZ3MueG1s5VlPbxpHFL/zKUZb5RiwE7txLMByYKlRMDjsuo1VVdawO7BTZme2O7MQcuqtx6rfoFWbqpHaW09YbQ/0i9BP0rcMxmBje3DiyK0PGPbNe7/35v2bN+v8zquQoR6JJRW8YK1n1yxEuCd8yjsF69CtPNyykFSY+5gJTgoWFxbaKWbyUdJiVAYOUQpYJQIYLrcjVbACpaLtXK7f72epjOJ0VbBEAb7MeiLMRTGRhCsS5yKGB/ClBhGR1hTBAAA+oeBTsWImg1BeI+0LP2EEUR8s5zTdFGYVhmVg5TRbC3vdTiwS7pcEEzGKO62C9VHJLq+XH5/yaKgyDQlPfSKLQEzJahv7Pk2twMyhrwkKCO0EYO762oaF+tRXQcF6tJHCAHvuIswEXO8dpzAlAU7gaoofEoV9rLB+1Apj0iYxRIPIoooTAqALtDlORV6pGUGT/AHHIfVcWEGpqwpW2T1u2hW7addL9vFhs6ZNNZZwq27NNpJxatWyfVxvuLZzvOfu11YWcu2X7gpCq1pmDL93dGA3a9X682O30ai51YMzqUkw5tyezy1GMA+RFkk8HycVJGGLY8qgaM4FSxIFZcdw3CGuqFDIqjZmkljoy4h0XiSYUTVIMw2qs0tItCsj4qlmmkYFK00N6wxOA4JhkFuzHN18OkvRJ1sLW89p7WfbWmplHiuFvQCSWZ3m4jzllIumZY09RXtQKOTcHtsJY04SRSJWZ+k8T5yZcAlMvi34guPSZ9QSzJ+5i4Qt4tdxSOY6gNOlvAKc6xZqQ4gZOLIREY4czKHrUAXO9WYAMmlJRdWk21Sm3LsxxQwBHrRFgvadC872AhzLhZjO4pqWulf8vC4UkV9oZ2vSpawOo6AlzSwjfpv7qBzjPnRJE/Zno6FCfPQW/gTjk29XE1HChN8dD98OjBmRGg/fKOSNhz+ayHwmEuajgUgQo11wk0BQZ0kIvwKC5rsrascinFDhAFBITrzao6RP/B0TRUegIkxAEk6biBGlNXyV0NeoRdoiBlyCe+B1oFOp8bMrAUdYyjNQfGrjA92jqvWy/fJBukHs9zD0+9XAoTpJGKlbwccDxIU6lQN3eDiRZBIUn/qTNZO9ZW8ehlmDgDi/p2gs4EsaJgy/T/iZQ+agbzHkt6NllcBfa4Gx2gD3JoWeFu8EGkqcQkg0Jix40Nwpnx4oBoAe5khwNkDYg+NZpm2jR0UigaIbhIaWN7dQy0OaTp46cBCBxtgnsRHk2vqjxxubHz/Zerqdzf3z9c8PrxSaDi4HDKfq9ORSunJuM5Y8NyNeI3fJLGYmdW4iu0boirnsgmxFxGFaGv4FpctnTQPxat21m7slt/pp1T1aAjCJ18WhIJ9LB5bl88tkiLur44tj7zZLe6hpO4c119k2yeG6gHahvACqoJ3et0xkXhzuHqHaePh91Wh6qI6Hfx4gd3zyU8moUG3HyPCGCVfjuQlXU48mB3NjiZEJcNR0dOuEw4bRkEL6fbDG8S5lbFRRN+oA/40qfudbiG4Dt1PF7ujXEHXpePhXeGvJdD+a7W1G6X/s9rt9R79nF2k4N7+J0N/fjX7jAeqOfjHqCaXR73AH8sYnb1BvPPzDRKSMAV+OfvACPRWbyHwSUOQFo+EHbVOLCe/Y+9VnjVr5HpwLd9SD+mn2dnXhdWo+t/RFeroSUk5DcGuaa7O378XNjbV8bvlSJgNoi//MKGb+BVBLAwQUAAIACAAwh/NWtFD3CpMDAAC0DAAAIQAAAHVuaXZlcnNhbC9mbGFzaF9za2luX3NldHRpbmdzLnhtbJVXS27bMBDd9xSCuy3ixHWRFFAM+FegaNoGTeA9LY1tIhQpkJRTn6Bn6BG67q5d9iS5SYcfSZQtxU6EAOHMe+R8HodIrB4oj7YgFRX8ujfojV5FUZwUUgLX95DljGiIOMnguregT39/6Gjz7zd5Ez39+cWj5OnvTx2JglEOvb6jCibkHWhN+VoZS2mLaHrdWxZaC36WCK5x/zMuZEZYb/T6g/2J+xZ5jCUw3FM5K5JAfcy7wdVkdhLFnzGcXM6m77sIichywnc3Yi3OliR5WEtR8PRoaJtdDhJL9oDI8/eX0/llF5JRpT9qyBoxza/Mdxoll6AUuJCGk+HgKIuRJbDypHP7cyInPOq57PdoW6qotrTxhfm6aDlZQ7PI0/nsYva2G89x9wZhPJnPPlw8T9DwXZu+Xw6vhuNOKCM7kC9peS7yIt8jDMzXSZBibQr6okNKDhMkxeuHhNm5+Y4STELmoKNdUIym2AYhUyfFc/N1gX0tD1Tk/wyHRGzuthTs1jRhb3oYhSwZjLQsIO6XK+dTG/H4tdBm/oxWhCkEhKYadIsZ3pJClds0bTXuGzxSngYgb6gRC8GKDKYu3gDYtNf46XRi50oYX2ULApSw9cYgwtpYI79gWQ+QgbFG3plufeVsdwDf9zhOqYcJ8c18vvroBU5wWdarXJVec9KNueUqONobSkwmUhhZWd3TDEzX4r61uZD6BzHFnGzpmmh8rz4b3HJnk1Fxf8/hldauq1hTzaBNbokopMJg0L3w2frOtXgcxT0caqxvYKV9qk1b3RPzWIRSsOvjQvfbVWVz60jjU3LdI1qTZJPh26h6kefh9cNt3KN8yDDDGuEgP/KVCDg2sC5SRuQDyHsh2KnHcKHhVKxwd7YDXRXUtbW9e7Hfo62tvMiWIOeoBgqlHJs2h9vQ9Ybhr15QeIS0SehwOqbe4Hac0ErtgcH3H4hMNuVdcAvnyQqmKYMtsFIbgcVm3JVarFD8bQkbcXn1BXJ7iR79BKqF0pxMgb0Fv8CwGhvveZqS97im5jVZKptZY6AcG/fllDTSC0HO4MXU2Br9bTXEdjUKSgot7jSR5Q2v1z59soUxp5mdQOjQlWzaPI7DhMh9YayzDPjAXodgXq1qsyrDFk8XxczZ0aCNYj37Q/Yeb+doJQHCAWuNr4In4BPsloLI9EsFabwJLW7Hxhzx1bTzGid9luu4H5hcc6o24N/438roP1BLAwQUAAIACAAwh/NWkshP9f4EAAChGAAAJgAAAHVuaXZlcnNhbC9odG1sX3B1Ymxpc2hpbmdfc2V0dGluZ3MueG1s5VlPbxpHFL/7U4y2yjFgJ07jWIDlwFKjYCDsuo1VVdawO7BTz85sd2Yh5NRbj1W/Qas2VSO1t56w2h7oF6GfpG8ZjMHG9uAaR24OGPbt+/3mzfs3b9e5ndchQ10SSyp43trIrFuIcE/4lHfy1oFbfrhlIakw9zETnOQtLiy0U1jLRUmLURk4RClQlQhouNyOVN4KlIq2s9ler5ehMorTu4IlCvhlxhNhNoqJJFyROBsx3Icv1Y+ItCYMBgTwCQWfwAprawjlNNO+8BNGEPXBck7TTWG2p0JmZbVWC3vHnVgk3C8KJmIUd1p566OiXdooPT7V0UwlGhKeukQWQJiK1Tb2fZoagZlD3xAUENoJwNqN9U0L9aivgrz1aDOlAfXsRZoxud46TmmKAnzA1YQ/JAr7WGF9qReMSZvEEAwiCypOCJDOyWY0FXmtpgIt8vsch9Rz4Q5KPZW3Su5R0y7bTbtWtI8OmlVtqjHCrbhV2wjjVCsl+6hWd23naM/dry4Ncu1X7hKgZS0zpt87bNjNaqX24sit16tupXGGGgdjxu257HwEcxBpkcSzcVJBErY4pgxq5lywJFFQdQzHHeKKMoWsamMmiYW+jEjnZYIZVf0006A4jwmJdmVEPNVM0yhvpalhndFpQjAMcmuao0+eTVP06dbc1rN69bNtLbQyh5XCXgDJrE5zcVZyqkXTqsaeol0oFHJuj+2EMSeJIhGrs3SeFU5NuIQm1xZ8znHpNWoJ5k/dRcIW8Ws4hPA1ytxCbYgpA8/VI8KRgzl0GarAm94UIZOWVFSNu0t5or0bU8wQdBBogwTtOxe86wU4lnNBnAYyrW2v8HlNKCK/0N7VoktVHUZhlTSVjPRt7qNSjHvQFU3Unw8HCvHhO/gTjE6+XQ6ihIm+Oxq86xsrIjUavFXIGw1+NMF8JhLmo75IEKPH4CaBoLCSEH4FBM22U9SORTiWMiwVkmOvdinpEX/HZKFDWCJMAAmnS8SI0it8ldA3qEXaIgZegrvgdZBTqfkzSxFHWMozUnxq4wPdlCq1kv3qQbpB7HcxNPjlyKEcSRiplfDjPuJCneLAHR5OJBkHxaf++J7J3jI3D8O0I0Ccbykac/yShgnDt0k/dcgM9QpDvppVlgn8tRYYLxvg7rjQ0+IdU0OJUwiJ5oQbHvR9yicniAGhhzkSnPUR9uA8lmnb6FKRSJDoBqGp5c0t1HhI0/FVB0ZPWDH2SWxEub7x6PHmk4+fbj3bzmT/+frnh1eCJpNKg+F0OT2qFK8c1IyR54bCa3CXDF9mqHMj2DWgKwaxC9iyiMO0NPwLiy4eLg3glZprN3eLbuXTinu4gGAcr4tDQS6bTiiLB5bx1HZuXmm9v4HFsXebxT3UtJ2Dqutsm2RtTUCDUF4Aed9OH6lMMC8Pdg9RdTT4vmI0L1RGgz8byB2d/FQ0Kk3bMTK8bqJVf2Gi1dTDSGNmEDEyAQ6Xjm6WcLwwGlJIuDtrFf+lcI1q6EY1fz/qduGDBr2ycHWpr6Zu3eGvITqmo8Ff4crS5x431PcXmP+xpxeWgFx0eCGHhDQF3dEp9oE9G8PB+E2E/v5u+BsP0PHwF6MWUBz+Do813ujkLeqOBn+YQEoY+OXwBy/Qg64J5pOAIi8YDu60K80nu2PvV57Xq6WVZj01S/t70Wpu1336avp6dO59aC678E34Gsjn/61QWPsXUEsDBBQAAgAIADCH81Y3SezgvAEAAH8GAAAfAAAAdW5pdmVyc2FsL2h0bWxfc2tpbl9zZXR0aW5ncy5qc42UTW/CMAyG7/sVVXedELBOsN2AgjSJw6TtNu2QFlMq0rhK0m5s4r+vCV9JSLfGl+bl6evaIf65CZoVpmHwFPzoZ71/sfdaA6VJXsGdrdMWvVB6KGi+gre8AJozCB2kPr16lvcXwmccMm2a7F6VrTD8QlS/rAkVJl56LLhHEx6t9mifHu3Ll/jbquxY1aEio81JJSWyXopMApM9hrwgmglvF3qZBTow1sD/QdckBcv0YTiexq3kxTGajuLZo8mlWJSE7ZaYYS8h6TbjWLFVW/7NrgTeHPj2APQfR7P5yARoLuSzhMJNPB+raCdLDkLAOW80jYZemJIEqOHb1+sP1DF2C3LoOhe5PNGTgQqTLkkGV12azeNBfG9jrPFyucl0Hi8G15yEL3k8nVE0jiYWQckOeIeDKbGsymtuqMLiOGaqI10sTyhFsspZduDivgovpz5W2bZ1T0+MXoJ8df5X9FWYzKUZx5O1rhk612zjubWF79ayjqNBem+3cNIufSloa15X7DzQ6jNofY50h43avwchkZKkm6KZIc38bBpB+Bb4GyLVW4YS9ANWUo/s4MMcF76ZnHau0573+5v9L1BLAwQUAAIACAAwh/NWASLxaX0AAAB9AAAAHAAAAHVuaXZlcnNhbC9sb2NhbF9zZXR0aW5ncy54bWyzsa/IzVEoSy0qzszPs1Uy1DNQUkjNS85PycxLt1UKDXHTtVBSKC5JzEtJzMnPS7VVystXUrC347LJyU9OzAlOLSkBKixWKMhJrEwtCknNBTJKUv0Sc4EqwzIf7m4vUcg4vDlRR+HhrpV5CskPd88sUcgvzcnMS1XSt+MCAFBLAwQUAAIACAAxh/NWwTFqPx4ZAAChLgAAFwAAAHVuaXZlcnNhbC91bml2ZXJzYWwucG5n7Xp7VFJp2zflZDNm0zQ6lWVaaamZmpp5QsiZGuuxUcvxlAdqxCwTTBlF5FQ5NWXmsUQ8gM805ZQHRk0MU8wxRQVhOijZVmg8QImASoKIwIc9z7zr+9613vW8/35ryVqw197cv/u+rmv/ruv63XvtGyFBAetNtpqAQKD1x44ePgkCfWIPAhklf2psuEI2Jn9qOKxCnQz4GlTPtXxvOPkk0f87fxCoIX/d0pk1hvPPLh6NQoFAn3ctf1exUn6Dg0DOB48d9v8+M046yruZ/P6M1dsl9MG4/kzSp/Ir0tiCmW9Xde/4NJJydbMNdqf5kbhzZuc3flp0pW3Lr6ePb9rU1Hjg2O3D/l+eObqrO/7r6z5taFG5ZuB5RPrDoAgVViIQXybV1yvuBlWiWluZLQ9r9J1GBisOka+sNhx+Cw0x/ILSTZb9qQryX2U4vHIwOAS61PrNmm4aYd7RISHBgxpDqRsEp5ykhyt6azaDQI/REV+Z19h1v7gxnqp5Xe0SDxtJAYHexjnYyw7ksaTxVGYuPrVjFegSNj3VvyFr175du2hxhgFWDvaHD8c1gUBP/ebsrNBbWePKhmBYD/Ox0HCp/WTIyHnLfIAFwVtoxggGK1X/8E+tvtGhBaydq/sa/ts6Z0AY4P+6NLguR47Xa1wayzJsiQpP6MIzlX7uAnF25iVV98GMjyh+j1XkJvOhdi3zd63bWyoyJM9C1+9AWSMxx2W7g5uDibM3YSPTbY/PxuqntgnBWCaFHSq9eZcxCeFkMbVS+b7qgT4cY3TwUWDa+/F+J3m0IXyqqWPrcng45QaSRXY22EEfQNWNbsZwzD6Yrnb7IpAw7kmUjPtHmWRDdWPUpTdLAJwJ90CU1xLT8UWaeTVP/zztTZ1ZwNoCB2s6Cz6tNy2Z08q1OuuRH//88KrPlYe5PV6pQb+frVCU4svioXJew3ZyCYKdDiR8y60MBabrLtiynFkz70Cad8yFFyTddLdyUnx6KWZ0DNz6gQArsiwPpDu0eFoF5sEJMWSXFBRbU7Ic56wSdEhF1mpKRGaoM/z3AjbwnrRHYm10yVTZc+jti3TKNnByk2cpp+qDt7EyFQ7yNrmenKgEMvZT5ajjbsL4vD5UoqltkxxFzDPl5Mte3jZzCOiBbLcQ+ztTt13KQ3TYYiVb++iWTnZFdzW7gBKE5b0zyu8IZ50xdp2MmKwOVVF82nudlSrBQ1rEyXdk6KuVnXUywJA4IzVJ/q7GrL7MiCNFEWcUHkYTx9n80Oy6fZ60eOcvRIAlrSwPI+5U4UYf4x7CS/lUYBtQxmHzjMqliESGVBUvCDQLMC7AJGhe4QNFWm+5al/xeYUre7IhRpZSz8YPEILDVRf2UdU9TDZO0caow3TkwQGxYocRczbvTgyU7ujttgPSGhw8yi9M1VHfoBUYHzvVmYpQBjWKJ2htFIrGn4y2kESumh8gqmJLSWpFUXKwiE0/qxFLmqanxBflBF4fgd3aAx6v6PNp3D5MOV7OK3Ql3s/XNre3T7waDxmqfD+sbBiIJ8dwfVhZxWrIHkadqxM7XyKmdgYuM/5heMjEsUzBFYqdlExhq8vOk9FWBZNplFoe2w4zpnsg1FVuzr7OIaVPalzxzmZp3pItEo6jIP5pgUShLT3ItGZzLSSWki3ZP5vaihDcjNzzUXteovB0D2FiwQEeVnrJJ890RxM1gm8XH91D52rwx7dpfGBiKZe5hZ1ADuss0Baqe3zCjRi2L+niwKJ00cEeFQOMtAPK2FEH+bQSITt0+qUt8CNSOCB+XzFdrAb36YDoCBm6nsp3lQOBqB9hySnQvgyeypVlB1TChbfiy6TgeVSpnDcqL6wIVeCiWAvenPTx2T3iQLchPytiEQbG1UBJxanRNlG8UhcJTzqxiBHySO5CHDYqo4I2PHR8G0A+H8/4Oz65dh/GNerPcKJK6u3EpwX+rAWCrYEBl85YfYpwyb/8DzdhHBO59lW18S0GJLvKtKIH5DuMFIJDAIFSqcEYKML/fEcE60yQ8am7j46JtJSEFqNZKd6Sn9hRi7RjXYDU2ygajgYhEod8U75xFrcmizN0oSx5DLI5WIF34z64oBytGPTuaKlXpzUuk6GXeZTeAk2bgnABEq2a8LlKpjrKvbrPXY+rK5psxDmL22AI1P38xp1kErmYVSXNsAM0B51TiFzRPJL4bdCoiLGckw+/MldDjPJw2y2C36Awvqcj118U2WltFLhqZztFI1YyHAelY7FaHKzoxOlkfrMWokDK5XFjQ2u6k3x76BSfa/G6GCva4tnf6aPUviQorR7aUjmssviJm3BExDsNYXOGnZ+Q7mp+9L3ITbc4l4eIHKXiqBIUBgvJra0XRvNx3t7NPFUaHGYLAMEnN+U27mY5GX3gkH59tw1oeTMUyOvwdvgqbRvqRilii/z7oyLqX6EGmzreXLOVcL2pQPnNHLWOQ+LVeSrgfmoCPIxQse7f+dzhw6g8CL1MXeuFmoMTNBN4q1eVrRUco2vqud6ki171PJC3UQWGHEOcCgOkrXRhily++4aNUe80K1mfdMr4osKVrNI8iPei+8JYEDJsO6X4fE3nUIaehrxgK7GiReYDFi3tlao34LPUvMszvTjrcFWiAC3mNku9m//rJr1jvhYQ3DpeOmiSIFCRNBohee2JVWHvzKLKgMAzrvSdZD6JVsP6RboYAfz+neyCybUYSLqQ3uJJ81TERB9N/pt6/l0LEKM21y3sNsUjzCV3O6MC1y1H03wVp+WvJidevT0D99UrF10zrY1Kk2F0FMezPpgueUOganx5xGNjvSC3bKrpG7rRFLxtDmySi+mg5f3VNkp2kXBV1TllqW30NceQiRCB9yYA2Gqh8SOn2EkqYU6w0Y52g3NnsUHrfVTK0QcoJ82P2DhZnaMmFbLBHfEkLzDtRxgHKJqgN6X0uPI+NOC9g7yR8Zq59Cd18cLpUbm3Qn1H6zrkS41ngIc8rW7SxZMZ2hrEUdFkmuAWgiLn4TCa1yQJK6upfro4FSnWSDOkBqUiG2wyN8e8YGaF7Te6A3a1tsjuj+G+TY6hshWnfwwyvhrPBD+nptjx65ztLGxtAbYNoI7g56/COydqRAiKGKi/oMHT1W9WpVtaHNrDoCkyuEAxwoI/oMGnm7IyEimuvVth7vaxo9XqzN0MZBykDwwAZcWYYnXryFCbnudE3Js/XA1oPFK6GHgSm4ymHGz0q04bUQ55yH+uKB+ulzLwx/JkN5PZrwW2QOP2pzzAUz89QApwE0bKRrQUdyEBaaNxJbc4JXS1MdVL2/gp/GW+AuCS7wwUYVZwgEY/YYv4RdvI7mWlMr9vTTcDPlPU2YWLpdymxVncId24m/0+OpFQ3X3UOAb48oxLQJwTMyHuHv5N3r/VTZiLPZ22b49JjvZZzfchE6W30nbCFIm2fKuuQcZMBeaO8ryvsltrUIaysPaqyATNUJJ6/lnNgUsVwkYKOnRkfBY7qDzv/u8hg45RIb2EP0Bz9P+oiVLBSGvNh4Tpm5r1hixzXNNd2TP7GD/9ktTgIvMEgS7SzM3/d+Lq/52opsYkJ9JvZ4l4INkjtp6X7KH9rn8oyQozv6x1ZFMfFePbIXPzZf1Y+T/rx9iwkKUFFnTTxn99hgea652XJSWIe+J/VJs+a5a1cUh11fKAqf+4xApoBbQCWgGtgFZAK6AV0ApoBbQCWgGtgFZAK6AV0ApoBbQC+v8QJIsyMfn3c8NCFEavVUGTvnRGh32casb8Pz96jA1ZknfoiRtgep0+c6Eapn/fBdUp9IszD6C6YBqusXJYkIymW4NA7xZqrHWjXVC9iCdPAu+sdu855X3fm55f2PCG1KHR3ZzfXQMUR7iPl04u+J3l4MP8ZxV6NdFa9xdVJ540Hg1s1DIMszxVLL4kKoQk3vPJ+WN5sxv1s2K9WMYqmzuTZokC5z9+WJUZaxWSp/vTYBwL/rQxC+lMg+WZBik+zx1snYAUj2Oeha3plrw4N0kwjODZEZHtH4ek1dKaT+WPoPMMM0SOvms3BoEyISY5nnYmJsfyQkJAPNmQNR37IfsiYi0ITF2KO6UVFPFdvIf4p+oCZL4B9vaXEudfWdPL02Fz/o/pRiAK6crYwI0rXxfZmJs/bcrK2wC0T/wL7LKmu9xszVVbAwb5LhGqGe4S64et/dpUAuLCuzI8bGmM2haJVGrl+iebJerpRP3MEebsrRTCgavRms4NhJlZJpevjsSJffXK8fiZe1CN4meYbo5k/Z36V5QitjWvbhBTmNChbO5YyMQrMIWYJk5piaa50ROGtAHIUsLeYDXycuFIjxWwCsQL9J8VTaQ72s/FTI3q51TcvxxRP10Z+9btT027UJ/9czBxER38+ectJ+Fwcp0pOPQk/PfSdG1Pim4o7N5aEnu2n8klcAm8t35uBdYst2OYhq2PqOXyF+nJlT4ujclDrkMkTNq2QmkQplCCIqY9cRSL2K2NulpPBfjOIG88FM5LIlf3UgbdgjeCzrk/xqLS5GuO6I6cNbkxQV26qVfO0PRafdYsLZQ6fvUe32E5YLbZ7V6qqfnwuAfMidGN/Npi9mRpwiGI5lWKnsuS7yrNH4jZCt8BNZ4Ri3w9pRWh4iMllTcfcooxTe3DsigZ38suNHliabjcBeYeLCu/MpYxjBpwy1ejvgCdCw1p82aIr+y6ehgCX6IRFtAu//is+9ms5T+rHjdc6P/JdYugOIIhvuzQ0rD1ev54i08exi5wIjL3h/ERnPh+JWqq7bWzb0oikyvSlHxpM9klwHVNtUaf0oKRxUM+HeYvTllvvy2PclKYD6Peu+Vra01A556k+xeKP/vGmSYqDJIxqnoVf7oQVdr8Dt5kjCdP4TPhTSDk/bbJPJoU9OQIpT8ppLUooplFNasojuhroc2httVcXgC/FVqxwhgXkcxAvqsvOs7Syf5aoDg6Fh1YQ2UVHhg6/yAxgMqZjnJqIoUCaUg81jlKtCn4HahKWrLmiPGtb+KkkLmU1iY/i9KBKES8QEA9D2xeN9eWsM8TRs3l7TuqmxuFEX44pftqoZSOT4CoHPk8ownveMaIMmmxlwEEcxEapyJtZt1gVt5Zy6ZQC1YaDqoUt8HoUXW+Lr9NMvdUcztHhtooiEYmBz0BDkx1Q0L7VCQmYAP46n0XQ8Uj8WkGxvWEZ7+4o66br564I5deKgKi1j8Tr9IrvSAB/qmytszRdTngUq7+c3dSxIYXmBnOoxiibFWmgT2hFh0TwU7oqUU4bzd7gsQSmBW2gw5FG4fUCE/w93SYJQbEjQqYO9zYjzCCWcvTT7QOW6+pF215oWeBTkkm1924+hglxbTa+Mk3SKwHHi5X8pb9waf/7U9Pg2WPrkLFHhK0KnCI+ZEfU2BwvCLLxY9HZ2VmTC0N74H6NrEgwhHRp2u6b9UZ34se7zLj9Tm+V3MuB+o++Sn+5CfJwsq0vsQQDncA/d7nWrti7F1iiCmJy99rL1qrkRopKg4MNrXt/T1r/2hTpf77ucAzSJL4/LhmNv2On7ikD78tSPviyQHQnxkylcaDzL4KdokcQDkrLrm64CbQ+CJ219LqvmYjFhwMs2AjYZWUtaRxFbY/J7J9/Ay8F0G7nz89qmMgOo6I8LgHBqf28NazUreLA5WSx0jTtz/HkOSK9C2KvNz0fHzZ/C30ftOaeBKwVbKFJ238brx1FqwsU+yTWLrpIyPyFBnqdg6vrmVyJH65SPQ4O9j3PJ27fSII7mejeHob6LuEnwZMX7F8TdNi+6+c+OKWnrDR4cu03LHl/KibrtxMhmzeO255IwbaX5AsXPLeNDwUs1ks2rZ1TfdS4OKIy+TEbWn2LAUjQHCHuZ7E2ATeg4Qes7sY4QSp53nRatCb+u1edUXppgFszewfXQ9Hthj1mm5ipfNNLYsxM14CaSH6OEdhq3hinwbdBWTIBuU7W9rLKDFpmmq6Npyc//JeuIRxJGh7B3yLRlGkbTwlnGqLSpgmDeL4FYnjSivN6vCiSRbvcK3y5fOPOW+6X9X/k+n3rEupu7MnENz1Md7OrJ3ZyulxXOVaicUSTUmspwpvXExienkiLsjbrt9eF4+/a3sjGT0EvT8gPs20vveMob5Wi45T1dURrAJQ5TCK2ArekvINO/u81eGIjl5VspiK4pYyF1v7DTVQUXPwGCVmgrnnbkLHQdCfyteXeeCQm66/te1R+IQTtzZuNY1zv3i8x9f121VucZ1C3edC5iEzrOacF1rowtCGAoSaCULMhWZK9MSr2cBrDVCxtkgdIBKfrZm/Nd6yt10EJ2cm+7uaXB2RgeXPOS0b44nggx/bVrpMnKrz5YT1ZOsvyhDnsOHs3Ar3+zRmfWNiM2cv5mTqo4qjoCqE70zrwfiq7VijzlDy2h9q/F8n7c9E+LvSUaZJLCqyliLORZ84bFyJpV3bIDYuII3oHiA6wnoOLZ2sQZeO7A1YlzMcY587n1COwuCsgc1kuoUmIU7YG8nbLR7+vTU4wD1ufy6K10Dr22hi8jaqUoMZwRYMfJAKF+tEgcraEgvvxOMwvIETSeRAlMypCgAdAuLXho5XrirsXPLoWBsg6hRsuU0pg9Q/OfvWS485YnJ5n3vc6aj1f4jRJ2IaidcG6XYkgS4JSCGPyDzCjZTRk/8VJraN4ubheHxTRX7N6qTyBli4SlWmSI4crbbpw7gL7mwEePu8yz62cR+VIrPPCFukvjb4Ybl5FaJ6Pgzywwz2MWwxjYUwWwAdVpFFWgN6NPrD/vnXERhWot+zJOy3n7ltENEsvLi7+/unVB8K5hHVCPeKMtULAGYoN8Ufyw2y8O6a7gxBYQMTvJm91HePauSqZMevy5l1Jt+V2745W+uCbOZOGKrMVcJcMRWM00pgxEyNtAVaGEM6/zQhHJo/vkr9okV1a+1zVPDxf0XMV7hkqCI1CUo3/S9lgTm4ARWgNgOdi17/BW3ACfJnym3LKN6Sc26tL+/IrmxeqjZz7R9KDCuzE07QuZXwUOXJQC/4t0p+oalay6ykD1xMEgSmED3etSeklRtkj3iThcoPeFR5MFeL6SN4tzDbc7VF6cnVsSjKLcz4q5uhpLOQcDX58aNkxrLWyfgVd3Tj7FB0it/SPEw/34WVt6tutCm4vhtgC39sjuPc/e0S3tCzLggEXsQQEaOFKjU0rf6lqu2KR7PahY8pQoILEtUJRXKWGX1wyVAS4Yda+pXfNNG2V936Gjrnkd0NN5W1ZD9SS+UW4Dz1z7MMoyj576P3XZ0kZFrwtQsmOXXJPI8WWtXC/q6HVa+3siuihXE9hD4f+ktnQ0FXiCSlaA6UpooRofaEW1tqSg1lwGs8ewMk8wTk15+87BS3ftlFuvzSEOq+zJNfVFvNKKq8oVuoFzJVtSXed5Yat7Y8KSMstyIDR91J5k2DbR9tRO9VOPZacGI1D1OMM6OQjnzEWtWx+ugBqB4zlXnPl2chSgjoQd2Q7rhoSNDUAamjPYQzs9fcvM+QGb0PUJmE6m7GROLZOMK8jMJa7jMWMHV/RNzSZ6x7biklq4KiteA9mENWHV42G0oxX1iT9aIDyq0Cw23n7t4wVk0gG7w0xI4PX/qlvE5kdIm+xD2lzfMpWoqjwEYi1791Pmb8a589eC4GHhZiyxhwJRatGkuCYJpNcrDsZvGwh4JrcTV8ItHB4Jzc1fuXUyEHmuyIzEL04RhHNjzqNGJe4ZX28DPK5I1vrC5FsHnDTadEDsuV495wiU9XUpxB5ST4p0rgFw9SssGDp6WM4he7XerB3Y7j2BMhYGe1u8jyyQSF123IL7uJ0S/UnBt1Maq6FLzkSNB3HaLYzTP3o7Rgbl/2Ravb4ogju4TV79sfWQj+XmS3d1jQsyQC6Bz2zroc247oplt9dfpNHYWzspd35c6Y4+bm+eyFlH0OA+Ev5bsNJAxaGBFDVDM6DXXJ0w+6+Dzfirk4SCPsYiBLEhr3/U5fxOBypj+KtOUVVoMQtCz/2dbdLlMxc/Uvq69fGUvtW5fB1/X11JQuG4wTuVPV714EAmk/wC8075v5pziz/BQyPl8KuiS+V5WJ+qWqYDllPzMxydyq6Dia9bBiUb7J/W/hfdh/p6Ha5ZiFE8cKeaTXJWYA758zdlYXBaHEme+H2rVLOV/996Fz8q8jrK+o2+V4+XjaLlJLYy7Rw0Q8aUSkjKXsauK261e7NW0HzeDMzVOCzM2Llgn81yhaiM+U1LVAFmVpUXvYhp2ci4O9oMLe3tZ77OGVMQfhtaWKPu3jw/3X0AKM+K5cmSCwuWfY/rTJlsWfM7WcLSFZSi6Maoi1BcF7WIrrNSY54oX9LeLee9ZbPCHBY4BQpwzg1+JnOte6iKLwSMO+c+YvsXMdZRlpQyXOt+Z6THZZaguUBmS1bhnZbL2F9MdOqkOhYdeDtY7VvFgILTgeEWTY3p2H6WQatvjd3KIta+E6/0ytg7Xojatq+uGVXZSprhGKTb766WPcwiSQ0qEdg13n9qXXbHj5CQhEiIVQnx76MB+Y976QRykdVUSGQjjx0F+1/+uXaP7Tttkem7mg/+t5evlQU63z8r/HjgQdrv/69JX/A1BLAwQUAAIACAAxh/NWkXUJiEwAAABrAAAAGwAAAHVuaXZlcnNhbC91bml2ZXJzYWwucG5nLnhtbLOxr8jNUShLLSrOzM+zVTLUM1Cyt+PlsikoSi3LTC1XqACKAQUhQEmh0lbJxAjBLc9MKckAqjAwMUAIZqRmpmeU2CqZWyAE9YFmAgBQSwECAAAUAAIACADlCyFRNmFYAkcDAADhCQAAFAAAAAAAAAABAAAAAAAAAAAAdW5pdmVyc2FsL3BsYXllci54bWxQSwECAAAUAAIACAAwh/NWpmRal5QGAACRFwAAHQAAAAAAAAABAAAAAAB5AwAAdW5pdmVyc2FsL2NvbW1vbl9tZXNzYWdlcy5sbmdQSwECAAAUAAIACAAwh/NWFR5gG6MAAAB/AQAALgAAAAAAAAABAAAAAABICgAAdW5pdmVyc2FsL3BsYXliYWNrX2FuZF9uYXZpZ2F0aW9uX3NldHRpbmdzLnhtbFBLAQIAABQAAgAIADCH81YNPB/kAgUAABcZAAAnAAAAAAAAAAEAAAAAADcLAAB1bml2ZXJzYWwvZmxhc2hfcHVibGlzaGluZ19zZXR0aW5ncy54bWxQSwECAAAUAAIACAAwh/NWtFD3CpMDAAC0DAAAIQAAAAAAAAABAAAAAAB+EAAAdW5pdmVyc2FsL2ZsYXNoX3NraW5fc2V0dGluZ3MueG1sUEsBAgAAFAACAAgAMIfzVpLIT/X+BAAAoRgAACYAAAAAAAAAAQAAAAAAUBQAAHVuaXZlcnNhbC9odG1sX3B1Ymxpc2hpbmdfc2V0dGluZ3MueG1sUEsBAgAAFAACAAgAMIfzVjdJ7OC8AQAAfwYAAB8AAAAAAAAAAQAAAAAAkhkAAHVuaXZlcnNhbC9odG1sX3NraW5fc2V0dGluZ3MuanNQSwECAAAUAAIACAAwh/NWASLxaX0AAAB9AAAAHAAAAAAAAAABAAAAAACLGwAAdW5pdmVyc2FsL2xvY2FsX3NldHRpbmdzLnhtbFBLAQIAABQAAgAIADGH81bBMWo/HhkAAKEuAAAXAAAAAAAAAAAAAAAAAEIcAAB1bml2ZXJzYWwvdW5pdmVyc2FsLnBuZ1BLAQIAABQAAgAIADGH81aRdQmITAAAAGsAAAAbAAAAAAAAAAEAAAAAAJU1AAB1bml2ZXJzYWwvdW5pdmVyc2FsLnBuZy54bWxQSwUGAAAAAAoACgAGAwAAGjYAAAAA"/>
  <p:tag name="ISPRING_CURRENT_PLAYER_ID" val="universal"/>
  <p:tag name="ISPRING_LMS_API_VERSION" val="SCORM 2004 (4th edition)"/>
  <p:tag name="ISPRING_ULTRA_SCORM_COURSE_ID" val="E60E0749-8DD6-473A-951F-F93F40A98BA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HI\uFFFD{D8E4F3E4-C6CE-497D-BFC9-2BB23939F896}&quot;,&quot;D:\\Ngoc - Vat li\\KHTN 6\\PPT KHTN 6 - ketnoi\\PPT cho GV\\Bài 1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compressionType&quot;:&quot;LOSSLESS&quot;,&quot;jpegQuality&quot;:7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PRESENTATION_TITLE" val="Bài 11 - Oxygen Không khí - tiết 3"/>
  <p:tag name="ISPRING_FIRST_PUBLISH" val="1"/>
</p:tagLst>
</file>

<file path=ppt/theme/theme1.xml><?xml version="1.0" encoding="utf-8"?>
<a:theme xmlns:a="http://schemas.openxmlformats.org/drawingml/2006/main" name="Cartoon Graduation Project Defense by Slidesgo">
  <a:themeElements>
    <a:clrScheme name="Simple Light">
      <a:dk1>
        <a:srgbClr val="353431"/>
      </a:dk1>
      <a:lt1>
        <a:srgbClr val="FFFFFF"/>
      </a:lt1>
      <a:dk2>
        <a:srgbClr val="97C8BD"/>
      </a:dk2>
      <a:lt2>
        <a:srgbClr val="A7D3C7"/>
      </a:lt2>
      <a:accent1>
        <a:srgbClr val="32978B"/>
      </a:accent1>
      <a:accent2>
        <a:srgbClr val="FFB42E"/>
      </a:accent2>
      <a:accent3>
        <a:srgbClr val="D8941D"/>
      </a:accent3>
      <a:accent4>
        <a:srgbClr val="353431"/>
      </a:accent4>
      <a:accent5>
        <a:srgbClr val="D84C5D"/>
      </a:accent5>
      <a:accent6>
        <a:srgbClr val="C43D5B"/>
      </a:accent6>
      <a:hlink>
        <a:srgbClr val="3534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1332</Words>
  <Application>Microsoft Office PowerPoint</Application>
  <PresentationFormat>Widescreen</PresentationFormat>
  <Paragraphs>157</Paragraphs>
  <Slides>23</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#9Slide07 SVNCinnamoncake</vt:lpstr>
      <vt:lpstr>Ropa Sans</vt:lpstr>
      <vt:lpstr>#9Slide07 SVNStick A Round</vt:lpstr>
      <vt:lpstr>Abel</vt:lpstr>
      <vt:lpstr>#9Slide03 Ample</vt:lpstr>
      <vt:lpstr>#9Slide03 AllRoundGothic</vt:lpstr>
      <vt:lpstr>Chau Philomene One</vt:lpstr>
      <vt:lpstr>#9Slide07 SVNA Love Of Thunder</vt:lpstr>
      <vt:lpstr>Roboto</vt:lpstr>
      <vt:lpstr>#9Slide07 SVNNexa Rust Slab Bla</vt:lpstr>
      <vt:lpstr>Bree Serif</vt:lpstr>
      <vt:lpstr>Arial</vt:lpstr>
      <vt:lpstr>Calibri</vt:lpstr>
      <vt:lpstr>Cartoon Graduation Project Defense by Slidesgo</vt:lpstr>
      <vt:lpstr>Bài 11 OXYGEN VÀ KHÔNG KHÍ</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 Oxygen Không khí - tiết 3</dc:title>
  <dc:creator>Ngoc Nguyen</dc:creator>
  <cp:lastModifiedBy>Administrator</cp:lastModifiedBy>
  <cp:revision>25</cp:revision>
  <dcterms:created xsi:type="dcterms:W3CDTF">2021-07-26T17:43:01Z</dcterms:created>
  <dcterms:modified xsi:type="dcterms:W3CDTF">2023-10-16T15:57:04Z</dcterms:modified>
</cp:coreProperties>
</file>