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35"/>
  </p:notesMasterIdLst>
  <p:sldIdLst>
    <p:sldId id="316" r:id="rId2"/>
    <p:sldId id="320" r:id="rId3"/>
    <p:sldId id="363" r:id="rId4"/>
    <p:sldId id="362" r:id="rId5"/>
    <p:sldId id="394" r:id="rId6"/>
    <p:sldId id="365" r:id="rId7"/>
    <p:sldId id="366" r:id="rId8"/>
    <p:sldId id="368" r:id="rId9"/>
    <p:sldId id="369" r:id="rId10"/>
    <p:sldId id="406" r:id="rId11"/>
    <p:sldId id="382" r:id="rId12"/>
    <p:sldId id="385" r:id="rId13"/>
    <p:sldId id="386" r:id="rId14"/>
    <p:sldId id="383" r:id="rId15"/>
    <p:sldId id="389" r:id="rId16"/>
    <p:sldId id="390" r:id="rId17"/>
    <p:sldId id="391" r:id="rId18"/>
    <p:sldId id="392" r:id="rId19"/>
    <p:sldId id="393" r:id="rId20"/>
    <p:sldId id="407" r:id="rId21"/>
    <p:sldId id="379" r:id="rId22"/>
    <p:sldId id="380" r:id="rId23"/>
    <p:sldId id="375" r:id="rId24"/>
    <p:sldId id="378" r:id="rId25"/>
    <p:sldId id="374" r:id="rId26"/>
    <p:sldId id="408" r:id="rId27"/>
    <p:sldId id="403" r:id="rId28"/>
    <p:sldId id="402" r:id="rId29"/>
    <p:sldId id="404" r:id="rId30"/>
    <p:sldId id="405" r:id="rId31"/>
    <p:sldId id="396" r:id="rId32"/>
    <p:sldId id="397" r:id="rId33"/>
    <p:sldId id="401" r:id="rId34"/>
  </p:sldIdLst>
  <p:sldSz cx="9144000" cy="5143500" type="screen16x9"/>
  <p:notesSz cx="6858000" cy="9144000"/>
  <p:embeddedFontLst>
    <p:embeddedFont>
      <p:font typeface="#9Slide03 Arima Madurai" panose="00000500000000000000" pitchFamily="2" charset="0"/>
      <p:regular r:id="rId36"/>
    </p:embeddedFont>
    <p:embeddedFont>
      <p:font typeface="#9Slide03 Arima Madurai Black" panose="00000A00000000000000" pitchFamily="2" charset="0"/>
      <p:bold r:id="rId37"/>
    </p:embeddedFont>
    <p:embeddedFont>
      <p:font typeface="Amatic SC" panose="00000500000000000000" pitchFamily="2" charset="-79"/>
      <p:regular r:id="rId38"/>
      <p:bold r:id="rId39"/>
    </p:embeddedFont>
    <p:embeddedFont>
      <p:font typeface="Barlow Light" panose="00000400000000000000" pitchFamily="2"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Days One" panose="020B0604020202020204" charset="0"/>
      <p:regular r:id="rId48"/>
    </p:embeddedFont>
    <p:embeddedFont>
      <p:font typeface="Livvic" pitchFamily="2" charset="0"/>
      <p:regular r:id="rId49"/>
      <p:bold r:id="rId50"/>
      <p:italic r:id="rId51"/>
      <p:boldItalic r:id="rId52"/>
    </p:embeddedFont>
    <p:embeddedFont>
      <p:font typeface="Montserrat" panose="00000500000000000000" pitchFamily="2" charset="0"/>
      <p:regular r:id="rId53"/>
      <p:bold r:id="rId54"/>
      <p:italic r:id="rId55"/>
      <p:boldItalic r:id="rId56"/>
    </p:embeddedFont>
    <p:embeddedFont>
      <p:font typeface="Nunito" pitchFamily="2" charset="0"/>
      <p:regular r:id="rId57"/>
      <p:bold r:id="rId58"/>
      <p:italic r:id="rId59"/>
      <p:boldItalic r:id="rId60"/>
    </p:embeddedFont>
    <p:embeddedFont>
      <p:font typeface="Palatino Linotype" panose="02040502050505030304" pitchFamily="18" charset="0"/>
      <p:regular r:id="rId61"/>
      <p:bold r:id="rId62"/>
      <p:italic r:id="rId63"/>
      <p:boldItalic r:id="rId64"/>
    </p:embeddedFont>
    <p:embeddedFont>
      <p:font typeface="Roboto Condensed Light" panose="02000000000000000000" pitchFamily="2" charset="0"/>
      <p:regular r:id="rId65"/>
      <p:italic r:id="rId66"/>
    </p:embeddedFont>
    <p:embeddedFont>
      <p:font typeface="Tahoma" panose="020B0604030504040204" pitchFamily="34" charset="0"/>
      <p:regular r:id="rId67"/>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F1F1"/>
    <a:srgbClr val="FFFFBD"/>
    <a:srgbClr val="FFFFA3"/>
    <a:srgbClr val="00D2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2D0F2F-7195-4A2D-BAA5-05DC51A09435}">
  <a:tblStyle styleId="{FD2D0F2F-7195-4A2D-BAA5-05DC51A094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7" d="100"/>
          <a:sy n="87" d="100"/>
        </p:scale>
        <p:origin x="906" y="84"/>
      </p:cViewPr>
      <p:guideLst>
        <p:guide orient="horz" pos="166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font" Target="fonts/font28.fntdata"/><Relationship Id="rId68" Type="http://schemas.openxmlformats.org/officeDocument/2006/relationships/font" Target="fonts/font33.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font" Target="fonts/font2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6.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7395731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510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3490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39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1376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7845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5959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6737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7"/>
        <p:cNvGrpSpPr/>
        <p:nvPr/>
      </p:nvGrpSpPr>
      <p:grpSpPr>
        <a:xfrm>
          <a:off x="0" y="0"/>
          <a:ext cx="0" cy="0"/>
          <a:chOff x="0" y="0"/>
          <a:chExt cx="0" cy="0"/>
        </a:xfrm>
      </p:grpSpPr>
      <p:sp>
        <p:nvSpPr>
          <p:cNvPr id="358" name="Google Shape;358;p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36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59" name="Google Shape;359;p4"/>
          <p:cNvSpPr txBox="1">
            <a:spLocks noGrp="1"/>
          </p:cNvSpPr>
          <p:nvPr>
            <p:ph type="body" idx="1"/>
          </p:nvPr>
        </p:nvSpPr>
        <p:spPr>
          <a:xfrm>
            <a:off x="713225" y="1217425"/>
            <a:ext cx="7717500" cy="33909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Font typeface="Livvic"/>
              <a:buAutoNum type="arabicPeriod"/>
              <a:defRPr sz="1200">
                <a:latin typeface="Montserrat"/>
                <a:ea typeface="Montserrat"/>
                <a:cs typeface="Montserrat"/>
                <a:sym typeface="Montserrat"/>
              </a:defRPr>
            </a:lvl1pPr>
            <a:lvl2pPr marL="914400" lvl="1" indent="-298450" rtl="0">
              <a:spcBef>
                <a:spcPts val="1600"/>
              </a:spcBef>
              <a:spcAft>
                <a:spcPts val="0"/>
              </a:spcAft>
              <a:buSzPts val="1100"/>
              <a:buFont typeface="Roboto Condensed Light"/>
              <a:buAutoNum type="alphaLcPeriod"/>
              <a:defRPr sz="1100"/>
            </a:lvl2pPr>
            <a:lvl3pPr marL="1371600" lvl="2" indent="-298450" rtl="0">
              <a:spcBef>
                <a:spcPts val="1600"/>
              </a:spcBef>
              <a:spcAft>
                <a:spcPts val="0"/>
              </a:spcAft>
              <a:buSzPts val="1100"/>
              <a:buFont typeface="Roboto Condensed Light"/>
              <a:buAutoNum type="romanLcPeriod"/>
              <a:defRPr sz="1100"/>
            </a:lvl3pPr>
            <a:lvl4pPr marL="1828800" lvl="3" indent="-298450" rtl="0">
              <a:spcBef>
                <a:spcPts val="1600"/>
              </a:spcBef>
              <a:spcAft>
                <a:spcPts val="0"/>
              </a:spcAft>
              <a:buSzPts val="1100"/>
              <a:buFont typeface="Roboto Condensed Light"/>
              <a:buAutoNum type="arabicPeriod"/>
              <a:defRPr sz="1100"/>
            </a:lvl4pPr>
            <a:lvl5pPr marL="2286000" lvl="4" indent="-298450" rtl="0">
              <a:spcBef>
                <a:spcPts val="1600"/>
              </a:spcBef>
              <a:spcAft>
                <a:spcPts val="0"/>
              </a:spcAft>
              <a:buSzPts val="1100"/>
              <a:buFont typeface="Roboto Condensed Light"/>
              <a:buAutoNum type="alphaLcPeriod"/>
              <a:defRPr sz="1100"/>
            </a:lvl5pPr>
            <a:lvl6pPr marL="2743200" lvl="5" indent="-298450" rtl="0">
              <a:spcBef>
                <a:spcPts val="1600"/>
              </a:spcBef>
              <a:spcAft>
                <a:spcPts val="0"/>
              </a:spcAft>
              <a:buSzPts val="1100"/>
              <a:buFont typeface="Roboto Condensed Light"/>
              <a:buAutoNum type="romanLcPeriod"/>
              <a:defRPr sz="1100"/>
            </a:lvl6pPr>
            <a:lvl7pPr marL="3200400" lvl="6" indent="-298450" rtl="0">
              <a:spcBef>
                <a:spcPts val="1600"/>
              </a:spcBef>
              <a:spcAft>
                <a:spcPts val="0"/>
              </a:spcAft>
              <a:buSzPts val="1100"/>
              <a:buFont typeface="Roboto Condensed Light"/>
              <a:buAutoNum type="arabicPeriod"/>
              <a:defRPr sz="1100"/>
            </a:lvl7pPr>
            <a:lvl8pPr marL="3657600" lvl="7" indent="-298450" rtl="0">
              <a:spcBef>
                <a:spcPts val="1600"/>
              </a:spcBef>
              <a:spcAft>
                <a:spcPts val="0"/>
              </a:spcAft>
              <a:buSzPts val="1100"/>
              <a:buFont typeface="Roboto Condensed Light"/>
              <a:buAutoNum type="alphaLcPeriod"/>
              <a:defRPr sz="1100"/>
            </a:lvl8pPr>
            <a:lvl9pPr marL="4114800" lvl="8" indent="-298450" rtl="0">
              <a:spcBef>
                <a:spcPts val="1600"/>
              </a:spcBef>
              <a:spcAft>
                <a:spcPts val="1600"/>
              </a:spcAft>
              <a:buSzPts val="1100"/>
              <a:buFont typeface="Roboto Condensed Light"/>
              <a:buAutoNum type="romanLcPeriod"/>
              <a:defRPr sz="1100"/>
            </a:lvl9pPr>
          </a:lstStyle>
          <a:p>
            <a:endParaRPr/>
          </a:p>
        </p:txBody>
      </p:sp>
      <p:sp>
        <p:nvSpPr>
          <p:cNvPr id="360" name="Google Shape;360;p4"/>
          <p:cNvSpPr/>
          <p:nvPr/>
        </p:nvSpPr>
        <p:spPr>
          <a:xfrm rot="10800000" flipH="1">
            <a:off x="660181" y="297105"/>
            <a:ext cx="653191" cy="20469"/>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rot="10800000" flipH="1">
            <a:off x="1000" y="251350"/>
            <a:ext cx="2700700" cy="1975"/>
          </a:xfrm>
          <a:custGeom>
            <a:avLst/>
            <a:gdLst/>
            <a:ahLst/>
            <a:cxnLst/>
            <a:rect l="l" t="t" r="r" b="b"/>
            <a:pathLst>
              <a:path w="108028" h="79" extrusionOk="0">
                <a:moveTo>
                  <a:pt x="0" y="0"/>
                </a:moveTo>
                <a:lnTo>
                  <a:pt x="100841" y="56"/>
                </a:lnTo>
                <a:lnTo>
                  <a:pt x="108028" y="79"/>
                </a:lnTo>
              </a:path>
            </a:pathLst>
          </a:custGeom>
          <a:noFill/>
          <a:ln w="19050" cap="flat" cmpd="sng">
            <a:solidFill>
              <a:schemeClr val="lt2"/>
            </a:solidFill>
            <a:prstDash val="solid"/>
            <a:round/>
            <a:headEnd type="none" w="med" len="med"/>
            <a:tailEnd type="oval" w="med" len="med"/>
          </a:ln>
        </p:spPr>
      </p:sp>
      <p:sp>
        <p:nvSpPr>
          <p:cNvPr id="362" name="Google Shape;362;p4"/>
          <p:cNvSpPr/>
          <p:nvPr/>
        </p:nvSpPr>
        <p:spPr>
          <a:xfrm flipH="1">
            <a:off x="7937650" y="4829725"/>
            <a:ext cx="1206350" cy="225250"/>
          </a:xfrm>
          <a:custGeom>
            <a:avLst/>
            <a:gdLst/>
            <a:ahLst/>
            <a:cxnLst/>
            <a:rect l="l" t="t" r="r" b="b"/>
            <a:pathLst>
              <a:path w="48254" h="9010" extrusionOk="0">
                <a:moveTo>
                  <a:pt x="0" y="9010"/>
                </a:moveTo>
                <a:lnTo>
                  <a:pt x="10812" y="0"/>
                </a:lnTo>
                <a:lnTo>
                  <a:pt x="48254" y="0"/>
                </a:lnTo>
              </a:path>
            </a:pathLst>
          </a:custGeom>
          <a:noFill/>
          <a:ln w="19050" cap="flat" cmpd="sng">
            <a:solidFill>
              <a:schemeClr val="lt2"/>
            </a:solidFill>
            <a:prstDash val="solid"/>
            <a:round/>
            <a:headEnd type="none" w="med" len="med"/>
            <a:tailEnd type="oval" w="med" len="med"/>
          </a:ln>
        </p:spPr>
      </p:sp>
      <p:sp>
        <p:nvSpPr>
          <p:cNvPr id="363" name="Google Shape;363;p4"/>
          <p:cNvSpPr/>
          <p:nvPr/>
        </p:nvSpPr>
        <p:spPr>
          <a:xfrm rot="10800000" flipH="1">
            <a:off x="8464775" y="4902887"/>
            <a:ext cx="152100" cy="152100"/>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rot="10800000" flipH="1">
            <a:off x="8752521" y="4658218"/>
            <a:ext cx="67500" cy="67500"/>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 name="Google Shape;365;p4"/>
          <p:cNvGrpSpPr/>
          <p:nvPr/>
        </p:nvGrpSpPr>
        <p:grpSpPr>
          <a:xfrm>
            <a:off x="1488414" y="4777558"/>
            <a:ext cx="152173" cy="152150"/>
            <a:chOff x="810321" y="2832391"/>
            <a:chExt cx="266457" cy="266416"/>
          </a:xfrm>
        </p:grpSpPr>
        <p:sp>
          <p:nvSpPr>
            <p:cNvPr id="366" name="Google Shape;36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 name="Google Shape;384;p4"/>
          <p:cNvSpPr/>
          <p:nvPr/>
        </p:nvSpPr>
        <p:spPr>
          <a:xfrm rot="10800000" flipH="1">
            <a:off x="0" y="4730075"/>
            <a:ext cx="1096375" cy="199475"/>
          </a:xfrm>
          <a:custGeom>
            <a:avLst/>
            <a:gdLst/>
            <a:ahLst/>
            <a:cxnLst/>
            <a:rect l="l" t="t" r="r" b="b"/>
            <a:pathLst>
              <a:path w="43855" h="7979" extrusionOk="0">
                <a:moveTo>
                  <a:pt x="0" y="0"/>
                </a:moveTo>
                <a:lnTo>
                  <a:pt x="31366" y="0"/>
                </a:lnTo>
                <a:lnTo>
                  <a:pt x="43855" y="7979"/>
                </a:lnTo>
              </a:path>
            </a:pathLst>
          </a:custGeom>
          <a:noFill/>
          <a:ln w="19050" cap="flat" cmpd="sng">
            <a:solidFill>
              <a:schemeClr val="lt2"/>
            </a:solidFill>
            <a:prstDash val="solid"/>
            <a:round/>
            <a:headEnd type="none" w="med" len="med"/>
            <a:tailEnd type="oval" w="med" len="med"/>
          </a:ln>
        </p:spPr>
      </p:sp>
      <p:grpSp>
        <p:nvGrpSpPr>
          <p:cNvPr id="385" name="Google Shape;385;p4"/>
          <p:cNvGrpSpPr/>
          <p:nvPr/>
        </p:nvGrpSpPr>
        <p:grpSpPr>
          <a:xfrm>
            <a:off x="331135" y="4607673"/>
            <a:ext cx="143790" cy="153248"/>
            <a:chOff x="461025" y="2465625"/>
            <a:chExt cx="170650" cy="181875"/>
          </a:xfrm>
        </p:grpSpPr>
        <p:sp>
          <p:nvSpPr>
            <p:cNvPr id="386" name="Google Shape;386;p4"/>
            <p:cNvSpPr/>
            <p:nvPr/>
          </p:nvSpPr>
          <p:spPr>
            <a:xfrm>
              <a:off x="546475" y="2465625"/>
              <a:ext cx="25" cy="90800"/>
            </a:xfrm>
            <a:custGeom>
              <a:avLst/>
              <a:gdLst/>
              <a:ahLst/>
              <a:cxnLst/>
              <a:rect l="l" t="t" r="r" b="b"/>
              <a:pathLst>
                <a:path w="1" h="3632" fill="none" extrusionOk="0">
                  <a:moveTo>
                    <a:pt x="1" y="0"/>
                  </a:moveTo>
                  <a:lnTo>
                    <a:pt x="1" y="363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546475" y="2477450"/>
              <a:ext cx="33450" cy="33725"/>
            </a:xfrm>
            <a:custGeom>
              <a:avLst/>
              <a:gdLst/>
              <a:ahLst/>
              <a:cxnLst/>
              <a:rect l="l" t="t" r="r" b="b"/>
              <a:pathLst>
                <a:path w="1338" h="1349" fill="none" extrusionOk="0">
                  <a:moveTo>
                    <a:pt x="1" y="1349"/>
                  </a:moveTo>
                  <a:lnTo>
                    <a:pt x="1337"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512775" y="2477450"/>
              <a:ext cx="33725" cy="33725"/>
            </a:xfrm>
            <a:custGeom>
              <a:avLst/>
              <a:gdLst/>
              <a:ahLst/>
              <a:cxnLst/>
              <a:rect l="l" t="t" r="r" b="b"/>
              <a:pathLst>
                <a:path w="1349" h="1349" fill="none" extrusionOk="0">
                  <a:moveTo>
                    <a:pt x="1349" y="1349"/>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467525" y="2511150"/>
              <a:ext cx="78975" cy="45275"/>
            </a:xfrm>
            <a:custGeom>
              <a:avLst/>
              <a:gdLst/>
              <a:ahLst/>
              <a:cxnLst/>
              <a:rect l="l" t="t" r="r" b="b"/>
              <a:pathLst>
                <a:path w="3159" h="1811" fill="none" extrusionOk="0">
                  <a:moveTo>
                    <a:pt x="0" y="1"/>
                  </a:moveTo>
                  <a:lnTo>
                    <a:pt x="3159"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494725" y="2487800"/>
              <a:ext cx="12450" cy="46150"/>
            </a:xfrm>
            <a:custGeom>
              <a:avLst/>
              <a:gdLst/>
              <a:ahLst/>
              <a:cxnLst/>
              <a:rect l="l" t="t" r="r" b="b"/>
              <a:pathLst>
                <a:path w="498" h="1846" fill="none" extrusionOk="0">
                  <a:moveTo>
                    <a:pt x="497" y="1846"/>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461025" y="2533925"/>
              <a:ext cx="46150" cy="12150"/>
            </a:xfrm>
            <a:custGeom>
              <a:avLst/>
              <a:gdLst/>
              <a:ahLst/>
              <a:cxnLst/>
              <a:rect l="l" t="t" r="r" b="b"/>
              <a:pathLst>
                <a:path w="1846" h="486" fill="none" extrusionOk="0">
                  <a:moveTo>
                    <a:pt x="1845" y="1"/>
                  </a:moveTo>
                  <a:lnTo>
                    <a:pt x="0"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467525" y="2556400"/>
              <a:ext cx="78975" cy="45575"/>
            </a:xfrm>
            <a:custGeom>
              <a:avLst/>
              <a:gdLst/>
              <a:ahLst/>
              <a:cxnLst/>
              <a:rect l="l" t="t" r="r" b="b"/>
              <a:pathLst>
                <a:path w="3159" h="1823" fill="none" extrusionOk="0">
                  <a:moveTo>
                    <a:pt x="0" y="1822"/>
                  </a:moveTo>
                  <a:lnTo>
                    <a:pt x="3159"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461025" y="2567050"/>
              <a:ext cx="46150" cy="12150"/>
            </a:xfrm>
            <a:custGeom>
              <a:avLst/>
              <a:gdLst/>
              <a:ahLst/>
              <a:cxnLst/>
              <a:rect l="l" t="t" r="r" b="b"/>
              <a:pathLst>
                <a:path w="1846" h="486" fill="none" extrusionOk="0">
                  <a:moveTo>
                    <a:pt x="1845" y="485"/>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494725" y="2579175"/>
              <a:ext cx="12450" cy="45850"/>
            </a:xfrm>
            <a:custGeom>
              <a:avLst/>
              <a:gdLst/>
              <a:ahLst/>
              <a:cxnLst/>
              <a:rect l="l" t="t" r="r" b="b"/>
              <a:pathLst>
                <a:path w="498" h="1834" fill="none" extrusionOk="0">
                  <a:moveTo>
                    <a:pt x="497" y="0"/>
                  </a:moveTo>
                  <a:lnTo>
                    <a:pt x="1"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546475" y="2556400"/>
              <a:ext cx="25" cy="91100"/>
            </a:xfrm>
            <a:custGeom>
              <a:avLst/>
              <a:gdLst/>
              <a:ahLst/>
              <a:cxnLst/>
              <a:rect l="l" t="t" r="r" b="b"/>
              <a:pathLst>
                <a:path w="1" h="3644" fill="none" extrusionOk="0">
                  <a:moveTo>
                    <a:pt x="1" y="3644"/>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512775" y="2601950"/>
              <a:ext cx="33725" cy="33725"/>
            </a:xfrm>
            <a:custGeom>
              <a:avLst/>
              <a:gdLst/>
              <a:ahLst/>
              <a:cxnLst/>
              <a:rect l="l" t="t" r="r" b="b"/>
              <a:pathLst>
                <a:path w="1349" h="1349" fill="none" extrusionOk="0">
                  <a:moveTo>
                    <a:pt x="1349" y="0"/>
                  </a:moveTo>
                  <a:lnTo>
                    <a:pt x="0"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546475" y="2601950"/>
              <a:ext cx="33450" cy="33725"/>
            </a:xfrm>
            <a:custGeom>
              <a:avLst/>
              <a:gdLst/>
              <a:ahLst/>
              <a:cxnLst/>
              <a:rect l="l" t="t" r="r" b="b"/>
              <a:pathLst>
                <a:path w="1338" h="1349" fill="none" extrusionOk="0">
                  <a:moveTo>
                    <a:pt x="1" y="0"/>
                  </a:moveTo>
                  <a:lnTo>
                    <a:pt x="1337"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546475" y="2556400"/>
              <a:ext cx="78700" cy="45575"/>
            </a:xfrm>
            <a:custGeom>
              <a:avLst/>
              <a:gdLst/>
              <a:ahLst/>
              <a:cxnLst/>
              <a:rect l="l" t="t" r="r" b="b"/>
              <a:pathLst>
                <a:path w="3148" h="1823" fill="none" extrusionOk="0">
                  <a:moveTo>
                    <a:pt x="3147" y="1822"/>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585800" y="2579175"/>
              <a:ext cx="12150" cy="45850"/>
            </a:xfrm>
            <a:custGeom>
              <a:avLst/>
              <a:gdLst/>
              <a:ahLst/>
              <a:cxnLst/>
              <a:rect l="l" t="t" r="r" b="b"/>
              <a:pathLst>
                <a:path w="486" h="1834" fill="none" extrusionOk="0">
                  <a:moveTo>
                    <a:pt x="1" y="0"/>
                  </a:moveTo>
                  <a:lnTo>
                    <a:pt x="486"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585800" y="2567050"/>
              <a:ext cx="45875" cy="12150"/>
            </a:xfrm>
            <a:custGeom>
              <a:avLst/>
              <a:gdLst/>
              <a:ahLst/>
              <a:cxnLst/>
              <a:rect l="l" t="t" r="r" b="b"/>
              <a:pathLst>
                <a:path w="1835" h="486" fill="none" extrusionOk="0">
                  <a:moveTo>
                    <a:pt x="1" y="485"/>
                  </a:moveTo>
                  <a:lnTo>
                    <a:pt x="1834"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546475" y="2511150"/>
              <a:ext cx="78700" cy="45275"/>
            </a:xfrm>
            <a:custGeom>
              <a:avLst/>
              <a:gdLst/>
              <a:ahLst/>
              <a:cxnLst/>
              <a:rect l="l" t="t" r="r" b="b"/>
              <a:pathLst>
                <a:path w="3148" h="1811" fill="none" extrusionOk="0">
                  <a:moveTo>
                    <a:pt x="3147" y="1"/>
                  </a:moveTo>
                  <a:lnTo>
                    <a:pt x="1"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585800" y="2533925"/>
              <a:ext cx="45875" cy="12150"/>
            </a:xfrm>
            <a:custGeom>
              <a:avLst/>
              <a:gdLst/>
              <a:ahLst/>
              <a:cxnLst/>
              <a:rect l="l" t="t" r="r" b="b"/>
              <a:pathLst>
                <a:path w="1835" h="486" fill="none" extrusionOk="0">
                  <a:moveTo>
                    <a:pt x="1" y="1"/>
                  </a:moveTo>
                  <a:lnTo>
                    <a:pt x="1834"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585800" y="2487800"/>
              <a:ext cx="12150" cy="46150"/>
            </a:xfrm>
            <a:custGeom>
              <a:avLst/>
              <a:gdLst/>
              <a:ahLst/>
              <a:cxnLst/>
              <a:rect l="l" t="t" r="r" b="b"/>
              <a:pathLst>
                <a:path w="486" h="1846" fill="none" extrusionOk="0">
                  <a:moveTo>
                    <a:pt x="1" y="1846"/>
                  </a:moveTo>
                  <a:lnTo>
                    <a:pt x="486"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 name="Google Shape;404;p4"/>
          <p:cNvSpPr/>
          <p:nvPr/>
        </p:nvSpPr>
        <p:spPr>
          <a:xfrm rot="10800000" flipH="1">
            <a:off x="1238350" y="4777550"/>
            <a:ext cx="309600" cy="309600"/>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 name="Google Shape;405;p4"/>
          <p:cNvGrpSpPr/>
          <p:nvPr/>
        </p:nvGrpSpPr>
        <p:grpSpPr>
          <a:xfrm>
            <a:off x="8866926" y="152558"/>
            <a:ext cx="152173" cy="152150"/>
            <a:chOff x="810321" y="2832391"/>
            <a:chExt cx="266457" cy="266416"/>
          </a:xfrm>
        </p:grpSpPr>
        <p:sp>
          <p:nvSpPr>
            <p:cNvPr id="406" name="Google Shape;40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4"/>
          <p:cNvSpPr/>
          <p:nvPr/>
        </p:nvSpPr>
        <p:spPr>
          <a:xfrm rot="10800000" flipH="1">
            <a:off x="7061400" y="0"/>
            <a:ext cx="1642075" cy="253325"/>
          </a:xfrm>
          <a:custGeom>
            <a:avLst/>
            <a:gdLst/>
            <a:ahLst/>
            <a:cxnLst/>
            <a:rect l="l" t="t" r="r" b="b"/>
            <a:pathLst>
              <a:path w="65683" h="10133" extrusionOk="0">
                <a:moveTo>
                  <a:pt x="0" y="0"/>
                </a:moveTo>
                <a:lnTo>
                  <a:pt x="54952" y="221"/>
                </a:lnTo>
                <a:lnTo>
                  <a:pt x="65683" y="10133"/>
                </a:lnTo>
              </a:path>
            </a:pathLst>
          </a:custGeom>
          <a:noFill/>
          <a:ln w="9525" cap="flat" cmpd="sng">
            <a:solidFill>
              <a:schemeClr val="lt2"/>
            </a:solidFill>
            <a:prstDash val="dash"/>
            <a:round/>
            <a:headEnd type="none" w="med" len="med"/>
            <a:tailEnd type="none" w="med" len="med"/>
          </a:ln>
        </p:spPr>
      </p:sp>
      <p:sp>
        <p:nvSpPr>
          <p:cNvPr id="425" name="Google Shape;425;p4"/>
          <p:cNvSpPr/>
          <p:nvPr/>
        </p:nvSpPr>
        <p:spPr>
          <a:xfrm rot="10800000" flipH="1">
            <a:off x="8616863" y="152550"/>
            <a:ext cx="309600" cy="309600"/>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rot="10800000" flipH="1">
            <a:off x="7265131" y="187105"/>
            <a:ext cx="653191" cy="20469"/>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A8292-B9A3-4487-BBC0-12E7E908F097}"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ADC6BF-1A17-4638-9571-BFCC56974BB0}" type="slidenum">
              <a:rPr lang="en-US" smtClean="0"/>
              <a:t>‹#›</a:t>
            </a:fld>
            <a:endParaRPr lang="en-US"/>
          </a:p>
        </p:txBody>
      </p:sp>
    </p:spTree>
    <p:extLst>
      <p:ext uri="{BB962C8B-B14F-4D97-AF65-F5344CB8AC3E}">
        <p14:creationId xmlns:p14="http://schemas.microsoft.com/office/powerpoint/2010/main" val="3415070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2"/>
        <p:cNvGrpSpPr/>
        <p:nvPr/>
      </p:nvGrpSpPr>
      <p:grpSpPr>
        <a:xfrm>
          <a:off x="0" y="0"/>
          <a:ext cx="0" cy="0"/>
          <a:chOff x="0" y="0"/>
          <a:chExt cx="0" cy="0"/>
        </a:xfrm>
      </p:grpSpPr>
      <p:sp>
        <p:nvSpPr>
          <p:cNvPr id="83" name="Google Shape;83;p7"/>
          <p:cNvSpPr/>
          <p:nvPr/>
        </p:nvSpPr>
        <p:spPr>
          <a:xfrm rot="-884877">
            <a:off x="7997294" y="3564834"/>
            <a:ext cx="912816" cy="92828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7"/>
          <p:cNvSpPr/>
          <p:nvPr/>
        </p:nvSpPr>
        <p:spPr>
          <a:xfrm>
            <a:off x="642525" y="331773"/>
            <a:ext cx="6943343" cy="92775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7"/>
          <p:cNvSpPr/>
          <p:nvPr/>
        </p:nvSpPr>
        <p:spPr>
          <a:xfrm>
            <a:off x="368194" y="422127"/>
            <a:ext cx="8379859" cy="4302579"/>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7"/>
          <p:cNvSpPr txBox="1">
            <a:spLocks noGrp="1"/>
          </p:cNvSpPr>
          <p:nvPr>
            <p:ph type="title"/>
          </p:nvPr>
        </p:nvSpPr>
        <p:spPr>
          <a:xfrm>
            <a:off x="883375" y="683600"/>
            <a:ext cx="6426300" cy="3963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7" name="Google Shape;87;p7"/>
          <p:cNvSpPr txBox="1">
            <a:spLocks noGrp="1"/>
          </p:cNvSpPr>
          <p:nvPr>
            <p:ph type="body" idx="1"/>
          </p:nvPr>
        </p:nvSpPr>
        <p:spPr>
          <a:xfrm>
            <a:off x="1188175" y="1506350"/>
            <a:ext cx="3002700" cy="2762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88" name="Google Shape;88;p7"/>
          <p:cNvSpPr txBox="1">
            <a:spLocks noGrp="1"/>
          </p:cNvSpPr>
          <p:nvPr>
            <p:ph type="body" idx="2"/>
          </p:nvPr>
        </p:nvSpPr>
        <p:spPr>
          <a:xfrm>
            <a:off x="4611864" y="1506350"/>
            <a:ext cx="3002700" cy="2762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1000"/>
              </a:spcBef>
              <a:spcAft>
                <a:spcPts val="0"/>
              </a:spcAft>
              <a:buSzPts val="2000"/>
              <a:buChar char="✗"/>
              <a:defRPr sz="2000"/>
            </a:lvl2pPr>
            <a:lvl3pPr marL="1371600" lvl="2" indent="-355600" rtl="0">
              <a:spcBef>
                <a:spcPts val="1000"/>
              </a:spcBef>
              <a:spcAft>
                <a:spcPts val="0"/>
              </a:spcAft>
              <a:buSzPts val="2000"/>
              <a:buChar char="■"/>
              <a:defRPr sz="2000"/>
            </a:lvl3pPr>
            <a:lvl4pPr marL="1828800" lvl="3" indent="-355600" rtl="0">
              <a:spcBef>
                <a:spcPts val="1000"/>
              </a:spcBef>
              <a:spcAft>
                <a:spcPts val="0"/>
              </a:spcAft>
              <a:buSzPts val="2000"/>
              <a:buChar char="●"/>
              <a:defRPr sz="2000"/>
            </a:lvl4pPr>
            <a:lvl5pPr marL="2286000" lvl="4" indent="-355600" rtl="0">
              <a:spcBef>
                <a:spcPts val="1000"/>
              </a:spcBef>
              <a:spcAft>
                <a:spcPts val="0"/>
              </a:spcAft>
              <a:buSzPts val="2000"/>
              <a:buChar char="○"/>
              <a:defRPr sz="2000"/>
            </a:lvl5pPr>
            <a:lvl6pPr marL="2743200" lvl="5" indent="-355600" rtl="0">
              <a:spcBef>
                <a:spcPts val="1000"/>
              </a:spcBef>
              <a:spcAft>
                <a:spcPts val="0"/>
              </a:spcAft>
              <a:buSzPts val="2000"/>
              <a:buChar char="■"/>
              <a:defRPr sz="2000"/>
            </a:lvl6pPr>
            <a:lvl7pPr marL="3200400" lvl="6" indent="-355600" rtl="0">
              <a:spcBef>
                <a:spcPts val="1000"/>
              </a:spcBef>
              <a:spcAft>
                <a:spcPts val="0"/>
              </a:spcAft>
              <a:buSzPts val="2000"/>
              <a:buChar char="●"/>
              <a:defRPr sz="2000"/>
            </a:lvl7pPr>
            <a:lvl8pPr marL="3657600" lvl="7" indent="-355600" rtl="0">
              <a:spcBef>
                <a:spcPts val="1000"/>
              </a:spcBef>
              <a:spcAft>
                <a:spcPts val="0"/>
              </a:spcAft>
              <a:buSzPts val="2000"/>
              <a:buChar char="○"/>
              <a:defRPr sz="2000"/>
            </a:lvl8pPr>
            <a:lvl9pPr marL="4114800" lvl="8" indent="-355600" rtl="0">
              <a:spcBef>
                <a:spcPts val="1000"/>
              </a:spcBef>
              <a:spcAft>
                <a:spcPts val="1000"/>
              </a:spcAft>
              <a:buSzPts val="2000"/>
              <a:buChar char="■"/>
              <a:defRPr sz="2000"/>
            </a:lvl9pPr>
          </a:lstStyle>
          <a:p>
            <a:endParaRPr/>
          </a:p>
        </p:txBody>
      </p:sp>
      <p:sp>
        <p:nvSpPr>
          <p:cNvPr id="89" name="Google Shape;89;p7"/>
          <p:cNvSpPr txBox="1">
            <a:spLocks noGrp="1"/>
          </p:cNvSpPr>
          <p:nvPr>
            <p:ph type="sldNum" idx="12"/>
          </p:nvPr>
        </p:nvSpPr>
        <p:spPr>
          <a:xfrm>
            <a:off x="8404375" y="4693376"/>
            <a:ext cx="548700" cy="300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0" name="Google Shape;90;p7"/>
          <p:cNvSpPr/>
          <p:nvPr/>
        </p:nvSpPr>
        <p:spPr>
          <a:xfrm>
            <a:off x="8138824" y="237026"/>
            <a:ext cx="739006" cy="92798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7"/>
          <p:cNvSpPr/>
          <p:nvPr/>
        </p:nvSpPr>
        <p:spPr>
          <a:xfrm>
            <a:off x="8547668" y="2847045"/>
            <a:ext cx="262123" cy="231108"/>
          </a:xfrm>
          <a:custGeom>
            <a:avLst/>
            <a:gdLst/>
            <a:ahLst/>
            <a:cxnLst/>
            <a:rect l="l" t="t" r="r" b="b"/>
            <a:pathLst>
              <a:path w="124229" h="109530" extrusionOk="0">
                <a:moveTo>
                  <a:pt x="79291" y="1720"/>
                </a:moveTo>
                <a:cubicBezTo>
                  <a:pt x="8212" y="-15360"/>
                  <a:pt x="-40965" y="100205"/>
                  <a:pt x="47829" y="108799"/>
                </a:cubicBezTo>
                <a:cubicBezTo>
                  <a:pt x="119983" y="119191"/>
                  <a:pt x="160785" y="15554"/>
                  <a:pt x="79291" y="1720"/>
                </a:cubicBezTo>
                <a:close/>
                <a:moveTo>
                  <a:pt x="106609" y="64095"/>
                </a:moveTo>
                <a:cubicBezTo>
                  <a:pt x="93827" y="96675"/>
                  <a:pt x="39761" y="106168"/>
                  <a:pt x="18275" y="78083"/>
                </a:cubicBezTo>
                <a:cubicBezTo>
                  <a:pt x="2292" y="46095"/>
                  <a:pt x="38489" y="11651"/>
                  <a:pt x="70390" y="15247"/>
                </a:cubicBezTo>
                <a:cubicBezTo>
                  <a:pt x="97620" y="15401"/>
                  <a:pt x="116651" y="36974"/>
                  <a:pt x="106609" y="6409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7"/>
          <p:cNvSpPr/>
          <p:nvPr/>
        </p:nvSpPr>
        <p:spPr>
          <a:xfrm>
            <a:off x="4426766" y="4724706"/>
            <a:ext cx="888148" cy="61490"/>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7"/>
          <p:cNvSpPr/>
          <p:nvPr/>
        </p:nvSpPr>
        <p:spPr>
          <a:xfrm>
            <a:off x="5368771" y="4755508"/>
            <a:ext cx="86890" cy="31179"/>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7"/>
          <p:cNvSpPr/>
          <p:nvPr/>
        </p:nvSpPr>
        <p:spPr>
          <a:xfrm>
            <a:off x="5538652" y="4755173"/>
            <a:ext cx="299728" cy="40681"/>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7"/>
          <p:cNvSpPr/>
          <p:nvPr/>
        </p:nvSpPr>
        <p:spPr>
          <a:xfrm>
            <a:off x="325536" y="1027644"/>
            <a:ext cx="113330" cy="95404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7"/>
          <p:cNvSpPr/>
          <p:nvPr/>
        </p:nvSpPr>
        <p:spPr>
          <a:xfrm>
            <a:off x="257001" y="1121076"/>
            <a:ext cx="80437" cy="399039"/>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806497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1pPr>
            <a:lvl2pPr lvl="1"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2pPr>
            <a:lvl3pPr lvl="2"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3pPr>
            <a:lvl4pPr lvl="3"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4pPr>
            <a:lvl5pPr lvl="4"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5pPr>
            <a:lvl6pPr lvl="5"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6pPr>
            <a:lvl7pPr lvl="6"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7pPr>
            <a:lvl8pPr lvl="7"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8pPr>
            <a:lvl9pPr lvl="8"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1pPr>
            <a:lvl2pPr marL="914400" lvl="1"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2pPr>
            <a:lvl3pPr marL="1371600" lvl="2"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3pPr>
            <a:lvl4pPr marL="1828800" lvl="3"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4pPr>
            <a:lvl5pPr marL="2286000" lvl="4"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5pPr>
            <a:lvl6pPr marL="2743200" lvl="5"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6pPr>
            <a:lvl7pPr marL="3200400" lvl="6"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7pPr>
            <a:lvl8pPr marL="3657600" lvl="7"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8pPr>
            <a:lvl9pPr marL="4114800" lvl="8" indent="-330200">
              <a:lnSpc>
                <a:spcPct val="100000"/>
              </a:lnSpc>
              <a:spcBef>
                <a:spcPts val="1600"/>
              </a:spcBef>
              <a:spcAft>
                <a:spcPts val="1600"/>
              </a:spcAft>
              <a:buClr>
                <a:schemeClr val="dk1"/>
              </a:buClr>
              <a:buSzPts val="1600"/>
              <a:buFont typeface="Barlow Light"/>
              <a:buChar char="■"/>
              <a:defRPr sz="1600">
                <a:solidFill>
                  <a:schemeClr val="dk1"/>
                </a:solidFill>
                <a:latin typeface="Barlow Light"/>
                <a:ea typeface="Barlow Light"/>
                <a:cs typeface="Barlow Light"/>
                <a:sym typeface="Barlow Light"/>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77" r:id="rId2"/>
    <p:sldLayoutId id="2147483678"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7.png"/><Relationship Id="rId3" Type="http://schemas.microsoft.com/office/2007/relationships/hdphoto" Target="../media/hdphoto6.wdp"/><Relationship Id="rId7" Type="http://schemas.openxmlformats.org/officeDocument/2006/relationships/image" Target="../media/image34.png"/><Relationship Id="rId12"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6.png"/><Relationship Id="rId5" Type="http://schemas.microsoft.com/office/2007/relationships/hdphoto" Target="../media/hdphoto7.wdp"/><Relationship Id="rId10" Type="http://schemas.microsoft.com/office/2007/relationships/hdphoto" Target="../media/hdphoto9.wdp"/><Relationship Id="rId4" Type="http://schemas.openxmlformats.org/officeDocument/2006/relationships/image" Target="../media/image32.png"/><Relationship Id="rId9" Type="http://schemas.openxmlformats.org/officeDocument/2006/relationships/image" Target="../media/image35.png"/><Relationship Id="rId14" Type="http://schemas.microsoft.com/office/2007/relationships/hdphoto" Target="../media/hdphoto1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39.gif"/><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jpeg"/><Relationship Id="rId7" Type="http://schemas.openxmlformats.org/officeDocument/2006/relationships/image" Target="../media/image57.jpeg"/><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image" Target="../media/image56.png"/><Relationship Id="rId5" Type="http://schemas.microsoft.com/office/2007/relationships/hdphoto" Target="../media/hdphoto1.wdp"/><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slide" Target="slide27.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microsoft.com/office/2007/relationships/hdphoto" Target="../media/hdphoto1.wdp"/><Relationship Id="rId7"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microsoft.com/office/2007/relationships/hdphoto" Target="../media/hdphoto2.wdp"/><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1.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9133" y="1989364"/>
            <a:ext cx="8885733" cy="2471058"/>
            <a:chOff x="147625" y="2330495"/>
            <a:chExt cx="8885733" cy="1849620"/>
          </a:xfrm>
        </p:grpSpPr>
        <p:pic>
          <p:nvPicPr>
            <p:cNvPr id="4" name="Picture 2" descr="Quy Trình Làm Gốm | 5 Bước Làm Gốm Bạn Cần Biết - Gốm Nghệ Thuật"/>
            <p:cNvPicPr>
              <a:picLocks noChangeAspect="1" noChangeArrowheads="1"/>
            </p:cNvPicPr>
            <p:nvPr/>
          </p:nvPicPr>
          <p:blipFill rotWithShape="1">
            <a:blip r:embed="rId2">
              <a:extLst>
                <a:ext uri="{28A0092B-C50C-407E-A947-70E740481C1C}">
                  <a14:useLocalDpi xmlns:a14="http://schemas.microsoft.com/office/drawing/2010/main" val="0"/>
                </a:ext>
              </a:extLst>
            </a:blip>
            <a:srcRect l="6348" r="14590"/>
            <a:stretch/>
          </p:blipFill>
          <p:spPr bwMode="auto">
            <a:xfrm>
              <a:off x="147625" y="2343007"/>
              <a:ext cx="2178702" cy="183710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Đi đổ xăng cứ nắm mẹo này, vừa tiết kiệm vừa tránh gian lậ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27464" y="2343008"/>
              <a:ext cx="2307375" cy="18245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hân biệt cát bê tông và cát xây - Vật liệu xây dựng Việt Nam"/>
            <p:cNvPicPr>
              <a:picLocks noChangeAspect="1" noChangeArrowheads="1"/>
            </p:cNvPicPr>
            <p:nvPr/>
          </p:nvPicPr>
          <p:blipFill rotWithShape="1">
            <a:blip r:embed="rId4">
              <a:extLst>
                <a:ext uri="{28A0092B-C50C-407E-A947-70E740481C1C}">
                  <a14:useLocalDpi xmlns:a14="http://schemas.microsoft.com/office/drawing/2010/main" val="0"/>
                </a:ext>
              </a:extLst>
            </a:blip>
            <a:srcRect l="5338" t="7265" r="6238"/>
            <a:stretch/>
          </p:blipFill>
          <p:spPr bwMode="auto">
            <a:xfrm>
              <a:off x="2328947" y="2343007"/>
              <a:ext cx="2198518" cy="18245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ãy tả hình ảnh bác nông dân đang gặt lúa - Văn lớp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34840" y="2330495"/>
              <a:ext cx="2198518" cy="183710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Google Shape;2236;p32"/>
          <p:cNvSpPr txBox="1">
            <a:spLocks noGrp="1"/>
          </p:cNvSpPr>
          <p:nvPr>
            <p:ph type="title"/>
          </p:nvPr>
        </p:nvSpPr>
        <p:spPr>
          <a:xfrm>
            <a:off x="-118600" y="737506"/>
            <a:ext cx="9381199" cy="1872344"/>
          </a:xfrm>
          <a:prstGeom prst="rect">
            <a:avLst/>
          </a:prstGeom>
        </p:spPr>
        <p:txBody>
          <a:bodyPr spcFirstLastPara="1" wrap="square" lIns="91425" tIns="91425" rIns="91425" bIns="91425" anchor="t" anchorCtr="0">
            <a:noAutofit/>
          </a:bodyPr>
          <a:lstStyle/>
          <a:p>
            <a:pPr lvl="0"/>
            <a:r>
              <a:rPr lang="en-US" sz="3200" dirty="0">
                <a:solidFill>
                  <a:schemeClr val="tx1"/>
                </a:solidFill>
                <a:latin typeface="Times New Roman" panose="02020603050405020304" pitchFamily="18" charset="0"/>
                <a:cs typeface="Times New Roman" panose="02020603050405020304" pitchFamily="18" charset="0"/>
              </a:rPr>
              <a:t>MỘT SỐ VẬT LIỆU, NGUYÊN LIỆU, NHIÊN LIỆU, L</a:t>
            </a:r>
            <a:r>
              <a:rPr lang="vi-VN" sz="3200" dirty="0">
                <a:solidFill>
                  <a:schemeClr val="tx1"/>
                </a:solidFill>
                <a:latin typeface="Times New Roman" panose="02020603050405020304" pitchFamily="18" charset="0"/>
                <a:cs typeface="Times New Roman" panose="02020603050405020304" pitchFamily="18" charset="0"/>
              </a:rPr>
              <a:t>ƯƠ</a:t>
            </a:r>
            <a:r>
              <a:rPr lang="en-US" sz="3200" dirty="0">
                <a:solidFill>
                  <a:schemeClr val="tx1"/>
                </a:solidFill>
                <a:latin typeface="Times New Roman" panose="02020603050405020304" pitchFamily="18" charset="0"/>
                <a:cs typeface="Times New Roman" panose="02020603050405020304" pitchFamily="18" charset="0"/>
              </a:rPr>
              <a:t>NG THỰC - THỰC PHẨM THÔNG DỤNG</a:t>
            </a:r>
            <a:endParaRPr sz="32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979063" y="155925"/>
            <a:ext cx="4264715" cy="523220"/>
          </a:xfrm>
          <a:prstGeom prst="rect">
            <a:avLst/>
          </a:prstGeom>
          <a:solidFill>
            <a:schemeClr val="lt1"/>
          </a:solidFill>
          <a:ln w="28575">
            <a:solidFill>
              <a:schemeClr val="bg2">
                <a:alpha val="97000"/>
              </a:schemeClr>
            </a:solidFill>
            <a:prstDash val="dash"/>
          </a:ln>
        </p:spPr>
        <p:txBody>
          <a:bodyPr wrap="square">
            <a:spAutoFit/>
          </a:bodyPr>
          <a:lstStyle/>
          <a:p>
            <a:pPr algn="ctr"/>
            <a:r>
              <a:rPr lang="en-US" sz="2800" dirty="0">
                <a:solidFill>
                  <a:schemeClr val="tx1"/>
                </a:solidFill>
                <a:latin typeface="Times New Roman" panose="02020603050405020304" pitchFamily="18" charset="0"/>
                <a:cs typeface="Times New Roman" panose="02020603050405020304" pitchFamily="18" charset="0"/>
              </a:rPr>
              <a:t>CH</a:t>
            </a:r>
            <a:r>
              <a:rPr lang="vi-VN" sz="2800" dirty="0">
                <a:solidFill>
                  <a:schemeClr val="tx1"/>
                </a:solidFill>
                <a:latin typeface="Times New Roman" panose="02020603050405020304" pitchFamily="18" charset="0"/>
                <a:cs typeface="Times New Roman" panose="02020603050405020304" pitchFamily="18" charset="0"/>
              </a:rPr>
              <a:t>ƯƠ</a:t>
            </a:r>
            <a:r>
              <a:rPr lang="en-US" sz="2800" dirty="0">
                <a:solidFill>
                  <a:schemeClr val="tx1"/>
                </a:solidFill>
                <a:latin typeface="Times New Roman" panose="02020603050405020304" pitchFamily="18" charset="0"/>
                <a:cs typeface="Times New Roman" panose="02020603050405020304" pitchFamily="18" charset="0"/>
              </a:rPr>
              <a:t>NG III</a:t>
            </a:r>
          </a:p>
        </p:txBody>
      </p:sp>
    </p:spTree>
    <p:extLst>
      <p:ext uri="{BB962C8B-B14F-4D97-AF65-F5344CB8AC3E}">
        <p14:creationId xmlns:p14="http://schemas.microsoft.com/office/powerpoint/2010/main" val="151183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45249" y="328774"/>
            <a:ext cx="7006976" cy="461665"/>
          </a:xfrm>
          <a:prstGeom prst="rect">
            <a:avLst/>
          </a:prstGeom>
          <a:noFill/>
        </p:spPr>
        <p:txBody>
          <a:bodyPr wrap="square" rtlCol="0">
            <a:spAutoFit/>
          </a:bodyPr>
          <a:lstStyle/>
          <a:p>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BÀI 12: MỘT SỐ VẬT LIỆU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Tiết</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1)</a:t>
            </a:r>
          </a:p>
        </p:txBody>
      </p:sp>
      <p:sp>
        <p:nvSpPr>
          <p:cNvPr id="4" name="TextBox 3"/>
          <p:cNvSpPr txBox="1"/>
          <p:nvPr/>
        </p:nvSpPr>
        <p:spPr>
          <a:xfrm>
            <a:off x="390418" y="1027416"/>
            <a:ext cx="8414535" cy="3410164"/>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liệu</a:t>
            </a:r>
            <a:endPar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indent="0" algn="just">
              <a:lnSpc>
                <a:spcPct val="105000"/>
              </a:lnSpc>
              <a:spcBef>
                <a:spcPts val="600"/>
              </a:spcBef>
              <a:spcAft>
                <a:spcPts val="600"/>
              </a:spcAft>
              <a:buNone/>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chất</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hoặc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hỗn</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hợp</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số</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chất</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con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sử</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dụng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để</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ra</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dụng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phục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vụ</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cuộc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sống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a:p>
            <a:pPr marL="0" indent="0">
              <a:buNone/>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liệu</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tự</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nhiên</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như</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đá</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gỗ</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đất</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a:p>
            <a:pPr marL="0" indent="0">
              <a:buNone/>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liệu</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do con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chế</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tạo</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ra</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không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tự</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nhiên</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như</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cao</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su</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thủy</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tinh</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nhựa</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gốm</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sứ</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kim</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a:p>
            <a:pPr indent="0" algn="just">
              <a:lnSpc>
                <a:spcPct val="105000"/>
              </a:lnSpc>
              <a:spcBef>
                <a:spcPts val="600"/>
              </a:spcBef>
              <a:spcAft>
                <a:spcPts val="600"/>
              </a:spcAft>
              <a:buNone/>
            </a:pP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7915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209620"/>
            <a:ext cx="6251687" cy="523220"/>
          </a:xfrm>
          <a:prstGeom prst="rect">
            <a:avLst/>
          </a:prstGeom>
          <a:noFill/>
        </p:spPr>
        <p:txBody>
          <a:bodyPr wrap="square" rtlCol="0">
            <a:spAutoFit/>
          </a:bodyPr>
          <a:lstStyle/>
          <a:p>
            <a:pPr algn="ct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dụng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liệu</a:t>
            </a:r>
            <a:endParaRPr lang="en-US" sz="2800" b="1" dirty="0">
              <a:solidFill>
                <a:schemeClr val="tx1"/>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42817" y="664944"/>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3" name="Rounded Rectangle 12"/>
          <p:cNvSpPr/>
          <p:nvPr/>
        </p:nvSpPr>
        <p:spPr>
          <a:xfrm>
            <a:off x="1037978" y="4114800"/>
            <a:ext cx="7702611" cy="753035"/>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800" dirty="0" err="1">
                <a:solidFill>
                  <a:schemeClr val="tx1"/>
                </a:solidFill>
                <a:latin typeface="Times New Roman" panose="02020603050405020304" pitchFamily="18" charset="0"/>
                <a:cs typeface="Times New Roman" panose="02020603050405020304" pitchFamily="18" charset="0"/>
              </a:rPr>
              <a:t>Mỗi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loại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vật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liệu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có</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tính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chất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nhau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Cần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dựa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vào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tính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chất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này</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để</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lựa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chọn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vật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liệu</a:t>
            </a:r>
            <a:endParaRPr lang="en-US" sz="1800" dirty="0">
              <a:solidFill>
                <a:schemeClr val="tx1"/>
              </a:solidFill>
              <a:latin typeface="Times New Roman" panose="02020603050405020304" pitchFamily="18" charset="0"/>
              <a:cs typeface="Times New Roman" panose="02020603050405020304" pitchFamily="18" charset="0"/>
            </a:endParaRPr>
          </a:p>
        </p:txBody>
      </p:sp>
      <p:pic>
        <p:nvPicPr>
          <p:cNvPr id="14" name="Picture 16" descr="Hình ảnh Cây Bút Chì Mẫu Biểu Tượng Của Trường Trừu Tượng Phẳng Văn Bản  Viết, Biểu Tượng Màu, Biểu Tượng Mẫu, Biểu Tượng Trừu Tượng Vector và PNG  với nền tro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219" b="81563" l="10000" r="90000"/>
                    </a14:imgEffect>
                  </a14:imgLayer>
                </a14:imgProps>
              </a:ext>
              <a:ext uri="{28A0092B-C50C-407E-A947-70E740481C1C}">
                <a14:useLocalDpi xmlns:a14="http://schemas.microsoft.com/office/drawing/2010/main" val="0"/>
              </a:ext>
            </a:extLst>
          </a:blip>
          <a:srcRect l="19484" t="21120" r="20289" b="20448"/>
          <a:stretch/>
        </p:blipFill>
        <p:spPr bwMode="auto">
          <a:xfrm flipH="1">
            <a:off x="183664" y="3979997"/>
            <a:ext cx="755969" cy="88783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hân Biệt Dây 3 Pha 2-3-4 Ruột Đồng Cách Điện PVC | Cơ Điện Trần Ph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091" y="1540399"/>
            <a:ext cx="3154190" cy="166554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448849" y="2632298"/>
            <a:ext cx="2029611" cy="738664"/>
            <a:chOff x="1273949" y="772510"/>
            <a:chExt cx="2029611" cy="738664"/>
          </a:xfrm>
        </p:grpSpPr>
        <p:sp>
          <p:nvSpPr>
            <p:cNvPr id="6" name="Line Callout 2 (Accent Bar) 5"/>
            <p:cNvSpPr/>
            <p:nvPr/>
          </p:nvSpPr>
          <p:spPr>
            <a:xfrm>
              <a:off x="1399507" y="916699"/>
              <a:ext cx="1634754" cy="507829"/>
            </a:xfrm>
            <a:prstGeom prst="accentCallout2">
              <a:avLst>
                <a:gd name="adj1" fmla="val 58763"/>
                <a:gd name="adj2" fmla="val -6261"/>
                <a:gd name="adj3" fmla="val 60431"/>
                <a:gd name="adj4" fmla="val -18739"/>
                <a:gd name="adj5" fmla="val -6879"/>
                <a:gd name="adj6" fmla="val -383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TextBox 6"/>
            <p:cNvSpPr txBox="1"/>
            <p:nvPr/>
          </p:nvSpPr>
          <p:spPr>
            <a:xfrm>
              <a:off x="1273949" y="772510"/>
              <a:ext cx="2029611" cy="738664"/>
            </a:xfrm>
            <a:prstGeom prst="rect">
              <a:avLst/>
            </a:prstGeom>
            <a:noFill/>
          </p:spPr>
          <p:txBody>
            <a:bodyPr wrap="square" rtlCol="0">
              <a:spAutoFit/>
            </a:bodyPr>
            <a:lstStyle/>
            <a:p>
              <a:pPr algn="just"/>
              <a:r>
                <a:rPr lang="en-US" dirty="0" err="1">
                  <a:solidFill>
                    <a:srgbClr val="002060"/>
                  </a:solidFill>
                  <a:latin typeface="Times New Roman" panose="02020603050405020304" pitchFamily="18" charset="0"/>
                  <a:cs typeface="Times New Roman" panose="02020603050405020304" pitchFamily="18" charset="0"/>
                </a:rPr>
                <a:t>Lõi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dây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dẫn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điện</a:t>
              </a:r>
              <a:r>
                <a:rPr lang="en-US" dirty="0">
                  <a:solidFill>
                    <a:srgbClr val="002060"/>
                  </a:solidFill>
                  <a:latin typeface="Times New Roman" panose="02020603050405020304" pitchFamily="18" charset="0"/>
                  <a:cs typeface="Times New Roman" panose="02020603050405020304" pitchFamily="18" charset="0"/>
                </a:rPr>
                <a:t> đ</a:t>
              </a:r>
              <a:r>
                <a:rPr lang="vi-VN" dirty="0">
                  <a:solidFill>
                    <a:srgbClr val="002060"/>
                  </a:solidFill>
                  <a:latin typeface="Times New Roman" panose="02020603050405020304" pitchFamily="18" charset="0"/>
                  <a:cs typeface="Times New Roman" panose="02020603050405020304" pitchFamily="18" charset="0"/>
                </a:rPr>
                <a:t>ượ</a:t>
              </a:r>
              <a:r>
                <a:rPr lang="en-US" dirty="0">
                  <a:solidFill>
                    <a:srgbClr val="002060"/>
                  </a:solidFill>
                  <a:latin typeface="Times New Roman" panose="02020603050405020304" pitchFamily="18" charset="0"/>
                  <a:cs typeface="Times New Roman" panose="02020603050405020304" pitchFamily="18" charset="0"/>
                </a:rPr>
                <a:t>c </a:t>
              </a:r>
              <a:r>
                <a:rPr lang="en-US" dirty="0" err="1">
                  <a:solidFill>
                    <a:srgbClr val="002060"/>
                  </a:solidFill>
                  <a:latin typeface="Times New Roman" panose="02020603050405020304" pitchFamily="18" charset="0"/>
                  <a:cs typeface="Times New Roman" panose="02020603050405020304" pitchFamily="18" charset="0"/>
                </a:rPr>
                <a:t>làm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bằng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kim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loại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vì</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kim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loại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tính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dẫn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điện</a:t>
              </a:r>
              <a:endParaRPr lang="en-US" dirty="0">
                <a:solidFill>
                  <a:srgbClr val="002060"/>
                </a:solidFill>
                <a:latin typeface="Times New Roman" panose="02020603050405020304" pitchFamily="18" charset="0"/>
                <a:cs typeface="Times New Roman" panose="02020603050405020304" pitchFamily="18" charset="0"/>
              </a:endParaRPr>
            </a:p>
          </p:txBody>
        </p:sp>
      </p:grpSp>
      <p:grpSp>
        <p:nvGrpSpPr>
          <p:cNvPr id="26" name="Group 25"/>
          <p:cNvGrpSpPr/>
          <p:nvPr/>
        </p:nvGrpSpPr>
        <p:grpSpPr>
          <a:xfrm rot="10800000">
            <a:off x="307975" y="928952"/>
            <a:ext cx="2336800" cy="738664"/>
            <a:chOff x="-6878" y="1124806"/>
            <a:chExt cx="2336800" cy="738664"/>
          </a:xfrm>
        </p:grpSpPr>
        <p:sp>
          <p:nvSpPr>
            <p:cNvPr id="27" name="Line Callout 2 (Accent Bar) 26"/>
            <p:cNvSpPr/>
            <p:nvPr/>
          </p:nvSpPr>
          <p:spPr>
            <a:xfrm>
              <a:off x="108447" y="1331777"/>
              <a:ext cx="1634754" cy="507829"/>
            </a:xfrm>
            <a:prstGeom prst="accentCallout2">
              <a:avLst>
                <a:gd name="adj1" fmla="val 58763"/>
                <a:gd name="adj2" fmla="val -6261"/>
                <a:gd name="adj3" fmla="val 60431"/>
                <a:gd name="adj4" fmla="val -18739"/>
                <a:gd name="adj5" fmla="val -30094"/>
                <a:gd name="adj6" fmla="val -343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8" name="TextBox 27"/>
            <p:cNvSpPr txBox="1"/>
            <p:nvPr/>
          </p:nvSpPr>
          <p:spPr>
            <a:xfrm rot="10800000">
              <a:off x="-6878" y="1124806"/>
              <a:ext cx="2336800" cy="738664"/>
            </a:xfrm>
            <a:prstGeom prst="rect">
              <a:avLst/>
            </a:prstGeom>
            <a:noFill/>
          </p:spPr>
          <p:txBody>
            <a:bodyPr wrap="square" rtlCol="0">
              <a:spAutoFit/>
            </a:bodyPr>
            <a:lstStyle/>
            <a:p>
              <a:pPr algn="just"/>
              <a:r>
                <a:rPr lang="en-US" dirty="0" err="1">
                  <a:solidFill>
                    <a:srgbClr val="002060"/>
                  </a:solidFill>
                  <a:latin typeface="Times New Roman" panose="02020603050405020304" pitchFamily="18" charset="0"/>
                  <a:cs typeface="Times New Roman" panose="02020603050405020304" pitchFamily="18" charset="0"/>
                </a:rPr>
                <a:t>Vỏ</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dây</a:t>
              </a:r>
              <a:r>
                <a:rPr lang="en-US" dirty="0">
                  <a:solidFill>
                    <a:srgbClr val="002060"/>
                  </a:solidFill>
                  <a:latin typeface="Times New Roman" panose="02020603050405020304" pitchFamily="18" charset="0"/>
                  <a:cs typeface="Times New Roman" panose="02020603050405020304" pitchFamily="18" charset="0"/>
                </a:rPr>
                <a:t> đ</a:t>
              </a:r>
              <a:r>
                <a:rPr lang="vi-VN" dirty="0">
                  <a:solidFill>
                    <a:srgbClr val="002060"/>
                  </a:solidFill>
                  <a:latin typeface="Times New Roman" panose="02020603050405020304" pitchFamily="18" charset="0"/>
                  <a:cs typeface="Times New Roman" panose="02020603050405020304" pitchFamily="18" charset="0"/>
                </a:rPr>
                <a:t>ượ</a:t>
              </a:r>
              <a:r>
                <a:rPr lang="en-US" dirty="0">
                  <a:solidFill>
                    <a:srgbClr val="002060"/>
                  </a:solidFill>
                  <a:latin typeface="Times New Roman" panose="02020603050405020304" pitchFamily="18" charset="0"/>
                  <a:cs typeface="Times New Roman" panose="02020603050405020304" pitchFamily="18" charset="0"/>
                </a:rPr>
                <a:t>c </a:t>
              </a:r>
              <a:r>
                <a:rPr lang="en-US" dirty="0" err="1">
                  <a:solidFill>
                    <a:srgbClr val="002060"/>
                  </a:solidFill>
                  <a:latin typeface="Times New Roman" panose="02020603050405020304" pitchFamily="18" charset="0"/>
                  <a:cs typeface="Times New Roman" panose="02020603050405020304" pitchFamily="18" charset="0"/>
                </a:rPr>
                <a:t>bọc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nhựa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để</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bị</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giật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tiếp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xúc</a:t>
              </a:r>
              <a:endParaRPr lang="en-US" dirty="0">
                <a:solidFill>
                  <a:srgbClr val="002060"/>
                </a:solidFill>
                <a:latin typeface="Times New Roman" panose="02020603050405020304" pitchFamily="18" charset="0"/>
                <a:cs typeface="Times New Roman" panose="02020603050405020304" pitchFamily="18" charset="0"/>
              </a:endParaRPr>
            </a:p>
          </p:txBody>
        </p:sp>
      </p:grpSp>
      <p:cxnSp>
        <p:nvCxnSpPr>
          <p:cNvPr id="29" name="Straight Connector 28"/>
          <p:cNvCxnSpPr/>
          <p:nvPr/>
        </p:nvCxnSpPr>
        <p:spPr>
          <a:xfrm>
            <a:off x="4562248" y="928952"/>
            <a:ext cx="9752" cy="2677155"/>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pic>
        <p:nvPicPr>
          <p:cNvPr id="10244" name="Picture 4" descr="Đánh giá] Tính năng nổi bật của Nồi nhôm chống dính đáy từ 20 cm Sunhouse  SHG2020MCA - Chính hãng trên Điện Máy Xanh"/>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7583" t="16363" r="14968" b="24677"/>
          <a:stretch/>
        </p:blipFill>
        <p:spPr bwMode="auto">
          <a:xfrm>
            <a:off x="5248128" y="1323304"/>
            <a:ext cx="2988134" cy="1959025"/>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5460254" y="3313968"/>
            <a:ext cx="2776008" cy="523220"/>
            <a:chOff x="5460254" y="3313968"/>
            <a:chExt cx="2776008" cy="523220"/>
          </a:xfrm>
        </p:grpSpPr>
        <p:sp>
          <p:nvSpPr>
            <p:cNvPr id="16" name="Line Callout 1 (Accent Bar) 15"/>
            <p:cNvSpPr/>
            <p:nvPr/>
          </p:nvSpPr>
          <p:spPr>
            <a:xfrm rot="5400000">
              <a:off x="6596881" y="3010651"/>
              <a:ext cx="281354" cy="941754"/>
            </a:xfrm>
            <a:prstGeom prst="accentCallout1">
              <a:avLst>
                <a:gd name="adj1" fmla="val 48211"/>
                <a:gd name="adj2" fmla="val -12500"/>
                <a:gd name="adj3" fmla="val 48185"/>
                <a:gd name="adj4" fmla="val -674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TextBox 31"/>
            <p:cNvSpPr txBox="1"/>
            <p:nvPr/>
          </p:nvSpPr>
          <p:spPr>
            <a:xfrm>
              <a:off x="5460254" y="3313968"/>
              <a:ext cx="2776008" cy="523220"/>
            </a:xfrm>
            <a:prstGeom prst="rect">
              <a:avLst/>
            </a:prstGeom>
            <a:noFill/>
          </p:spPr>
          <p:txBody>
            <a:bodyPr wrap="square" rtlCol="0">
              <a:spAutoFit/>
            </a:bodyPr>
            <a:lstStyle/>
            <a:p>
              <a:pPr algn="ctr"/>
              <a:r>
                <a:rPr lang="en-US" dirty="0" err="1">
                  <a:solidFill>
                    <a:srgbClr val="002060"/>
                  </a:solidFill>
                  <a:latin typeface="Times New Roman" panose="02020603050405020304" pitchFamily="18" charset="0"/>
                  <a:cs typeface="Times New Roman" panose="02020603050405020304" pitchFamily="18" charset="0"/>
                </a:rPr>
                <a:t>Nồi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nấu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bằng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kim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loại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vì</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kim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loại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tính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dẫn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nhiệt</a:t>
              </a:r>
              <a:endParaRPr lang="en-US" dirty="0">
                <a:solidFill>
                  <a:srgbClr val="002060"/>
                </a:solidFill>
                <a:latin typeface="Times New Roman" panose="02020603050405020304" pitchFamily="18" charset="0"/>
                <a:cs typeface="Times New Roman" panose="02020603050405020304" pitchFamily="18" charset="0"/>
              </a:endParaRPr>
            </a:p>
          </p:txBody>
        </p:sp>
      </p:grpSp>
      <p:cxnSp>
        <p:nvCxnSpPr>
          <p:cNvPr id="30" name="Straight Connector 29"/>
          <p:cNvCxnSpPr/>
          <p:nvPr/>
        </p:nvCxnSpPr>
        <p:spPr>
          <a:xfrm>
            <a:off x="5931855" y="1312179"/>
            <a:ext cx="16206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0244" idx="0"/>
          </p:cNvCxnSpPr>
          <p:nvPr/>
        </p:nvCxnSpPr>
        <p:spPr>
          <a:xfrm flipH="1">
            <a:off x="5560349" y="1323304"/>
            <a:ext cx="1181846" cy="6334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0244" idx="0"/>
          </p:cNvCxnSpPr>
          <p:nvPr/>
        </p:nvCxnSpPr>
        <p:spPr>
          <a:xfrm>
            <a:off x="6742195" y="1323304"/>
            <a:ext cx="1205753" cy="5953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0244" idx="0"/>
          </p:cNvCxnSpPr>
          <p:nvPr/>
        </p:nvCxnSpPr>
        <p:spPr>
          <a:xfrm>
            <a:off x="6742195" y="1323304"/>
            <a:ext cx="0" cy="31960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042040" y="814298"/>
            <a:ext cx="3391035" cy="523220"/>
          </a:xfrm>
          <a:prstGeom prst="rect">
            <a:avLst/>
          </a:prstGeom>
          <a:noFill/>
        </p:spPr>
        <p:txBody>
          <a:bodyPr wrap="square" rtlCol="0">
            <a:spAutoFit/>
          </a:bodyPr>
          <a:lstStyle/>
          <a:p>
            <a:pPr algn="ctr"/>
            <a:r>
              <a:rPr lang="en-US" dirty="0">
                <a:solidFill>
                  <a:srgbClr val="002060"/>
                </a:solidFill>
                <a:latin typeface="Times New Roman" panose="02020603050405020304" pitchFamily="18" charset="0"/>
                <a:cs typeface="Times New Roman" panose="02020603050405020304" pitchFamily="18" charset="0"/>
              </a:rPr>
              <a:t>Quai </a:t>
            </a:r>
            <a:r>
              <a:rPr lang="en-US" dirty="0" err="1">
                <a:solidFill>
                  <a:srgbClr val="002060"/>
                </a:solidFill>
                <a:latin typeface="Times New Roman" panose="02020603050405020304" pitchFamily="18" charset="0"/>
                <a:cs typeface="Times New Roman" panose="02020603050405020304" pitchFamily="18" charset="0"/>
              </a:rPr>
              <a:t>nồi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bằng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gỗ</a:t>
            </a:r>
            <a:r>
              <a:rPr lang="en-US" dirty="0">
                <a:solidFill>
                  <a:srgbClr val="002060"/>
                </a:solidFill>
                <a:latin typeface="Times New Roman" panose="02020603050405020304" pitchFamily="18" charset="0"/>
                <a:cs typeface="Times New Roman" panose="02020603050405020304" pitchFamily="18" charset="0"/>
              </a:rPr>
              <a:t> hay </a:t>
            </a:r>
            <a:r>
              <a:rPr lang="en-US" dirty="0" err="1">
                <a:solidFill>
                  <a:srgbClr val="002060"/>
                </a:solidFill>
                <a:latin typeface="Times New Roman" panose="02020603050405020304" pitchFamily="18" charset="0"/>
                <a:cs typeface="Times New Roman" panose="02020603050405020304" pitchFamily="18" charset="0"/>
              </a:rPr>
              <a:t>nhựa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vật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liệu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dẫn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nhiệt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kém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để</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bị</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bỏng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cầm</a:t>
            </a:r>
            <a:endParaRPr lang="en-US"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954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circle(in)">
                                      <p:cBhvr>
                                        <p:cTn id="17" dur="20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ircle(in)">
                                      <p:cBhvr>
                                        <p:cTn id="22" dur="2000"/>
                                        <p:tgtEl>
                                          <p:spTgt spid="37"/>
                                        </p:tgtEl>
                                      </p:cBhvr>
                                    </p:animEffect>
                                  </p:childTnLst>
                                </p:cTn>
                              </p:par>
                              <p:par>
                                <p:cTn id="23" presetID="6" presetClass="entr" presetSubtype="16"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par>
                                <p:cTn id="26" presetID="6" presetClass="entr" presetSubtype="16"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circle(in)">
                                      <p:cBhvr>
                                        <p:cTn id="28" dur="2000"/>
                                        <p:tgtEl>
                                          <p:spTgt spid="3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circle(in)">
                                      <p:cBhvr>
                                        <p:cTn id="31" dur="2000"/>
                                        <p:tgtEl>
                                          <p:spTgt spid="45"/>
                                        </p:tgtEl>
                                      </p:cBhvr>
                                    </p:animEffect>
                                  </p:childTnLst>
                                </p:cTn>
                              </p:par>
                              <p:par>
                                <p:cTn id="32" presetID="6" presetClass="entr" presetSubtype="16"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circle(in)">
                                      <p:cBhvr>
                                        <p:cTn id="34" dur="20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55575" y="224333"/>
            <a:ext cx="6251687" cy="523220"/>
          </a:xfrm>
          <a:prstGeom prst="rect">
            <a:avLst/>
          </a:prstGeom>
          <a:noFill/>
        </p:spPr>
        <p:txBody>
          <a:bodyPr wrap="square" rtlCol="0">
            <a:spAutoFit/>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Tính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dụng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liệu</a:t>
            </a:r>
            <a:endParaRPr lang="en-US" sz="2800" b="1" dirty="0">
              <a:solidFill>
                <a:schemeClr val="tx1"/>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3" name="Pentagon 12"/>
          <p:cNvSpPr/>
          <p:nvPr/>
        </p:nvSpPr>
        <p:spPr>
          <a:xfrm>
            <a:off x="0" y="814298"/>
            <a:ext cx="4679576"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dirty="0" err="1">
                <a:latin typeface="Times New Roman" panose="02020603050405020304" pitchFamily="18" charset="0"/>
                <a:cs typeface="Times New Roman" panose="02020603050405020304" pitchFamily="18" charset="0"/>
              </a:rPr>
              <a:t>Tìm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hiểu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năng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dẫn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điện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liệu</a:t>
            </a:r>
            <a:endParaRPr lang="en-US" sz="1800" dirty="0">
              <a:latin typeface="Times New Roman" panose="02020603050405020304" pitchFamily="18" charset="0"/>
              <a:cs typeface="Times New Roman" panose="02020603050405020304" pitchFamily="18" charset="0"/>
            </a:endParaRPr>
          </a:p>
        </p:txBody>
      </p:sp>
      <p:pic>
        <p:nvPicPr>
          <p:cNvPr id="14" name="Picture 4" descr="Hình ảnh Phòng Thí Nghiệm Thiết Kế Biểu Tượng Minh Họa, Phòng Thí Nghiệm.,  Biểu Tượng Của Phòng Thí Nghiệm., Thiết Kế Phòng Thí Nghiệm Vector và PNG  với nền trong suố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833" b="93750" l="10000" r="90000"/>
                    </a14:imgEffect>
                  </a14:imgLayer>
                </a14:imgProps>
              </a:ext>
              <a:ext uri="{28A0092B-C50C-407E-A947-70E740481C1C}">
                <a14:useLocalDpi xmlns:a14="http://schemas.microsoft.com/office/drawing/2010/main" val="0"/>
              </a:ext>
            </a:extLst>
          </a:blip>
          <a:srcRect l="25529" t="26299" r="22378"/>
          <a:stretch/>
        </p:blipFill>
        <p:spPr bwMode="auto">
          <a:xfrm>
            <a:off x="26349" y="1287846"/>
            <a:ext cx="434025" cy="614056"/>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619759" y="1368811"/>
            <a:ext cx="5067526" cy="3634704"/>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Theo </a:t>
            </a:r>
            <a:r>
              <a:rPr lang="en-US" sz="1600" dirty="0" err="1">
                <a:solidFill>
                  <a:schemeClr val="tx1"/>
                </a:solidFill>
                <a:latin typeface="Times New Roman" panose="02020603050405020304" pitchFamily="18" charset="0"/>
                <a:cs typeface="Times New Roman" panose="02020603050405020304" pitchFamily="18" charset="0"/>
              </a:rPr>
              <a:t>dõi</a:t>
            </a:r>
            <a:r>
              <a:rPr lang="en-US" sz="1600" dirty="0">
                <a:solidFill>
                  <a:schemeClr val="tx1"/>
                </a:solidFill>
                <a:latin typeface="Times New Roman" panose="02020603050405020304" pitchFamily="18" charset="0"/>
                <a:cs typeface="Times New Roman" panose="02020603050405020304" pitchFamily="18" charset="0"/>
              </a:rPr>
              <a:t> video </a:t>
            </a:r>
            <a:r>
              <a:rPr lang="en-US" sz="1600" dirty="0" err="1">
                <a:solidFill>
                  <a:schemeClr val="tx1"/>
                </a:solidFill>
                <a:latin typeface="Times New Roman" panose="02020603050405020304" pitchFamily="18" charset="0"/>
                <a:cs typeface="Times New Roman" panose="02020603050405020304" pitchFamily="18" charset="0"/>
              </a:rPr>
              <a:t>mẫu</a:t>
            </a:r>
            <a:r>
              <a:rPr lang="en-US" sz="1600" dirty="0">
                <a:solidFill>
                  <a:schemeClr val="tx1"/>
                </a:solidFill>
                <a:latin typeface="Times New Roman" panose="02020603050405020304" pitchFamily="18" charset="0"/>
                <a:cs typeface="Times New Roman" panose="02020603050405020304" pitchFamily="18" charset="0"/>
              </a:rPr>
              <a:t> h</a:t>
            </a:r>
            <a:r>
              <a:rPr lang="vi-VN" sz="1600" dirty="0">
                <a:solidFill>
                  <a:schemeClr val="tx1"/>
                </a:solidFill>
                <a:latin typeface="Times New Roman" panose="02020603050405020304" pitchFamily="18" charset="0"/>
                <a:cs typeface="Times New Roman" panose="02020603050405020304" pitchFamily="18" charset="0"/>
              </a:rPr>
              <a:t>ướng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dẫn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và</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lắng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nghe</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yêu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cầu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nhiệm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vụ</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từ</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giáo</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viên</a:t>
            </a:r>
            <a:endParaRPr lang="en-US" sz="1600" dirty="0">
              <a:solidFill>
                <a:schemeClr val="tx1"/>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600" dirty="0" err="1">
                <a:solidFill>
                  <a:schemeClr val="tx1"/>
                </a:solidFill>
                <a:latin typeface="Times New Roman" panose="02020603050405020304" pitchFamily="18" charset="0"/>
                <a:cs typeface="Times New Roman" panose="02020603050405020304" pitchFamily="18" charset="0"/>
              </a:rPr>
              <a:t>Chuẩn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bị</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bộ</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dụng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cụ</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xác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định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khả</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năng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dẫn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điện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của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vật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liệu</a:t>
            </a:r>
            <a:endParaRPr lang="en-US" sz="1600" dirty="0">
              <a:solidFill>
                <a:schemeClr val="tx1"/>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600" dirty="0" err="1">
                <a:solidFill>
                  <a:schemeClr val="tx1"/>
                </a:solidFill>
                <a:latin typeface="Times New Roman" panose="02020603050405020304" pitchFamily="18" charset="0"/>
                <a:cs typeface="Times New Roman" panose="02020603050405020304" pitchFamily="18" charset="0"/>
              </a:rPr>
              <a:t>Kiểm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tra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dụng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cụ</a:t>
            </a:r>
            <a:r>
              <a:rPr lang="en-US" sz="1600" dirty="0">
                <a:solidFill>
                  <a:schemeClr val="tx1"/>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600" dirty="0" err="1">
                <a:solidFill>
                  <a:schemeClr val="tx1"/>
                </a:solidFill>
                <a:latin typeface="Times New Roman" panose="02020603050405020304" pitchFamily="18" charset="0"/>
                <a:cs typeface="Times New Roman" panose="02020603050405020304" pitchFamily="18" charset="0"/>
              </a:rPr>
              <a:t>Tiến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hành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thí</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nghiệm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với</a:t>
            </a:r>
            <a:r>
              <a:rPr lang="en-US" sz="1600" dirty="0">
                <a:solidFill>
                  <a:schemeClr val="tx1"/>
                </a:solidFill>
                <a:latin typeface="Times New Roman" panose="02020603050405020304" pitchFamily="18" charset="0"/>
                <a:cs typeface="Times New Roman" panose="02020603050405020304" pitchFamily="18" charset="0"/>
              </a:rPr>
              <a:t>:</a:t>
            </a:r>
          </a:p>
          <a:p>
            <a:pPr algn="just"/>
            <a:r>
              <a:rPr lang="en-US" sz="1600" dirty="0">
                <a:solidFill>
                  <a:schemeClr val="tx1"/>
                </a:solidFill>
                <a:latin typeface="Times New Roman" panose="02020603050405020304" pitchFamily="18" charset="0"/>
                <a:cs typeface="Times New Roman" panose="02020603050405020304" pitchFamily="18" charset="0"/>
              </a:rPr>
              <a:t>         + </a:t>
            </a:r>
            <a:r>
              <a:rPr lang="en-US" sz="1600" dirty="0" err="1">
                <a:solidFill>
                  <a:schemeClr val="tx1"/>
                </a:solidFill>
                <a:latin typeface="Times New Roman" panose="02020603050405020304" pitchFamily="18" charset="0"/>
                <a:cs typeface="Times New Roman" panose="02020603050405020304" pitchFamily="18" charset="0"/>
              </a:rPr>
              <a:t>Dây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đồng</a:t>
            </a:r>
            <a:endParaRPr lang="en-US" sz="1600" dirty="0">
              <a:solidFill>
                <a:schemeClr val="tx1"/>
              </a:solidFill>
              <a:latin typeface="Times New Roman" panose="02020603050405020304" pitchFamily="18" charset="0"/>
              <a:cs typeface="Times New Roman" panose="02020603050405020304" pitchFamily="18" charset="0"/>
            </a:endParaRPr>
          </a:p>
          <a:p>
            <a:pPr algn="just"/>
            <a:r>
              <a:rPr lang="en-US" sz="1600" dirty="0">
                <a:solidFill>
                  <a:schemeClr val="tx1"/>
                </a:solidFill>
                <a:latin typeface="Times New Roman" panose="02020603050405020304" pitchFamily="18" charset="0"/>
                <a:cs typeface="Times New Roman" panose="02020603050405020304" pitchFamily="18" charset="0"/>
              </a:rPr>
              <a:t>         + Cao </a:t>
            </a:r>
            <a:r>
              <a:rPr lang="en-US" sz="1600" dirty="0" err="1">
                <a:solidFill>
                  <a:schemeClr val="tx1"/>
                </a:solidFill>
                <a:latin typeface="Times New Roman" panose="02020603050405020304" pitchFamily="18" charset="0"/>
                <a:cs typeface="Times New Roman" panose="02020603050405020304" pitchFamily="18" charset="0"/>
              </a:rPr>
              <a:t>su</a:t>
            </a:r>
            <a:endParaRPr lang="en-US" sz="1600" dirty="0">
              <a:solidFill>
                <a:schemeClr val="tx1"/>
              </a:solidFill>
              <a:latin typeface="Times New Roman" panose="02020603050405020304" pitchFamily="18" charset="0"/>
              <a:cs typeface="Times New Roman" panose="02020603050405020304" pitchFamily="18" charset="0"/>
            </a:endParaRPr>
          </a:p>
          <a:p>
            <a:pPr algn="just"/>
            <a:r>
              <a:rPr lang="en-US" sz="1600" dirty="0">
                <a:solidFill>
                  <a:schemeClr val="tx1"/>
                </a:solidFill>
                <a:latin typeface="Times New Roman" panose="02020603050405020304" pitchFamily="18" charset="0"/>
                <a:cs typeface="Times New Roman" panose="02020603050405020304" pitchFamily="18" charset="0"/>
              </a:rPr>
              <a:t>         + </a:t>
            </a:r>
            <a:r>
              <a:rPr lang="en-US" sz="1600" dirty="0" err="1">
                <a:solidFill>
                  <a:schemeClr val="tx1"/>
                </a:solidFill>
                <a:latin typeface="Times New Roman" panose="02020603050405020304" pitchFamily="18" charset="0"/>
                <a:cs typeface="Times New Roman" panose="02020603050405020304" pitchFamily="18" charset="0"/>
              </a:rPr>
              <a:t>Thủy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tinh</a:t>
            </a:r>
            <a:endParaRPr lang="en-US" sz="1600" dirty="0">
              <a:solidFill>
                <a:schemeClr val="tx1"/>
              </a:solidFill>
              <a:latin typeface="Times New Roman" panose="02020603050405020304" pitchFamily="18" charset="0"/>
              <a:cs typeface="Times New Roman" panose="02020603050405020304" pitchFamily="18" charset="0"/>
            </a:endParaRPr>
          </a:p>
          <a:p>
            <a:pPr algn="just"/>
            <a:r>
              <a:rPr lang="en-US" sz="1600" dirty="0">
                <a:solidFill>
                  <a:schemeClr val="tx1"/>
                </a:solidFill>
                <a:latin typeface="Times New Roman" panose="02020603050405020304" pitchFamily="18" charset="0"/>
                <a:cs typeface="Times New Roman" panose="02020603050405020304" pitchFamily="18" charset="0"/>
              </a:rPr>
              <a:t>         + </a:t>
            </a:r>
            <a:r>
              <a:rPr lang="en-US" sz="1600" dirty="0" err="1">
                <a:solidFill>
                  <a:schemeClr val="tx1"/>
                </a:solidFill>
                <a:latin typeface="Times New Roman" panose="02020603050405020304" pitchFamily="18" charset="0"/>
                <a:cs typeface="Times New Roman" panose="02020603050405020304" pitchFamily="18" charset="0"/>
              </a:rPr>
              <a:t>Sứ</a:t>
            </a:r>
            <a:endParaRPr lang="en-US" sz="1600" dirty="0">
              <a:solidFill>
                <a:schemeClr val="tx1"/>
              </a:solidFill>
              <a:latin typeface="Times New Roman" panose="02020603050405020304" pitchFamily="18" charset="0"/>
              <a:cs typeface="Times New Roman" panose="02020603050405020304" pitchFamily="18" charset="0"/>
            </a:endParaRPr>
          </a:p>
          <a:p>
            <a:pPr algn="just"/>
            <a:r>
              <a:rPr lang="en-US" sz="1600" dirty="0">
                <a:solidFill>
                  <a:schemeClr val="tx1"/>
                </a:solidFill>
                <a:latin typeface="Times New Roman" panose="02020603050405020304" pitchFamily="18" charset="0"/>
                <a:cs typeface="Times New Roman" panose="02020603050405020304" pitchFamily="18" charset="0"/>
              </a:rPr>
              <a:t>         + </a:t>
            </a:r>
            <a:r>
              <a:rPr lang="en-US" sz="1600" dirty="0" err="1">
                <a:solidFill>
                  <a:schemeClr val="tx1"/>
                </a:solidFill>
                <a:latin typeface="Times New Roman" panose="02020603050405020304" pitchFamily="18" charset="0"/>
                <a:cs typeface="Times New Roman" panose="02020603050405020304" pitchFamily="18" charset="0"/>
              </a:rPr>
              <a:t>Gốm</a:t>
            </a:r>
            <a:endParaRPr lang="en-US" sz="1600" dirty="0">
              <a:solidFill>
                <a:schemeClr val="tx1"/>
              </a:solidFill>
              <a:latin typeface="Times New Roman" panose="02020603050405020304" pitchFamily="18" charset="0"/>
              <a:cs typeface="Times New Roman" panose="02020603050405020304" pitchFamily="18" charset="0"/>
            </a:endParaRPr>
          </a:p>
          <a:p>
            <a:pPr algn="just"/>
            <a:r>
              <a:rPr lang="en-US" sz="1600" dirty="0">
                <a:solidFill>
                  <a:schemeClr val="tx1"/>
                </a:solidFill>
                <a:latin typeface="Times New Roman" panose="02020603050405020304" pitchFamily="18" charset="0"/>
                <a:cs typeface="Times New Roman" panose="02020603050405020304" pitchFamily="18" charset="0"/>
              </a:rPr>
              <a:t>         + </a:t>
            </a:r>
            <a:r>
              <a:rPr lang="en-US" sz="1600" dirty="0" err="1">
                <a:solidFill>
                  <a:schemeClr val="tx1"/>
                </a:solidFill>
                <a:latin typeface="Times New Roman" panose="02020603050405020304" pitchFamily="18" charset="0"/>
                <a:cs typeface="Times New Roman" panose="02020603050405020304" pitchFamily="18" charset="0"/>
              </a:rPr>
              <a:t>Nhựa</a:t>
            </a:r>
            <a:endParaRPr lang="en-US" sz="1600" dirty="0">
              <a:solidFill>
                <a:schemeClr val="tx1"/>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600" dirty="0" err="1">
                <a:solidFill>
                  <a:schemeClr val="tx1"/>
                </a:solidFill>
                <a:latin typeface="Times New Roman" panose="02020603050405020304" pitchFamily="18" charset="0"/>
                <a:cs typeface="Times New Roman" panose="02020603050405020304" pitchFamily="18" charset="0"/>
              </a:rPr>
              <a:t>Trình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bày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kết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quả</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hiện</a:t>
            </a:r>
            <a:r>
              <a:rPr lang="en-US" sz="1600" dirty="0">
                <a:solidFill>
                  <a:schemeClr val="tx1"/>
                </a:solidFill>
                <a:latin typeface="Times New Roman" panose="02020603050405020304" pitchFamily="18" charset="0"/>
                <a:cs typeface="Times New Roman" panose="02020603050405020304" pitchFamily="18" charset="0"/>
              </a:rPr>
              <a:t> t</a:t>
            </a:r>
            <a:r>
              <a:rPr lang="vi-VN" sz="1600" dirty="0">
                <a:solidFill>
                  <a:schemeClr val="tx1"/>
                </a:solidFill>
                <a:latin typeface="Times New Roman" panose="02020603050405020304" pitchFamily="18" charset="0"/>
                <a:cs typeface="Times New Roman" panose="02020603050405020304" pitchFamily="18" charset="0"/>
              </a:rPr>
              <a:t>ượng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theo</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mẫu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bảng</a:t>
            </a:r>
            <a:r>
              <a:rPr lang="en-US" sz="1600" dirty="0">
                <a:solidFill>
                  <a:schemeClr val="tx1"/>
                </a:solidFill>
                <a:latin typeface="Times New Roman" panose="02020603050405020304" pitchFamily="18" charset="0"/>
                <a:cs typeface="Times New Roman" panose="02020603050405020304" pitchFamily="18" charset="0"/>
              </a:rPr>
              <a:t> SGK </a:t>
            </a:r>
            <a:r>
              <a:rPr lang="en-US" sz="1600" dirty="0" err="1">
                <a:solidFill>
                  <a:schemeClr val="tx1"/>
                </a:solidFill>
                <a:latin typeface="Times New Roman" panose="02020603050405020304" pitchFamily="18" charset="0"/>
                <a:cs typeface="Times New Roman" panose="02020603050405020304" pitchFamily="18" charset="0"/>
              </a:rPr>
              <a:t>trang</a:t>
            </a:r>
            <a:r>
              <a:rPr lang="en-US" sz="1600" dirty="0">
                <a:solidFill>
                  <a:schemeClr val="tx1"/>
                </a:solidFill>
                <a:latin typeface="Times New Roman" panose="02020603050405020304" pitchFamily="18" charset="0"/>
                <a:cs typeface="Times New Roman" panose="02020603050405020304" pitchFamily="18" charset="0"/>
              </a:rPr>
              <a:t> 51.</a:t>
            </a:r>
          </a:p>
        </p:txBody>
      </p:sp>
      <p:grpSp>
        <p:nvGrpSpPr>
          <p:cNvPr id="5" name="Group 4"/>
          <p:cNvGrpSpPr/>
          <p:nvPr/>
        </p:nvGrpSpPr>
        <p:grpSpPr>
          <a:xfrm>
            <a:off x="5979560" y="1368811"/>
            <a:ext cx="2993751" cy="2903093"/>
            <a:chOff x="4782612" y="1122652"/>
            <a:chExt cx="2971800" cy="2381250"/>
          </a:xfrm>
        </p:grpSpPr>
        <p:pic>
          <p:nvPicPr>
            <p:cNvPr id="11266" name="Picture 2" descr="Bài 20. Chất dẫn điện và chất cách điện - Dòng điện trong kim loại - Hoc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612" y="1122652"/>
              <a:ext cx="2971800" cy="23812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268512" y="2516428"/>
              <a:ext cx="870509" cy="936345"/>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2060"/>
                  </a:solidFill>
                  <a:latin typeface="Times New Roman" panose="02020603050405020304" pitchFamily="18" charset="0"/>
                  <a:cs typeface="Times New Roman" panose="02020603050405020304" pitchFamily="18" charset="0"/>
                </a:rPr>
                <a:t>Vật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liệu</a:t>
              </a:r>
              <a:endParaRPr lang="en-US" sz="1800"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7692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ật dẫn điện và vật cách điệ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46240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14532" y="239980"/>
            <a:ext cx="6251687" cy="523220"/>
          </a:xfrm>
          <a:prstGeom prst="rect">
            <a:avLst/>
          </a:prstGeom>
          <a:noFill/>
        </p:spPr>
        <p:txBody>
          <a:bodyPr wrap="square" rtlCol="0">
            <a:spAutoFit/>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Tính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dụng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liệu</a:t>
            </a:r>
            <a:endParaRPr lang="en-US" sz="2800" b="1" dirty="0">
              <a:solidFill>
                <a:schemeClr val="tx1"/>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0" y="28702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3" name="Pentagon 12"/>
          <p:cNvSpPr/>
          <p:nvPr/>
        </p:nvSpPr>
        <p:spPr>
          <a:xfrm>
            <a:off x="0" y="814298"/>
            <a:ext cx="4679576"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dirty="0" err="1">
                <a:latin typeface="Times New Roman" panose="02020603050405020304" pitchFamily="18" charset="0"/>
                <a:cs typeface="Times New Roman" panose="02020603050405020304" pitchFamily="18" charset="0"/>
              </a:rPr>
              <a:t>Tìm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hiểu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năng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dẫn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điện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liệu</a:t>
            </a:r>
            <a:endParaRPr lang="en-US" sz="1800" dirty="0">
              <a:latin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2282754608"/>
              </p:ext>
            </p:extLst>
          </p:nvPr>
        </p:nvGraphicFramePr>
        <p:xfrm>
          <a:off x="155575" y="1707538"/>
          <a:ext cx="8805546" cy="2886205"/>
        </p:xfrm>
        <a:graphic>
          <a:graphicData uri="http://schemas.openxmlformats.org/drawingml/2006/table">
            <a:tbl>
              <a:tblPr firstRow="1" bandRow="1">
                <a:tableStyleId>{FD2D0F2F-7195-4A2D-BAA5-05DC51A09435}</a:tableStyleId>
              </a:tblPr>
              <a:tblGrid>
                <a:gridCol w="600331">
                  <a:extLst>
                    <a:ext uri="{9D8B030D-6E8A-4147-A177-3AD203B41FA5}">
                      <a16:colId xmlns:a16="http://schemas.microsoft.com/office/drawing/2014/main" val="20000"/>
                    </a:ext>
                  </a:extLst>
                </a:gridCol>
                <a:gridCol w="1649199">
                  <a:extLst>
                    <a:ext uri="{9D8B030D-6E8A-4147-A177-3AD203B41FA5}">
                      <a16:colId xmlns:a16="http://schemas.microsoft.com/office/drawing/2014/main" val="20001"/>
                    </a:ext>
                  </a:extLst>
                </a:gridCol>
                <a:gridCol w="3165821">
                  <a:extLst>
                    <a:ext uri="{9D8B030D-6E8A-4147-A177-3AD203B41FA5}">
                      <a16:colId xmlns:a16="http://schemas.microsoft.com/office/drawing/2014/main" val="20002"/>
                    </a:ext>
                  </a:extLst>
                </a:gridCol>
                <a:gridCol w="3390195">
                  <a:extLst>
                    <a:ext uri="{9D8B030D-6E8A-4147-A177-3AD203B41FA5}">
                      <a16:colId xmlns:a16="http://schemas.microsoft.com/office/drawing/2014/main" val="20003"/>
                    </a:ext>
                  </a:extLst>
                </a:gridCol>
              </a:tblGrid>
              <a:tr h="412315">
                <a:tc>
                  <a:txBody>
                    <a:bodyPr/>
                    <a:lstStyle/>
                    <a:p>
                      <a:pPr algn="ctr">
                        <a:lnSpc>
                          <a:spcPct val="150000"/>
                        </a:lnSpc>
                      </a:pPr>
                      <a:r>
                        <a:rPr lang="en-US" dirty="0">
                          <a:solidFill>
                            <a:srgbClr val="002060"/>
                          </a:solidFill>
                          <a:latin typeface="#9Slide03 Arima Madurai Black" panose="00000A00000000000000" pitchFamily="2" charset="0"/>
                          <a:cs typeface="#9Slide03 Arima Madurai Black" panose="00000A00000000000000" pitchFamily="2" charset="0"/>
                        </a:rPr>
                        <a:t>STT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err="1">
                          <a:solidFill>
                            <a:srgbClr val="002060"/>
                          </a:solidFill>
                          <a:latin typeface="#9Slide03 Arima Madurai Black" panose="00000A00000000000000" pitchFamily="2" charset="0"/>
                          <a:cs typeface="#9Slide03 Arima Madurai Black" panose="00000A00000000000000" pitchFamily="2" charset="0"/>
                        </a:rPr>
                        <a:t>Vật</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liệu</a:t>
                      </a: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err="1">
                          <a:solidFill>
                            <a:srgbClr val="002060"/>
                          </a:solidFill>
                          <a:latin typeface="#9Slide03 Arima Madurai Black" panose="00000A00000000000000" pitchFamily="2" charset="0"/>
                          <a:cs typeface="#9Slide03 Arima Madurai Black" panose="00000A00000000000000" pitchFamily="2" charset="0"/>
                        </a:rPr>
                        <a:t>Bóng</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đèn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sáng</a:t>
                      </a:r>
                      <a:r>
                        <a:rPr lang="en-US" dirty="0">
                          <a:solidFill>
                            <a:srgbClr val="002060"/>
                          </a:solidFill>
                          <a:latin typeface="#9Slide03 Arima Madurai Black" panose="00000A00000000000000" pitchFamily="2" charset="0"/>
                          <a:cs typeface="#9Slide03 Arima Madurai Black" panose="00000A00000000000000" pitchFamily="2" charset="0"/>
                        </a:rPr>
                        <a:t> hay</a:t>
                      </a:r>
                      <a:r>
                        <a:rPr lang="en-US" baseline="0" dirty="0">
                          <a:solidFill>
                            <a:srgbClr val="002060"/>
                          </a:solidFill>
                          <a:latin typeface="#9Slide03 Arima Madurai Black" panose="00000A00000000000000" pitchFamily="2" charset="0"/>
                          <a:cs typeface="#9Slide03 Arima Madurai Black" panose="00000A00000000000000" pitchFamily="2" charset="0"/>
                        </a:rPr>
                        <a:t> </a:t>
                      </a:r>
                      <a:r>
                        <a:rPr lang="en-US" baseline="0" dirty="0" err="1">
                          <a:solidFill>
                            <a:srgbClr val="002060"/>
                          </a:solidFill>
                          <a:latin typeface="#9Slide03 Arima Madurai Black" panose="00000A00000000000000" pitchFamily="2" charset="0"/>
                          <a:cs typeface="#9Slide03 Arima Madurai Black" panose="00000A00000000000000" pitchFamily="2" charset="0"/>
                        </a:rPr>
                        <a:t>không</a:t>
                      </a:r>
                      <a:r>
                        <a:rPr lang="en-US" baseline="0" dirty="0">
                          <a:solidFill>
                            <a:srgbClr val="002060"/>
                          </a:solidFill>
                          <a:latin typeface="#9Slide03 Arima Madurai Black" panose="00000A00000000000000" pitchFamily="2" charset="0"/>
                          <a:cs typeface="#9Slide03 Arima Madurai Black" panose="00000A00000000000000" pitchFamily="2" charset="0"/>
                        </a:rPr>
                        <a:t> </a:t>
                      </a:r>
                      <a:r>
                        <a:rPr lang="en-US" baseline="0" dirty="0" err="1">
                          <a:solidFill>
                            <a:srgbClr val="002060"/>
                          </a:solidFill>
                          <a:latin typeface="#9Slide03 Arima Madurai Black" panose="00000A00000000000000" pitchFamily="2" charset="0"/>
                          <a:cs typeface="#9Slide03 Arima Madurai Black" panose="00000A00000000000000" pitchFamily="2" charset="0"/>
                        </a:rPr>
                        <a:t>sáng</a:t>
                      </a: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err="1">
                          <a:solidFill>
                            <a:srgbClr val="002060"/>
                          </a:solidFill>
                          <a:latin typeface="#9Slide03 Arima Madurai Black" panose="00000A00000000000000" pitchFamily="2" charset="0"/>
                          <a:cs typeface="#9Slide03 Arima Madurai Black" panose="00000A00000000000000" pitchFamily="2" charset="0"/>
                        </a:rPr>
                        <a:t>Vật</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liệu</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dẫn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điện</a:t>
                      </a:r>
                      <a:r>
                        <a:rPr lang="en-US" dirty="0">
                          <a:solidFill>
                            <a:srgbClr val="002060"/>
                          </a:solidFill>
                          <a:latin typeface="#9Slide03 Arima Madurai Black" panose="00000A00000000000000" pitchFamily="2" charset="0"/>
                          <a:cs typeface="#9Slide03 Arima Madurai Black" panose="00000A00000000000000" pitchFamily="2" charset="0"/>
                        </a:rPr>
                        <a:t> hay </a:t>
                      </a:r>
                      <a:r>
                        <a:rPr lang="en-US" dirty="0" err="1">
                          <a:solidFill>
                            <a:srgbClr val="002060"/>
                          </a:solidFill>
                          <a:latin typeface="#9Slide03 Arima Madurai Black" panose="00000A00000000000000" pitchFamily="2" charset="0"/>
                          <a:cs typeface="#9Slide03 Arima Madurai Black" panose="00000A00000000000000" pitchFamily="2" charset="0"/>
                        </a:rPr>
                        <a:t>không</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dẫn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điện</a:t>
                      </a: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12315">
                <a:tc>
                  <a:txBody>
                    <a:bodyPr/>
                    <a:lstStyle/>
                    <a:p>
                      <a:pPr algn="ctr">
                        <a:lnSpc>
                          <a:spcPct val="150000"/>
                        </a:lnSpc>
                      </a:pPr>
                      <a:r>
                        <a:rPr lang="en-US" dirty="0">
                          <a:solidFill>
                            <a:srgbClr val="002060"/>
                          </a:solidFill>
                          <a:latin typeface="#9Slide03 Arima Madurai Black" panose="00000A00000000000000" pitchFamily="2" charset="0"/>
                          <a:cs typeface="#9Slide03 Arima Madurai Black" panose="00000A00000000000000" pitchFamily="2"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err="1">
                          <a:solidFill>
                            <a:srgbClr val="002060"/>
                          </a:solidFill>
                          <a:latin typeface="#9Slide03 Arima Madurai" panose="00000500000000000000" pitchFamily="2" charset="0"/>
                          <a:cs typeface="#9Slide03 Arima Madurai" panose="00000500000000000000" pitchFamily="2" charset="0"/>
                        </a:rPr>
                        <a:t>Dây</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đồng</a:t>
                      </a: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12315">
                <a:tc>
                  <a:txBody>
                    <a:bodyPr/>
                    <a:lstStyle/>
                    <a:p>
                      <a:pPr algn="ctr">
                        <a:lnSpc>
                          <a:spcPct val="150000"/>
                        </a:lnSpc>
                      </a:pPr>
                      <a:r>
                        <a:rPr lang="en-US" dirty="0">
                          <a:solidFill>
                            <a:srgbClr val="002060"/>
                          </a:solidFill>
                          <a:latin typeface="#9Slide03 Arima Madurai Black" panose="00000A00000000000000" pitchFamily="2" charset="0"/>
                          <a:cs typeface="#9Slide03 Arima Madurai Black" panose="00000A00000000000000" pitchFamily="2"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a:solidFill>
                            <a:srgbClr val="002060"/>
                          </a:solidFill>
                          <a:latin typeface="#9Slide03 Arima Madurai" panose="00000500000000000000" pitchFamily="2" charset="0"/>
                          <a:cs typeface="#9Slide03 Arima Madurai" panose="00000500000000000000" pitchFamily="2" charset="0"/>
                        </a:rPr>
                        <a:t>Cao </a:t>
                      </a:r>
                      <a:r>
                        <a:rPr lang="en-US" dirty="0" err="1">
                          <a:solidFill>
                            <a:srgbClr val="002060"/>
                          </a:solidFill>
                          <a:latin typeface="#9Slide03 Arima Madurai" panose="00000500000000000000" pitchFamily="2" charset="0"/>
                          <a:cs typeface="#9Slide03 Arima Madurai" panose="00000500000000000000" pitchFamily="2" charset="0"/>
                        </a:rPr>
                        <a:t>su</a:t>
                      </a: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12315">
                <a:tc>
                  <a:txBody>
                    <a:bodyPr/>
                    <a:lstStyle/>
                    <a:p>
                      <a:pPr algn="ctr">
                        <a:lnSpc>
                          <a:spcPct val="150000"/>
                        </a:lnSpc>
                      </a:pPr>
                      <a:r>
                        <a:rPr lang="en-US" dirty="0">
                          <a:solidFill>
                            <a:srgbClr val="002060"/>
                          </a:solidFill>
                          <a:latin typeface="#9Slide03 Arima Madurai Black" panose="00000A00000000000000" pitchFamily="2" charset="0"/>
                          <a:cs typeface="#9Slide03 Arima Madurai Black" panose="00000A00000000000000" pitchFamily="2"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err="1">
                          <a:solidFill>
                            <a:srgbClr val="002060"/>
                          </a:solidFill>
                          <a:latin typeface="#9Slide03 Arima Madurai" panose="00000500000000000000" pitchFamily="2" charset="0"/>
                          <a:cs typeface="#9Slide03 Arima Madurai" panose="00000500000000000000" pitchFamily="2" charset="0"/>
                        </a:rPr>
                        <a:t>Thủy</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tinh</a:t>
                      </a: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12315">
                <a:tc>
                  <a:txBody>
                    <a:bodyPr/>
                    <a:lstStyle/>
                    <a:p>
                      <a:pPr algn="ctr">
                        <a:lnSpc>
                          <a:spcPct val="150000"/>
                        </a:lnSpc>
                      </a:pPr>
                      <a:r>
                        <a:rPr lang="en-US" dirty="0">
                          <a:solidFill>
                            <a:srgbClr val="002060"/>
                          </a:solidFill>
                          <a:latin typeface="#9Slide03 Arima Madurai Black" panose="00000A00000000000000" pitchFamily="2" charset="0"/>
                          <a:cs typeface="#9Slide03 Arima Madurai Black" panose="00000A00000000000000" pitchFamily="2"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err="1">
                          <a:solidFill>
                            <a:srgbClr val="002060"/>
                          </a:solidFill>
                          <a:latin typeface="#9Slide03 Arima Madurai" panose="00000500000000000000" pitchFamily="2" charset="0"/>
                          <a:cs typeface="#9Slide03 Arima Madurai" panose="00000500000000000000" pitchFamily="2" charset="0"/>
                        </a:rPr>
                        <a:t>Sứ</a:t>
                      </a: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12315">
                <a:tc>
                  <a:txBody>
                    <a:bodyPr/>
                    <a:lstStyle/>
                    <a:p>
                      <a:pPr algn="ctr">
                        <a:lnSpc>
                          <a:spcPct val="150000"/>
                        </a:lnSpc>
                      </a:pPr>
                      <a:r>
                        <a:rPr lang="en-US" dirty="0">
                          <a:solidFill>
                            <a:srgbClr val="002060"/>
                          </a:solidFill>
                          <a:latin typeface="#9Slide03 Arima Madurai Black" panose="00000A00000000000000" pitchFamily="2" charset="0"/>
                          <a:cs typeface="#9Slide03 Arima Madurai Black" panose="00000A00000000000000" pitchFamily="2"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err="1">
                          <a:solidFill>
                            <a:srgbClr val="002060"/>
                          </a:solidFill>
                          <a:latin typeface="#9Slide03 Arima Madurai" panose="00000500000000000000" pitchFamily="2" charset="0"/>
                          <a:cs typeface="#9Slide03 Arima Madurai" panose="00000500000000000000" pitchFamily="2" charset="0"/>
                        </a:rPr>
                        <a:t>Gốm</a:t>
                      </a: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12315">
                <a:tc>
                  <a:txBody>
                    <a:bodyPr/>
                    <a:lstStyle/>
                    <a:p>
                      <a:pPr algn="ctr">
                        <a:lnSpc>
                          <a:spcPct val="150000"/>
                        </a:lnSpc>
                      </a:pPr>
                      <a:r>
                        <a:rPr lang="en-US" dirty="0">
                          <a:solidFill>
                            <a:srgbClr val="002060"/>
                          </a:solidFill>
                          <a:latin typeface="#9Slide03 Arima Madurai Black" panose="00000A00000000000000" pitchFamily="2" charset="0"/>
                          <a:cs typeface="#9Slide03 Arima Madurai Black" panose="00000A00000000000000" pitchFamily="2"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err="1">
                          <a:solidFill>
                            <a:srgbClr val="002060"/>
                          </a:solidFill>
                          <a:latin typeface="#9Slide03 Arima Madurai" panose="00000500000000000000" pitchFamily="2" charset="0"/>
                          <a:cs typeface="#9Slide03 Arima Madurai" panose="00000500000000000000" pitchFamily="2" charset="0"/>
                        </a:rPr>
                        <a:t>Nhựa</a:t>
                      </a: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3" name="TextBox 2"/>
          <p:cNvSpPr txBox="1"/>
          <p:nvPr/>
        </p:nvSpPr>
        <p:spPr>
          <a:xfrm>
            <a:off x="2835203" y="2148770"/>
            <a:ext cx="2104221" cy="338554"/>
          </a:xfrm>
          <a:prstGeom prst="rect">
            <a:avLst/>
          </a:prstGeom>
          <a:noFill/>
        </p:spPr>
        <p:txBody>
          <a:bodyPr wrap="square" rtlCol="0">
            <a:spAutoFit/>
          </a:bodyPr>
          <a:lstStyle/>
          <a:p>
            <a:pPr algn="ctr"/>
            <a:r>
              <a:rPr lang="en-US" sz="1600" dirty="0" err="1">
                <a:solidFill>
                  <a:srgbClr val="C00000"/>
                </a:solidFill>
                <a:latin typeface="Times New Roman" panose="02020603050405020304" pitchFamily="18" charset="0"/>
                <a:cs typeface="Times New Roman" panose="02020603050405020304" pitchFamily="18" charset="0"/>
              </a:rPr>
              <a:t>Sáng</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2835206" y="2519893"/>
            <a:ext cx="2104221" cy="417422"/>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sáng</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835206" y="2955511"/>
            <a:ext cx="2104221" cy="417422"/>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sáng</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2835205" y="3357900"/>
            <a:ext cx="2104221" cy="417422"/>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sáng</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2835204" y="3760289"/>
            <a:ext cx="2104221"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sáng</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835203" y="4162678"/>
            <a:ext cx="2104221"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sáng</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6237571" y="2092770"/>
            <a:ext cx="2104221"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Dẫn</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điện</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6237579" y="2519893"/>
            <a:ext cx="2104221"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dẫn</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điện</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6237579" y="2949225"/>
            <a:ext cx="2104221"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dẫn</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điện</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6237577" y="3298624"/>
            <a:ext cx="2201343"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dẫn</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điện</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237574" y="3742510"/>
            <a:ext cx="2201343"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dẫn</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điện</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6237571" y="4159911"/>
            <a:ext cx="2201343"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dẫn</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điện</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1191856" y="1337470"/>
            <a:ext cx="6310631" cy="338554"/>
          </a:xfrm>
          <a:prstGeom prst="rect">
            <a:avLst/>
          </a:prstGeom>
          <a:noFill/>
        </p:spPr>
        <p:txBody>
          <a:bodyPr wrap="square" rtlCol="0">
            <a:spAutoFit/>
          </a:bodyPr>
          <a:lstStyle/>
          <a:p>
            <a:pPr algn="ctr"/>
            <a:r>
              <a:rPr lang="en-US" sz="1600" dirty="0" err="1">
                <a:solidFill>
                  <a:srgbClr val="002060"/>
                </a:solidFill>
                <a:latin typeface="Times New Roman" panose="02020603050405020304" pitchFamily="18" charset="0"/>
                <a:cs typeface="Times New Roman" panose="02020603050405020304" pitchFamily="18" charset="0"/>
              </a:rPr>
              <a:t>Kết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quả</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thí</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nghiệm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khả</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năng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dẫn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điện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vật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liệu</a:t>
            </a:r>
            <a:endParaRPr lang="en-US" sz="1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190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26" grpId="0"/>
      <p:bldP spid="27" grpId="0"/>
      <p:bldP spid="28" grpId="0"/>
      <p:bldP spid="29" grpId="0"/>
      <p:bldP spid="30" grpId="0"/>
      <p:bldP spid="31" grpId="0"/>
      <p:bldP spid="32"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55575" y="178618"/>
            <a:ext cx="6251687" cy="523220"/>
          </a:xfrm>
          <a:prstGeom prst="rect">
            <a:avLst/>
          </a:prstGeom>
          <a:noFill/>
        </p:spPr>
        <p:txBody>
          <a:bodyPr wrap="square" rtlCol="0">
            <a:spAutoFit/>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Tính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dụng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liệu</a:t>
            </a:r>
            <a:endParaRPr lang="en-US" sz="2800" b="1" dirty="0">
              <a:solidFill>
                <a:schemeClr val="tx1"/>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70818"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3" name="Pentagon 12"/>
          <p:cNvSpPr/>
          <p:nvPr/>
        </p:nvSpPr>
        <p:spPr>
          <a:xfrm>
            <a:off x="0" y="814298"/>
            <a:ext cx="4679576"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dirty="0" err="1">
                <a:latin typeface="Times New Roman" panose="02020603050405020304" pitchFamily="18" charset="0"/>
                <a:cs typeface="Times New Roman" panose="02020603050405020304" pitchFamily="18" charset="0"/>
              </a:rPr>
              <a:t>Tìm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hiểu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năng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dẫn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liệu</a:t>
            </a:r>
            <a:endParaRPr lang="en-US" sz="1800" dirty="0">
              <a:latin typeface="Times New Roman" panose="02020603050405020304" pitchFamily="18" charset="0"/>
              <a:cs typeface="Times New Roman" panose="02020603050405020304" pitchFamily="18" charset="0"/>
            </a:endParaRPr>
          </a:p>
        </p:txBody>
      </p:sp>
      <p:pic>
        <p:nvPicPr>
          <p:cNvPr id="14" name="Picture 4" descr="Hình ảnh Phòng Thí Nghiệm Thiết Kế Biểu Tượng Minh Họa, Phòng Thí Nghiệm.,  Biểu Tượng Của Phòng Thí Nghiệm., Thiết Kế Phòng Thí Nghiệm Vector và PNG  với nền trong suố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833" b="93750" l="10000" r="90000"/>
                    </a14:imgEffect>
                  </a14:imgLayer>
                </a14:imgProps>
              </a:ext>
              <a:ext uri="{28A0092B-C50C-407E-A947-70E740481C1C}">
                <a14:useLocalDpi xmlns:a14="http://schemas.microsoft.com/office/drawing/2010/main" val="0"/>
              </a:ext>
            </a:extLst>
          </a:blip>
          <a:srcRect l="25529" t="26299" r="22378"/>
          <a:stretch/>
        </p:blipFill>
        <p:spPr bwMode="auto">
          <a:xfrm>
            <a:off x="48147" y="1413759"/>
            <a:ext cx="434025" cy="614056"/>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557224" y="1471609"/>
            <a:ext cx="3327769" cy="2315472"/>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Arial" panose="020B0604020202020204" pitchFamily="34" charset="0"/>
              <a:buChar char="•"/>
            </a:pPr>
            <a:r>
              <a:rPr lang="en-US" sz="1600" dirty="0" err="1">
                <a:solidFill>
                  <a:schemeClr val="tx1"/>
                </a:solidFill>
                <a:latin typeface="Times New Roman" panose="02020603050405020304" pitchFamily="18" charset="0"/>
                <a:cs typeface="Times New Roman" panose="02020603050405020304" pitchFamily="18" charset="0"/>
              </a:rPr>
              <a:t>Chuẩn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bị</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dụng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cụ</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thí</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nghiệm</a:t>
            </a:r>
            <a:endParaRPr lang="en-US" sz="1600" dirty="0">
              <a:solidFill>
                <a:schemeClr val="tx1"/>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1600" dirty="0" err="1">
                <a:solidFill>
                  <a:schemeClr val="tx1"/>
                </a:solidFill>
                <a:latin typeface="Times New Roman" panose="02020603050405020304" pitchFamily="18" charset="0"/>
                <a:cs typeface="Times New Roman" panose="02020603050405020304" pitchFamily="18" charset="0"/>
              </a:rPr>
              <a:t>Tiến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hành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thí</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nghiệm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với</a:t>
            </a:r>
            <a:r>
              <a:rPr lang="en-US" sz="1600" dirty="0">
                <a:solidFill>
                  <a:schemeClr val="tx1"/>
                </a:solidFill>
                <a:latin typeface="Times New Roman" panose="02020603050405020304" pitchFamily="18" charset="0"/>
                <a:cs typeface="Times New Roman" panose="02020603050405020304" pitchFamily="18" charset="0"/>
              </a:rPr>
              <a:t>:</a:t>
            </a:r>
          </a:p>
          <a:p>
            <a:pPr algn="just"/>
            <a:r>
              <a:rPr lang="en-US" sz="1600" dirty="0">
                <a:solidFill>
                  <a:schemeClr val="tx1"/>
                </a:solidFill>
                <a:latin typeface="Times New Roman" panose="02020603050405020304" pitchFamily="18" charset="0"/>
                <a:cs typeface="Times New Roman" panose="02020603050405020304" pitchFamily="18" charset="0"/>
              </a:rPr>
              <a:t>          + </a:t>
            </a:r>
            <a:r>
              <a:rPr lang="en-US" sz="1600" dirty="0" err="1">
                <a:solidFill>
                  <a:schemeClr val="tx1"/>
                </a:solidFill>
                <a:latin typeface="Times New Roman" panose="02020603050405020304" pitchFamily="18" charset="0"/>
                <a:cs typeface="Times New Roman" panose="02020603050405020304" pitchFamily="18" charset="0"/>
              </a:rPr>
              <a:t>Thìa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kim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loại</a:t>
            </a:r>
            <a:endParaRPr lang="en-US" sz="1600" dirty="0">
              <a:solidFill>
                <a:schemeClr val="tx1"/>
              </a:solidFill>
              <a:latin typeface="Times New Roman" panose="02020603050405020304" pitchFamily="18" charset="0"/>
              <a:cs typeface="Times New Roman" panose="02020603050405020304" pitchFamily="18" charset="0"/>
            </a:endParaRPr>
          </a:p>
          <a:p>
            <a:pPr algn="just"/>
            <a:r>
              <a:rPr lang="en-US" sz="1600" dirty="0">
                <a:solidFill>
                  <a:schemeClr val="tx1"/>
                </a:solidFill>
                <a:latin typeface="Times New Roman" panose="02020603050405020304" pitchFamily="18" charset="0"/>
                <a:cs typeface="Times New Roman" panose="02020603050405020304" pitchFamily="18" charset="0"/>
              </a:rPr>
              <a:t>          + </a:t>
            </a:r>
            <a:r>
              <a:rPr lang="en-US" sz="1600" dirty="0" err="1">
                <a:solidFill>
                  <a:schemeClr val="tx1"/>
                </a:solidFill>
                <a:latin typeface="Times New Roman" panose="02020603050405020304" pitchFamily="18" charset="0"/>
                <a:cs typeface="Times New Roman" panose="02020603050405020304" pitchFamily="18" charset="0"/>
              </a:rPr>
              <a:t>Thìa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gỗ</a:t>
            </a:r>
            <a:endParaRPr lang="en-US" sz="1600" dirty="0">
              <a:solidFill>
                <a:schemeClr val="tx1"/>
              </a:solidFill>
              <a:latin typeface="Times New Roman" panose="02020603050405020304" pitchFamily="18" charset="0"/>
              <a:cs typeface="Times New Roman" panose="02020603050405020304" pitchFamily="18" charset="0"/>
            </a:endParaRPr>
          </a:p>
          <a:p>
            <a:pPr algn="just"/>
            <a:r>
              <a:rPr lang="en-US" sz="1600" dirty="0">
                <a:solidFill>
                  <a:schemeClr val="tx1"/>
                </a:solidFill>
                <a:latin typeface="Times New Roman" panose="02020603050405020304" pitchFamily="18" charset="0"/>
                <a:cs typeface="Times New Roman" panose="02020603050405020304" pitchFamily="18" charset="0"/>
              </a:rPr>
              <a:t>          + </a:t>
            </a:r>
            <a:r>
              <a:rPr lang="en-US" sz="1600" dirty="0" err="1">
                <a:solidFill>
                  <a:schemeClr val="tx1"/>
                </a:solidFill>
                <a:latin typeface="Times New Roman" panose="02020603050405020304" pitchFamily="18" charset="0"/>
                <a:cs typeface="Times New Roman" panose="02020603050405020304" pitchFamily="18" charset="0"/>
              </a:rPr>
              <a:t>Thìa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sứ</a:t>
            </a:r>
            <a:endParaRPr lang="en-US" sz="1600" dirty="0">
              <a:solidFill>
                <a:schemeClr val="tx1"/>
              </a:solidFill>
              <a:latin typeface="Times New Roman" panose="02020603050405020304" pitchFamily="18" charset="0"/>
              <a:cs typeface="Times New Roman" panose="02020603050405020304" pitchFamily="18" charset="0"/>
            </a:endParaRPr>
          </a:p>
          <a:p>
            <a:pPr algn="just"/>
            <a:r>
              <a:rPr lang="en-US" sz="1600" dirty="0">
                <a:solidFill>
                  <a:schemeClr val="tx1"/>
                </a:solidFill>
                <a:latin typeface="Times New Roman" panose="02020603050405020304" pitchFamily="18" charset="0"/>
                <a:cs typeface="Times New Roman" panose="02020603050405020304" pitchFamily="18" charset="0"/>
              </a:rPr>
              <a:t>          + </a:t>
            </a:r>
            <a:r>
              <a:rPr lang="en-US" sz="1600" dirty="0" err="1">
                <a:solidFill>
                  <a:schemeClr val="tx1"/>
                </a:solidFill>
                <a:latin typeface="Times New Roman" panose="02020603050405020304" pitchFamily="18" charset="0"/>
                <a:cs typeface="Times New Roman" panose="02020603050405020304" pitchFamily="18" charset="0"/>
              </a:rPr>
              <a:t>Thìa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nhựa</a:t>
            </a:r>
            <a:r>
              <a:rPr lang="en-US" sz="1600" dirty="0">
                <a:solidFill>
                  <a:schemeClr val="tx1"/>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600" dirty="0" err="1">
                <a:solidFill>
                  <a:schemeClr val="tx1"/>
                </a:solidFill>
                <a:latin typeface="Times New Roman" panose="02020603050405020304" pitchFamily="18" charset="0"/>
                <a:cs typeface="Times New Roman" panose="02020603050405020304" pitchFamily="18" charset="0"/>
              </a:rPr>
              <a:t>Trình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bày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kết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quả</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thí</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nghiệm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theo</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mẫu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trang</a:t>
            </a:r>
            <a:r>
              <a:rPr lang="en-US" sz="1600" dirty="0">
                <a:solidFill>
                  <a:schemeClr val="tx1"/>
                </a:solidFill>
                <a:latin typeface="Times New Roman" panose="02020603050405020304" pitchFamily="18" charset="0"/>
                <a:cs typeface="Times New Roman" panose="02020603050405020304" pitchFamily="18" charset="0"/>
              </a:rPr>
              <a:t> 51 SGK.</a:t>
            </a:r>
          </a:p>
        </p:txBody>
      </p:sp>
      <p:pic>
        <p:nvPicPr>
          <p:cNvPr id="16386" name="Picture 2" descr="Dụng Cụ Thí Nghiệm Hóa Học Cốc Cốc Vuốt Gió Minh Họa Hình ảnh | Định dạng hình  ảnh PNG 401542734| vn.lovepik.co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1356" t="28099" r="19541" b="14492"/>
          <a:stretch/>
        </p:blipFill>
        <p:spPr bwMode="auto">
          <a:xfrm>
            <a:off x="4929746" y="3371161"/>
            <a:ext cx="1335778" cy="11097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490440" y="4480884"/>
            <a:ext cx="2214390" cy="338554"/>
          </a:xfrm>
          <a:prstGeom prst="rect">
            <a:avLst/>
          </a:prstGeom>
          <a:noFill/>
        </p:spPr>
        <p:txBody>
          <a:bodyPr wrap="square" rtlCol="0">
            <a:spAutoFit/>
          </a:bodyPr>
          <a:lstStyle/>
          <a:p>
            <a:pPr algn="ctr"/>
            <a:r>
              <a:rPr lang="en-US" sz="1600" dirty="0" err="1">
                <a:solidFill>
                  <a:srgbClr val="002060"/>
                </a:solidFill>
                <a:latin typeface="Times New Roman" panose="02020603050405020304" pitchFamily="18" charset="0"/>
                <a:cs typeface="Times New Roman" panose="02020603050405020304" pitchFamily="18" charset="0"/>
              </a:rPr>
              <a:t>Cốc</a:t>
            </a:r>
            <a:r>
              <a:rPr lang="en-US" sz="1600" dirty="0">
                <a:solidFill>
                  <a:srgbClr val="002060"/>
                </a:solidFill>
                <a:latin typeface="Times New Roman" panose="02020603050405020304" pitchFamily="18" charset="0"/>
                <a:cs typeface="Times New Roman" panose="02020603050405020304" pitchFamily="18" charset="0"/>
              </a:rPr>
              <a:t> n</a:t>
            </a:r>
            <a:r>
              <a:rPr lang="vi-VN" sz="1600" dirty="0">
                <a:solidFill>
                  <a:srgbClr val="002060"/>
                </a:solidFill>
                <a:latin typeface="Times New Roman" panose="02020603050405020304" pitchFamily="18" charset="0"/>
                <a:cs typeface="Times New Roman" panose="02020603050405020304" pitchFamily="18" charset="0"/>
              </a:rPr>
              <a:t>ước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nóng</a:t>
            </a:r>
            <a:endParaRPr lang="en-US" sz="1600" dirty="0">
              <a:solidFill>
                <a:srgbClr val="00206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6924483" y="4480884"/>
            <a:ext cx="2214390" cy="338554"/>
          </a:xfrm>
          <a:prstGeom prst="rect">
            <a:avLst/>
          </a:prstGeom>
          <a:noFill/>
        </p:spPr>
        <p:txBody>
          <a:bodyPr wrap="square" rtlCol="0">
            <a:spAutoFit/>
          </a:bodyPr>
          <a:lstStyle/>
          <a:p>
            <a:pPr algn="ctr"/>
            <a:r>
              <a:rPr lang="en-US" sz="1600" dirty="0" err="1">
                <a:solidFill>
                  <a:srgbClr val="002060"/>
                </a:solidFill>
                <a:latin typeface="Times New Roman" panose="02020603050405020304" pitchFamily="18" charset="0"/>
                <a:cs typeface="Times New Roman" panose="02020603050405020304" pitchFamily="18" charset="0"/>
              </a:rPr>
              <a:t>Cốc</a:t>
            </a:r>
            <a:r>
              <a:rPr lang="en-US" sz="1600" dirty="0">
                <a:solidFill>
                  <a:srgbClr val="002060"/>
                </a:solidFill>
                <a:latin typeface="Times New Roman" panose="02020603050405020304" pitchFamily="18" charset="0"/>
                <a:cs typeface="Times New Roman" panose="02020603050405020304" pitchFamily="18" charset="0"/>
              </a:rPr>
              <a:t> n</a:t>
            </a:r>
            <a:r>
              <a:rPr lang="vi-VN" sz="1600" dirty="0">
                <a:solidFill>
                  <a:srgbClr val="002060"/>
                </a:solidFill>
                <a:latin typeface="Times New Roman" panose="02020603050405020304" pitchFamily="18" charset="0"/>
                <a:cs typeface="Times New Roman" panose="02020603050405020304" pitchFamily="18" charset="0"/>
              </a:rPr>
              <a:t>ước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lạnh</a:t>
            </a:r>
            <a:endParaRPr lang="en-US" sz="1600" dirty="0">
              <a:solidFill>
                <a:srgbClr val="002060"/>
              </a:solidFill>
              <a:latin typeface="Times New Roman" panose="02020603050405020304" pitchFamily="18" charset="0"/>
              <a:cs typeface="Times New Roman" panose="02020603050405020304" pitchFamily="18" charset="0"/>
            </a:endParaRPr>
          </a:p>
        </p:txBody>
      </p:sp>
      <p:pic>
        <p:nvPicPr>
          <p:cNvPr id="17412" name="Picture 4" descr="Download Soup Spoon Image HQ PNG Image | FreePNGImg"/>
          <p:cNvPicPr>
            <a:picLocks noChangeAspect="1" noChangeArrowheads="1"/>
          </p:cNvPicPr>
          <p:nvPr/>
        </p:nvPicPr>
        <p:blipFill rotWithShape="1">
          <a:blip r:embed="rId6">
            <a:extLst>
              <a:ext uri="{28A0092B-C50C-407E-A947-70E740481C1C}">
                <a14:useLocalDpi xmlns:a14="http://schemas.microsoft.com/office/drawing/2010/main" val="0"/>
              </a:ext>
            </a:extLst>
          </a:blip>
          <a:srcRect l="35777" t="4293" r="35035" b="4333"/>
          <a:stretch/>
        </p:blipFill>
        <p:spPr bwMode="auto">
          <a:xfrm rot="10800000">
            <a:off x="4835915" y="1365554"/>
            <a:ext cx="601530" cy="188307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557230" y="1073742"/>
            <a:ext cx="1158901" cy="338554"/>
          </a:xfrm>
          <a:prstGeom prst="rect">
            <a:avLst/>
          </a:prstGeom>
          <a:noFill/>
        </p:spPr>
        <p:txBody>
          <a:bodyPr wrap="square" rtlCol="0">
            <a:spAutoFit/>
          </a:bodyPr>
          <a:lstStyle/>
          <a:p>
            <a:pPr algn="ctr"/>
            <a:r>
              <a:rPr lang="en-US" sz="1600" dirty="0" err="1">
                <a:solidFill>
                  <a:srgbClr val="002060"/>
                </a:solidFill>
                <a:latin typeface="Times New Roman" panose="02020603050405020304" pitchFamily="18" charset="0"/>
                <a:cs typeface="Times New Roman" panose="02020603050405020304" pitchFamily="18" charset="0"/>
              </a:rPr>
              <a:t>Thìa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inox</a:t>
            </a:r>
            <a:endParaRPr lang="en-US" sz="1600" dirty="0">
              <a:solidFill>
                <a:srgbClr val="002060"/>
              </a:solidFill>
              <a:latin typeface="Times New Roman" panose="02020603050405020304" pitchFamily="18" charset="0"/>
              <a:cs typeface="Times New Roman" panose="02020603050405020304" pitchFamily="18" charset="0"/>
            </a:endParaRPr>
          </a:p>
        </p:txBody>
      </p:sp>
      <p:pic>
        <p:nvPicPr>
          <p:cNvPr id="31" name="Picture 4" descr="Một Cái Thìa Gỗ Hình ảnh | Định dạng hình ảnh PNG 400891916| vn.lovepik.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983" b="95181" l="10000" r="90000"/>
                    </a14:imgEffect>
                  </a14:imgLayer>
                </a14:imgProps>
              </a:ext>
              <a:ext uri="{28A0092B-C50C-407E-A947-70E740481C1C}">
                <a14:useLocalDpi xmlns:a14="http://schemas.microsoft.com/office/drawing/2010/main" val="0"/>
              </a:ext>
            </a:extLst>
          </a:blip>
          <a:srcRect l="40997" t="11227" r="40986" b="4217"/>
          <a:stretch/>
        </p:blipFill>
        <p:spPr bwMode="auto">
          <a:xfrm rot="10800000">
            <a:off x="5909635" y="1383833"/>
            <a:ext cx="711778" cy="190751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5587548" y="1072027"/>
            <a:ext cx="1158901" cy="338554"/>
          </a:xfrm>
          <a:prstGeom prst="rect">
            <a:avLst/>
          </a:prstGeom>
          <a:noFill/>
        </p:spPr>
        <p:txBody>
          <a:bodyPr wrap="square" rtlCol="0">
            <a:spAutoFit/>
          </a:bodyPr>
          <a:lstStyle/>
          <a:p>
            <a:pPr algn="ctr"/>
            <a:r>
              <a:rPr lang="en-US" sz="1600" dirty="0" err="1">
                <a:solidFill>
                  <a:srgbClr val="002060"/>
                </a:solidFill>
                <a:latin typeface="Times New Roman" panose="02020603050405020304" pitchFamily="18" charset="0"/>
                <a:cs typeface="Times New Roman" panose="02020603050405020304" pitchFamily="18" charset="0"/>
              </a:rPr>
              <a:t>Thìa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gỗ</a:t>
            </a:r>
            <a:endParaRPr lang="en-US" sz="1600" dirty="0">
              <a:solidFill>
                <a:srgbClr val="002060"/>
              </a:solidFill>
              <a:latin typeface="Times New Roman" panose="02020603050405020304" pitchFamily="18" charset="0"/>
              <a:cs typeface="Times New Roman" panose="02020603050405020304" pitchFamily="18" charset="0"/>
            </a:endParaRPr>
          </a:p>
        </p:txBody>
      </p:sp>
      <p:pic>
        <p:nvPicPr>
          <p:cNvPr id="33" name="Picture 6" descr="Hình ảnh Muỗng Nhỏ Màu Trắng Sản Phẩm Mô Phỏng Mịn, Muỗng Clipart, Muỗng  Nhỏ Màu Trắng, Sản Phẩm miễn phí tải tập tin PNG PSDComment và Vecto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917" b="95250" l="1500" r="94000">
                        <a14:foregroundMark x1="16583" y1="14917" x2="39250" y2="35500"/>
                        <a14:foregroundMark x1="24917" y1="18083" x2="46417" y2="43833"/>
                        <a14:foregroundMark x1="53333" y1="60333" x2="70333" y2="77750"/>
                      </a14:backgroundRemoval>
                    </a14:imgEffect>
                  </a14:imgLayer>
                </a14:imgProps>
              </a:ext>
              <a:ext uri="{28A0092B-C50C-407E-A947-70E740481C1C}">
                <a14:useLocalDpi xmlns:a14="http://schemas.microsoft.com/office/drawing/2010/main" val="0"/>
              </a:ext>
            </a:extLst>
          </a:blip>
          <a:srcRect l="2523" t="-1" b="-4055"/>
          <a:stretch/>
        </p:blipFill>
        <p:spPr bwMode="auto">
          <a:xfrm rot="2712360">
            <a:off x="6662021" y="1658646"/>
            <a:ext cx="1486774" cy="158711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6769372" y="1072027"/>
            <a:ext cx="1158901" cy="338554"/>
          </a:xfrm>
          <a:prstGeom prst="rect">
            <a:avLst/>
          </a:prstGeom>
          <a:noFill/>
        </p:spPr>
        <p:txBody>
          <a:bodyPr wrap="square" rtlCol="0">
            <a:spAutoFit/>
          </a:bodyPr>
          <a:lstStyle/>
          <a:p>
            <a:pPr algn="ctr"/>
            <a:r>
              <a:rPr lang="en-US" sz="1600" dirty="0" err="1">
                <a:solidFill>
                  <a:srgbClr val="002060"/>
                </a:solidFill>
                <a:latin typeface="Times New Roman" panose="02020603050405020304" pitchFamily="18" charset="0"/>
                <a:cs typeface="Times New Roman" panose="02020603050405020304" pitchFamily="18" charset="0"/>
              </a:rPr>
              <a:t>Thìa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sứ</a:t>
            </a:r>
            <a:endParaRPr lang="en-US" sz="1600" dirty="0">
              <a:solidFill>
                <a:srgbClr val="002060"/>
              </a:solidFill>
              <a:latin typeface="Times New Roman" panose="02020603050405020304" pitchFamily="18" charset="0"/>
              <a:cs typeface="Times New Roman" panose="02020603050405020304" pitchFamily="18" charset="0"/>
            </a:endParaRPr>
          </a:p>
        </p:txBody>
      </p:sp>
      <p:pic>
        <p:nvPicPr>
          <p:cNvPr id="35" name="Picture 8" descr="Hình ảnh Muỗng Thìa Xanh Thìa Nhân Tạo Thìa Nhựa, Nhựa, Bộ đồ ăn Nhân Tạo,  Mô miễn phí tải tập tin PNG PSDComment và Vecto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9202378">
            <a:off x="7536100" y="1543134"/>
            <a:ext cx="1863165" cy="186316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7882727" y="1072027"/>
            <a:ext cx="1158901" cy="338554"/>
          </a:xfrm>
          <a:prstGeom prst="rect">
            <a:avLst/>
          </a:prstGeom>
          <a:noFill/>
        </p:spPr>
        <p:txBody>
          <a:bodyPr wrap="square" rtlCol="0">
            <a:spAutoFit/>
          </a:bodyPr>
          <a:lstStyle/>
          <a:p>
            <a:pPr algn="ctr"/>
            <a:r>
              <a:rPr lang="en-US" sz="1600" dirty="0" err="1">
                <a:solidFill>
                  <a:srgbClr val="002060"/>
                </a:solidFill>
                <a:latin typeface="Times New Roman" panose="02020603050405020304" pitchFamily="18" charset="0"/>
                <a:cs typeface="Times New Roman" panose="02020603050405020304" pitchFamily="18" charset="0"/>
              </a:rPr>
              <a:t>Thìa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nhựa</a:t>
            </a:r>
            <a:endParaRPr lang="en-US" sz="1600" dirty="0">
              <a:solidFill>
                <a:srgbClr val="002060"/>
              </a:solidFill>
              <a:latin typeface="Times New Roman" panose="02020603050405020304" pitchFamily="18" charset="0"/>
              <a:cs typeface="Times New Roman" panose="02020603050405020304" pitchFamily="18" charset="0"/>
            </a:endParaRPr>
          </a:p>
        </p:txBody>
      </p:sp>
      <p:pic>
        <p:nvPicPr>
          <p:cNvPr id="17414" name="Picture 6" descr="Cốc Hóa học trong phòng Thí nghiệm Khoa học nghệ thuật Clip - Khoa học png  tải về - Miễn phí trong suốt Màu Xanh Tải về."/>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8667" l="20444" r="77222">
                        <a14:foregroundMark x1="72778" y1="7333" x2="71444" y2="48500"/>
                        <a14:foregroundMark x1="62444" y1="30833" x2="71111" y2="29667"/>
                        <a14:foregroundMark x1="62111" y1="45333" x2="70222" y2="45333"/>
                        <a14:backgroundMark x1="26444" y1="7000" x2="72778" y2="6667"/>
                        <a14:backgroundMark x1="27333" y1="7000" x2="29667" y2="12667"/>
                        <a14:backgroundMark x1="30444" y1="12333" x2="29444" y2="52000"/>
                        <a14:backgroundMark x1="30222" y1="51667" x2="70222" y2="52000"/>
                        <a14:backgroundMark x1="70444" y1="48500" x2="70444" y2="52000"/>
                        <a14:backgroundMark x1="70889" y1="46667" x2="59778" y2="46000"/>
                        <a14:backgroundMark x1="59778" y1="42500" x2="60222" y2="46667"/>
                        <a14:backgroundMark x1="60222" y1="42500" x2="71111" y2="42500"/>
                        <a14:backgroundMark x1="71444" y1="32833" x2="60222" y2="31500"/>
                        <a14:backgroundMark x1="60222" y1="27833" x2="59556" y2="32167"/>
                        <a14:backgroundMark x1="60444" y1="27500" x2="70667" y2="27500"/>
                      </a14:backgroundRemoval>
                    </a14:imgEffect>
                  </a14:imgLayer>
                </a14:imgProps>
              </a:ext>
              <a:ext uri="{28A0092B-C50C-407E-A947-70E740481C1C}">
                <a14:useLocalDpi xmlns:a14="http://schemas.microsoft.com/office/drawing/2010/main" val="0"/>
              </a:ext>
            </a:extLst>
          </a:blip>
          <a:srcRect/>
          <a:stretch>
            <a:fillRect/>
          </a:stretch>
        </p:blipFill>
        <p:spPr bwMode="auto">
          <a:xfrm>
            <a:off x="7144136" y="3371160"/>
            <a:ext cx="1684989" cy="1109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68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55575" y="223985"/>
            <a:ext cx="6251687" cy="523220"/>
          </a:xfrm>
          <a:prstGeom prst="rect">
            <a:avLst/>
          </a:prstGeom>
          <a:noFill/>
        </p:spPr>
        <p:txBody>
          <a:bodyPr wrap="square" rtlCol="0">
            <a:spAutoFit/>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Tính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dụng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liệu</a:t>
            </a:r>
            <a:endParaRPr lang="en-US" sz="2800" b="1" dirty="0">
              <a:solidFill>
                <a:schemeClr val="tx1"/>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0" y="312212"/>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3" name="Pentagon 12"/>
          <p:cNvSpPr/>
          <p:nvPr/>
        </p:nvSpPr>
        <p:spPr>
          <a:xfrm>
            <a:off x="0" y="804301"/>
            <a:ext cx="4679576"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dirty="0" err="1">
                <a:latin typeface="Times New Roman" panose="02020603050405020304" pitchFamily="18" charset="0"/>
                <a:cs typeface="Times New Roman" panose="02020603050405020304" pitchFamily="18" charset="0"/>
              </a:rPr>
              <a:t>Tìm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hiểu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năng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dẫn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nhiệt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liệu</a:t>
            </a:r>
            <a:endParaRPr lang="en-US" sz="1800" dirty="0">
              <a:latin typeface="Times New Roman" panose="02020603050405020304" pitchFamily="18" charset="0"/>
              <a:cs typeface="Times New Roman" panose="02020603050405020304" pitchFamily="18" charset="0"/>
            </a:endParaRPr>
          </a:p>
        </p:txBody>
      </p:sp>
      <p:graphicFrame>
        <p:nvGraphicFramePr>
          <p:cNvPr id="29" name="Table 28"/>
          <p:cNvGraphicFramePr>
            <a:graphicFrameLocks noGrp="1"/>
          </p:cNvGraphicFramePr>
          <p:nvPr>
            <p:extLst>
              <p:ext uri="{D42A27DB-BD31-4B8C-83A1-F6EECF244321}">
                <p14:modId xmlns:p14="http://schemas.microsoft.com/office/powerpoint/2010/main" val="1929515474"/>
              </p:ext>
            </p:extLst>
          </p:nvPr>
        </p:nvGraphicFramePr>
        <p:xfrm>
          <a:off x="155575" y="1773635"/>
          <a:ext cx="8823172" cy="3029718"/>
        </p:xfrm>
        <a:graphic>
          <a:graphicData uri="http://schemas.openxmlformats.org/drawingml/2006/table">
            <a:tbl>
              <a:tblPr firstRow="1" bandRow="1">
                <a:tableStyleId>{FD2D0F2F-7195-4A2D-BAA5-05DC51A09435}</a:tableStyleId>
              </a:tblPr>
              <a:tblGrid>
                <a:gridCol w="1180490">
                  <a:extLst>
                    <a:ext uri="{9D8B030D-6E8A-4147-A177-3AD203B41FA5}">
                      <a16:colId xmlns:a16="http://schemas.microsoft.com/office/drawing/2014/main" val="20000"/>
                    </a:ext>
                  </a:extLst>
                </a:gridCol>
                <a:gridCol w="3059665">
                  <a:extLst>
                    <a:ext uri="{9D8B030D-6E8A-4147-A177-3AD203B41FA5}">
                      <a16:colId xmlns:a16="http://schemas.microsoft.com/office/drawing/2014/main" val="20001"/>
                    </a:ext>
                  </a:extLst>
                </a:gridCol>
                <a:gridCol w="2610998">
                  <a:extLst>
                    <a:ext uri="{9D8B030D-6E8A-4147-A177-3AD203B41FA5}">
                      <a16:colId xmlns:a16="http://schemas.microsoft.com/office/drawing/2014/main" val="20002"/>
                    </a:ext>
                  </a:extLst>
                </a:gridCol>
                <a:gridCol w="1972019">
                  <a:extLst>
                    <a:ext uri="{9D8B030D-6E8A-4147-A177-3AD203B41FA5}">
                      <a16:colId xmlns:a16="http://schemas.microsoft.com/office/drawing/2014/main" val="20003"/>
                    </a:ext>
                  </a:extLst>
                </a:gridCol>
              </a:tblGrid>
              <a:tr h="504953">
                <a:tc rowSpan="2">
                  <a:txBody>
                    <a:bodyPr/>
                    <a:lstStyle/>
                    <a:p>
                      <a:pPr algn="ctr">
                        <a:lnSpc>
                          <a:spcPct val="150000"/>
                        </a:lnSpc>
                      </a:pPr>
                      <a:endParaRPr lang="en-US" sz="1600" dirty="0">
                        <a:solidFill>
                          <a:srgbClr val="002060"/>
                        </a:solidFill>
                        <a:latin typeface="#9Slide03 Arima Madurai Black" panose="00000A00000000000000" pitchFamily="2" charset="0"/>
                        <a:cs typeface="#9Slide03 Arima Madurai Black" panose="00000A00000000000000" pitchFamily="2" charset="0"/>
                      </a:endParaRPr>
                    </a:p>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Chiếc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thìa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nóng</a:t>
                      </a:r>
                      <a:r>
                        <a:rPr lang="en-US" sz="1600" dirty="0">
                          <a:solidFill>
                            <a:srgbClr val="002060"/>
                          </a:solidFill>
                          <a:latin typeface="#9Slide03 Arima Madurai Black" panose="00000A00000000000000" pitchFamily="2" charset="0"/>
                          <a:cs typeface="#9Slide03 Arima Madurai Black" panose="00000A00000000000000" pitchFamily="2" charset="0"/>
                        </a:rPr>
                        <a:t> h</a:t>
                      </a:r>
                      <a:r>
                        <a:rPr lang="vi-VN" sz="1600" dirty="0">
                          <a:solidFill>
                            <a:srgbClr val="002060"/>
                          </a:solidFill>
                          <a:latin typeface="#9Slide03 Arima Madurai Black" panose="00000A00000000000000" pitchFamily="2" charset="0"/>
                          <a:cs typeface="#9Slide03 Arima Madurai Black" panose="00000A00000000000000" pitchFamily="2" charset="0"/>
                        </a:rPr>
                        <a:t>ơ</a:t>
                      </a:r>
                      <a:r>
                        <a:rPr lang="en-US" sz="1600" dirty="0">
                          <a:solidFill>
                            <a:srgbClr val="002060"/>
                          </a:solidFill>
                          <a:latin typeface="#9Slide03 Arima Madurai Black" panose="00000A00000000000000" pitchFamily="2" charset="0"/>
                          <a:cs typeface="#9Slide03 Arima Madurai Black" panose="00000A00000000000000" pitchFamily="2" charset="0"/>
                        </a:rPr>
                        <a:t>n/ </a:t>
                      </a:r>
                      <a:r>
                        <a:rPr lang="en-US" sz="1600" dirty="0" err="1">
                          <a:solidFill>
                            <a:srgbClr val="002060"/>
                          </a:solidFill>
                          <a:latin typeface="#9Slide03 Arima Madurai Black" panose="00000A00000000000000" pitchFamily="2" charset="0"/>
                          <a:cs typeface="#9Slide03 Arima Madurai Black" panose="00000A00000000000000" pitchFamily="2" charset="0"/>
                        </a:rPr>
                        <a:t>lạnh</a:t>
                      </a:r>
                      <a:r>
                        <a:rPr lang="en-US" sz="1600" dirty="0">
                          <a:solidFill>
                            <a:srgbClr val="002060"/>
                          </a:solidFill>
                          <a:latin typeface="#9Slide03 Arima Madurai Black" panose="00000A00000000000000" pitchFamily="2" charset="0"/>
                          <a:cs typeface="#9Slide03 Arima Madurai Black" panose="00000A00000000000000" pitchFamily="2" charset="0"/>
                        </a:rPr>
                        <a:t> h</a:t>
                      </a:r>
                      <a:r>
                        <a:rPr lang="vi-VN" sz="1600" dirty="0">
                          <a:solidFill>
                            <a:srgbClr val="002060"/>
                          </a:solidFill>
                          <a:latin typeface="#9Slide03 Arima Madurai Black" panose="00000A00000000000000" pitchFamily="2" charset="0"/>
                          <a:cs typeface="#9Slide03 Arima Madurai Black" panose="00000A00000000000000" pitchFamily="2" charset="0"/>
                        </a:rPr>
                        <a:t>ơ</a:t>
                      </a:r>
                      <a:r>
                        <a:rPr lang="en-US" sz="1600" dirty="0">
                          <a:solidFill>
                            <a:srgbClr val="002060"/>
                          </a:solidFill>
                          <a:latin typeface="#9Slide03 Arima Madurai Black" panose="00000A00000000000000" pitchFamily="2" charset="0"/>
                          <a:cs typeface="#9Slide03 Arima Madurai Black" panose="00000A00000000000000" pitchFamily="2" charset="0"/>
                        </a:rPr>
                        <a:t>n/ </a:t>
                      </a:r>
                      <a:r>
                        <a:rPr lang="en-US" sz="1600" dirty="0" err="1">
                          <a:solidFill>
                            <a:srgbClr val="002060"/>
                          </a:solidFill>
                          <a:latin typeface="#9Slide03 Arima Madurai Black" panose="00000A00000000000000" pitchFamily="2" charset="0"/>
                          <a:cs typeface="#9Slide03 Arima Madurai Black" panose="00000A00000000000000" pitchFamily="2" charset="0"/>
                        </a:rPr>
                        <a:t>không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nhận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thấy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sự</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thay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đổi</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50000"/>
                        </a:lnSpc>
                      </a:pP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rowSpan="2">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r>
                        <a:rPr lang="en-US" sz="1600" baseline="0" dirty="0">
                          <a:solidFill>
                            <a:srgbClr val="002060"/>
                          </a:solidFill>
                          <a:latin typeface="#9Slide03 Arima Madurai Black" panose="00000A00000000000000" pitchFamily="2" charset="0"/>
                          <a:cs typeface="#9Slide03 Arima Madurai Black" panose="00000A00000000000000" pitchFamily="2" charset="0"/>
                        </a:rPr>
                        <a:t> </a:t>
                      </a:r>
                      <a:r>
                        <a:rPr lang="en-US" sz="1600" baseline="0" dirty="0" err="1">
                          <a:solidFill>
                            <a:srgbClr val="002060"/>
                          </a:solidFill>
                          <a:latin typeface="#9Slide03 Arima Madurai Black" panose="00000A00000000000000" pitchFamily="2" charset="0"/>
                          <a:cs typeface="#9Slide03 Arima Madurai Black" panose="00000A00000000000000" pitchFamily="2" charset="0"/>
                        </a:rPr>
                        <a:t>dẫn</a:t>
                      </a:r>
                      <a:r>
                        <a:rPr lang="en-US" sz="1600" baseline="0" dirty="0">
                          <a:solidFill>
                            <a:srgbClr val="002060"/>
                          </a:solidFill>
                          <a:latin typeface="#9Slide03 Arima Madurai Black" panose="00000A00000000000000" pitchFamily="2" charset="0"/>
                          <a:cs typeface="#9Slide03 Arima Madurai Black" panose="00000A00000000000000" pitchFamily="2" charset="0"/>
                        </a:rPr>
                        <a:t> </a:t>
                      </a:r>
                      <a:r>
                        <a:rPr lang="en-US" sz="1600" baseline="0" dirty="0" err="1">
                          <a:solidFill>
                            <a:srgbClr val="002060"/>
                          </a:solidFill>
                          <a:latin typeface="#9Slide03 Arima Madurai Black" panose="00000A00000000000000" pitchFamily="2" charset="0"/>
                          <a:cs typeface="#9Slide03 Arima Madurai Black" panose="00000A00000000000000" pitchFamily="2" charset="0"/>
                        </a:rPr>
                        <a:t>nhiệt</a:t>
                      </a:r>
                      <a:r>
                        <a:rPr lang="en-US" sz="1600" baseline="0" dirty="0">
                          <a:solidFill>
                            <a:srgbClr val="002060"/>
                          </a:solidFill>
                          <a:latin typeface="#9Slide03 Arima Madurai Black" panose="00000A00000000000000" pitchFamily="2" charset="0"/>
                          <a:cs typeface="#9Slide03 Arima Madurai Black" panose="00000A00000000000000" pitchFamily="2" charset="0"/>
                        </a:rPr>
                        <a:t> </a:t>
                      </a:r>
                      <a:r>
                        <a:rPr lang="en-US" sz="1600" baseline="0" dirty="0" err="1">
                          <a:solidFill>
                            <a:srgbClr val="002060"/>
                          </a:solidFill>
                          <a:latin typeface="#9Slide03 Arima Madurai Black" panose="00000A00000000000000" pitchFamily="2" charset="0"/>
                          <a:cs typeface="#9Slide03 Arima Madurai Black" panose="00000A00000000000000" pitchFamily="2" charset="0"/>
                        </a:rPr>
                        <a:t>tốt</a:t>
                      </a:r>
                      <a:r>
                        <a:rPr lang="en-US" sz="1600" baseline="0" dirty="0">
                          <a:solidFill>
                            <a:srgbClr val="002060"/>
                          </a:solidFill>
                          <a:latin typeface="#9Slide03 Arima Madurai Black" panose="00000A00000000000000" pitchFamily="2" charset="0"/>
                          <a:cs typeface="#9Slide03 Arima Madurai Black" panose="00000A00000000000000" pitchFamily="2" charset="0"/>
                        </a:rPr>
                        <a:t> hay </a:t>
                      </a:r>
                      <a:r>
                        <a:rPr lang="en-US" sz="1600" baseline="0" dirty="0" err="1">
                          <a:solidFill>
                            <a:srgbClr val="002060"/>
                          </a:solidFill>
                          <a:latin typeface="#9Slide03 Arima Madurai Black" panose="00000A00000000000000" pitchFamily="2" charset="0"/>
                          <a:cs typeface="#9Slide03 Arima Madurai Black" panose="00000A00000000000000" pitchFamily="2" charset="0"/>
                        </a:rPr>
                        <a:t>không</a:t>
                      </a:r>
                      <a:r>
                        <a:rPr lang="en-US" sz="1600" baseline="0" dirty="0">
                          <a:solidFill>
                            <a:srgbClr val="002060"/>
                          </a:solidFill>
                          <a:latin typeface="#9Slide03 Arima Madurai Black" panose="00000A00000000000000" pitchFamily="2" charset="0"/>
                          <a:cs typeface="#9Slide03 Arima Madurai Black" panose="00000A00000000000000" pitchFamily="2" charset="0"/>
                        </a:rPr>
                        <a:t>?</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04953">
                <a:tc vMerge="1">
                  <a:txBody>
                    <a:bodyPr/>
                    <a:lstStyle/>
                    <a:p>
                      <a:pPr>
                        <a:lnSpc>
                          <a:spcPct val="150000"/>
                        </a:lnSpc>
                      </a:pPr>
                      <a:endParaRPr lang="en-US" dirty="0">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Khi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nhúng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vào</a:t>
                      </a:r>
                      <a:r>
                        <a:rPr lang="en-US" sz="1600" dirty="0">
                          <a:solidFill>
                            <a:srgbClr val="002060"/>
                          </a:solidFill>
                          <a:latin typeface="#9Slide03 Arima Madurai Black" panose="00000A00000000000000" pitchFamily="2" charset="0"/>
                          <a:cs typeface="#9Slide03 Arima Madurai Black" panose="00000A00000000000000" pitchFamily="2" charset="0"/>
                        </a:rPr>
                        <a:t> n</a:t>
                      </a:r>
                      <a:r>
                        <a:rPr lang="vi-VN" sz="1600" dirty="0">
                          <a:solidFill>
                            <a:srgbClr val="002060"/>
                          </a:solidFill>
                          <a:latin typeface="#9Slide03 Arima Madurai Black" panose="00000A00000000000000" pitchFamily="2" charset="0"/>
                          <a:cs typeface="#9Slide03 Arima Madurai Black" panose="00000A00000000000000" pitchFamily="2" charset="0"/>
                        </a:rPr>
                        <a:t>ước</a:t>
                      </a:r>
                      <a:r>
                        <a:rPr lang="en-US" sz="1600" baseline="0" dirty="0">
                          <a:solidFill>
                            <a:srgbClr val="002060"/>
                          </a:solidFill>
                          <a:latin typeface="#9Slide03 Arima Madurai Black" panose="00000A00000000000000" pitchFamily="2" charset="0"/>
                          <a:cs typeface="#9Slide03 Arima Madurai Black" panose="00000A00000000000000" pitchFamily="2" charset="0"/>
                        </a:rPr>
                        <a:t> </a:t>
                      </a:r>
                      <a:r>
                        <a:rPr lang="en-US" sz="1600" baseline="0" dirty="0" err="1">
                          <a:solidFill>
                            <a:srgbClr val="002060"/>
                          </a:solidFill>
                          <a:latin typeface="#9Slide03 Arima Madurai Black" panose="00000A00000000000000" pitchFamily="2" charset="0"/>
                          <a:cs typeface="#9Slide03 Arima Madurai Black" panose="00000A00000000000000" pitchFamily="2" charset="0"/>
                        </a:rPr>
                        <a:t>nóng</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Khi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nhúng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vào</a:t>
                      </a:r>
                      <a:r>
                        <a:rPr lang="en-US" sz="1600" dirty="0">
                          <a:solidFill>
                            <a:srgbClr val="002060"/>
                          </a:solidFill>
                          <a:latin typeface="#9Slide03 Arima Madurai Black" panose="00000A00000000000000" pitchFamily="2" charset="0"/>
                          <a:cs typeface="#9Slide03 Arima Madurai Black" panose="00000A00000000000000" pitchFamily="2" charset="0"/>
                        </a:rPr>
                        <a:t> n</a:t>
                      </a:r>
                      <a:r>
                        <a:rPr lang="vi-VN" sz="1600" dirty="0">
                          <a:solidFill>
                            <a:srgbClr val="002060"/>
                          </a:solidFill>
                          <a:latin typeface="#9Slide03 Arima Madurai Black" panose="00000A00000000000000" pitchFamily="2" charset="0"/>
                          <a:cs typeface="#9Slide03 Arima Madurai Black" panose="00000A00000000000000" pitchFamily="2" charset="0"/>
                        </a:rPr>
                        <a:t>ước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đá</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vMerge="1">
                  <a:txBody>
                    <a:bodyPr/>
                    <a:lstStyle/>
                    <a:p>
                      <a:pPr>
                        <a:lnSpc>
                          <a:spcPct val="150000"/>
                        </a:lnSpc>
                      </a:pPr>
                      <a:endParaRPr lang="en-US" dirty="0">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r h="504953">
                <a:tc>
                  <a:txBody>
                    <a:bodyPr/>
                    <a:lstStyle/>
                    <a:p>
                      <a:pPr algn="ctr">
                        <a:lnSpc>
                          <a:spcPct val="150000"/>
                        </a:lnSpc>
                      </a:pPr>
                      <a:r>
                        <a:rPr lang="en-US" sz="1600" dirty="0">
                          <a:solidFill>
                            <a:srgbClr val="002060"/>
                          </a:solidFill>
                          <a:latin typeface="#9Slide03 Arima Madurai Black" panose="00000A00000000000000" pitchFamily="2" charset="0"/>
                          <a:cs typeface="#9Slide03 Arima Madurai Black" panose="00000A00000000000000" pitchFamily="2" charset="0"/>
                        </a:rPr>
                        <a:t>Kim </a:t>
                      </a:r>
                      <a:r>
                        <a:rPr lang="en-US" sz="1600" dirty="0" err="1">
                          <a:solidFill>
                            <a:srgbClr val="002060"/>
                          </a:solidFill>
                          <a:latin typeface="#9Slide03 Arima Madurai Black" panose="00000A00000000000000" pitchFamily="2" charset="0"/>
                          <a:cs typeface="#9Slide03 Arima Madurai Black" panose="00000A00000000000000" pitchFamily="2" charset="0"/>
                        </a:rPr>
                        <a:t>loại</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2"/>
                  </a:ext>
                </a:extLst>
              </a:tr>
              <a:tr h="504953">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Nhựa</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3"/>
                  </a:ext>
                </a:extLst>
              </a:tr>
              <a:tr h="504953">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Nhựa</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4"/>
                  </a:ext>
                </a:extLst>
              </a:tr>
              <a:tr h="504953">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Gỗ</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dirty="0">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7" name="TextBox 36"/>
          <p:cNvSpPr txBox="1"/>
          <p:nvPr/>
        </p:nvSpPr>
        <p:spPr>
          <a:xfrm>
            <a:off x="6951643" y="3312783"/>
            <a:ext cx="1972019"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dẫn</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nhiệt</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tốt</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6951643" y="3816963"/>
            <a:ext cx="1972019"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dẫn</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nhiệt</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tốt</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6951643" y="4323455"/>
            <a:ext cx="1972019"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dẫn</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nhiệt</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tốt</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6951643" y="2807208"/>
            <a:ext cx="1972019"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Dẫn</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nhiệt</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tốt</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4572000" y="2829163"/>
            <a:ext cx="2379643"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Lạnh</a:t>
            </a:r>
            <a:r>
              <a:rPr lang="en-US" sz="1600" dirty="0">
                <a:solidFill>
                  <a:srgbClr val="C00000"/>
                </a:solidFill>
                <a:latin typeface="Times New Roman" panose="02020603050405020304" pitchFamily="18" charset="0"/>
                <a:cs typeface="Times New Roman" panose="02020603050405020304" pitchFamily="18" charset="0"/>
              </a:rPr>
              <a:t> h</a:t>
            </a:r>
            <a:r>
              <a:rPr lang="vi-VN" sz="1600" dirty="0">
                <a:solidFill>
                  <a:srgbClr val="C00000"/>
                </a:solidFill>
                <a:latin typeface="Times New Roman" panose="02020603050405020304" pitchFamily="18" charset="0"/>
                <a:cs typeface="Times New Roman" panose="02020603050405020304" pitchFamily="18" charset="0"/>
              </a:rPr>
              <a:t>ơ</a:t>
            </a:r>
            <a:r>
              <a:rPr lang="en-US" sz="1600" dirty="0">
                <a:solidFill>
                  <a:srgbClr val="C00000"/>
                </a:solidFill>
                <a:latin typeface="Times New Roman" panose="02020603050405020304" pitchFamily="18" charset="0"/>
                <a:cs typeface="Times New Roman" panose="02020603050405020304" pitchFamily="18" charset="0"/>
              </a:rPr>
              <a:t>n</a:t>
            </a:r>
          </a:p>
        </p:txBody>
      </p:sp>
      <p:sp>
        <p:nvSpPr>
          <p:cNvPr id="42" name="TextBox 41"/>
          <p:cNvSpPr txBox="1"/>
          <p:nvPr/>
        </p:nvSpPr>
        <p:spPr>
          <a:xfrm>
            <a:off x="4526309" y="3328171"/>
            <a:ext cx="2379643"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thay</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đổi</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43" name="TextBox 42"/>
          <p:cNvSpPr txBox="1"/>
          <p:nvPr/>
        </p:nvSpPr>
        <p:spPr>
          <a:xfrm>
            <a:off x="4572000" y="3816963"/>
            <a:ext cx="2379643"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thay</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đổi</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4572000" y="4306819"/>
            <a:ext cx="2379643"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thay</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đổi</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1645384" y="3328170"/>
            <a:ext cx="2379643"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thay</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đổi</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1668229" y="3789835"/>
            <a:ext cx="2379643"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thay</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đổi</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1668229" y="4323455"/>
            <a:ext cx="2379643"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thay</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đổi</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48" name="TextBox 47"/>
          <p:cNvSpPr txBox="1"/>
          <p:nvPr/>
        </p:nvSpPr>
        <p:spPr>
          <a:xfrm>
            <a:off x="1645383" y="2797127"/>
            <a:ext cx="2379643"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Nóng</a:t>
            </a:r>
            <a:r>
              <a:rPr lang="en-US" sz="1600" dirty="0">
                <a:solidFill>
                  <a:srgbClr val="C00000"/>
                </a:solidFill>
                <a:latin typeface="Times New Roman" panose="02020603050405020304" pitchFamily="18" charset="0"/>
                <a:cs typeface="Times New Roman" panose="02020603050405020304" pitchFamily="18" charset="0"/>
              </a:rPr>
              <a:t> h</a:t>
            </a:r>
            <a:r>
              <a:rPr lang="vi-VN" sz="1600" dirty="0">
                <a:solidFill>
                  <a:srgbClr val="C00000"/>
                </a:solidFill>
                <a:latin typeface="Times New Roman" panose="02020603050405020304" pitchFamily="18" charset="0"/>
                <a:cs typeface="Times New Roman" panose="02020603050405020304" pitchFamily="18" charset="0"/>
              </a:rPr>
              <a:t>ơ</a:t>
            </a:r>
            <a:r>
              <a:rPr lang="en-US" sz="1600" dirty="0">
                <a:solidFill>
                  <a:srgbClr val="C00000"/>
                </a:solidFill>
                <a:latin typeface="Times New Roman" panose="02020603050405020304" pitchFamily="18" charset="0"/>
                <a:cs typeface="Times New Roman" panose="02020603050405020304" pitchFamily="18" charset="0"/>
              </a:rPr>
              <a:t>n</a:t>
            </a:r>
          </a:p>
        </p:txBody>
      </p:sp>
      <p:sp>
        <p:nvSpPr>
          <p:cNvPr id="49" name="TextBox 48"/>
          <p:cNvSpPr txBox="1"/>
          <p:nvPr/>
        </p:nvSpPr>
        <p:spPr>
          <a:xfrm>
            <a:off x="1191856" y="1337470"/>
            <a:ext cx="6310631" cy="338554"/>
          </a:xfrm>
          <a:prstGeom prst="rect">
            <a:avLst/>
          </a:prstGeom>
          <a:noFill/>
        </p:spPr>
        <p:txBody>
          <a:bodyPr wrap="square" rtlCol="0">
            <a:spAutoFit/>
          </a:bodyPr>
          <a:lstStyle/>
          <a:p>
            <a:pPr algn="ctr"/>
            <a:r>
              <a:rPr lang="en-US" sz="1600" dirty="0" err="1">
                <a:solidFill>
                  <a:srgbClr val="002060"/>
                </a:solidFill>
                <a:latin typeface="Times New Roman" panose="02020603050405020304" pitchFamily="18" charset="0"/>
                <a:cs typeface="Times New Roman" panose="02020603050405020304" pitchFamily="18" charset="0"/>
              </a:rPr>
              <a:t>Kết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quả</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thí</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nghiệm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khả</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năng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dẫn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nhiệt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vật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liệu</a:t>
            </a:r>
            <a:endParaRPr lang="en-US" sz="1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47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barn(inVertic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barn(inVertical)">
                                      <p:cBhvr>
                                        <p:cTn id="29" dur="500"/>
                                        <p:tgtEl>
                                          <p:spTgt spid="4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arn(inVertical)">
                                      <p:cBhvr>
                                        <p:cTn id="40" dur="500"/>
                                        <p:tgtEl>
                                          <p:spTgt spid="3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arn(inVertical)">
                                      <p:cBhvr>
                                        <p:cTn id="43" dur="500"/>
                                        <p:tgtEl>
                                          <p:spTgt spid="4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barn(inVertical)">
                                      <p:cBhvr>
                                        <p:cTn id="4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10112"/>
            <a:ext cx="6251687" cy="523220"/>
          </a:xfrm>
          <a:prstGeom prst="rect">
            <a:avLst/>
          </a:prstGeom>
          <a:noFill/>
        </p:spPr>
        <p:txBody>
          <a:bodyPr wrap="square" rtlCol="0">
            <a:spAutoFit/>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Tính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dụng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liệu</a:t>
            </a:r>
            <a:endParaRPr lang="en-US" sz="2800" b="1" dirty="0">
              <a:solidFill>
                <a:schemeClr val="tx1"/>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8" name="Rounded Rectangle 27"/>
          <p:cNvSpPr/>
          <p:nvPr/>
        </p:nvSpPr>
        <p:spPr>
          <a:xfrm>
            <a:off x="42817" y="814298"/>
            <a:ext cx="4396982" cy="661962"/>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tx1"/>
                </a:solidFill>
                <a:latin typeface="Times New Roman" panose="02020603050405020304" pitchFamily="18" charset="0"/>
                <a:cs typeface="Times New Roman" panose="02020603050405020304" pitchFamily="18" charset="0"/>
              </a:rPr>
              <a:t>Ngoài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tính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dẫn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điện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và</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dẫn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nhiệt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các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vật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liệu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còn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có</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các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tính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chất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khác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a:t>
            </a:r>
            <a:r>
              <a:rPr lang="vi-VN" sz="1600" dirty="0">
                <a:solidFill>
                  <a:schemeClr val="tx1"/>
                </a:solidFill>
                <a:latin typeface="Times New Roman" panose="02020603050405020304" pitchFamily="18" charset="0"/>
                <a:cs typeface="Times New Roman" panose="02020603050405020304" pitchFamily="18" charset="0"/>
              </a:rPr>
              <a:t>ư</a:t>
            </a:r>
            <a:r>
              <a:rPr lang="en-US" sz="1600" dirty="0">
                <a:solidFill>
                  <a:schemeClr val="tx1"/>
                </a:solidFill>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nvPicPr>
        <p:blipFill>
          <a:blip r:embed="rId2"/>
          <a:stretch>
            <a:fillRect/>
          </a:stretch>
        </p:blipFill>
        <p:spPr>
          <a:xfrm>
            <a:off x="0" y="1557226"/>
            <a:ext cx="4439799" cy="3433415"/>
          </a:xfrm>
          <a:prstGeom prst="rect">
            <a:avLst/>
          </a:prstGeom>
        </p:spPr>
      </p:pic>
      <p:cxnSp>
        <p:nvCxnSpPr>
          <p:cNvPr id="32" name="Straight Connector 31"/>
          <p:cNvCxnSpPr/>
          <p:nvPr/>
        </p:nvCxnSpPr>
        <p:spPr>
          <a:xfrm>
            <a:off x="4562248" y="928952"/>
            <a:ext cx="9752" cy="4214548"/>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4694448" y="763892"/>
            <a:ext cx="4247268" cy="1004069"/>
            <a:chOff x="4694448" y="763892"/>
            <a:chExt cx="4247268" cy="1004069"/>
          </a:xfrm>
        </p:grpSpPr>
        <p:grpSp>
          <p:nvGrpSpPr>
            <p:cNvPr id="7" name="Group 6"/>
            <p:cNvGrpSpPr/>
            <p:nvPr/>
          </p:nvGrpSpPr>
          <p:grpSpPr>
            <a:xfrm>
              <a:off x="4694448" y="763892"/>
              <a:ext cx="4247268" cy="1004069"/>
              <a:chOff x="4694448" y="763892"/>
              <a:chExt cx="4247268" cy="1004069"/>
            </a:xfrm>
          </p:grpSpPr>
          <p:sp>
            <p:nvSpPr>
              <p:cNvPr id="34" name="Rectangle 33"/>
              <p:cNvSpPr/>
              <p:nvPr/>
            </p:nvSpPr>
            <p:spPr>
              <a:xfrm>
                <a:off x="5871990" y="862715"/>
                <a:ext cx="3069726" cy="899848"/>
              </a:xfrm>
              <a:prstGeom prst="rect">
                <a:avLst/>
              </a:prstGeom>
              <a:ln>
                <a:solidFill>
                  <a:schemeClr val="bg1">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just"/>
                <a:endParaRPr lang="en-US" sz="1600" dirty="0">
                  <a:solidFill>
                    <a:srgbClr val="002060"/>
                  </a:solidFill>
                  <a:latin typeface="Times New Roman" panose="02020603050405020304" pitchFamily="18" charset="0"/>
                  <a:cs typeface="Times New Roman" panose="02020603050405020304" pitchFamily="18" charset="0"/>
                </a:endParaRPr>
              </a:p>
            </p:txBody>
          </p:sp>
          <p:pic>
            <p:nvPicPr>
              <p:cNvPr id="35" name="Picture 2" descr="Cartoon Question Mark GIF - Cartoon QuestionMark - Discover &amp;amp; Share GIFs |  Cartoon question mark, Cartoons questions, Question mark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94448" y="763892"/>
                <a:ext cx="1219227" cy="100406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6066095" y="913509"/>
              <a:ext cx="2828377" cy="830997"/>
            </a:xfrm>
            <a:prstGeom prst="rect">
              <a:avLst/>
            </a:prstGeom>
            <a:noFill/>
          </p:spPr>
          <p:txBody>
            <a:bodyPr wrap="square" rtlCol="0">
              <a:spAutoFit/>
            </a:bodyPr>
            <a:lstStyle/>
            <a:p>
              <a:pPr algn="just"/>
              <a:r>
                <a:rPr lang="en-US" sz="1600" dirty="0" err="1">
                  <a:solidFill>
                    <a:srgbClr val="002060"/>
                  </a:solidFill>
                  <a:latin typeface="Times New Roman" panose="02020603050405020304" pitchFamily="18" charset="0"/>
                  <a:cs typeface="Times New Roman" panose="02020603050405020304" pitchFamily="18" charset="0"/>
                </a:rPr>
                <a:t>Để</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làm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chiếc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ấm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điện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đun</a:t>
              </a:r>
              <a:r>
                <a:rPr lang="en-US" sz="1600" dirty="0">
                  <a:solidFill>
                    <a:srgbClr val="002060"/>
                  </a:solidFill>
                  <a:latin typeface="Times New Roman" panose="02020603050405020304" pitchFamily="18" charset="0"/>
                  <a:cs typeface="Times New Roman" panose="02020603050405020304" pitchFamily="18" charset="0"/>
                </a:rPr>
                <a:t> n</a:t>
              </a:r>
              <a:r>
                <a:rPr lang="vi-VN" sz="1600" dirty="0">
                  <a:solidFill>
                    <a:srgbClr val="002060"/>
                  </a:solidFill>
                  <a:latin typeface="Times New Roman" panose="02020603050405020304" pitchFamily="18" charset="0"/>
                  <a:cs typeface="Times New Roman" panose="02020603050405020304" pitchFamily="18" charset="0"/>
                </a:rPr>
                <a:t>ước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a:t>
              </a:r>
              <a:r>
                <a:rPr lang="vi-VN" sz="1600" dirty="0">
                  <a:solidFill>
                    <a:srgbClr val="002060"/>
                  </a:solidFill>
                  <a:latin typeface="Times New Roman" panose="02020603050405020304" pitchFamily="18" charset="0"/>
                  <a:cs typeface="Times New Roman" panose="02020603050405020304" pitchFamily="18" charset="0"/>
                </a:rPr>
                <a:t>ười</a:t>
              </a:r>
              <a:r>
                <a:rPr lang="en-US" sz="1600" dirty="0">
                  <a:solidFill>
                    <a:srgbClr val="002060"/>
                  </a:solidFill>
                  <a:latin typeface="Times New Roman" panose="02020603050405020304" pitchFamily="18" charset="0"/>
                  <a:cs typeface="Times New Roman" panose="02020603050405020304" pitchFamily="18" charset="0"/>
                </a:rPr>
                <a:t> ta </a:t>
              </a:r>
              <a:r>
                <a:rPr lang="en-US" sz="1600" dirty="0" err="1">
                  <a:solidFill>
                    <a:srgbClr val="002060"/>
                  </a:solidFill>
                  <a:latin typeface="Times New Roman" panose="02020603050405020304" pitchFamily="18" charset="0"/>
                  <a:cs typeface="Times New Roman" panose="02020603050405020304" pitchFamily="18" charset="0"/>
                </a:rPr>
                <a:t>đã</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sử</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dụng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các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vật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liệu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gì</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Giải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thích</a:t>
              </a:r>
              <a:r>
                <a:rPr lang="en-US" sz="1600" dirty="0">
                  <a:solidFill>
                    <a:srgbClr val="002060"/>
                  </a:solidFill>
                  <a:latin typeface="Times New Roman" panose="02020603050405020304" pitchFamily="18" charset="0"/>
                  <a:cs typeface="Times New Roman" panose="02020603050405020304" pitchFamily="18" charset="0"/>
                </a:rPr>
                <a:t>.</a:t>
              </a:r>
            </a:p>
          </p:txBody>
        </p:sp>
      </p:grpSp>
      <p:pic>
        <p:nvPicPr>
          <p:cNvPr id="18436" name="Picture 4" descr="Ấm điện đun nước Sanyo KTL-9NC - Hàng chính hãng"/>
          <p:cNvPicPr>
            <a:picLocks noChangeAspect="1" noChangeArrowheads="1"/>
          </p:cNvPicPr>
          <p:nvPr/>
        </p:nvPicPr>
        <p:blipFill rotWithShape="1">
          <a:blip r:embed="rId4">
            <a:extLst>
              <a:ext uri="{28A0092B-C50C-407E-A947-70E740481C1C}">
                <a14:useLocalDpi xmlns:a14="http://schemas.microsoft.com/office/drawing/2010/main" val="0"/>
              </a:ext>
            </a:extLst>
          </a:blip>
          <a:srcRect t="9556" b="9931"/>
          <a:stretch/>
        </p:blipFill>
        <p:spPr bwMode="auto">
          <a:xfrm>
            <a:off x="5293846" y="1808377"/>
            <a:ext cx="1577601" cy="1270172"/>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Ấm đun nước siêu tốc cắm điện Bosch của Đức bán tại Hải Phò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992" y="1909755"/>
            <a:ext cx="1168794" cy="1168794"/>
          </a:xfrm>
          <a:prstGeom prst="rect">
            <a:avLst/>
          </a:prstGeom>
          <a:noFill/>
          <a:extLst>
            <a:ext uri="{909E8E84-426E-40DD-AFC4-6F175D3DCCD1}">
              <a14:hiddenFill xmlns:a14="http://schemas.microsoft.com/office/drawing/2010/main">
                <a:solidFill>
                  <a:srgbClr val="FFFFFF"/>
                </a:solidFill>
              </a14:hiddenFill>
            </a:ext>
          </a:extLst>
        </p:spPr>
      </p:pic>
      <p:sp>
        <p:nvSpPr>
          <p:cNvPr id="50" name="Rounded Rectangle 49"/>
          <p:cNvSpPr/>
          <p:nvPr/>
        </p:nvSpPr>
        <p:spPr>
          <a:xfrm>
            <a:off x="4785910" y="3124363"/>
            <a:ext cx="4155806" cy="1939483"/>
          </a:xfrm>
          <a:prstGeom prst="roundRect">
            <a:avLst/>
          </a:prstGeom>
          <a:solidFill>
            <a:srgbClr val="FDF1F1"/>
          </a:solidFill>
          <a:ln>
            <a:solidFill>
              <a:schemeClr val="accent6">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chemeClr val="tx1"/>
                </a:solidFill>
                <a:latin typeface="Times New Roman" panose="02020603050405020304" pitchFamily="18" charset="0"/>
                <a:cs typeface="Times New Roman" panose="02020603050405020304" pitchFamily="18" charset="0"/>
              </a:rPr>
              <a:t>Chiếc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ấm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đun</a:t>
            </a:r>
            <a:r>
              <a:rPr lang="en-US" dirty="0">
                <a:solidFill>
                  <a:schemeClr val="tx1"/>
                </a:solidFill>
                <a:latin typeface="Times New Roman" panose="02020603050405020304" pitchFamily="18" charset="0"/>
                <a:cs typeface="Times New Roman" panose="02020603050405020304" pitchFamily="18" charset="0"/>
              </a:rPr>
              <a:t> n</a:t>
            </a:r>
            <a:r>
              <a:rPr lang="vi-VN" dirty="0">
                <a:solidFill>
                  <a:schemeClr val="tx1"/>
                </a:solidFill>
                <a:latin typeface="Times New Roman" panose="02020603050405020304" pitchFamily="18" charset="0"/>
                <a:cs typeface="Times New Roman" panose="02020603050405020304" pitchFamily="18" charset="0"/>
              </a:rPr>
              <a:t>ước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a:t>
            </a:r>
          </a:p>
          <a:p>
            <a:pPr algn="just"/>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Thân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làm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bằng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inox</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bền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chắc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chịu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nhiệt</a:t>
            </a:r>
            <a:r>
              <a:rPr lang="en-US" dirty="0">
                <a:solidFill>
                  <a:schemeClr val="tx1"/>
                </a:solidFill>
                <a:latin typeface="Times New Roman" panose="02020603050405020304" pitchFamily="18" charset="0"/>
                <a:cs typeface="Times New Roman" panose="02020603050405020304" pitchFamily="18" charset="0"/>
              </a:rPr>
              <a:t>).</a:t>
            </a:r>
          </a:p>
          <a:p>
            <a:pPr algn="just"/>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Nắp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tay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cầm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bằng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nhựa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điện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nhiệt</a:t>
            </a:r>
            <a:r>
              <a:rPr lang="en-US" dirty="0">
                <a:solidFill>
                  <a:schemeClr val="tx1"/>
                </a:solidFill>
                <a:latin typeface="Times New Roman" panose="02020603050405020304" pitchFamily="18" charset="0"/>
                <a:cs typeface="Times New Roman" panose="02020603050405020304" pitchFamily="18" charset="0"/>
              </a:rPr>
              <a:t>).</a:t>
            </a:r>
          </a:p>
          <a:p>
            <a:pPr algn="just"/>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Thanh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cấp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nhiệt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bằng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thép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dẫn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điện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dẫn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nhiệt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giúp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làm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nóng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sôi</a:t>
            </a:r>
            <a:r>
              <a:rPr lang="en-US" dirty="0">
                <a:solidFill>
                  <a:schemeClr val="tx1"/>
                </a:solidFill>
                <a:latin typeface="Times New Roman" panose="02020603050405020304" pitchFamily="18" charset="0"/>
                <a:cs typeface="Times New Roman" panose="02020603050405020304" pitchFamily="18" charset="0"/>
              </a:rPr>
              <a:t> n</a:t>
            </a:r>
            <a:r>
              <a:rPr lang="vi-VN" dirty="0">
                <a:solidFill>
                  <a:schemeClr val="tx1"/>
                </a:solidFill>
                <a:latin typeface="Times New Roman" panose="02020603050405020304" pitchFamily="18" charset="0"/>
                <a:cs typeface="Times New Roman" panose="02020603050405020304" pitchFamily="18" charset="0"/>
              </a:rPr>
              <a:t>ước</a:t>
            </a:r>
            <a:r>
              <a:rPr lang="en-US" dirty="0">
                <a:solidFill>
                  <a:schemeClr val="tx1"/>
                </a:solidFill>
                <a:latin typeface="Times New Roman" panose="02020603050405020304" pitchFamily="18" charset="0"/>
                <a:cs typeface="Times New Roman" panose="02020603050405020304" pitchFamily="18" charset="0"/>
              </a:rPr>
              <a:t>.</a:t>
            </a:r>
          </a:p>
          <a:p>
            <a:pPr algn="just"/>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Dây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điện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lõi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bằng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đồng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dẫn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điện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vỏ</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bọc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bằng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nhựa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điện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nhiệt</a:t>
            </a:r>
            <a:r>
              <a:rPr lang="en-US"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2846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22" presetClass="entr" presetSubtype="4"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436"/>
                                        </p:tgtEl>
                                        <p:attrNameLst>
                                          <p:attrName>style.visibility</p:attrName>
                                        </p:attrNameLst>
                                      </p:cBhvr>
                                      <p:to>
                                        <p:strVal val="visible"/>
                                      </p:to>
                                    </p:set>
                                    <p:animEffect transition="in" filter="barn(inVertical)">
                                      <p:cBhvr>
                                        <p:cTn id="15" dur="500"/>
                                        <p:tgtEl>
                                          <p:spTgt spid="18436"/>
                                        </p:tgtEl>
                                      </p:cBhvr>
                                    </p:animEffect>
                                  </p:childTnLst>
                                </p:cTn>
                              </p:par>
                              <p:par>
                                <p:cTn id="16" presetID="16" presetClass="entr" presetSubtype="21" fill="hold" nodeType="withEffect">
                                  <p:stCondLst>
                                    <p:cond delay="0"/>
                                  </p:stCondLst>
                                  <p:childTnLst>
                                    <p:set>
                                      <p:cBhvr>
                                        <p:cTn id="17" dur="1" fill="hold">
                                          <p:stCondLst>
                                            <p:cond delay="0"/>
                                          </p:stCondLst>
                                        </p:cTn>
                                        <p:tgtEl>
                                          <p:spTgt spid="18440"/>
                                        </p:tgtEl>
                                        <p:attrNameLst>
                                          <p:attrName>style.visibility</p:attrName>
                                        </p:attrNameLst>
                                      </p:cBhvr>
                                      <p:to>
                                        <p:strVal val="visible"/>
                                      </p:to>
                                    </p:set>
                                    <p:animEffect transition="in" filter="barn(inVertical)">
                                      <p:cBhvr>
                                        <p:cTn id="18" dur="500"/>
                                        <p:tgtEl>
                                          <p:spTgt spid="18440"/>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additive="base">
                                        <p:cTn id="26" dur="500" fill="hold"/>
                                        <p:tgtEl>
                                          <p:spTgt spid="50"/>
                                        </p:tgtEl>
                                        <p:attrNameLst>
                                          <p:attrName>ppt_x</p:attrName>
                                        </p:attrNameLst>
                                      </p:cBhvr>
                                      <p:tavLst>
                                        <p:tav tm="0">
                                          <p:val>
                                            <p:strVal val="#ppt_x"/>
                                          </p:val>
                                        </p:tav>
                                        <p:tav tm="100000">
                                          <p:val>
                                            <p:strVal val="#ppt_x"/>
                                          </p:val>
                                        </p:tav>
                                      </p:tavLst>
                                    </p:anim>
                                    <p:anim calcmode="lin" valueType="num">
                                      <p:cBhvr additive="base">
                                        <p:cTn id="27"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10112"/>
            <a:ext cx="6251687" cy="523220"/>
          </a:xfrm>
          <a:prstGeom prst="rect">
            <a:avLst/>
          </a:prstGeom>
          <a:noFill/>
        </p:spPr>
        <p:txBody>
          <a:bodyPr wrap="square" rtlCol="0">
            <a:spAutoFit/>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Tính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dụng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liệu</a:t>
            </a:r>
            <a:endParaRPr lang="en-US" sz="2800" b="1" dirty="0">
              <a:solidFill>
                <a:schemeClr val="tx1"/>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4" name="Rectangle 33"/>
          <p:cNvSpPr/>
          <p:nvPr/>
        </p:nvSpPr>
        <p:spPr>
          <a:xfrm>
            <a:off x="1800001" y="882474"/>
            <a:ext cx="5543998" cy="656325"/>
          </a:xfrm>
          <a:prstGeom prst="rect">
            <a:avLst/>
          </a:prstGeom>
          <a:ln>
            <a:solidFill>
              <a:schemeClr val="bg1">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just"/>
            <a:endParaRPr lang="en-US" sz="1600" dirty="0">
              <a:solidFill>
                <a:srgbClr val="002060"/>
              </a:solidFill>
              <a:latin typeface="Times New Roman" panose="02020603050405020304" pitchFamily="18" charset="0"/>
              <a:cs typeface="Times New Roman" panose="02020603050405020304" pitchFamily="18" charset="0"/>
            </a:endParaRPr>
          </a:p>
        </p:txBody>
      </p:sp>
      <p:pic>
        <p:nvPicPr>
          <p:cNvPr id="35" name="Picture 2" descr="Cartoon Question Mark GIF - Cartoon QuestionMark - Discover &amp;amp; Share GIFs |  Cartoon question mark, Cartoons questions, Question mark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9378" y="764524"/>
            <a:ext cx="1070623" cy="8816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21187" y="954024"/>
            <a:ext cx="5422812" cy="584775"/>
          </a:xfrm>
          <a:prstGeom prst="rect">
            <a:avLst/>
          </a:prstGeom>
          <a:noFill/>
        </p:spPr>
        <p:txBody>
          <a:bodyPr wrap="square" rtlCol="0">
            <a:spAutoFit/>
          </a:bodyPr>
          <a:lstStyle/>
          <a:p>
            <a:pPr algn="just"/>
            <a:r>
              <a:rPr lang="en-US" sz="1600" dirty="0" err="1">
                <a:solidFill>
                  <a:srgbClr val="002060"/>
                </a:solidFill>
                <a:latin typeface="Times New Roman" panose="02020603050405020304" pitchFamily="18" charset="0"/>
                <a:cs typeface="Times New Roman" panose="02020603050405020304" pitchFamily="18" charset="0"/>
              </a:rPr>
              <a:t>Quan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sát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các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đồ</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vật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trong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hình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bên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rồi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ghi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nhận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xét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vào</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bảng</a:t>
            </a:r>
            <a:r>
              <a:rPr lang="en-US" sz="1600" dirty="0">
                <a:solidFill>
                  <a:srgbClr val="002060"/>
                </a:solidFill>
                <a:latin typeface="Times New Roman" panose="02020603050405020304" pitchFamily="18" charset="0"/>
                <a:cs typeface="Times New Roman" panose="02020603050405020304" pitchFamily="18" charset="0"/>
              </a:rPr>
              <a:t> SGK </a:t>
            </a:r>
            <a:r>
              <a:rPr lang="en-US" sz="1600" dirty="0" err="1">
                <a:solidFill>
                  <a:srgbClr val="002060"/>
                </a:solidFill>
                <a:latin typeface="Times New Roman" panose="02020603050405020304" pitchFamily="18" charset="0"/>
                <a:cs typeface="Times New Roman" panose="02020603050405020304" pitchFamily="18" charset="0"/>
              </a:rPr>
              <a:t>trang</a:t>
            </a:r>
            <a:r>
              <a:rPr lang="en-US" sz="1600" dirty="0">
                <a:solidFill>
                  <a:srgbClr val="002060"/>
                </a:solidFill>
                <a:latin typeface="Times New Roman" panose="02020603050405020304" pitchFamily="18" charset="0"/>
                <a:cs typeface="Times New Roman" panose="02020603050405020304" pitchFamily="18" charset="0"/>
              </a:rPr>
              <a:t> 52.</a:t>
            </a:r>
          </a:p>
        </p:txBody>
      </p:sp>
      <p:pic>
        <p:nvPicPr>
          <p:cNvPr id="20482" name="Picture 2" descr="Ấm Tử Sa Thủy Bình - ATS3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52" y="1656749"/>
            <a:ext cx="2176309" cy="163223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Đồ chơi xếp hình Lego có tốt không? Mua hàng chính hãng ở đâ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461" y="1715079"/>
            <a:ext cx="2485939" cy="157390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10 dụng cụ thí nghiệm hóa học thông dụng (Phần 1) – Dụng cụ thí nghiệm  Nguyên Việt Triều"/>
          <p:cNvPicPr>
            <a:picLocks noChangeAspect="1" noChangeArrowheads="1"/>
          </p:cNvPicPr>
          <p:nvPr/>
        </p:nvPicPr>
        <p:blipFill rotWithShape="1">
          <a:blip r:embed="rId5">
            <a:extLst>
              <a:ext uri="{28A0092B-C50C-407E-A947-70E740481C1C}">
                <a14:useLocalDpi xmlns:a14="http://schemas.microsoft.com/office/drawing/2010/main" val="0"/>
              </a:ext>
            </a:extLst>
          </a:blip>
          <a:srcRect l="10435" r="7979"/>
          <a:stretch/>
        </p:blipFill>
        <p:spPr bwMode="auto">
          <a:xfrm>
            <a:off x="5486400" y="1610349"/>
            <a:ext cx="2434728" cy="1678632"/>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Bàn gỗ mầm non hình chữ nhật - Bàn ghế gỗ thông cho bé - Bangtot.vn"/>
          <p:cNvPicPr>
            <a:picLocks noChangeAspect="1" noChangeArrowheads="1"/>
          </p:cNvPicPr>
          <p:nvPr/>
        </p:nvPicPr>
        <p:blipFill rotWithShape="1">
          <a:blip r:embed="rId6">
            <a:extLst>
              <a:ext uri="{28A0092B-C50C-407E-A947-70E740481C1C}">
                <a14:useLocalDpi xmlns:a14="http://schemas.microsoft.com/office/drawing/2010/main" val="0"/>
              </a:ext>
            </a:extLst>
          </a:blip>
          <a:srcRect l="17806" t="18223" r="12796" b="10990"/>
          <a:stretch/>
        </p:blipFill>
        <p:spPr bwMode="auto">
          <a:xfrm>
            <a:off x="797316" y="3288981"/>
            <a:ext cx="2229979" cy="1767761"/>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Nồi inox cao cấp vung kính của Đức ELo Kallisto 20cm"/>
          <p:cNvPicPr>
            <a:picLocks noChangeAspect="1" noChangeArrowheads="1"/>
          </p:cNvPicPr>
          <p:nvPr/>
        </p:nvPicPr>
        <p:blipFill rotWithShape="1">
          <a:blip r:embed="rId7">
            <a:extLst>
              <a:ext uri="{28A0092B-C50C-407E-A947-70E740481C1C}">
                <a14:useLocalDpi xmlns:a14="http://schemas.microsoft.com/office/drawing/2010/main" val="0"/>
              </a:ext>
            </a:extLst>
          </a:blip>
          <a:srcRect t="10783" b="10153"/>
          <a:stretch/>
        </p:blipFill>
        <p:spPr bwMode="auto">
          <a:xfrm>
            <a:off x="3197633" y="3288981"/>
            <a:ext cx="2118429" cy="1767761"/>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Văn phòng phẩm Hải Phòng, Giấy in A4 Hải Phòng, Thiết bị văn phòng Hải  Phòng, Đổ mực máy in Hải Phòng, Cho thuê máy Photo Hải Phò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9566" y="3294926"/>
            <a:ext cx="2442041" cy="1673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254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10112"/>
            <a:ext cx="6251687" cy="523220"/>
          </a:xfrm>
          <a:prstGeom prst="rect">
            <a:avLst/>
          </a:prstGeom>
          <a:noFill/>
        </p:spPr>
        <p:txBody>
          <a:bodyPr wrap="square" rtlCol="0">
            <a:spAutoFit/>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Tính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chất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ứng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dụng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liệu</a:t>
            </a:r>
            <a:endParaRPr lang="en-US" sz="2800" b="1" dirty="0">
              <a:solidFill>
                <a:schemeClr val="tx1"/>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107589269"/>
              </p:ext>
            </p:extLst>
          </p:nvPr>
        </p:nvGraphicFramePr>
        <p:xfrm>
          <a:off x="169227" y="1193578"/>
          <a:ext cx="8805546" cy="3583336"/>
        </p:xfrm>
        <a:graphic>
          <a:graphicData uri="http://schemas.openxmlformats.org/drawingml/2006/table">
            <a:tbl>
              <a:tblPr firstRow="1" bandRow="1">
                <a:tableStyleId>{FD2D0F2F-7195-4A2D-BAA5-05DC51A09435}</a:tableStyleId>
              </a:tblPr>
              <a:tblGrid>
                <a:gridCol w="1210517">
                  <a:extLst>
                    <a:ext uri="{9D8B030D-6E8A-4147-A177-3AD203B41FA5}">
                      <a16:colId xmlns:a16="http://schemas.microsoft.com/office/drawing/2014/main" val="20000"/>
                    </a:ext>
                  </a:extLst>
                </a:gridCol>
                <a:gridCol w="1277956">
                  <a:extLst>
                    <a:ext uri="{9D8B030D-6E8A-4147-A177-3AD203B41FA5}">
                      <a16:colId xmlns:a16="http://schemas.microsoft.com/office/drawing/2014/main" val="20001"/>
                    </a:ext>
                  </a:extLst>
                </a:gridCol>
                <a:gridCol w="4161741">
                  <a:extLst>
                    <a:ext uri="{9D8B030D-6E8A-4147-A177-3AD203B41FA5}">
                      <a16:colId xmlns:a16="http://schemas.microsoft.com/office/drawing/2014/main" val="20002"/>
                    </a:ext>
                  </a:extLst>
                </a:gridCol>
                <a:gridCol w="2155332">
                  <a:extLst>
                    <a:ext uri="{9D8B030D-6E8A-4147-A177-3AD203B41FA5}">
                      <a16:colId xmlns:a16="http://schemas.microsoft.com/office/drawing/2014/main" val="20003"/>
                    </a:ext>
                  </a:extLst>
                </a:gridCol>
              </a:tblGrid>
              <a:tr h="0">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Đồ</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Tính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chất</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Công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dụng</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12315">
                <a:tc>
                  <a:txBody>
                    <a:bodyPr/>
                    <a:lstStyle/>
                    <a:p>
                      <a:pPr algn="just">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Ấm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trà</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57256">
                <a:tc>
                  <a:txBody>
                    <a:bodyPr/>
                    <a:lstStyle/>
                    <a:p>
                      <a:pPr algn="just">
                        <a:lnSpc>
                          <a:spcPct val="150000"/>
                        </a:lnSpc>
                      </a:pPr>
                      <a:r>
                        <a:rPr lang="en-US" sz="1600" dirty="0">
                          <a:solidFill>
                            <a:srgbClr val="002060"/>
                          </a:solidFill>
                          <a:latin typeface="#9Slide03 Arima Madurai Black" panose="00000A00000000000000" pitchFamily="2" charset="0"/>
                          <a:cs typeface="#9Slide03 Arima Madurai Black" panose="00000A00000000000000" pitchFamily="2" charset="0"/>
                        </a:rPr>
                        <a:t>Lego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12315">
                <a:tc>
                  <a:txBody>
                    <a:bodyPr/>
                    <a:lstStyle/>
                    <a:p>
                      <a:pPr algn="l">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Bình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nghiệm</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12315">
                <a:tc>
                  <a:txBody>
                    <a:bodyPr/>
                    <a:lstStyle/>
                    <a:p>
                      <a:pPr algn="just">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Bàn</a:t>
                      </a:r>
                      <a:r>
                        <a:rPr lang="en-US" sz="1600" dirty="0">
                          <a:solidFill>
                            <a:srgbClr val="002060"/>
                          </a:solidFill>
                          <a:latin typeface="#9Slide03 Arima Madurai Black" panose="00000A00000000000000" pitchFamily="2" charset="0"/>
                          <a:cs typeface="#9Slide03 Arima Madurai Black" panose="00000A00000000000000" pitchFamily="2"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12315">
                <a:tc>
                  <a:txBody>
                    <a:bodyPr/>
                    <a:lstStyle/>
                    <a:p>
                      <a:pPr algn="just">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Nồi</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12315">
                <a:tc>
                  <a:txBody>
                    <a:bodyPr/>
                    <a:lstStyle/>
                    <a:p>
                      <a:pPr algn="just">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Găng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tay</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27" name="TextBox 26"/>
          <p:cNvSpPr txBox="1"/>
          <p:nvPr/>
        </p:nvSpPr>
        <p:spPr>
          <a:xfrm>
            <a:off x="1416684" y="824246"/>
            <a:ext cx="6310631" cy="369332"/>
          </a:xfrm>
          <a:prstGeom prst="rect">
            <a:avLst/>
          </a:prstGeom>
          <a:noFill/>
        </p:spPr>
        <p:txBody>
          <a:bodyPr wrap="square" rtlCol="0">
            <a:spAutoFit/>
          </a:bodyPr>
          <a:lstStyle/>
          <a:p>
            <a:pPr algn="ctr"/>
            <a:r>
              <a:rPr lang="en-US" sz="1800" dirty="0" err="1">
                <a:solidFill>
                  <a:srgbClr val="002060"/>
                </a:solidFill>
                <a:latin typeface="Times New Roman" panose="02020603050405020304" pitchFamily="18" charset="0"/>
                <a:cs typeface="Times New Roman" panose="02020603050405020304" pitchFamily="18" charset="0"/>
              </a:rPr>
              <a:t>Vật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liệu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tính</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chất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công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dụng</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của</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một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số</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đồ</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vật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quen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thuộc</a:t>
            </a:r>
            <a:endParaRPr lang="en-US" sz="1800" dirty="0">
              <a:solidFill>
                <a:srgbClr val="00206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6871446" y="1630025"/>
            <a:ext cx="2063233" cy="461665"/>
          </a:xfrm>
          <a:prstGeom prst="rect">
            <a:avLst/>
          </a:prstGeom>
          <a:noFill/>
        </p:spPr>
        <p:txBody>
          <a:bodyPr wrap="square" rtlCol="0">
            <a:spAutoFit/>
          </a:bodyPr>
          <a:lstStyle/>
          <a:p>
            <a:pPr algn="just">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Pha</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trà</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391976" y="2181590"/>
            <a:ext cx="1235874"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Nhựa</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1416684" y="2824040"/>
            <a:ext cx="1235874"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Thủy</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tinh</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1405255" y="3487272"/>
            <a:ext cx="1235874"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Gỗ</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439543" y="3990904"/>
            <a:ext cx="1235874" cy="461665"/>
          </a:xfrm>
          <a:prstGeom prst="rect">
            <a:avLst/>
          </a:prstGeom>
          <a:noFill/>
        </p:spPr>
        <p:txBody>
          <a:bodyPr wrap="square" rtlCol="0">
            <a:spAutoFit/>
          </a:bodyPr>
          <a:lstStyle/>
          <a:p>
            <a:pPr algn="ctr">
              <a:lnSpc>
                <a:spcPct val="150000"/>
              </a:lnSpc>
            </a:pPr>
            <a:r>
              <a:rPr lang="en-US" sz="1600" dirty="0">
                <a:solidFill>
                  <a:srgbClr val="C00000"/>
                </a:solidFill>
                <a:latin typeface="Times New Roman" panose="02020603050405020304" pitchFamily="18" charset="0"/>
                <a:cs typeface="Times New Roman" panose="02020603050405020304" pitchFamily="18" charset="0"/>
              </a:rPr>
              <a:t>Kim </a:t>
            </a:r>
            <a:r>
              <a:rPr lang="en-US" sz="1600" dirty="0" err="1">
                <a:solidFill>
                  <a:srgbClr val="C00000"/>
                </a:solidFill>
                <a:latin typeface="Times New Roman" panose="02020603050405020304" pitchFamily="18" charset="0"/>
                <a:cs typeface="Times New Roman" panose="02020603050405020304" pitchFamily="18" charset="0"/>
              </a:rPr>
              <a:t>loại</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1400690" y="4370494"/>
            <a:ext cx="1235874" cy="461665"/>
          </a:xfrm>
          <a:prstGeom prst="rect">
            <a:avLst/>
          </a:prstGeom>
          <a:noFill/>
        </p:spPr>
        <p:txBody>
          <a:bodyPr wrap="square" rtlCol="0">
            <a:spAutoFit/>
          </a:bodyPr>
          <a:lstStyle/>
          <a:p>
            <a:pPr algn="ctr">
              <a:lnSpc>
                <a:spcPct val="150000"/>
              </a:lnSpc>
            </a:pPr>
            <a:r>
              <a:rPr lang="en-US" sz="1600" dirty="0">
                <a:solidFill>
                  <a:srgbClr val="C00000"/>
                </a:solidFill>
                <a:latin typeface="Times New Roman" panose="02020603050405020304" pitchFamily="18" charset="0"/>
                <a:cs typeface="Times New Roman" panose="02020603050405020304" pitchFamily="18" charset="0"/>
              </a:rPr>
              <a:t>Cao </a:t>
            </a:r>
            <a:r>
              <a:rPr lang="en-US" sz="1600" dirty="0" err="1">
                <a:solidFill>
                  <a:srgbClr val="C00000"/>
                </a:solidFill>
                <a:latin typeface="Times New Roman" panose="02020603050405020304" pitchFamily="18" charset="0"/>
                <a:cs typeface="Times New Roman" panose="02020603050405020304" pitchFamily="18" charset="0"/>
              </a:rPr>
              <a:t>su</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2652558" y="1693460"/>
            <a:ext cx="4100781" cy="461665"/>
          </a:xfrm>
          <a:prstGeom prst="rect">
            <a:avLst/>
          </a:prstGeom>
          <a:noFill/>
        </p:spPr>
        <p:txBody>
          <a:bodyPr wrap="square" rtlCol="0">
            <a:spAutoFit/>
          </a:bodyPr>
          <a:lstStyle/>
          <a:p>
            <a:pPr algn="just">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Cứng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không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thấm</a:t>
            </a:r>
            <a:r>
              <a:rPr lang="en-US" sz="1600" dirty="0">
                <a:solidFill>
                  <a:srgbClr val="C00000"/>
                </a:solidFill>
                <a:latin typeface="Times New Roman" panose="02020603050405020304" pitchFamily="18" charset="0"/>
                <a:cs typeface="Times New Roman" panose="02020603050405020304" pitchFamily="18" charset="0"/>
              </a:rPr>
              <a:t> n</a:t>
            </a:r>
            <a:r>
              <a:rPr lang="vi-VN" sz="1600" dirty="0">
                <a:solidFill>
                  <a:srgbClr val="C00000"/>
                </a:solidFill>
                <a:latin typeface="Times New Roman" panose="02020603050405020304" pitchFamily="18" charset="0"/>
                <a:cs typeface="Times New Roman" panose="02020603050405020304" pitchFamily="18" charset="0"/>
              </a:rPr>
              <a:t>ước</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dẫn</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nhiệt</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kém</a:t>
            </a:r>
            <a:r>
              <a:rPr lang="en-US" sz="1600" dirty="0">
                <a:solidFill>
                  <a:srgbClr val="C00000"/>
                </a:solidFill>
                <a:latin typeface="Times New Roman" panose="02020603050405020304" pitchFamily="18" charset="0"/>
                <a:cs typeface="Times New Roman" panose="02020603050405020304" pitchFamily="18" charset="0"/>
              </a:rPr>
              <a:t>, . . .</a:t>
            </a:r>
          </a:p>
        </p:txBody>
      </p:sp>
      <p:sp>
        <p:nvSpPr>
          <p:cNvPr id="37" name="TextBox 36"/>
          <p:cNvSpPr txBox="1"/>
          <p:nvPr/>
        </p:nvSpPr>
        <p:spPr>
          <a:xfrm>
            <a:off x="2652558" y="2174052"/>
            <a:ext cx="3968579" cy="584775"/>
          </a:xfrm>
          <a:prstGeom prst="rect">
            <a:avLst/>
          </a:prstGeom>
          <a:noFill/>
        </p:spPr>
        <p:txBody>
          <a:bodyPr wrap="square" rtlCol="0">
            <a:spAutoFit/>
          </a:bodyPr>
          <a:lstStyle/>
          <a:p>
            <a:pPr algn="just"/>
            <a:r>
              <a:rPr lang="en-US" sz="1600" dirty="0">
                <a:solidFill>
                  <a:srgbClr val="C00000"/>
                </a:solidFill>
                <a:latin typeface="Times New Roman" panose="02020603050405020304" pitchFamily="18" charset="0"/>
                <a:cs typeface="Times New Roman" panose="02020603050405020304" pitchFamily="18" charset="0"/>
              </a:rPr>
              <a:t>T</a:t>
            </a:r>
            <a:r>
              <a:rPr lang="vi-VN" sz="1600" dirty="0">
                <a:solidFill>
                  <a:srgbClr val="C00000"/>
                </a:solidFill>
                <a:latin typeface="Times New Roman" panose="02020603050405020304" pitchFamily="18" charset="0"/>
                <a:cs typeface="Times New Roman" panose="02020603050405020304" pitchFamily="18" charset="0"/>
              </a:rPr>
              <a:t>ươ</a:t>
            </a:r>
            <a:r>
              <a:rPr lang="en-US" sz="1600" dirty="0" err="1">
                <a:solidFill>
                  <a:srgbClr val="C00000"/>
                </a:solidFill>
                <a:latin typeface="Times New Roman" panose="02020603050405020304" pitchFamily="18" charset="0"/>
                <a:cs typeface="Times New Roman" panose="02020603050405020304" pitchFamily="18" charset="0"/>
              </a:rPr>
              <a:t>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đối</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bền</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nhẹ</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dễ</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làm</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sạch</a:t>
            </a:r>
            <a:r>
              <a:rPr lang="en-US" sz="1600" dirty="0">
                <a:solidFill>
                  <a:srgbClr val="C00000"/>
                </a:solidFill>
                <a:latin typeface="Times New Roman" panose="02020603050405020304" pitchFamily="18" charset="0"/>
                <a:cs typeface="Times New Roman" panose="02020603050405020304" pitchFamily="18" charset="0"/>
              </a:rPr>
              <a:t>, an </a:t>
            </a:r>
            <a:r>
              <a:rPr lang="en-US" sz="1600" dirty="0" err="1">
                <a:solidFill>
                  <a:srgbClr val="C00000"/>
                </a:solidFill>
                <a:latin typeface="Times New Roman" panose="02020603050405020304" pitchFamily="18" charset="0"/>
                <a:cs typeface="Times New Roman" panose="02020603050405020304" pitchFamily="18" charset="0"/>
              </a:rPr>
              <a:t>toàn</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với</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trẻ</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nhỏ</a:t>
            </a:r>
            <a:r>
              <a:rPr lang="en-US" sz="1600" dirty="0">
                <a:solidFill>
                  <a:srgbClr val="C00000"/>
                </a:solidFill>
                <a:latin typeface="Times New Roman" panose="02020603050405020304" pitchFamily="18" charset="0"/>
                <a:cs typeface="Times New Roman" panose="02020603050405020304" pitchFamily="18" charset="0"/>
              </a:rPr>
              <a:t>, . . .</a:t>
            </a:r>
          </a:p>
        </p:txBody>
      </p:sp>
      <p:sp>
        <p:nvSpPr>
          <p:cNvPr id="38" name="TextBox 37"/>
          <p:cNvSpPr txBox="1"/>
          <p:nvPr/>
        </p:nvSpPr>
        <p:spPr>
          <a:xfrm>
            <a:off x="1357631" y="1670990"/>
            <a:ext cx="1235874" cy="461665"/>
          </a:xfrm>
          <a:prstGeom prst="rect">
            <a:avLst/>
          </a:prstGeom>
          <a:noFill/>
        </p:spPr>
        <p:txBody>
          <a:bodyPr wrap="square" rtlCol="0">
            <a:spAutoFit/>
          </a:bodyPr>
          <a:lstStyle/>
          <a:p>
            <a:pPr algn="ctr">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Gốm</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sứ</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6871446" y="2097285"/>
            <a:ext cx="2063233" cy="461665"/>
          </a:xfrm>
          <a:prstGeom prst="rect">
            <a:avLst/>
          </a:prstGeom>
          <a:noFill/>
        </p:spPr>
        <p:txBody>
          <a:bodyPr wrap="square" rtlCol="0">
            <a:spAutoFit/>
          </a:bodyPr>
          <a:lstStyle/>
          <a:p>
            <a:pPr algn="just">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Đồ</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ch</a:t>
            </a:r>
            <a:r>
              <a:rPr lang="vi-VN" sz="1600" dirty="0">
                <a:solidFill>
                  <a:srgbClr val="C00000"/>
                </a:solidFill>
                <a:latin typeface="Times New Roman" panose="02020603050405020304" pitchFamily="18" charset="0"/>
                <a:cs typeface="Times New Roman" panose="02020603050405020304" pitchFamily="18" charset="0"/>
              </a:rPr>
              <a:t>ơ</a:t>
            </a:r>
            <a:r>
              <a:rPr lang="en-US" sz="1600" dirty="0" err="1">
                <a:solidFill>
                  <a:srgbClr val="C00000"/>
                </a:solidFill>
                <a:latin typeface="Times New Roman" panose="02020603050405020304" pitchFamily="18" charset="0"/>
                <a:cs typeface="Times New Roman" panose="02020603050405020304" pitchFamily="18" charset="0"/>
              </a:rPr>
              <a:t>i</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2675417" y="2820186"/>
            <a:ext cx="4100781" cy="461665"/>
          </a:xfrm>
          <a:prstGeom prst="rect">
            <a:avLst/>
          </a:prstGeom>
          <a:noFill/>
        </p:spPr>
        <p:txBody>
          <a:bodyPr wrap="square" rtlCol="0">
            <a:spAutoFit/>
          </a:bodyPr>
          <a:lstStyle/>
          <a:p>
            <a:pPr algn="just">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Cứng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chắc</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trong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suốt</a:t>
            </a:r>
            <a:r>
              <a:rPr lang="en-US" sz="1600" dirty="0">
                <a:solidFill>
                  <a:srgbClr val="C00000"/>
                </a:solidFill>
                <a:latin typeface="Times New Roman" panose="02020603050405020304" pitchFamily="18" charset="0"/>
                <a:cs typeface="Times New Roman" panose="02020603050405020304" pitchFamily="18" charset="0"/>
              </a:rPr>
              <a:t>, . . .</a:t>
            </a:r>
          </a:p>
        </p:txBody>
      </p:sp>
      <p:sp>
        <p:nvSpPr>
          <p:cNvPr id="41" name="TextBox 40"/>
          <p:cNvSpPr txBox="1"/>
          <p:nvPr/>
        </p:nvSpPr>
        <p:spPr>
          <a:xfrm>
            <a:off x="2652558" y="3550899"/>
            <a:ext cx="4100781" cy="461665"/>
          </a:xfrm>
          <a:prstGeom prst="rect">
            <a:avLst/>
          </a:prstGeom>
          <a:noFill/>
        </p:spPr>
        <p:txBody>
          <a:bodyPr wrap="square" rtlCol="0">
            <a:spAutoFit/>
          </a:bodyPr>
          <a:lstStyle/>
          <a:p>
            <a:pPr algn="just">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Cứng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chắc</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bền</a:t>
            </a:r>
            <a:r>
              <a:rPr lang="en-US" sz="1600" dirty="0">
                <a:solidFill>
                  <a:srgbClr val="C00000"/>
                </a:solidFill>
                <a:latin typeface="Times New Roman" panose="02020603050405020304" pitchFamily="18" charset="0"/>
                <a:cs typeface="Times New Roman" panose="02020603050405020304" pitchFamily="18" charset="0"/>
              </a:rPr>
              <a:t>, . . .</a:t>
            </a:r>
          </a:p>
        </p:txBody>
      </p:sp>
      <p:sp>
        <p:nvSpPr>
          <p:cNvPr id="42" name="TextBox 41"/>
          <p:cNvSpPr txBox="1"/>
          <p:nvPr/>
        </p:nvSpPr>
        <p:spPr>
          <a:xfrm>
            <a:off x="2675416" y="4012564"/>
            <a:ext cx="4100781" cy="461665"/>
          </a:xfrm>
          <a:prstGeom prst="rect">
            <a:avLst/>
          </a:prstGeom>
          <a:noFill/>
        </p:spPr>
        <p:txBody>
          <a:bodyPr wrap="square" rtlCol="0">
            <a:spAutoFit/>
          </a:bodyPr>
          <a:lstStyle/>
          <a:p>
            <a:pPr algn="just">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Cứng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chắc</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bền</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dẫn</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nhiệt</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tốt</a:t>
            </a:r>
            <a:r>
              <a:rPr lang="en-US" sz="1600" dirty="0">
                <a:solidFill>
                  <a:srgbClr val="C00000"/>
                </a:solidFill>
                <a:latin typeface="Times New Roman" panose="02020603050405020304" pitchFamily="18" charset="0"/>
                <a:cs typeface="Times New Roman" panose="02020603050405020304" pitchFamily="18" charset="0"/>
              </a:rPr>
              <a:t>,  . . .</a:t>
            </a:r>
          </a:p>
        </p:txBody>
      </p:sp>
      <p:sp>
        <p:nvSpPr>
          <p:cNvPr id="43" name="TextBox 42"/>
          <p:cNvSpPr txBox="1"/>
          <p:nvPr/>
        </p:nvSpPr>
        <p:spPr>
          <a:xfrm>
            <a:off x="2625135" y="4389289"/>
            <a:ext cx="4100781" cy="461665"/>
          </a:xfrm>
          <a:prstGeom prst="rect">
            <a:avLst/>
          </a:prstGeom>
          <a:noFill/>
        </p:spPr>
        <p:txBody>
          <a:bodyPr wrap="square" rtlCol="0">
            <a:spAutoFit/>
          </a:bodyPr>
          <a:lstStyle/>
          <a:p>
            <a:pPr algn="just">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Đàn</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hồi</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bền</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dễ</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làm</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sạch</a:t>
            </a:r>
            <a:r>
              <a:rPr lang="en-US" sz="1600" dirty="0">
                <a:solidFill>
                  <a:srgbClr val="C00000"/>
                </a:solidFill>
                <a:latin typeface="Times New Roman" panose="02020603050405020304" pitchFamily="18" charset="0"/>
                <a:cs typeface="Times New Roman" panose="02020603050405020304" pitchFamily="18" charset="0"/>
              </a:rPr>
              <a:t>,  . . .</a:t>
            </a:r>
          </a:p>
        </p:txBody>
      </p:sp>
      <p:sp>
        <p:nvSpPr>
          <p:cNvPr id="44" name="TextBox 43"/>
          <p:cNvSpPr txBox="1"/>
          <p:nvPr/>
        </p:nvSpPr>
        <p:spPr>
          <a:xfrm>
            <a:off x="6853903" y="2758827"/>
            <a:ext cx="2063233" cy="830997"/>
          </a:xfrm>
          <a:prstGeom prst="rect">
            <a:avLst/>
          </a:prstGeom>
          <a:noFill/>
        </p:spPr>
        <p:txBody>
          <a:bodyPr wrap="square" rtlCol="0">
            <a:spAutoFit/>
          </a:bodyPr>
          <a:lstStyle/>
          <a:p>
            <a:pPr algn="just">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Đựng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đong</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các</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hóa</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chất</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6799055" y="3558868"/>
            <a:ext cx="2063233" cy="461665"/>
          </a:xfrm>
          <a:prstGeom prst="rect">
            <a:avLst/>
          </a:prstGeom>
          <a:noFill/>
        </p:spPr>
        <p:txBody>
          <a:bodyPr wrap="square" rtlCol="0">
            <a:spAutoFit/>
          </a:bodyPr>
          <a:lstStyle/>
          <a:p>
            <a:pPr algn="just">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Để</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các</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đồ</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vật</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46" name="TextBox 45"/>
          <p:cNvSpPr txBox="1"/>
          <p:nvPr/>
        </p:nvSpPr>
        <p:spPr>
          <a:xfrm>
            <a:off x="6853902" y="3963006"/>
            <a:ext cx="2063233" cy="461665"/>
          </a:xfrm>
          <a:prstGeom prst="rect">
            <a:avLst/>
          </a:prstGeom>
          <a:noFill/>
        </p:spPr>
        <p:txBody>
          <a:bodyPr wrap="square" rtlCol="0">
            <a:spAutoFit/>
          </a:bodyPr>
          <a:lstStyle/>
          <a:p>
            <a:pPr algn="just">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Nấu</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ăn</a:t>
            </a:r>
            <a:endParaRPr lang="en-US" sz="1600" dirty="0">
              <a:solidFill>
                <a:srgbClr val="C00000"/>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6853182" y="4365275"/>
            <a:ext cx="2135625" cy="461665"/>
          </a:xfrm>
          <a:prstGeom prst="rect">
            <a:avLst/>
          </a:prstGeom>
          <a:noFill/>
        </p:spPr>
        <p:txBody>
          <a:bodyPr wrap="square" rtlCol="0">
            <a:spAutoFit/>
          </a:bodyPr>
          <a:lstStyle/>
          <a:p>
            <a:pPr algn="just">
              <a:lnSpc>
                <a:spcPct val="150000"/>
              </a:lnSpc>
            </a:pPr>
            <a:r>
              <a:rPr lang="en-US" sz="1600" dirty="0" err="1">
                <a:solidFill>
                  <a:srgbClr val="C00000"/>
                </a:solidFill>
                <a:latin typeface="Times New Roman" panose="02020603050405020304" pitchFamily="18" charset="0"/>
                <a:cs typeface="Times New Roman" panose="02020603050405020304" pitchFamily="18" charset="0"/>
              </a:rPr>
              <a:t>Bảo</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vê</a:t>
            </a:r>
            <a:r>
              <a:rPr lang="en-US" sz="1600" dirty="0">
                <a:solidFill>
                  <a:srgbClr val="C00000"/>
                </a:solidFill>
                <a:latin typeface="Times New Roman" panose="02020603050405020304" pitchFamily="18" charset="0"/>
                <a:cs typeface="Times New Roman" panose="02020603050405020304" pitchFamily="18" charset="0"/>
              </a:rPr>
              <a:t> </a:t>
            </a:r>
            <a:r>
              <a:rPr lang="en-US" sz="1600" dirty="0" err="1">
                <a:solidFill>
                  <a:srgbClr val="C00000"/>
                </a:solidFill>
                <a:latin typeface="Times New Roman" panose="02020603050405020304" pitchFamily="18" charset="0"/>
                <a:cs typeface="Times New Roman" panose="02020603050405020304" pitchFamily="18" charset="0"/>
              </a:rPr>
              <a:t>tay</a:t>
            </a:r>
            <a:endParaRPr lang="en-US" sz="1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721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barn(inVertical)">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arn(inVertical)">
                                      <p:cBhvr>
                                        <p:cTn id="40" dur="500"/>
                                        <p:tgtEl>
                                          <p:spTgt spid="4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arn(inVertical)">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arn(inVertical)">
                                      <p:cBhvr>
                                        <p:cTn id="51" dur="500"/>
                                        <p:tgtEl>
                                          <p:spTgt spid="3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barn(inVertical)">
                                      <p:cBhvr>
                                        <p:cTn id="54" dur="500"/>
                                        <p:tgtEl>
                                          <p:spTgt spid="4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barn(inVertical)">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barn(inVertical)">
                                      <p:cBhvr>
                                        <p:cTn id="65" dur="500"/>
                                        <p:tgtEl>
                                          <p:spTgt spid="43"/>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barn(inVertical)">
                                      <p:cBhvr>
                                        <p:cTn id="6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6" grpId="0"/>
      <p:bldP spid="37" grpId="0"/>
      <p:bldP spid="38" grpId="0"/>
      <p:bldP spid="39" grpId="0"/>
      <p:bldP spid="40" grpId="0"/>
      <p:bldP spid="41" grpId="0"/>
      <p:bldP spid="42" grpId="0"/>
      <p:bldP spid="43" grpId="0"/>
      <p:bldP spid="44" grpId="0"/>
      <p:bldP spid="45" grpId="0"/>
      <p:bldP spid="46"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Quy Trình Làm Gốm | 5 Bước Làm Gốm Bạn Cần Biết - Gốm Nghệ Thu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940" y="836149"/>
            <a:ext cx="2123994" cy="1948522"/>
          </a:xfrm>
          <a:prstGeom prst="ellipse">
            <a:avLst/>
          </a:prstGeom>
          <a:noFill/>
          <a:extLst>
            <a:ext uri="{909E8E84-426E-40DD-AFC4-6F175D3DCCD1}">
              <a14:hiddenFill xmlns:a14="http://schemas.microsoft.com/office/drawing/2010/main">
                <a:solidFill>
                  <a:srgbClr val="FFFFFF"/>
                </a:solidFill>
              </a14:hiddenFill>
            </a:ext>
          </a:extLst>
        </p:spPr>
      </p:pic>
      <p:pic>
        <p:nvPicPr>
          <p:cNvPr id="3074" name="Picture 2" descr="Đi đổ xăng cứ nắm mẹo này, vừa tiết kiệm vừa tránh gian lậ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819160"/>
            <a:ext cx="1998874" cy="1949036"/>
          </a:xfrm>
          <a:prstGeom prst="ellipse">
            <a:avLst/>
          </a:prstGeom>
          <a:noFill/>
          <a:extLst>
            <a:ext uri="{909E8E84-426E-40DD-AFC4-6F175D3DCCD1}">
              <a14:hiddenFill xmlns:a14="http://schemas.microsoft.com/office/drawing/2010/main">
                <a:solidFill>
                  <a:srgbClr val="FFFFFF"/>
                </a:solidFill>
              </a14:hiddenFill>
            </a:ext>
          </a:extLst>
        </p:spPr>
      </p:pic>
      <p:pic>
        <p:nvPicPr>
          <p:cNvPr id="3076" name="Picture 4" descr="Phân biệt cát bê tông và cát xây - Vật liệu xây dựng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5174" y="2789254"/>
            <a:ext cx="2038880" cy="2033368"/>
          </a:xfrm>
          <a:prstGeom prst="ellipse">
            <a:avLst/>
          </a:prstGeom>
          <a:noFill/>
          <a:extLst>
            <a:ext uri="{909E8E84-426E-40DD-AFC4-6F175D3DCCD1}">
              <a14:hiddenFill xmlns:a14="http://schemas.microsoft.com/office/drawing/2010/main">
                <a:solidFill>
                  <a:srgbClr val="FFFFFF"/>
                </a:solidFill>
              </a14:hiddenFill>
            </a:ext>
          </a:extLst>
        </p:spPr>
      </p:pic>
      <p:pic>
        <p:nvPicPr>
          <p:cNvPr id="3078" name="Picture 6" descr="Hãy tả hình ảnh bác nông dân đang gặt lúa - Văn lớp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4055" y="2784672"/>
            <a:ext cx="2063753" cy="2037950"/>
          </a:xfrm>
          <a:prstGeom prst="ellipse">
            <a:avLst/>
          </a:prstGeom>
          <a:noFill/>
          <a:extLst>
            <a:ext uri="{909E8E84-426E-40DD-AFC4-6F175D3DCCD1}">
              <a14:hiddenFill xmlns:a14="http://schemas.microsoft.com/office/drawing/2010/main">
                <a:solidFill>
                  <a:srgbClr val="FFFFFF"/>
                </a:solidFill>
              </a14:hiddenFill>
            </a:ext>
          </a:extLst>
        </p:spPr>
      </p:pic>
      <p:sp>
        <p:nvSpPr>
          <p:cNvPr id="61" name="Google Shape;2239;p32"/>
          <p:cNvSpPr txBox="1">
            <a:spLocks/>
          </p:cNvSpPr>
          <p:nvPr/>
        </p:nvSpPr>
        <p:spPr>
          <a:xfrm>
            <a:off x="240332" y="1106474"/>
            <a:ext cx="2285710" cy="108638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US" sz="2800" dirty="0">
                <a:solidFill>
                  <a:schemeClr val="tx1"/>
                </a:solidFill>
                <a:latin typeface="Times New Roman" panose="02020603050405020304" pitchFamily="18" charset="0"/>
                <a:cs typeface="Times New Roman" panose="02020603050405020304" pitchFamily="18" charset="0"/>
              </a:rPr>
              <a:t>MỘT SỐ VẬT LIỆU</a:t>
            </a:r>
          </a:p>
        </p:txBody>
      </p:sp>
      <p:sp>
        <p:nvSpPr>
          <p:cNvPr id="2" name="Line Callout 2 (Border and Accent Bar) 1"/>
          <p:cNvSpPr/>
          <p:nvPr/>
        </p:nvSpPr>
        <p:spPr>
          <a:xfrm rot="10800000">
            <a:off x="394405" y="573460"/>
            <a:ext cx="1917700" cy="531271"/>
          </a:xfrm>
          <a:prstGeom prst="accentBorderCallout2">
            <a:avLst>
              <a:gd name="adj1" fmla="val 50027"/>
              <a:gd name="adj2" fmla="val -7008"/>
              <a:gd name="adj3" fmla="val 49840"/>
              <a:gd name="adj4" fmla="val -23952"/>
              <a:gd name="adj5" fmla="val 7318"/>
              <a:gd name="adj6" fmla="val -29448"/>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3" name="Google Shape;2237;p32"/>
          <p:cNvSpPr txBox="1">
            <a:spLocks noGrp="1"/>
          </p:cNvSpPr>
          <p:nvPr>
            <p:ph type="title" idx="4294967295"/>
          </p:nvPr>
        </p:nvSpPr>
        <p:spPr>
          <a:xfrm>
            <a:off x="366832" y="653453"/>
            <a:ext cx="1891800" cy="474300"/>
          </a:xfrm>
          <a:prstGeom prst="rect">
            <a:avLst/>
          </a:prstGeom>
        </p:spPr>
        <p:txBody>
          <a:bodyPr spcFirstLastPara="1" wrap="square" lIns="91425" tIns="91425" rIns="91425" bIns="91425" anchor="ctr" anchorCtr="0">
            <a:noAutofit/>
          </a:bodyPr>
          <a:lstStyle/>
          <a:p>
            <a:pPr lvl="0"/>
            <a:r>
              <a:rPr lang="en" dirty="0">
                <a:solidFill>
                  <a:schemeClr val="accent3"/>
                </a:solidFill>
                <a:latin typeface="Times New Roman" panose="02020603050405020304" pitchFamily="18" charset="0"/>
                <a:cs typeface="Times New Roman" panose="02020603050405020304" pitchFamily="18" charset="0"/>
              </a:rPr>
              <a:t>B</a:t>
            </a:r>
            <a:r>
              <a:rPr lang="en-US" dirty="0">
                <a:solidFill>
                  <a:schemeClr val="accent3"/>
                </a:solidFill>
                <a:latin typeface="Times New Roman" panose="02020603050405020304" pitchFamily="18" charset="0"/>
                <a:cs typeface="Times New Roman" panose="02020603050405020304" pitchFamily="18" charset="0"/>
              </a:rPr>
              <a:t>ÀI 12</a:t>
            </a:r>
            <a:endParaRPr dirty="0">
              <a:solidFill>
                <a:schemeClr val="accent3"/>
              </a:solidFill>
              <a:latin typeface="Times New Roman" panose="02020603050405020304" pitchFamily="18" charset="0"/>
              <a:cs typeface="Times New Roman" panose="02020603050405020304" pitchFamily="18" charset="0"/>
            </a:endParaRPr>
          </a:p>
        </p:txBody>
      </p:sp>
      <p:sp>
        <p:nvSpPr>
          <p:cNvPr id="44" name="Line Callout 2 (Border and Accent Bar) 43"/>
          <p:cNvSpPr/>
          <p:nvPr/>
        </p:nvSpPr>
        <p:spPr>
          <a:xfrm rot="10800000">
            <a:off x="381593" y="2569703"/>
            <a:ext cx="1917700" cy="531271"/>
          </a:xfrm>
          <a:prstGeom prst="accentBorderCallout2">
            <a:avLst>
              <a:gd name="adj1" fmla="val 50027"/>
              <a:gd name="adj2" fmla="val -7008"/>
              <a:gd name="adj3" fmla="val 49840"/>
              <a:gd name="adj4" fmla="val -23952"/>
              <a:gd name="adj5" fmla="val 7318"/>
              <a:gd name="adj6" fmla="val -29448"/>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5" name="Google Shape;2243;p32"/>
          <p:cNvSpPr txBox="1">
            <a:spLocks noGrp="1"/>
          </p:cNvSpPr>
          <p:nvPr>
            <p:ph type="title" idx="4294967295"/>
          </p:nvPr>
        </p:nvSpPr>
        <p:spPr>
          <a:xfrm>
            <a:off x="413675" y="2615745"/>
            <a:ext cx="1891800" cy="474300"/>
          </a:xfrm>
          <a:prstGeom prst="rect">
            <a:avLst/>
          </a:prstGeom>
        </p:spPr>
        <p:txBody>
          <a:bodyPr spcFirstLastPara="1" wrap="square" lIns="91425" tIns="91425" rIns="91425" bIns="91425" anchor="ctr" anchorCtr="0">
            <a:noAutofit/>
          </a:bodyPr>
          <a:lstStyle/>
          <a:p>
            <a:pPr lvl="0"/>
            <a:r>
              <a:rPr lang="en" dirty="0">
                <a:solidFill>
                  <a:schemeClr val="accent6"/>
                </a:solidFill>
                <a:latin typeface="Times New Roman" panose="02020603050405020304" pitchFamily="18" charset="0"/>
                <a:cs typeface="Times New Roman" panose="02020603050405020304" pitchFamily="18" charset="0"/>
              </a:rPr>
              <a:t>B</a:t>
            </a:r>
            <a:r>
              <a:rPr lang="en-US" dirty="0">
                <a:solidFill>
                  <a:schemeClr val="accent6"/>
                </a:solidFill>
                <a:latin typeface="Times New Roman" panose="02020603050405020304" pitchFamily="18" charset="0"/>
                <a:cs typeface="Times New Roman" panose="02020603050405020304" pitchFamily="18" charset="0"/>
              </a:rPr>
              <a:t>ÀI 1</a:t>
            </a:r>
            <a:r>
              <a:rPr lang="en" dirty="0">
                <a:solidFill>
                  <a:schemeClr val="accent6"/>
                </a:solidFill>
                <a:latin typeface="Times New Roman" panose="02020603050405020304" pitchFamily="18" charset="0"/>
                <a:cs typeface="Times New Roman" panose="02020603050405020304" pitchFamily="18" charset="0"/>
              </a:rPr>
              <a:t>4</a:t>
            </a:r>
            <a:endParaRPr dirty="0">
              <a:solidFill>
                <a:schemeClr val="accent6"/>
              </a:solidFill>
              <a:latin typeface="Times New Roman" panose="02020603050405020304" pitchFamily="18" charset="0"/>
              <a:cs typeface="Times New Roman" panose="02020603050405020304" pitchFamily="18" charset="0"/>
            </a:endParaRPr>
          </a:p>
        </p:txBody>
      </p:sp>
      <p:sp>
        <p:nvSpPr>
          <p:cNvPr id="46" name="Line Callout 2 (Border and Accent Bar) 45"/>
          <p:cNvSpPr/>
          <p:nvPr/>
        </p:nvSpPr>
        <p:spPr>
          <a:xfrm>
            <a:off x="6990783" y="573460"/>
            <a:ext cx="1917700" cy="531271"/>
          </a:xfrm>
          <a:prstGeom prst="accentBorderCallout2">
            <a:avLst>
              <a:gd name="adj1" fmla="val 50027"/>
              <a:gd name="adj2" fmla="val -7008"/>
              <a:gd name="adj3" fmla="val 49840"/>
              <a:gd name="adj4" fmla="val -23952"/>
              <a:gd name="adj5" fmla="val 112500"/>
              <a:gd name="adj6" fmla="val -36071"/>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7" name="Google Shape;2240;p32"/>
          <p:cNvSpPr txBox="1">
            <a:spLocks noGrp="1"/>
          </p:cNvSpPr>
          <p:nvPr>
            <p:ph type="title" idx="4294967295"/>
          </p:nvPr>
        </p:nvSpPr>
        <p:spPr>
          <a:xfrm>
            <a:off x="7016683" y="635960"/>
            <a:ext cx="1891800" cy="474300"/>
          </a:xfrm>
          <a:prstGeom prst="rect">
            <a:avLst/>
          </a:prstGeom>
        </p:spPr>
        <p:txBody>
          <a:bodyPr spcFirstLastPara="1" wrap="square" lIns="91425" tIns="91425" rIns="91425" bIns="91425" anchor="ctr" anchorCtr="0">
            <a:noAutofit/>
          </a:bodyPr>
          <a:lstStyle/>
          <a:p>
            <a:pPr lvl="0"/>
            <a:r>
              <a:rPr lang="en" dirty="0">
                <a:solidFill>
                  <a:schemeClr val="accent2"/>
                </a:solidFill>
                <a:latin typeface="Times New Roman" panose="02020603050405020304" pitchFamily="18" charset="0"/>
                <a:cs typeface="Times New Roman" panose="02020603050405020304" pitchFamily="18" charset="0"/>
              </a:rPr>
              <a:t>B</a:t>
            </a:r>
            <a:r>
              <a:rPr lang="en-US" dirty="0">
                <a:solidFill>
                  <a:schemeClr val="accent2"/>
                </a:solidFill>
                <a:latin typeface="Times New Roman" panose="02020603050405020304" pitchFamily="18" charset="0"/>
                <a:cs typeface="Times New Roman" panose="02020603050405020304" pitchFamily="18" charset="0"/>
              </a:rPr>
              <a:t>ÀI 1</a:t>
            </a:r>
            <a:r>
              <a:rPr lang="en" dirty="0">
                <a:solidFill>
                  <a:schemeClr val="accent2"/>
                </a:solidFill>
                <a:latin typeface="Times New Roman" panose="02020603050405020304" pitchFamily="18" charset="0"/>
                <a:cs typeface="Times New Roman" panose="02020603050405020304" pitchFamily="18" charset="0"/>
              </a:rPr>
              <a:t>3</a:t>
            </a:r>
            <a:endParaRPr dirty="0">
              <a:solidFill>
                <a:schemeClr val="accent2"/>
              </a:solidFill>
              <a:latin typeface="Times New Roman" panose="02020603050405020304" pitchFamily="18" charset="0"/>
              <a:cs typeface="Times New Roman" panose="02020603050405020304" pitchFamily="18" charset="0"/>
            </a:endParaRPr>
          </a:p>
        </p:txBody>
      </p:sp>
      <p:sp>
        <p:nvSpPr>
          <p:cNvPr id="48" name="Line Callout 2 (Border and Accent Bar) 47"/>
          <p:cNvSpPr/>
          <p:nvPr/>
        </p:nvSpPr>
        <p:spPr>
          <a:xfrm>
            <a:off x="7016683" y="2502560"/>
            <a:ext cx="1917700" cy="531271"/>
          </a:xfrm>
          <a:prstGeom prst="accentBorderCallout2">
            <a:avLst>
              <a:gd name="adj1" fmla="val 50027"/>
              <a:gd name="adj2" fmla="val -7008"/>
              <a:gd name="adj3" fmla="val 49840"/>
              <a:gd name="adj4" fmla="val -23952"/>
              <a:gd name="adj5" fmla="val 112500"/>
              <a:gd name="adj6" fmla="val -36071"/>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9" name="Google Shape;2246;p32"/>
          <p:cNvSpPr txBox="1">
            <a:spLocks noGrp="1"/>
          </p:cNvSpPr>
          <p:nvPr>
            <p:ph type="title" idx="4294967295"/>
          </p:nvPr>
        </p:nvSpPr>
        <p:spPr>
          <a:xfrm>
            <a:off x="6975903" y="2569703"/>
            <a:ext cx="1891800" cy="474300"/>
          </a:xfrm>
          <a:prstGeom prst="rect">
            <a:avLst/>
          </a:prstGeom>
        </p:spPr>
        <p:txBody>
          <a:bodyPr spcFirstLastPara="1" wrap="square" lIns="91425" tIns="91425" rIns="91425" bIns="91425" anchor="ctr" anchorCtr="0">
            <a:noAutofit/>
          </a:bodyPr>
          <a:lstStyle/>
          <a:p>
            <a:pPr lvl="0"/>
            <a:r>
              <a:rPr lang="en" dirty="0">
                <a:solidFill>
                  <a:schemeClr val="accent5">
                    <a:lumMod val="75000"/>
                  </a:schemeClr>
                </a:solidFill>
                <a:latin typeface="Times New Roman" panose="02020603050405020304" pitchFamily="18" charset="0"/>
                <a:cs typeface="Times New Roman" panose="02020603050405020304" pitchFamily="18" charset="0"/>
              </a:rPr>
              <a:t>B</a:t>
            </a:r>
            <a:r>
              <a:rPr lang="en-US" dirty="0">
                <a:solidFill>
                  <a:schemeClr val="accent5">
                    <a:lumMod val="75000"/>
                  </a:schemeClr>
                </a:solidFill>
                <a:latin typeface="Times New Roman" panose="02020603050405020304" pitchFamily="18" charset="0"/>
                <a:cs typeface="Times New Roman" panose="02020603050405020304" pitchFamily="18" charset="0"/>
              </a:rPr>
              <a:t>ÀI 1</a:t>
            </a:r>
            <a:r>
              <a:rPr lang="en" dirty="0">
                <a:solidFill>
                  <a:schemeClr val="accent5">
                    <a:lumMod val="75000"/>
                  </a:schemeClr>
                </a:solidFill>
                <a:latin typeface="Times New Roman" panose="02020603050405020304" pitchFamily="18" charset="0"/>
                <a:cs typeface="Times New Roman" panose="02020603050405020304" pitchFamily="18" charset="0"/>
              </a:rPr>
              <a:t>5</a:t>
            </a:r>
            <a:endParaRPr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9" name="Google Shape;2239;p32"/>
          <p:cNvSpPr txBox="1">
            <a:spLocks/>
          </p:cNvSpPr>
          <p:nvPr/>
        </p:nvSpPr>
        <p:spPr>
          <a:xfrm>
            <a:off x="6695994" y="1106474"/>
            <a:ext cx="2494202" cy="108638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US" sz="2800" dirty="0">
                <a:solidFill>
                  <a:schemeClr val="tx1"/>
                </a:solidFill>
                <a:latin typeface="Times New Roman" panose="02020603050405020304" pitchFamily="18" charset="0"/>
                <a:cs typeface="Times New Roman" panose="02020603050405020304" pitchFamily="18" charset="0"/>
              </a:rPr>
              <a:t>MỘT SỐ NGUYÊN LIỆU</a:t>
            </a:r>
          </a:p>
        </p:txBody>
      </p:sp>
      <p:sp>
        <p:nvSpPr>
          <p:cNvPr id="20" name="Google Shape;2239;p32"/>
          <p:cNvSpPr txBox="1">
            <a:spLocks/>
          </p:cNvSpPr>
          <p:nvPr/>
        </p:nvSpPr>
        <p:spPr>
          <a:xfrm>
            <a:off x="240332" y="3100975"/>
            <a:ext cx="2285710" cy="108638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US" sz="2800" dirty="0">
                <a:solidFill>
                  <a:schemeClr val="tx1"/>
                </a:solidFill>
                <a:latin typeface="Times New Roman" panose="02020603050405020304" pitchFamily="18" charset="0"/>
                <a:cs typeface="Times New Roman" panose="02020603050405020304" pitchFamily="18" charset="0"/>
              </a:rPr>
              <a:t>MỘT SỐ NHIÊN LIỆU</a:t>
            </a:r>
          </a:p>
        </p:txBody>
      </p:sp>
      <p:sp>
        <p:nvSpPr>
          <p:cNvPr id="21" name="Google Shape;2239;p32"/>
          <p:cNvSpPr txBox="1">
            <a:spLocks/>
          </p:cNvSpPr>
          <p:nvPr/>
        </p:nvSpPr>
        <p:spPr>
          <a:xfrm>
            <a:off x="6649798" y="3044003"/>
            <a:ext cx="2494202" cy="108638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US" sz="2800" dirty="0">
                <a:solidFill>
                  <a:schemeClr val="tx1"/>
                </a:solidFill>
                <a:latin typeface="Times New Roman" panose="02020603050405020304" pitchFamily="18" charset="0"/>
                <a:cs typeface="Times New Roman" panose="02020603050405020304" pitchFamily="18" charset="0"/>
              </a:rPr>
              <a:t>MỘT SỐ L</a:t>
            </a:r>
            <a:r>
              <a:rPr lang="vi-VN" sz="2800" dirty="0">
                <a:solidFill>
                  <a:schemeClr val="tx1"/>
                </a:solidFill>
                <a:latin typeface="Times New Roman" panose="02020603050405020304" pitchFamily="18" charset="0"/>
                <a:cs typeface="Times New Roman" panose="02020603050405020304" pitchFamily="18" charset="0"/>
              </a:rPr>
              <a:t>ƯƠ</a:t>
            </a:r>
            <a:r>
              <a:rPr lang="en-US" sz="2800" dirty="0">
                <a:solidFill>
                  <a:schemeClr val="tx1"/>
                </a:solidFill>
                <a:latin typeface="Times New Roman" panose="02020603050405020304" pitchFamily="18" charset="0"/>
                <a:cs typeface="Times New Roman" panose="02020603050405020304" pitchFamily="18" charset="0"/>
              </a:rPr>
              <a:t>NG THỰC - THỰC PHẨM</a:t>
            </a:r>
          </a:p>
        </p:txBody>
      </p:sp>
      <p:sp>
        <p:nvSpPr>
          <p:cNvPr id="22" name="Rectangle 21"/>
          <p:cNvSpPr/>
          <p:nvPr/>
        </p:nvSpPr>
        <p:spPr>
          <a:xfrm>
            <a:off x="3116303" y="2506585"/>
            <a:ext cx="2926019" cy="523220"/>
          </a:xfrm>
          <a:prstGeom prst="rect">
            <a:avLst/>
          </a:prstGeom>
          <a:solidFill>
            <a:schemeClr val="lt1"/>
          </a:solidFill>
          <a:ln w="28575">
            <a:solidFill>
              <a:schemeClr val="bg2">
                <a:alpha val="97000"/>
              </a:schemeClr>
            </a:solidFill>
            <a:prstDash val="dash"/>
          </a:ln>
        </p:spPr>
        <p:txBody>
          <a:bodyPr wrap="square">
            <a:spAutoFit/>
          </a:bodyPr>
          <a:lstStyle/>
          <a:p>
            <a:pPr algn="ctr"/>
            <a:r>
              <a:rPr lang="en-US" sz="2800" dirty="0">
                <a:solidFill>
                  <a:schemeClr val="tx1"/>
                </a:solidFill>
                <a:latin typeface="Times New Roman" panose="02020603050405020304" pitchFamily="18" charset="0"/>
                <a:cs typeface="Times New Roman" panose="02020603050405020304" pitchFamily="18" charset="0"/>
              </a:rPr>
              <a:t>CH</a:t>
            </a:r>
            <a:r>
              <a:rPr lang="vi-VN" sz="2800" dirty="0">
                <a:solidFill>
                  <a:schemeClr val="tx1"/>
                </a:solidFill>
                <a:latin typeface="Times New Roman" panose="02020603050405020304" pitchFamily="18" charset="0"/>
                <a:cs typeface="Times New Roman" panose="02020603050405020304" pitchFamily="18" charset="0"/>
              </a:rPr>
              <a:t>ƯƠ</a:t>
            </a:r>
            <a:r>
              <a:rPr lang="en-US" sz="2800" dirty="0">
                <a:solidFill>
                  <a:schemeClr val="tx1"/>
                </a:solidFill>
                <a:latin typeface="Times New Roman" panose="02020603050405020304" pitchFamily="18" charset="0"/>
                <a:cs typeface="Times New Roman" panose="02020603050405020304" pitchFamily="18" charset="0"/>
              </a:rPr>
              <a:t>NG III</a:t>
            </a:r>
          </a:p>
        </p:txBody>
      </p:sp>
    </p:spTree>
    <p:extLst>
      <p:ext uri="{BB962C8B-B14F-4D97-AF65-F5344CB8AC3E}">
        <p14:creationId xmlns:p14="http://schemas.microsoft.com/office/powerpoint/2010/main" val="2410009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45249" y="328774"/>
            <a:ext cx="7006976" cy="461665"/>
          </a:xfrm>
          <a:prstGeom prst="rect">
            <a:avLst/>
          </a:prstGeom>
          <a:noFill/>
        </p:spPr>
        <p:txBody>
          <a:bodyPr wrap="square" rtlCol="0">
            <a:spAutoFit/>
          </a:bodyPr>
          <a:lstStyle/>
          <a:p>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BÀI 12: MỘT SỐ VẬT LIỆU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Tiết</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1)</a:t>
            </a:r>
          </a:p>
        </p:txBody>
      </p:sp>
      <p:sp>
        <p:nvSpPr>
          <p:cNvPr id="4" name="TextBox 3"/>
          <p:cNvSpPr txBox="1"/>
          <p:nvPr/>
        </p:nvSpPr>
        <p:spPr>
          <a:xfrm>
            <a:off x="359595" y="1037690"/>
            <a:ext cx="8414535" cy="3997826"/>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liệu</a:t>
            </a:r>
            <a:endPar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05000"/>
              </a:lnSpc>
              <a:spcBef>
                <a:spcPts val="600"/>
              </a:spcBef>
              <a:spcAft>
                <a:spcPts val="600"/>
              </a:spcAft>
            </a:pP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chất</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ứng</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dụng</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liệu</a:t>
            </a:r>
            <a:endPar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05000"/>
              </a:lnSpc>
              <a:spcBef>
                <a:spcPts val="600"/>
              </a:spcBef>
              <a:spcAft>
                <a:spcPts val="600"/>
              </a:spcAft>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liệu</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khác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nhau</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chất</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khác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nhau</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05000"/>
              </a:lnSpc>
              <a:spcBef>
                <a:spcPts val="600"/>
              </a:spcBef>
              <a:spcAft>
                <a:spcPts val="600"/>
              </a:spcAft>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Ứng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dụng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mỗi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liệu</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dựa</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vào</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chất</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chúng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a:p>
            <a:pPr algn="just">
              <a:lnSpc>
                <a:spcPct val="105000"/>
              </a:lnSpc>
              <a:spcBef>
                <a:spcPts val="600"/>
              </a:spcBef>
              <a:spcAft>
                <a:spcPts val="600"/>
              </a:spcAft>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VD: Kim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dẫn</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điện</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dẫn</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nhiệt</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tốt</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nên</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thường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dùng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liệu</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để</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tạo</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ra</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xoong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nồi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dây</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điện</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05000"/>
              </a:lnSpc>
              <a:spcBef>
                <a:spcPts val="600"/>
              </a:spcBef>
              <a:spcAft>
                <a:spcPts val="600"/>
              </a:spcAft>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p>
          <a:p>
            <a:pPr indent="0" algn="just">
              <a:lnSpc>
                <a:spcPct val="105000"/>
              </a:lnSpc>
              <a:spcBef>
                <a:spcPts val="600"/>
              </a:spcBef>
              <a:spcAft>
                <a:spcPts val="600"/>
              </a:spcAft>
              <a:buNone/>
            </a:pP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928799474"/>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2817" y="258559"/>
            <a:ext cx="8389769" cy="446276"/>
          </a:xfrm>
          <a:prstGeom prst="rect">
            <a:avLst/>
          </a:prstGeom>
          <a:noFill/>
        </p:spPr>
        <p:txBody>
          <a:bodyPr wrap="square" rtlCol="0">
            <a:spAutoFit/>
          </a:bodyPr>
          <a:lstStyle/>
          <a:p>
            <a:pPr algn="ctr"/>
            <a:r>
              <a:rPr lang="en-US" sz="2300" b="1" dirty="0">
                <a:solidFill>
                  <a:schemeClr val="tx1"/>
                </a:solidFill>
                <a:latin typeface="Times New Roman" panose="02020603050405020304" pitchFamily="18" charset="0"/>
                <a:cs typeface="Times New Roman" panose="02020603050405020304" pitchFamily="18" charset="0"/>
              </a:rPr>
              <a:t>Thu </a:t>
            </a:r>
            <a:r>
              <a:rPr lang="en-US" sz="2300" b="1" dirty="0" err="1">
                <a:solidFill>
                  <a:schemeClr val="tx1"/>
                </a:solidFill>
                <a:latin typeface="Times New Roman" panose="02020603050405020304" pitchFamily="18" charset="0"/>
                <a:cs typeface="Times New Roman" panose="02020603050405020304" pitchFamily="18" charset="0"/>
              </a:rPr>
              <a:t>gom</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rác</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thải</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và</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tái</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sử</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dụng</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đồ</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dùng</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trong</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gia</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đình</a:t>
            </a:r>
            <a:endParaRPr lang="en-US" sz="2300" b="1" dirty="0">
              <a:solidFill>
                <a:schemeClr val="tx1"/>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26895" y="289353"/>
            <a:ext cx="685800"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III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13" name="Rounded Rectangle 12"/>
          <p:cNvSpPr/>
          <p:nvPr/>
        </p:nvSpPr>
        <p:spPr>
          <a:xfrm>
            <a:off x="877634" y="912607"/>
            <a:ext cx="7972510" cy="1144793"/>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800" dirty="0" err="1">
                <a:solidFill>
                  <a:schemeClr val="tx1"/>
                </a:solidFill>
                <a:latin typeface="Times New Roman" panose="02020603050405020304" pitchFamily="18" charset="0"/>
                <a:cs typeface="Times New Roman" panose="02020603050405020304" pitchFamily="18" charset="0"/>
              </a:rPr>
              <a:t>Rất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nhiều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đồ</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dùng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cũ</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hoặc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bị</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hỏng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có</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thể</a:t>
            </a:r>
            <a:r>
              <a:rPr lang="en-US" sz="1800" dirty="0">
                <a:solidFill>
                  <a:schemeClr val="tx1"/>
                </a:solidFill>
                <a:latin typeface="Times New Roman" panose="02020603050405020304" pitchFamily="18" charset="0"/>
                <a:cs typeface="Times New Roman" panose="02020603050405020304" pitchFamily="18" charset="0"/>
              </a:rPr>
              <a:t> đ</a:t>
            </a:r>
            <a:r>
              <a:rPr lang="vi-VN" sz="1800" dirty="0">
                <a:solidFill>
                  <a:schemeClr val="tx1"/>
                </a:solidFill>
                <a:latin typeface="Times New Roman" panose="02020603050405020304" pitchFamily="18" charset="0"/>
                <a:cs typeface="Times New Roman" panose="02020603050405020304" pitchFamily="18" charset="0"/>
              </a:rPr>
              <a:t>ượ</a:t>
            </a:r>
            <a:r>
              <a:rPr lang="en-US" sz="1800" dirty="0">
                <a:solidFill>
                  <a:schemeClr val="tx1"/>
                </a:solidFill>
                <a:latin typeface="Times New Roman" panose="02020603050405020304" pitchFamily="18" charset="0"/>
                <a:cs typeface="Times New Roman" panose="02020603050405020304" pitchFamily="18" charset="0"/>
              </a:rPr>
              <a:t>c </a:t>
            </a:r>
            <a:r>
              <a:rPr lang="en-US" sz="1800" dirty="0" err="1">
                <a:solidFill>
                  <a:schemeClr val="tx1"/>
                </a:solidFill>
                <a:latin typeface="Times New Roman" panose="02020603050405020304" pitchFamily="18" charset="0"/>
                <a:cs typeface="Times New Roman" panose="02020603050405020304" pitchFamily="18" charset="0"/>
              </a:rPr>
              <a:t>sử</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dụng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với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mục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đích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hoặc</a:t>
            </a:r>
            <a:r>
              <a:rPr lang="en-US" sz="1800" dirty="0">
                <a:solidFill>
                  <a:schemeClr val="tx1"/>
                </a:solidFill>
                <a:latin typeface="Times New Roman" panose="02020603050405020304" pitchFamily="18" charset="0"/>
                <a:cs typeface="Times New Roman" panose="02020603050405020304" pitchFamily="18" charset="0"/>
              </a:rPr>
              <a:t> đ</a:t>
            </a:r>
            <a:r>
              <a:rPr lang="vi-VN" sz="1800" dirty="0">
                <a:solidFill>
                  <a:schemeClr val="tx1"/>
                </a:solidFill>
                <a:latin typeface="Times New Roman" panose="02020603050405020304" pitchFamily="18" charset="0"/>
                <a:cs typeface="Times New Roman" panose="02020603050405020304" pitchFamily="18" charset="0"/>
              </a:rPr>
              <a:t>ượ</a:t>
            </a:r>
            <a:r>
              <a:rPr lang="en-US" sz="1800" dirty="0">
                <a:solidFill>
                  <a:schemeClr val="tx1"/>
                </a:solidFill>
                <a:latin typeface="Times New Roman" panose="02020603050405020304" pitchFamily="18" charset="0"/>
                <a:cs typeface="Times New Roman" panose="02020603050405020304" pitchFamily="18" charset="0"/>
              </a:rPr>
              <a:t>c </a:t>
            </a:r>
            <a:r>
              <a:rPr lang="en-US" sz="1800" dirty="0" err="1">
                <a:solidFill>
                  <a:schemeClr val="tx1"/>
                </a:solidFill>
                <a:latin typeface="Times New Roman" panose="02020603050405020304" pitchFamily="18" charset="0"/>
                <a:cs typeface="Times New Roman" panose="02020603050405020304" pitchFamily="18" charset="0"/>
              </a:rPr>
              <a:t>gom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để</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chế</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Hạn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chế</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rác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thải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phân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loại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rác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bỏ</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những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hành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động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thiết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thực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để</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góp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phần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bảo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vệ</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môi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a:t>
            </a:r>
            <a:r>
              <a:rPr lang="vi-VN" sz="1800" dirty="0">
                <a:solidFill>
                  <a:schemeClr val="tx1"/>
                </a:solidFill>
                <a:latin typeface="Times New Roman" panose="02020603050405020304" pitchFamily="18" charset="0"/>
                <a:cs typeface="Times New Roman" panose="02020603050405020304" pitchFamily="18" charset="0"/>
              </a:rPr>
              <a:t>ường</a:t>
            </a:r>
            <a:r>
              <a:rPr lang="en-US" sz="1800" dirty="0">
                <a:solidFill>
                  <a:schemeClr val="tx1"/>
                </a:solidFill>
                <a:latin typeface="Times New Roman" panose="02020603050405020304" pitchFamily="18" charset="0"/>
                <a:cs typeface="Times New Roman" panose="02020603050405020304" pitchFamily="18" charset="0"/>
              </a:rPr>
              <a:t>.</a:t>
            </a:r>
          </a:p>
        </p:txBody>
      </p:sp>
      <p:pic>
        <p:nvPicPr>
          <p:cNvPr id="14" name="Picture 16" descr="Hình ảnh Cây Bút Chì Mẫu Biểu Tượng Của Trường Trừu Tượng Phẳng Văn Bản  Viết, Biểu Tượng Màu, Biểu Tượng Mẫu, Biểu Tượng Trừu Tượng Vector và PNG  với nền tro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219" b="81563" l="10000" r="90000"/>
                    </a14:imgEffect>
                  </a14:imgLayer>
                </a14:imgProps>
              </a:ext>
              <a:ext uri="{28A0092B-C50C-407E-A947-70E740481C1C}">
                <a14:useLocalDpi xmlns:a14="http://schemas.microsoft.com/office/drawing/2010/main" val="0"/>
              </a:ext>
            </a:extLst>
          </a:blip>
          <a:srcRect l="19484" t="21120" r="20289" b="20448"/>
          <a:stretch/>
        </p:blipFill>
        <p:spPr bwMode="auto">
          <a:xfrm flipH="1">
            <a:off x="42817" y="912607"/>
            <a:ext cx="755969" cy="8878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UROBA phát động phong trào THU GOM PIN CŨ BẢO VỆ MÔI TRƯỜNG"/>
          <p:cNvPicPr>
            <a:picLocks noChangeAspect="1" noChangeArrowheads="1"/>
          </p:cNvPicPr>
          <p:nvPr/>
        </p:nvPicPr>
        <p:blipFill rotWithShape="1">
          <a:blip r:embed="rId4">
            <a:extLst>
              <a:ext uri="{28A0092B-C50C-407E-A947-70E740481C1C}">
                <a14:useLocalDpi xmlns:a14="http://schemas.microsoft.com/office/drawing/2010/main" val="0"/>
              </a:ext>
            </a:extLst>
          </a:blip>
          <a:srcRect b="10929"/>
          <a:stretch/>
        </p:blipFill>
        <p:spPr bwMode="auto">
          <a:xfrm>
            <a:off x="330385" y="2285762"/>
            <a:ext cx="2727245" cy="20401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ạch sinh thái giải pháp tái chế chai nhựa và nilon - Phế liệu Lộc Phá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629" y="2285762"/>
            <a:ext cx="2777507" cy="2040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8+ Ý tưởng và cách tái chế chai nhựa thành đồ chơi, đồ dùng cho bé |  Cleanipe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2095" y="2285762"/>
            <a:ext cx="3107135" cy="204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37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ướng dẫn phân loại chất thải rắn - Tuyên truyền môi trường 20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796686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258559"/>
            <a:ext cx="8389769" cy="446276"/>
          </a:xfrm>
          <a:prstGeom prst="rect">
            <a:avLst/>
          </a:prstGeom>
          <a:noFill/>
        </p:spPr>
        <p:txBody>
          <a:bodyPr wrap="square" rtlCol="0">
            <a:spAutoFit/>
          </a:bodyPr>
          <a:lstStyle/>
          <a:p>
            <a:pPr algn="ctr"/>
            <a:r>
              <a:rPr lang="en-US" sz="2300" b="1" dirty="0">
                <a:solidFill>
                  <a:schemeClr val="tx1"/>
                </a:solidFill>
                <a:latin typeface="Times New Roman" panose="02020603050405020304" pitchFamily="18" charset="0"/>
                <a:cs typeface="Times New Roman" panose="02020603050405020304" pitchFamily="18" charset="0"/>
              </a:rPr>
              <a:t>Thu </a:t>
            </a:r>
            <a:r>
              <a:rPr lang="en-US" sz="2300" b="1" dirty="0" err="1">
                <a:solidFill>
                  <a:schemeClr val="tx1"/>
                </a:solidFill>
                <a:latin typeface="Times New Roman" panose="02020603050405020304" pitchFamily="18" charset="0"/>
                <a:cs typeface="Times New Roman" panose="02020603050405020304" pitchFamily="18" charset="0"/>
              </a:rPr>
              <a:t>gom</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rác</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thải</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và</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tái</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sử</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dụng</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đồ</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dùng</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trong</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gia</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đình</a:t>
            </a:r>
            <a:endParaRPr lang="en-US" sz="2300" b="1" dirty="0">
              <a:solidFill>
                <a:schemeClr val="tx1"/>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26895" y="289353"/>
            <a:ext cx="685800"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III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13" name="Picture 6" descr="Chùm ảnh sinh vật biển đau đớn vì rác thải nhựa: Ám ảnh và đáng buồn | Tin  tức mới nhất 24h - Đọc Báo Lao Động online - Laodong.vn"/>
          <p:cNvPicPr>
            <a:picLocks noChangeAspect="1" noChangeArrowheads="1"/>
          </p:cNvPicPr>
          <p:nvPr/>
        </p:nvPicPr>
        <p:blipFill rotWithShape="1">
          <a:blip r:embed="rId2">
            <a:extLst>
              <a:ext uri="{28A0092B-C50C-407E-A947-70E740481C1C}">
                <a14:useLocalDpi xmlns:a14="http://schemas.microsoft.com/office/drawing/2010/main" val="0"/>
              </a:ext>
            </a:extLst>
          </a:blip>
          <a:srcRect t="11558"/>
          <a:stretch/>
        </p:blipFill>
        <p:spPr bwMode="auto">
          <a:xfrm>
            <a:off x="231434" y="3056579"/>
            <a:ext cx="2756317" cy="17722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NHỰA THÔNG DỤNG CÓ MẤY LOẠI?"/>
          <p:cNvPicPr>
            <a:picLocks noChangeAspect="1" noChangeArrowheads="1"/>
          </p:cNvPicPr>
          <p:nvPr/>
        </p:nvPicPr>
        <p:blipFill rotWithShape="1">
          <a:blip r:embed="rId3">
            <a:extLst>
              <a:ext uri="{28A0092B-C50C-407E-A947-70E740481C1C}">
                <a14:useLocalDpi xmlns:a14="http://schemas.microsoft.com/office/drawing/2010/main" val="0"/>
              </a:ext>
            </a:extLst>
          </a:blip>
          <a:srcRect t="7773"/>
          <a:stretch/>
        </p:blipFill>
        <p:spPr bwMode="auto">
          <a:xfrm>
            <a:off x="231434" y="1169438"/>
            <a:ext cx="2756317" cy="163285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3148061" y="1094796"/>
            <a:ext cx="5874915" cy="2184694"/>
          </a:xfrm>
          <a:prstGeom prst="roundRect">
            <a:avLst/>
          </a:prstGeom>
          <a:solidFill>
            <a:srgbClr val="FFFF9B"/>
          </a:solidFill>
          <a:ln w="19050">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Các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vật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dụng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bằng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nhựa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khi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thải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ra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môi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tr</a:t>
            </a:r>
            <a:r>
              <a:rPr lang="vi-VN" sz="1600" dirty="0">
                <a:solidFill>
                  <a:schemeClr val="tx1"/>
                </a:solidFill>
                <a:latin typeface="Times New Roman" panose="02020603050405020304" pitchFamily="18" charset="0"/>
                <a:cs typeface="Times New Roman" panose="02020603050405020304" pitchFamily="18" charset="0"/>
              </a:rPr>
              <a:t>ường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không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thể</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bị</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phân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hủy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ngay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mà</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tồn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tại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trong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thời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gian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rất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dài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Cụ</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thể</a:t>
            </a:r>
            <a:r>
              <a:rPr lang="en-US" sz="1600" dirty="0">
                <a:solidFill>
                  <a:schemeClr val="tx1"/>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Chai n</a:t>
            </a:r>
            <a:r>
              <a:rPr lang="vi-VN" sz="1600" dirty="0">
                <a:solidFill>
                  <a:schemeClr val="tx1"/>
                </a:solidFill>
                <a:latin typeface="Times New Roman" panose="02020603050405020304" pitchFamily="18" charset="0"/>
                <a:cs typeface="Times New Roman" panose="02020603050405020304" pitchFamily="18" charset="0"/>
              </a:rPr>
              <a:t>ước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sau</a:t>
            </a:r>
            <a:r>
              <a:rPr lang="en-US" sz="1600" dirty="0">
                <a:solidFill>
                  <a:schemeClr val="tx1"/>
                </a:solidFill>
                <a:latin typeface="Times New Roman" panose="02020603050405020304" pitchFamily="18" charset="0"/>
                <a:cs typeface="Times New Roman" panose="02020603050405020304" pitchFamily="18" charset="0"/>
              </a:rPr>
              <a:t> 450 – 1000 </a:t>
            </a:r>
            <a:r>
              <a:rPr lang="en-US" sz="1600" dirty="0" err="1">
                <a:solidFill>
                  <a:schemeClr val="tx1"/>
                </a:solidFill>
                <a:latin typeface="Times New Roman" panose="02020603050405020304" pitchFamily="18" charset="0"/>
                <a:cs typeface="Times New Roman" panose="02020603050405020304" pitchFamily="18" charset="0"/>
              </a:rPr>
              <a:t>năm</a:t>
            </a:r>
            <a:r>
              <a:rPr lang="en-US" sz="1600" dirty="0">
                <a:solidFill>
                  <a:schemeClr val="tx1"/>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600" dirty="0" err="1">
                <a:solidFill>
                  <a:schemeClr val="tx1"/>
                </a:solidFill>
                <a:latin typeface="Times New Roman" panose="02020603050405020304" pitchFamily="18" charset="0"/>
                <a:cs typeface="Times New Roman" panose="02020603050405020304" pitchFamily="18" charset="0"/>
              </a:rPr>
              <a:t>Ống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hút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sau</a:t>
            </a:r>
            <a:r>
              <a:rPr lang="en-US" sz="1600" dirty="0">
                <a:solidFill>
                  <a:schemeClr val="tx1"/>
                </a:solidFill>
                <a:latin typeface="Times New Roman" panose="02020603050405020304" pitchFamily="18" charset="0"/>
                <a:cs typeface="Times New Roman" panose="02020603050405020304" pitchFamily="18" charset="0"/>
              </a:rPr>
              <a:t> 100 - 500 </a:t>
            </a:r>
            <a:r>
              <a:rPr lang="en-US" sz="1600" dirty="0" err="1">
                <a:solidFill>
                  <a:schemeClr val="tx1"/>
                </a:solidFill>
                <a:latin typeface="Times New Roman" panose="02020603050405020304" pitchFamily="18" charset="0"/>
                <a:cs typeface="Times New Roman" panose="02020603050405020304" pitchFamily="18" charset="0"/>
              </a:rPr>
              <a:t>năm</a:t>
            </a:r>
            <a:r>
              <a:rPr lang="en-US" sz="1600" dirty="0">
                <a:solidFill>
                  <a:schemeClr val="tx1"/>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600" dirty="0" err="1">
                <a:solidFill>
                  <a:schemeClr val="tx1"/>
                </a:solidFill>
                <a:latin typeface="Times New Roman" panose="02020603050405020304" pitchFamily="18" charset="0"/>
                <a:cs typeface="Times New Roman" panose="02020603050405020304" pitchFamily="18" charset="0"/>
              </a:rPr>
              <a:t>Cốc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nhựa</a:t>
            </a:r>
            <a:r>
              <a:rPr lang="en-US" sz="1600" dirty="0">
                <a:solidFill>
                  <a:schemeClr val="tx1"/>
                </a:solidFill>
                <a:latin typeface="Times New Roman" panose="02020603050405020304" pitchFamily="18" charset="0"/>
                <a:cs typeface="Times New Roman" panose="02020603050405020304" pitchFamily="18" charset="0"/>
              </a:rPr>
              <a:t>: 50 – 200 </a:t>
            </a:r>
            <a:r>
              <a:rPr lang="en-US" sz="1600" dirty="0" err="1">
                <a:solidFill>
                  <a:schemeClr val="tx1"/>
                </a:solidFill>
                <a:latin typeface="Times New Roman" panose="02020603050405020304" pitchFamily="18" charset="0"/>
                <a:cs typeface="Times New Roman" panose="02020603050405020304" pitchFamily="18" charset="0"/>
              </a:rPr>
              <a:t>năm</a:t>
            </a:r>
            <a:r>
              <a:rPr lang="en-US" sz="1600" dirty="0">
                <a:solidFill>
                  <a:schemeClr val="tx1"/>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600" dirty="0" err="1">
                <a:solidFill>
                  <a:schemeClr val="tx1"/>
                </a:solidFill>
                <a:latin typeface="Times New Roman" panose="02020603050405020304" pitchFamily="18" charset="0"/>
                <a:cs typeface="Times New Roman" panose="02020603050405020304" pitchFamily="18" charset="0"/>
              </a:rPr>
              <a:t>Túi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nhựa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túi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nilong</a:t>
            </a:r>
            <a:r>
              <a:rPr lang="en-US" sz="1600" dirty="0">
                <a:solidFill>
                  <a:schemeClr val="tx1"/>
                </a:solidFill>
                <a:latin typeface="Times New Roman" panose="02020603050405020304" pitchFamily="18" charset="0"/>
                <a:cs typeface="Times New Roman" panose="02020603050405020304" pitchFamily="18" charset="0"/>
              </a:rPr>
              <a:t>: 500 – 1000 </a:t>
            </a:r>
            <a:r>
              <a:rPr lang="en-US" sz="1600" dirty="0" err="1">
                <a:solidFill>
                  <a:schemeClr val="tx1"/>
                </a:solidFill>
                <a:latin typeface="Times New Roman" panose="02020603050405020304" pitchFamily="18" charset="0"/>
                <a:cs typeface="Times New Roman" panose="02020603050405020304" pitchFamily="18" charset="0"/>
              </a:rPr>
              <a:t>năm</a:t>
            </a:r>
            <a:r>
              <a:rPr lang="en-US" sz="1600" dirty="0">
                <a:solidFill>
                  <a:schemeClr val="tx1"/>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600" dirty="0" err="1">
                <a:solidFill>
                  <a:schemeClr val="tx1"/>
                </a:solidFill>
                <a:latin typeface="Times New Roman" panose="02020603050405020304" pitchFamily="18" charset="0"/>
                <a:cs typeface="Times New Roman" panose="02020603050405020304" pitchFamily="18" charset="0"/>
              </a:rPr>
              <a:t>Bỉm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tả</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lót</a:t>
            </a:r>
            <a:r>
              <a:rPr lang="en-US" sz="1600" dirty="0">
                <a:solidFill>
                  <a:schemeClr val="tx1"/>
                </a:solidFill>
                <a:latin typeface="Times New Roman" panose="02020603050405020304" pitchFamily="18" charset="0"/>
                <a:cs typeface="Times New Roman" panose="02020603050405020304" pitchFamily="18" charset="0"/>
              </a:rPr>
              <a:t>: 250 – 500 </a:t>
            </a:r>
            <a:r>
              <a:rPr lang="en-US" sz="1600" dirty="0" err="1">
                <a:solidFill>
                  <a:schemeClr val="tx1"/>
                </a:solidFill>
                <a:latin typeface="Times New Roman" panose="02020603050405020304" pitchFamily="18" charset="0"/>
                <a:cs typeface="Times New Roman" panose="02020603050405020304" pitchFamily="18" charset="0"/>
              </a:rPr>
              <a:t>năm</a:t>
            </a:r>
            <a:r>
              <a:rPr lang="en-US" sz="1600" dirty="0">
                <a:solidFill>
                  <a:schemeClr val="tx1"/>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600" dirty="0" err="1">
                <a:solidFill>
                  <a:schemeClr val="tx1"/>
                </a:solidFill>
                <a:latin typeface="Times New Roman" panose="02020603050405020304" pitchFamily="18" charset="0"/>
                <a:cs typeface="Times New Roman" panose="02020603050405020304" pitchFamily="18" charset="0"/>
              </a:rPr>
              <a:t>Vỏ</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hộp</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sữa</a:t>
            </a:r>
            <a:r>
              <a:rPr lang="en-US" sz="1600" dirty="0">
                <a:solidFill>
                  <a:schemeClr val="tx1"/>
                </a:solidFill>
                <a:latin typeface="Times New Roman" panose="02020603050405020304" pitchFamily="18" charset="0"/>
                <a:cs typeface="Times New Roman" panose="02020603050405020304" pitchFamily="18" charset="0"/>
              </a:rPr>
              <a:t> : 100 – 1000 </a:t>
            </a:r>
            <a:r>
              <a:rPr lang="en-US" sz="1600" dirty="0" err="1">
                <a:solidFill>
                  <a:schemeClr val="tx1"/>
                </a:solidFill>
                <a:latin typeface="Times New Roman" panose="02020603050405020304" pitchFamily="18" charset="0"/>
                <a:cs typeface="Times New Roman" panose="02020603050405020304" pitchFamily="18" charset="0"/>
              </a:rPr>
              <a:t>năm</a:t>
            </a:r>
            <a:r>
              <a:rPr lang="en-US" sz="1600" dirty="0">
                <a:solidFill>
                  <a:schemeClr val="tx1"/>
                </a:solidFill>
                <a:latin typeface="Times New Roman" panose="02020603050405020304" pitchFamily="18" charset="0"/>
                <a:cs typeface="Times New Roman" panose="02020603050405020304" pitchFamily="18" charset="0"/>
              </a:rPr>
              <a:t>.</a:t>
            </a:r>
          </a:p>
        </p:txBody>
      </p:sp>
      <p:pic>
        <p:nvPicPr>
          <p:cNvPr id="16" name="Picture 2" descr="Bóng đèn Phát Sáng Hình ảnh | Định dạng hình ảnh PSD 401358341|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977" b="99070" l="4651" r="92093">
                        <a14:foregroundMark x1="42558" y1="30581" x2="36977" y2="45349"/>
                        <a14:foregroundMark x1="47907" y1="31279" x2="56977" y2="42558"/>
                        <a14:foregroundMark x1="10581" y1="35581" x2="21628" y2="33140"/>
                        <a14:foregroundMark x1="15349" y1="13721" x2="25349" y2="21860"/>
                        <a14:foregroundMark x1="28140" y1="5814" x2="34186" y2="15233"/>
                        <a14:foregroundMark x1="46977" y1="3605" x2="46628" y2="13372"/>
                        <a14:foregroundMark x1="67674" y1="5814" x2="61163" y2="15814"/>
                        <a14:foregroundMark x1="79651" y1="17093" x2="69884" y2="22093"/>
                        <a14:foregroundMark x1="73953" y1="32791" x2="84651" y2="34070"/>
                      </a14:backgroundRemoval>
                    </a14:imgEffect>
                  </a14:imgLayer>
                </a14:imgProps>
              </a:ext>
              <a:ext uri="{28A0092B-C50C-407E-A947-70E740481C1C}">
                <a14:useLocalDpi xmlns:a14="http://schemas.microsoft.com/office/drawing/2010/main" val="0"/>
              </a:ext>
            </a:extLst>
          </a:blip>
          <a:srcRect/>
          <a:stretch>
            <a:fillRect/>
          </a:stretch>
        </p:blipFill>
        <p:spPr bwMode="auto">
          <a:xfrm>
            <a:off x="2933364" y="638526"/>
            <a:ext cx="798699" cy="798700"/>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3106271" y="3496235"/>
            <a:ext cx="5916705" cy="1399853"/>
          </a:xfrm>
          <a:prstGeom prst="roundRect">
            <a:avLst/>
          </a:prstGeom>
          <a:solidFill>
            <a:schemeClr val="accent3">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sz="1600" dirty="0" err="1">
                <a:solidFill>
                  <a:schemeClr val="tx1"/>
                </a:solidFill>
                <a:latin typeface="Times New Roman" panose="02020603050405020304" pitchFamily="18" charset="0"/>
                <a:cs typeface="Times New Roman" panose="02020603050405020304" pitchFamily="18" charset="0"/>
              </a:rPr>
              <a:t>Để</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sử</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dụng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vật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liệu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nhựa</a:t>
            </a:r>
            <a:r>
              <a:rPr lang="en-US" sz="1600" dirty="0">
                <a:solidFill>
                  <a:schemeClr val="tx1"/>
                </a:solidFill>
                <a:latin typeface="Times New Roman" panose="02020603050405020304" pitchFamily="18" charset="0"/>
                <a:cs typeface="Times New Roman" panose="02020603050405020304" pitchFamily="18" charset="0"/>
              </a:rPr>
              <a:t> an </a:t>
            </a:r>
            <a:r>
              <a:rPr lang="en-US" sz="1600" dirty="0" err="1">
                <a:solidFill>
                  <a:schemeClr val="tx1"/>
                </a:solidFill>
                <a:latin typeface="Times New Roman" panose="02020603050405020304" pitchFamily="18" charset="0"/>
                <a:cs typeface="Times New Roman" panose="02020603050405020304" pitchFamily="18" charset="0"/>
              </a:rPr>
              <a:t>toàn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hiệu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quả</a:t>
            </a:r>
            <a:r>
              <a:rPr lang="en-US" sz="1600" dirty="0">
                <a:solidFill>
                  <a:schemeClr val="tx1"/>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600" dirty="0" err="1">
                <a:solidFill>
                  <a:schemeClr val="tx1"/>
                </a:solidFill>
                <a:latin typeface="Times New Roman" panose="02020603050405020304" pitchFamily="18" charset="0"/>
                <a:cs typeface="Times New Roman" panose="02020603050405020304" pitchFamily="18" charset="0"/>
              </a:rPr>
              <a:t>Tránh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đặt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chúng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gần</a:t>
            </a:r>
            <a:r>
              <a:rPr lang="en-US" sz="1600" dirty="0">
                <a:solidFill>
                  <a:schemeClr val="tx1"/>
                </a:solidFill>
                <a:latin typeface="Times New Roman" panose="02020603050405020304" pitchFamily="18" charset="0"/>
                <a:cs typeface="Times New Roman" panose="02020603050405020304" pitchFamily="18" charset="0"/>
              </a:rPr>
              <a:t> n</a:t>
            </a:r>
            <a:r>
              <a:rPr lang="vi-VN" sz="1600" dirty="0">
                <a:solidFill>
                  <a:schemeClr val="tx1"/>
                </a:solidFill>
                <a:latin typeface="Times New Roman" panose="02020603050405020304" pitchFamily="18" charset="0"/>
                <a:cs typeface="Times New Roman" panose="02020603050405020304" pitchFamily="18" charset="0"/>
              </a:rPr>
              <a:t>ơ</a:t>
            </a:r>
            <a:r>
              <a:rPr lang="en-US" sz="1600" dirty="0" err="1">
                <a:solidFill>
                  <a:schemeClr val="tx1"/>
                </a:solidFill>
                <a:latin typeface="Times New Roman" panose="02020603050405020304" pitchFamily="18" charset="0"/>
                <a:cs typeface="Times New Roman" panose="02020603050405020304" pitchFamily="18" charset="0"/>
              </a:rPr>
              <a:t>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có</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nhiệt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độ</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cao</a:t>
            </a:r>
            <a:r>
              <a:rPr lang="en-US" sz="1600" dirty="0">
                <a:solidFill>
                  <a:schemeClr val="tx1"/>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600" dirty="0" err="1">
                <a:solidFill>
                  <a:schemeClr val="tx1"/>
                </a:solidFill>
                <a:latin typeface="Times New Roman" panose="02020603050405020304" pitchFamily="18" charset="0"/>
                <a:cs typeface="Times New Roman" panose="02020603050405020304" pitchFamily="18" charset="0"/>
              </a:rPr>
              <a:t>Tùy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mục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đích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sử</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dụng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mà</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lựa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chọn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các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loại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nhựa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phù</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hợp</a:t>
            </a:r>
            <a:r>
              <a:rPr lang="en-US" sz="1600" dirty="0">
                <a:solidFill>
                  <a:schemeClr val="tx1"/>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600" dirty="0" err="1">
                <a:solidFill>
                  <a:schemeClr val="tx1"/>
                </a:solidFill>
                <a:latin typeface="Times New Roman" panose="02020603050405020304" pitchFamily="18" charset="0"/>
                <a:cs typeface="Times New Roman" panose="02020603050405020304" pitchFamily="18" charset="0"/>
              </a:rPr>
              <a:t>Sử</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dụng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từng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vật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dụng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nhựa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đúng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chức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năng</a:t>
            </a:r>
            <a:r>
              <a:rPr lang="en-US" sz="1600" dirty="0">
                <a:solidFill>
                  <a:schemeClr val="tx1"/>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600" dirty="0" err="1">
                <a:solidFill>
                  <a:schemeClr val="tx1"/>
                </a:solidFill>
                <a:latin typeface="Times New Roman" panose="02020603050405020304" pitchFamily="18" charset="0"/>
                <a:cs typeface="Times New Roman" panose="02020603050405020304" pitchFamily="18" charset="0"/>
              </a:rPr>
              <a:t>Hạn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chế</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sử</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dụng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đồ</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nhựa</a:t>
            </a:r>
            <a:r>
              <a:rPr lang="en-US" sz="1600" dirty="0">
                <a:solidFill>
                  <a:schemeClr val="tx1"/>
                </a:solidFill>
                <a:latin typeface="Times New Roman" panose="02020603050405020304" pitchFamily="18" charset="0"/>
                <a:cs typeface="Times New Roman" panose="02020603050405020304" pitchFamily="18" charset="0"/>
              </a:rPr>
              <a:t> dung </a:t>
            </a:r>
            <a:r>
              <a:rPr lang="en-US" sz="1600" dirty="0" err="1">
                <a:solidFill>
                  <a:schemeClr val="tx1"/>
                </a:solidFill>
                <a:latin typeface="Times New Roman" panose="02020603050405020304" pitchFamily="18" charset="0"/>
                <a:cs typeface="Times New Roman" panose="02020603050405020304" pitchFamily="18" charset="0"/>
              </a:rPr>
              <a:t>một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lần</a:t>
            </a:r>
            <a:r>
              <a:rPr lang="en-US" sz="16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3502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1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6895" y="248950"/>
            <a:ext cx="8389769" cy="446276"/>
          </a:xfrm>
          <a:prstGeom prst="rect">
            <a:avLst/>
          </a:prstGeom>
          <a:noFill/>
        </p:spPr>
        <p:txBody>
          <a:bodyPr wrap="square" rtlCol="0">
            <a:spAutoFit/>
          </a:bodyPr>
          <a:lstStyle/>
          <a:p>
            <a:pPr algn="ctr"/>
            <a:r>
              <a:rPr lang="en-US" sz="2300" b="1" dirty="0">
                <a:solidFill>
                  <a:schemeClr val="tx1"/>
                </a:solidFill>
                <a:latin typeface="Times New Roman" panose="02020603050405020304" pitchFamily="18" charset="0"/>
                <a:cs typeface="Times New Roman" panose="02020603050405020304" pitchFamily="18" charset="0"/>
              </a:rPr>
              <a:t>Thu </a:t>
            </a:r>
            <a:r>
              <a:rPr lang="en-US" sz="2300" b="1" dirty="0" err="1">
                <a:solidFill>
                  <a:schemeClr val="tx1"/>
                </a:solidFill>
                <a:latin typeface="Times New Roman" panose="02020603050405020304" pitchFamily="18" charset="0"/>
                <a:cs typeface="Times New Roman" panose="02020603050405020304" pitchFamily="18" charset="0"/>
              </a:rPr>
              <a:t>gom</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rác</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thải</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và</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tái</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sử</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dụng</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đồ</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dùng</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trong</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gia</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đình</a:t>
            </a:r>
            <a:endParaRPr lang="en-US" sz="2300" b="1" dirty="0">
              <a:solidFill>
                <a:schemeClr val="tx1"/>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26895" y="289353"/>
            <a:ext cx="685800"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III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17" name="Picture 4" descr="Cách Chọn Các Vật Dụng Bằng Nhựa Không Gây Hại Cho Bé - cnfzone"/>
          <p:cNvPicPr>
            <a:picLocks noChangeAspect="1" noChangeArrowheads="1"/>
          </p:cNvPicPr>
          <p:nvPr/>
        </p:nvPicPr>
        <p:blipFill rotWithShape="1">
          <a:blip r:embed="rId2">
            <a:extLst>
              <a:ext uri="{28A0092B-C50C-407E-A947-70E740481C1C}">
                <a14:useLocalDpi xmlns:a14="http://schemas.microsoft.com/office/drawing/2010/main" val="0"/>
              </a:ext>
            </a:extLst>
          </a:blip>
          <a:srcRect r="4314"/>
          <a:stretch/>
        </p:blipFill>
        <p:spPr bwMode="auto">
          <a:xfrm>
            <a:off x="105624" y="926948"/>
            <a:ext cx="2637417" cy="16918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ách dùng lò vi sóng Nhật Bản đúng chuẩn! | Công Nghệ Nh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818075"/>
            <a:ext cx="2560731" cy="1630367"/>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2743041" y="781564"/>
            <a:ext cx="6224296" cy="948691"/>
            <a:chOff x="2617666" y="484560"/>
            <a:chExt cx="6224296" cy="948691"/>
          </a:xfrm>
        </p:grpSpPr>
        <p:sp>
          <p:nvSpPr>
            <p:cNvPr id="28" name="Rounded Rectangle 27"/>
            <p:cNvSpPr/>
            <p:nvPr/>
          </p:nvSpPr>
          <p:spPr>
            <a:xfrm>
              <a:off x="3231132" y="861296"/>
              <a:ext cx="5610830" cy="444560"/>
            </a:xfrm>
            <a:prstGeom prst="roundRect">
              <a:avLst/>
            </a:prstGeom>
            <a:ln w="19050">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a:solidFill>
                    <a:schemeClr val="tx1"/>
                  </a:solidFill>
                  <a:latin typeface="Times New Roman" panose="02020603050405020304" pitchFamily="18" charset="0"/>
                  <a:cs typeface="Times New Roman" panose="02020603050405020304" pitchFamily="18" charset="0"/>
                </a:rPr>
                <a:t>Phân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biệt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kí</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hiệu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trên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vật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dụng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nhựa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thông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dụng</a:t>
              </a:r>
              <a:r>
                <a:rPr lang="en-US" sz="1800" dirty="0">
                  <a:solidFill>
                    <a:schemeClr val="tx1"/>
                  </a:solidFill>
                  <a:latin typeface="Times New Roman" panose="02020603050405020304" pitchFamily="18" charset="0"/>
                  <a:cs typeface="Times New Roman" panose="02020603050405020304" pitchFamily="18" charset="0"/>
                </a:rPr>
                <a:t> </a:t>
              </a:r>
            </a:p>
          </p:txBody>
        </p:sp>
        <p:pic>
          <p:nvPicPr>
            <p:cNvPr id="29" name="Picture 2" descr="Bóng đèn Phát Sáng Hình ảnh | Định dạng hình ảnh PSD 401358341|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977" b="99070" l="4651" r="92093">
                          <a14:foregroundMark x1="42558" y1="30581" x2="36977" y2="45349"/>
                          <a14:foregroundMark x1="47907" y1="31279" x2="56977" y2="42558"/>
                          <a14:foregroundMark x1="10581" y1="35581" x2="21628" y2="33140"/>
                          <a14:foregroundMark x1="15349" y1="13721" x2="25349" y2="21860"/>
                          <a14:foregroundMark x1="28140" y1="5814" x2="34186" y2="15233"/>
                          <a14:foregroundMark x1="46977" y1="3605" x2="46628" y2="13372"/>
                          <a14:foregroundMark x1="67674" y1="5814" x2="61163" y2="15814"/>
                          <a14:foregroundMark x1="79651" y1="17093" x2="69884" y2="22093"/>
                          <a14:foregroundMark x1="73953" y1="32791" x2="84651" y2="34070"/>
                        </a14:backgroundRemoval>
                      </a14:imgEffect>
                    </a14:imgLayer>
                  </a14:imgProps>
                </a:ext>
                <a:ext uri="{28A0092B-C50C-407E-A947-70E740481C1C}">
                  <a14:useLocalDpi xmlns:a14="http://schemas.microsoft.com/office/drawing/2010/main" val="0"/>
                </a:ext>
              </a:extLst>
            </a:blip>
            <a:srcRect/>
            <a:stretch>
              <a:fillRect/>
            </a:stretch>
          </p:blipFill>
          <p:spPr bwMode="auto">
            <a:xfrm>
              <a:off x="2617666" y="484560"/>
              <a:ext cx="948690" cy="948691"/>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95% DÂN SỐ KHÔNG BIẾT ĐƯỢC CÁC KÝ HIỆU DƯỚI ĐÁY CHAI NHỰA NÀY, HÃY LÀ  BRITA® Việt Nam - Bình lọc nước từ Đức"/>
          <p:cNvPicPr>
            <a:picLocks noChangeAspect="1" noChangeArrowheads="1"/>
          </p:cNvPicPr>
          <p:nvPr/>
        </p:nvPicPr>
        <p:blipFill rotWithShape="1">
          <a:blip r:embed="rId6">
            <a:extLst>
              <a:ext uri="{28A0092B-C50C-407E-A947-70E740481C1C}">
                <a14:useLocalDpi xmlns:a14="http://schemas.microsoft.com/office/drawing/2010/main" val="0"/>
              </a:ext>
            </a:extLst>
          </a:blip>
          <a:srcRect t="31005"/>
          <a:stretch/>
        </p:blipFill>
        <p:spPr bwMode="auto">
          <a:xfrm>
            <a:off x="5610271" y="1871725"/>
            <a:ext cx="3472141" cy="222312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Làm sao để nhận biết các loại nhựa an toàn? – VNCP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5292" y="2143853"/>
            <a:ext cx="2724979" cy="16788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8"/>
          <a:stretch>
            <a:fillRect/>
          </a:stretch>
        </p:blipFill>
        <p:spPr>
          <a:xfrm>
            <a:off x="6106669" y="1772884"/>
            <a:ext cx="2397567" cy="2495273"/>
          </a:xfrm>
          <a:prstGeom prst="rect">
            <a:avLst/>
          </a:prstGeom>
        </p:spPr>
      </p:pic>
    </p:spTree>
    <p:extLst>
      <p:ext uri="{BB962C8B-B14F-4D97-AF65-F5344CB8AC3E}">
        <p14:creationId xmlns:p14="http://schemas.microsoft.com/office/powerpoint/2010/main" val="315882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0"/>
                                        </p:tgtEl>
                                      </p:cBhvr>
                                    </p:animEffect>
                                    <p:set>
                                      <p:cBhvr>
                                        <p:cTn id="24" dur="1" fill="hold">
                                          <p:stCondLst>
                                            <p:cond delay="499"/>
                                          </p:stCondLst>
                                        </p:cTn>
                                        <p:tgtEl>
                                          <p:spTgt spid="30"/>
                                        </p:tgtEl>
                                        <p:attrNameLst>
                                          <p:attrName>style.visibility</p:attrName>
                                        </p:attrNameLst>
                                      </p:cBhvr>
                                      <p:to>
                                        <p:strVal val="hidden"/>
                                      </p:to>
                                    </p:set>
                                  </p:childTnLst>
                                </p:cTn>
                              </p:par>
                              <p:par>
                                <p:cTn id="25" presetID="16" presetClass="entr" presetSubtype="21"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0" y="265825"/>
            <a:ext cx="8389769" cy="446276"/>
          </a:xfrm>
          <a:prstGeom prst="rect">
            <a:avLst/>
          </a:prstGeom>
          <a:noFill/>
        </p:spPr>
        <p:txBody>
          <a:bodyPr wrap="square" rtlCol="0">
            <a:spAutoFit/>
          </a:bodyPr>
          <a:lstStyle/>
          <a:p>
            <a:pPr algn="ctr"/>
            <a:r>
              <a:rPr lang="en-US" sz="2300" b="1" dirty="0">
                <a:solidFill>
                  <a:schemeClr val="tx1"/>
                </a:solidFill>
                <a:latin typeface="Times New Roman" panose="02020603050405020304" pitchFamily="18" charset="0"/>
                <a:cs typeface="Times New Roman" panose="02020603050405020304" pitchFamily="18" charset="0"/>
              </a:rPr>
              <a:t>Thu </a:t>
            </a:r>
            <a:r>
              <a:rPr lang="en-US" sz="2300" b="1" dirty="0" err="1">
                <a:solidFill>
                  <a:schemeClr val="tx1"/>
                </a:solidFill>
                <a:latin typeface="Times New Roman" panose="02020603050405020304" pitchFamily="18" charset="0"/>
                <a:cs typeface="Times New Roman" panose="02020603050405020304" pitchFamily="18" charset="0"/>
              </a:rPr>
              <a:t>gom</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rác</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thải</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và</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tái</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sử</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dụng</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đồ</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dùng</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trong</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gia</a:t>
            </a:r>
            <a:r>
              <a:rPr lang="en-US" sz="2300" b="1" dirty="0">
                <a:solidFill>
                  <a:schemeClr val="tx1"/>
                </a:solidFill>
                <a:latin typeface="Times New Roman" panose="02020603050405020304" pitchFamily="18" charset="0"/>
                <a:cs typeface="Times New Roman" panose="02020603050405020304" pitchFamily="18" charset="0"/>
              </a:rPr>
              <a:t> </a:t>
            </a:r>
            <a:r>
              <a:rPr lang="en-US" sz="2300" b="1" dirty="0" err="1">
                <a:solidFill>
                  <a:schemeClr val="tx1"/>
                </a:solidFill>
                <a:latin typeface="Times New Roman" panose="02020603050405020304" pitchFamily="18" charset="0"/>
                <a:cs typeface="Times New Roman" panose="02020603050405020304" pitchFamily="18" charset="0"/>
              </a:rPr>
              <a:t>đình</a:t>
            </a:r>
            <a:endParaRPr lang="en-US" sz="2300" b="1" dirty="0">
              <a:solidFill>
                <a:schemeClr val="tx1"/>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26895" y="289353"/>
            <a:ext cx="685800"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III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13" name="Picture 2" descr="3r | Tam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17" y="1395790"/>
            <a:ext cx="3005183" cy="25043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stretch>
            <a:fillRect/>
          </a:stretch>
        </p:blipFill>
        <p:spPr>
          <a:xfrm>
            <a:off x="4572000" y="1874397"/>
            <a:ext cx="2705478" cy="1657581"/>
          </a:xfrm>
          <a:prstGeom prst="rect">
            <a:avLst/>
          </a:prstGeom>
        </p:spPr>
      </p:pic>
      <p:sp>
        <p:nvSpPr>
          <p:cNvPr id="15" name="TextBox 14"/>
          <p:cNvSpPr txBox="1"/>
          <p:nvPr/>
        </p:nvSpPr>
        <p:spPr>
          <a:xfrm>
            <a:off x="1522395" y="3807105"/>
            <a:ext cx="6510917" cy="400110"/>
          </a:xfrm>
          <a:prstGeom prst="rect">
            <a:avLst/>
          </a:prstGeom>
          <a:noFill/>
        </p:spPr>
        <p:txBody>
          <a:bodyPr wrap="square" rtlCol="0">
            <a:spAutoFit/>
          </a:bodyPr>
          <a:lstStyle/>
          <a:p>
            <a:pPr algn="ctr"/>
            <a:r>
              <a:rPr lang="en-US" sz="2000" dirty="0" err="1">
                <a:solidFill>
                  <a:schemeClr val="tx1"/>
                </a:solidFill>
                <a:latin typeface="Times New Roman" panose="02020603050405020304" pitchFamily="18" charset="0"/>
                <a:cs typeface="Times New Roman" panose="02020603050405020304" pitchFamily="18" charset="0"/>
              </a:rPr>
              <a:t>Mô</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hình</a:t>
            </a:r>
            <a:r>
              <a:rPr lang="en-US" sz="2000" dirty="0">
                <a:solidFill>
                  <a:schemeClr val="tx1"/>
                </a:solidFill>
                <a:latin typeface="Times New Roman" panose="02020603050405020304" pitchFamily="18" charset="0"/>
                <a:cs typeface="Times New Roman" panose="02020603050405020304" pitchFamily="18" charset="0"/>
              </a:rPr>
              <a:t> 3R</a:t>
            </a:r>
          </a:p>
        </p:txBody>
      </p:sp>
      <p:sp>
        <p:nvSpPr>
          <p:cNvPr id="16" name="Rounded Rectangle 15"/>
          <p:cNvSpPr/>
          <p:nvPr/>
        </p:nvSpPr>
        <p:spPr>
          <a:xfrm>
            <a:off x="1546712" y="859101"/>
            <a:ext cx="6217094" cy="479109"/>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Sử</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dụng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vật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liệu</a:t>
            </a:r>
            <a:r>
              <a:rPr lang="en-US" sz="1800" dirty="0">
                <a:solidFill>
                  <a:schemeClr val="tx1"/>
                </a:solidFill>
                <a:latin typeface="Times New Roman" panose="02020603050405020304" pitchFamily="18" charset="0"/>
                <a:cs typeface="Times New Roman" panose="02020603050405020304" pitchFamily="18" charset="0"/>
              </a:rPr>
              <a:t> an </a:t>
            </a:r>
            <a:r>
              <a:rPr lang="en-US" sz="1800" dirty="0" err="1">
                <a:solidFill>
                  <a:schemeClr val="tx1"/>
                </a:solidFill>
                <a:latin typeface="Times New Roman" panose="02020603050405020304" pitchFamily="18" charset="0"/>
                <a:cs typeface="Times New Roman" panose="02020603050405020304" pitchFamily="18" charset="0"/>
              </a:rPr>
              <a:t>toàn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hiệu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quả</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theo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mô</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hình</a:t>
            </a:r>
            <a:r>
              <a:rPr lang="en-US" sz="1800" dirty="0">
                <a:solidFill>
                  <a:schemeClr val="tx1"/>
                </a:solidFill>
                <a:latin typeface="Times New Roman" panose="02020603050405020304" pitchFamily="18" charset="0"/>
                <a:cs typeface="Times New Roman" panose="02020603050405020304" pitchFamily="18" charset="0"/>
              </a:rPr>
              <a:t> 3R.</a:t>
            </a:r>
          </a:p>
        </p:txBody>
      </p:sp>
    </p:spTree>
    <p:extLst>
      <p:ext uri="{BB962C8B-B14F-4D97-AF65-F5344CB8AC3E}">
        <p14:creationId xmlns:p14="http://schemas.microsoft.com/office/powerpoint/2010/main" val="271427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45249" y="328774"/>
            <a:ext cx="7006976" cy="461665"/>
          </a:xfrm>
          <a:prstGeom prst="rect">
            <a:avLst/>
          </a:prstGeom>
          <a:noFill/>
        </p:spPr>
        <p:txBody>
          <a:bodyPr wrap="square" rtlCol="0">
            <a:spAutoFit/>
          </a:bodyPr>
          <a:lstStyle/>
          <a:p>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BÀI 12: MỘT SỐ VẬT LIỆU (</a:t>
            </a:r>
            <a:r>
              <a:rPr lang="en-US" sz="2400" b="1" dirty="0" err="1">
                <a:solidFill>
                  <a:srgbClr val="FFFF00"/>
                </a:solidFill>
                <a:latin typeface="Times New Roman" panose="02020603050405020304" pitchFamily="18" charset="0"/>
                <a:ea typeface="Tahoma" panose="020B0604030504040204" pitchFamily="34" charset="0"/>
                <a:cs typeface="Times New Roman" panose="02020603050405020304" pitchFamily="18" charset="0"/>
              </a:rPr>
              <a:t>Tiết</a:t>
            </a:r>
            <a:r>
              <a:rPr lang="en-US" sz="2400" b="1" dirty="0">
                <a:solidFill>
                  <a:srgbClr val="FFFF00"/>
                </a:solidFill>
                <a:latin typeface="Times New Roman" panose="02020603050405020304" pitchFamily="18" charset="0"/>
                <a:ea typeface="Tahoma" panose="020B0604030504040204" pitchFamily="34" charset="0"/>
                <a:cs typeface="Times New Roman" panose="02020603050405020304" pitchFamily="18" charset="0"/>
              </a:rPr>
              <a:t> 1)</a:t>
            </a:r>
          </a:p>
        </p:txBody>
      </p:sp>
      <p:sp>
        <p:nvSpPr>
          <p:cNvPr id="4" name="TextBox 3"/>
          <p:cNvSpPr txBox="1"/>
          <p:nvPr/>
        </p:nvSpPr>
        <p:spPr>
          <a:xfrm>
            <a:off x="277401" y="647272"/>
            <a:ext cx="8414535" cy="5161221"/>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liệu</a:t>
            </a:r>
            <a:endPar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05000"/>
              </a:lnSpc>
              <a:spcBef>
                <a:spcPts val="600"/>
              </a:spcBef>
              <a:spcAft>
                <a:spcPts val="600"/>
              </a:spcAft>
            </a:pP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chất</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ứng</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dụng</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liệu</a:t>
            </a:r>
            <a:endPar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05000"/>
              </a:lnSpc>
              <a:spcBef>
                <a:spcPts val="600"/>
              </a:spcBef>
              <a:spcAft>
                <a:spcPts val="600"/>
              </a:spcAft>
            </a:pP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III.Thu</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gom</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rác</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thải</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tái</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sử</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dụng</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đồ</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dung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gia</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đình</a:t>
            </a:r>
            <a:endPar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05000"/>
              </a:lnSpc>
              <a:spcBef>
                <a:spcPts val="600"/>
              </a:spcBef>
              <a:spcAft>
                <a:spcPts val="600"/>
              </a:spcAft>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Rất</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nhiều</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đồ</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dùng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cũ</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hoặc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bị</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hỏng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có</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thể</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đ</a:t>
            </a:r>
            <a:r>
              <a:rPr lang="vi-VN"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ượ</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sử</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dụng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lại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với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mục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đích</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khác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hoặc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đ</a:t>
            </a:r>
            <a:r>
              <a:rPr lang="vi-VN"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ượ</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gom</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lại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để</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tái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chế</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Hạn</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chế</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rác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thải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phân</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rác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khi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bỏ</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là</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hành</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động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thiết</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thực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để</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góp</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phần</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bảo</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vệ</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môi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a:t>
            </a:r>
            <a:r>
              <a:rPr lang="vi-VN"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ường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a:p>
            <a:pPr algn="just">
              <a:lnSpc>
                <a:spcPct val="105000"/>
              </a:lnSpc>
              <a:spcBef>
                <a:spcPts val="600"/>
              </a:spcBef>
              <a:spcAft>
                <a:spcPts val="600"/>
              </a:spcAft>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Sử</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dụng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liệu</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an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toàn</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hiệu</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quả</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theo</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mô</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hình</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3R: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giảm</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thiểu</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tái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sử</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dụng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tái</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chế</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05000"/>
              </a:lnSpc>
              <a:spcBef>
                <a:spcPts val="600"/>
              </a:spcBef>
              <a:spcAft>
                <a:spcPts val="600"/>
              </a:spcAft>
            </a:pP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p>
          <a:p>
            <a:pPr indent="0" algn="just">
              <a:lnSpc>
                <a:spcPct val="105000"/>
              </a:lnSpc>
              <a:spcBef>
                <a:spcPts val="600"/>
              </a:spcBef>
              <a:spcAft>
                <a:spcPts val="600"/>
              </a:spcAft>
              <a:buNone/>
            </a:pP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78097465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FA9631-F1F7-4163-B557-2BF7421C229E}"/>
              </a:ext>
            </a:extLst>
          </p:cNvPr>
          <p:cNvPicPr>
            <a:picLocks noChangeAspect="1"/>
          </p:cNvPicPr>
          <p:nvPr/>
        </p:nvPicPr>
        <p:blipFill>
          <a:blip r:embed="rId3"/>
          <a:stretch>
            <a:fillRect/>
          </a:stretch>
        </p:blipFill>
        <p:spPr>
          <a:xfrm>
            <a:off x="0" y="0"/>
            <a:ext cx="9144000" cy="5186680"/>
          </a:xfrm>
          <a:prstGeom prst="rect">
            <a:avLst/>
          </a:prstGeom>
        </p:spPr>
      </p:pic>
      <p:sp>
        <p:nvSpPr>
          <p:cNvPr id="5" name="Slide Number Placeholder 4">
            <a:extLst>
              <a:ext uri="{FF2B5EF4-FFF2-40B4-BE49-F238E27FC236}">
                <a16:creationId xmlns:a16="http://schemas.microsoft.com/office/drawing/2014/main" id="{28E36558-FD79-45AA-9D7B-B90A255636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14" name="Google Shape;183;p15">
            <a:extLst>
              <a:ext uri="{FF2B5EF4-FFF2-40B4-BE49-F238E27FC236}">
                <a16:creationId xmlns:a16="http://schemas.microsoft.com/office/drawing/2014/main" id="{DB09051A-894E-4B3A-B470-8D6294C99900}"/>
              </a:ext>
            </a:extLst>
          </p:cNvPr>
          <p:cNvSpPr txBox="1">
            <a:spLocks/>
          </p:cNvSpPr>
          <p:nvPr/>
        </p:nvSpPr>
        <p:spPr>
          <a:xfrm>
            <a:off x="1497088" y="3012776"/>
            <a:ext cx="5410200" cy="1680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1pPr>
            <a:lvl2pPr marR="0" lvl="1"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2pPr>
            <a:lvl3pPr marR="0" lvl="2"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3pPr>
            <a:lvl4pPr marR="0" lvl="3"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4pPr>
            <a:lvl5pPr marR="0" lvl="4"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5pPr>
            <a:lvl6pPr marR="0" lvl="5"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6pPr>
            <a:lvl7pPr marR="0" lvl="6"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7pPr>
            <a:lvl8pPr marR="0" lvl="7"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8pPr>
            <a:lvl9pPr marR="0" lvl="8"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9pPr>
          </a:lstStyle>
          <a:p>
            <a:pPr algn="ctr">
              <a:spcBef>
                <a:spcPts val="600"/>
              </a:spcBef>
              <a:spcAft>
                <a:spcPts val="600"/>
              </a:spcAft>
            </a:pPr>
            <a:r>
              <a:rPr lang="en-US" sz="4000" dirty="0">
                <a:solidFill>
                  <a:schemeClr val="bg1"/>
                </a:solidFill>
                <a:latin typeface="Palatino Linotype" panose="02040502050505030304" pitchFamily="18" charset="0"/>
                <a:ea typeface="Calibri" panose="020F0502020204030204" pitchFamily="34" charset="0"/>
              </a:rPr>
              <a:t>TRÒ CHƠI: </a:t>
            </a:r>
          </a:p>
          <a:p>
            <a:pPr algn="ctr">
              <a:spcBef>
                <a:spcPts val="600"/>
              </a:spcBef>
              <a:spcAft>
                <a:spcPts val="600"/>
              </a:spcAft>
            </a:pPr>
            <a:r>
              <a:rPr lang="en-US" sz="4000" dirty="0">
                <a:solidFill>
                  <a:schemeClr val="bg1"/>
                </a:solidFill>
                <a:latin typeface="Palatino Linotype" panose="02040502050505030304" pitchFamily="18" charset="0"/>
                <a:ea typeface="Calibri" panose="020F0502020204030204" pitchFamily="34" charset="0"/>
              </a:rPr>
              <a:t>ĐOÁN NHANH</a:t>
            </a:r>
          </a:p>
        </p:txBody>
      </p:sp>
      <p:sp>
        <p:nvSpPr>
          <p:cNvPr id="2" name="TextBox 1"/>
          <p:cNvSpPr txBox="1"/>
          <p:nvPr/>
        </p:nvSpPr>
        <p:spPr>
          <a:xfrm>
            <a:off x="7012225" y="123291"/>
            <a:ext cx="2640459" cy="523220"/>
          </a:xfrm>
          <a:prstGeom prst="rect">
            <a:avLst/>
          </a:prstGeom>
          <a:noFill/>
        </p:spPr>
        <p:txBody>
          <a:bodyPr wrap="square" rtlCol="0">
            <a:spAutoFit/>
          </a:bodyPr>
          <a:lstStyle/>
          <a:p>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CỦNG CỐ</a:t>
            </a:r>
          </a:p>
        </p:txBody>
      </p:sp>
    </p:spTree>
    <p:extLst>
      <p:ext uri="{BB962C8B-B14F-4D97-AF65-F5344CB8AC3E}">
        <p14:creationId xmlns:p14="http://schemas.microsoft.com/office/powerpoint/2010/main" val="241667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2DE2DD-0A58-485E-B19D-EE7398D5667D}"/>
              </a:ext>
            </a:extLst>
          </p:cNvPr>
          <p:cNvSpPr>
            <a:spLocks noGrp="1"/>
          </p:cNvSpPr>
          <p:nvPr>
            <p:ph type="body" idx="2"/>
          </p:nvPr>
        </p:nvSpPr>
        <p:spPr>
          <a:xfrm>
            <a:off x="1215116" y="2667167"/>
            <a:ext cx="3779520" cy="503087"/>
          </a:xfrm>
        </p:spPr>
        <p:txBody>
          <a:bodyPr/>
          <a:lstStyle/>
          <a:p>
            <a:pPr marL="101600" indent="0">
              <a:spcBef>
                <a:spcPts val="600"/>
              </a:spcBef>
              <a:spcAft>
                <a:spcPts val="600"/>
              </a:spcAft>
              <a:buNone/>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Gỗ</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Slide Number Placeholder 4">
            <a:extLst>
              <a:ext uri="{FF2B5EF4-FFF2-40B4-BE49-F238E27FC236}">
                <a16:creationId xmlns:a16="http://schemas.microsoft.com/office/drawing/2014/main" id="{C6364A3D-90D2-40C5-99F1-C03F3FF912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Times New Roman" panose="02020603050405020304" pitchFamily="18" charset="0"/>
                <a:cs typeface="Times New Roman" panose="02020603050405020304" pitchFamily="18" charset="0"/>
              </a:rPr>
              <a:t>28</a:t>
            </a:fld>
            <a:endParaRPr lang="en">
              <a:latin typeface="Times New Roman" panose="02020603050405020304" pitchFamily="18" charset="0"/>
              <a:cs typeface="Times New Roman" panose="02020603050405020304" pitchFamily="18" charset="0"/>
            </a:endParaRPr>
          </a:p>
        </p:txBody>
      </p:sp>
      <p:sp>
        <p:nvSpPr>
          <p:cNvPr id="7" name="Title 6">
            <a:extLst>
              <a:ext uri="{FF2B5EF4-FFF2-40B4-BE49-F238E27FC236}">
                <a16:creationId xmlns:a16="http://schemas.microsoft.com/office/drawing/2014/main" id="{55F08136-FBB9-47BC-9FA0-86D3D1DE80DC}"/>
              </a:ext>
            </a:extLst>
          </p:cNvPr>
          <p:cNvSpPr>
            <a:spLocks noGrp="1"/>
          </p:cNvSpPr>
          <p:nvPr>
            <p:ph type="title"/>
          </p:nvPr>
        </p:nvSpPr>
        <p:spPr>
          <a:xfrm>
            <a:off x="1019595" y="1926906"/>
            <a:ext cx="7384780" cy="396300"/>
          </a:xfrm>
        </p:spPr>
        <p:txBody>
          <a:bodyPr/>
          <a:lstStyle/>
          <a:p>
            <a:pPr algn="ct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nhằm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bền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b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30EF064-8A18-42E8-8DCE-45762ADBB59C}"/>
              </a:ext>
            </a:extLst>
          </p:cNvPr>
          <p:cNvSpPr txBox="1"/>
          <p:nvPr/>
        </p:nvSpPr>
        <p:spPr>
          <a:xfrm>
            <a:off x="4449595" y="2710476"/>
            <a:ext cx="3779520" cy="461665"/>
          </a:xfrm>
          <a:prstGeom prst="rect">
            <a:avLst/>
          </a:prstGeom>
          <a:noFill/>
        </p:spPr>
        <p:txBody>
          <a:bodyPr wrap="square">
            <a:spAutoFit/>
          </a:bodyPr>
          <a:lstStyle/>
          <a:p>
            <a:pPr marL="101600" indent="0">
              <a:spcBef>
                <a:spcPts val="600"/>
              </a:spcBef>
              <a:spcAft>
                <a:spcPts val="600"/>
              </a:spcAft>
              <a:buNone/>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nung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 Placeholder 3">
            <a:extLst>
              <a:ext uri="{FF2B5EF4-FFF2-40B4-BE49-F238E27FC236}">
                <a16:creationId xmlns:a16="http://schemas.microsoft.com/office/drawing/2014/main" id="{9E31028D-A262-4B76-8F9B-5081E413AB8E}"/>
              </a:ext>
            </a:extLst>
          </p:cNvPr>
          <p:cNvSpPr txBox="1">
            <a:spLocks/>
          </p:cNvSpPr>
          <p:nvPr/>
        </p:nvSpPr>
        <p:spPr>
          <a:xfrm>
            <a:off x="1215116" y="3216594"/>
            <a:ext cx="2720340" cy="5030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Nunito"/>
              <a:buChar char="✗"/>
              <a:defRPr sz="2000" b="0" i="0" u="none" strike="noStrike" cap="none">
                <a:solidFill>
                  <a:schemeClr val="dk1"/>
                </a:solidFill>
                <a:latin typeface="Nunito"/>
                <a:ea typeface="Nunito"/>
                <a:cs typeface="Nunito"/>
                <a:sym typeface="Nunito"/>
              </a:defRPr>
            </a:lvl1pPr>
            <a:lvl2pPr marL="914400" marR="0" lvl="1" indent="-355600" algn="l" rtl="0">
              <a:lnSpc>
                <a:spcPct val="100000"/>
              </a:lnSpc>
              <a:spcBef>
                <a:spcPts val="1000"/>
              </a:spcBef>
              <a:spcAft>
                <a:spcPts val="0"/>
              </a:spcAft>
              <a:buClr>
                <a:schemeClr val="dk2"/>
              </a:buClr>
              <a:buSzPts val="2000"/>
              <a:buFont typeface="Nunito"/>
              <a:buChar char="✗"/>
              <a:defRPr sz="2000" b="0" i="0" u="none" strike="noStrike" cap="none">
                <a:solidFill>
                  <a:schemeClr val="dk1"/>
                </a:solidFill>
                <a:latin typeface="Nunito"/>
                <a:ea typeface="Nunito"/>
                <a:cs typeface="Nunito"/>
                <a:sym typeface="Nunito"/>
              </a:defRPr>
            </a:lvl2pPr>
            <a:lvl3pPr marL="1371600" marR="0" lvl="2"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3pPr>
            <a:lvl4pPr marL="1828800" marR="0" lvl="3"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4pPr>
            <a:lvl5pPr marL="2286000" marR="0" lvl="4"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5pPr>
            <a:lvl6pPr marL="2743200" marR="0" lvl="5"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6pPr>
            <a:lvl7pPr marL="3200400" marR="0" lvl="6"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7pPr>
            <a:lvl8pPr marL="3657600" marR="0" lvl="7"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8pPr>
            <a:lvl9pPr marL="4114800" marR="0" lvl="8" indent="-355600" algn="l" rtl="0">
              <a:lnSpc>
                <a:spcPct val="100000"/>
              </a:lnSpc>
              <a:spcBef>
                <a:spcPts val="1000"/>
              </a:spcBef>
              <a:spcAft>
                <a:spcPts val="1000"/>
              </a:spcAft>
              <a:buClr>
                <a:schemeClr val="dk1"/>
              </a:buClr>
              <a:buSzPts val="2000"/>
              <a:buFont typeface="Nunito"/>
              <a:buChar char="■"/>
              <a:defRPr sz="2000" b="0" i="0" u="none" strike="noStrike" cap="none">
                <a:solidFill>
                  <a:schemeClr val="dk1"/>
                </a:solidFill>
                <a:latin typeface="Nunito"/>
                <a:ea typeface="Nunito"/>
                <a:cs typeface="Nunito"/>
                <a:sym typeface="Nunito"/>
              </a:defRPr>
            </a:lvl9pPr>
          </a:lstStyle>
          <a:p>
            <a:pPr marL="101600" indent="0">
              <a:spcBef>
                <a:spcPts val="600"/>
              </a:spcBef>
              <a:spcAft>
                <a:spcPts val="600"/>
              </a:spcAft>
              <a:buFont typeface="Nunito"/>
              <a:buNone/>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Kim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05516D8-57DF-47A5-A31B-9C0A7D7E36B8}"/>
              </a:ext>
            </a:extLst>
          </p:cNvPr>
          <p:cNvSpPr txBox="1"/>
          <p:nvPr/>
        </p:nvSpPr>
        <p:spPr>
          <a:xfrm>
            <a:off x="4468371" y="3258016"/>
            <a:ext cx="3779520" cy="461665"/>
          </a:xfrm>
          <a:prstGeom prst="rect">
            <a:avLst/>
          </a:prstGeom>
          <a:noFill/>
        </p:spPr>
        <p:txBody>
          <a:bodyPr wrap="square">
            <a:spAutoFit/>
          </a:bodyPr>
          <a:lstStyle/>
          <a:p>
            <a:pPr marL="101600" indent="0">
              <a:spcBef>
                <a:spcPts val="600"/>
              </a:spcBef>
              <a:spcAft>
                <a:spcPts val="600"/>
              </a:spcAft>
              <a:buNone/>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chịu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lửa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 name="Oval 1">
            <a:extLst>
              <a:ext uri="{FF2B5EF4-FFF2-40B4-BE49-F238E27FC236}">
                <a16:creationId xmlns:a16="http://schemas.microsoft.com/office/drawing/2014/main" id="{92317915-2339-40A2-8C70-7198AD5E67A6}"/>
              </a:ext>
            </a:extLst>
          </p:cNvPr>
          <p:cNvSpPr/>
          <p:nvPr/>
        </p:nvSpPr>
        <p:spPr>
          <a:xfrm>
            <a:off x="4549141" y="2731806"/>
            <a:ext cx="411480" cy="404194"/>
          </a:xfrm>
          <a:prstGeom prst="ellipse">
            <a:avLst/>
          </a:prstGeom>
          <a:noFill/>
          <a:ln>
            <a:solidFill>
              <a:srgbClr val="FF0000"/>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sp>
        <p:nvSpPr>
          <p:cNvPr id="12" name="Google Shape;711;p50">
            <a:hlinkClick r:id="rId2" action="ppaction://hlinksldjump"/>
            <a:extLst>
              <a:ext uri="{FF2B5EF4-FFF2-40B4-BE49-F238E27FC236}">
                <a16:creationId xmlns:a16="http://schemas.microsoft.com/office/drawing/2014/main" id="{B88FE6FA-31A9-4815-A812-DD9C94FEE0CF}"/>
              </a:ext>
            </a:extLst>
          </p:cNvPr>
          <p:cNvSpPr/>
          <p:nvPr/>
        </p:nvSpPr>
        <p:spPr>
          <a:xfrm>
            <a:off x="7454364" y="3743529"/>
            <a:ext cx="1308033" cy="1164157"/>
          </a:xfrm>
          <a:custGeom>
            <a:avLst/>
            <a:gdLst/>
            <a:ahLst/>
            <a:cxnLst/>
            <a:rect l="l" t="t" r="r" b="b"/>
            <a:pathLst>
              <a:path w="619921" h="551733" extrusionOk="0">
                <a:moveTo>
                  <a:pt x="187343" y="288424"/>
                </a:moveTo>
                <a:lnTo>
                  <a:pt x="139964" y="281474"/>
                </a:lnTo>
                <a:cubicBezTo>
                  <a:pt x="134614" y="280531"/>
                  <a:pt x="130405" y="285420"/>
                  <a:pt x="130142" y="290244"/>
                </a:cubicBezTo>
                <a:cubicBezTo>
                  <a:pt x="129594" y="293833"/>
                  <a:pt x="132049" y="297194"/>
                  <a:pt x="135645" y="297748"/>
                </a:cubicBezTo>
                <a:cubicBezTo>
                  <a:pt x="135820" y="297775"/>
                  <a:pt x="135996" y="297794"/>
                  <a:pt x="136171" y="297808"/>
                </a:cubicBezTo>
                <a:lnTo>
                  <a:pt x="183550" y="304758"/>
                </a:lnTo>
                <a:cubicBezTo>
                  <a:pt x="188878" y="305678"/>
                  <a:pt x="193087" y="300811"/>
                  <a:pt x="193350" y="295988"/>
                </a:cubicBezTo>
                <a:cubicBezTo>
                  <a:pt x="193898" y="292399"/>
                  <a:pt x="191443" y="289038"/>
                  <a:pt x="187847" y="288483"/>
                </a:cubicBezTo>
                <a:cubicBezTo>
                  <a:pt x="187694" y="288457"/>
                  <a:pt x="187518" y="288437"/>
                  <a:pt x="187343" y="288424"/>
                </a:cubicBezTo>
                <a:close/>
                <a:moveTo>
                  <a:pt x="63666" y="221401"/>
                </a:moveTo>
                <a:cubicBezTo>
                  <a:pt x="65135" y="226202"/>
                  <a:pt x="70682" y="228921"/>
                  <a:pt x="75045" y="225172"/>
                </a:cubicBezTo>
                <a:cubicBezTo>
                  <a:pt x="104490" y="202830"/>
                  <a:pt x="138846" y="189062"/>
                  <a:pt x="171777" y="173671"/>
                </a:cubicBezTo>
                <a:lnTo>
                  <a:pt x="274822" y="125546"/>
                </a:lnTo>
                <a:cubicBezTo>
                  <a:pt x="282123" y="122477"/>
                  <a:pt x="282057" y="109827"/>
                  <a:pt x="274055" y="109081"/>
                </a:cubicBezTo>
                <a:cubicBezTo>
                  <a:pt x="272849" y="109112"/>
                  <a:pt x="271665" y="109403"/>
                  <a:pt x="270590" y="109936"/>
                </a:cubicBezTo>
                <a:lnTo>
                  <a:pt x="162174" y="160582"/>
                </a:lnTo>
                <a:cubicBezTo>
                  <a:pt x="129681" y="175776"/>
                  <a:pt x="95655" y="189698"/>
                  <a:pt x="66780" y="211600"/>
                </a:cubicBezTo>
                <a:cubicBezTo>
                  <a:pt x="63623" y="213775"/>
                  <a:pt x="62329" y="217790"/>
                  <a:pt x="63601" y="221401"/>
                </a:cubicBezTo>
                <a:close/>
                <a:moveTo>
                  <a:pt x="50841" y="184940"/>
                </a:moveTo>
                <a:cubicBezTo>
                  <a:pt x="52441" y="184914"/>
                  <a:pt x="53998" y="184451"/>
                  <a:pt x="55357" y="183603"/>
                </a:cubicBezTo>
                <a:cubicBezTo>
                  <a:pt x="81338" y="168255"/>
                  <a:pt x="108217" y="154070"/>
                  <a:pt x="135228" y="141420"/>
                </a:cubicBezTo>
                <a:cubicBezTo>
                  <a:pt x="139328" y="139462"/>
                  <a:pt x="141477" y="134860"/>
                  <a:pt x="140315" y="130458"/>
                </a:cubicBezTo>
                <a:cubicBezTo>
                  <a:pt x="139986" y="127046"/>
                  <a:pt x="136938" y="124553"/>
                  <a:pt x="133540" y="124886"/>
                </a:cubicBezTo>
                <a:cubicBezTo>
                  <a:pt x="132641" y="124974"/>
                  <a:pt x="131786" y="125250"/>
                  <a:pt x="131019" y="125700"/>
                </a:cubicBezTo>
                <a:cubicBezTo>
                  <a:pt x="102144" y="139227"/>
                  <a:pt x="73752" y="154202"/>
                  <a:pt x="46631" y="170229"/>
                </a:cubicBezTo>
                <a:cubicBezTo>
                  <a:pt x="38694" y="175184"/>
                  <a:pt x="43869" y="184830"/>
                  <a:pt x="50775" y="184940"/>
                </a:cubicBezTo>
                <a:close/>
                <a:moveTo>
                  <a:pt x="398433" y="384629"/>
                </a:moveTo>
                <a:cubicBezTo>
                  <a:pt x="375982" y="369852"/>
                  <a:pt x="352654" y="356467"/>
                  <a:pt x="328559" y="344551"/>
                </a:cubicBezTo>
                <a:cubicBezTo>
                  <a:pt x="327506" y="344020"/>
                  <a:pt x="326344" y="343735"/>
                  <a:pt x="325161" y="343718"/>
                </a:cubicBezTo>
                <a:cubicBezTo>
                  <a:pt x="318123" y="343718"/>
                  <a:pt x="312554" y="355316"/>
                  <a:pt x="320995" y="359701"/>
                </a:cubicBezTo>
                <a:cubicBezTo>
                  <a:pt x="343665" y="370808"/>
                  <a:pt x="365634" y="383307"/>
                  <a:pt x="386769" y="397126"/>
                </a:cubicBezTo>
                <a:cubicBezTo>
                  <a:pt x="393960" y="402563"/>
                  <a:pt x="407202" y="390943"/>
                  <a:pt x="398367" y="384629"/>
                </a:cubicBezTo>
                <a:close/>
                <a:moveTo>
                  <a:pt x="422001" y="401050"/>
                </a:moveTo>
                <a:cubicBezTo>
                  <a:pt x="417441" y="400483"/>
                  <a:pt x="413210" y="403442"/>
                  <a:pt x="412157" y="407913"/>
                </a:cubicBezTo>
                <a:cubicBezTo>
                  <a:pt x="411631" y="412298"/>
                  <a:pt x="413254" y="416310"/>
                  <a:pt x="418252" y="417340"/>
                </a:cubicBezTo>
                <a:cubicBezTo>
                  <a:pt x="419612" y="417292"/>
                  <a:pt x="420927" y="417658"/>
                  <a:pt x="422067" y="418393"/>
                </a:cubicBezTo>
                <a:cubicBezTo>
                  <a:pt x="422703" y="418658"/>
                  <a:pt x="423339" y="418974"/>
                  <a:pt x="423931" y="419335"/>
                </a:cubicBezTo>
                <a:cubicBezTo>
                  <a:pt x="427263" y="422778"/>
                  <a:pt x="433644" y="423084"/>
                  <a:pt x="436647" y="419138"/>
                </a:cubicBezTo>
                <a:cubicBezTo>
                  <a:pt x="439322" y="415806"/>
                  <a:pt x="439979" y="410368"/>
                  <a:pt x="436384" y="407518"/>
                </a:cubicBezTo>
                <a:cubicBezTo>
                  <a:pt x="432240" y="404098"/>
                  <a:pt x="427241" y="401862"/>
                  <a:pt x="421936" y="401050"/>
                </a:cubicBezTo>
                <a:close/>
                <a:moveTo>
                  <a:pt x="618643" y="3668"/>
                </a:moveTo>
                <a:cubicBezTo>
                  <a:pt x="616757" y="241"/>
                  <a:pt x="612460" y="-1007"/>
                  <a:pt x="609018" y="879"/>
                </a:cubicBezTo>
                <a:cubicBezTo>
                  <a:pt x="608623" y="1094"/>
                  <a:pt x="608272" y="1344"/>
                  <a:pt x="607922" y="1629"/>
                </a:cubicBezTo>
                <a:cubicBezTo>
                  <a:pt x="605028" y="3668"/>
                  <a:pt x="601783" y="5838"/>
                  <a:pt x="598823" y="7833"/>
                </a:cubicBezTo>
                <a:cubicBezTo>
                  <a:pt x="598275" y="8173"/>
                  <a:pt x="597617" y="8298"/>
                  <a:pt x="596981" y="8184"/>
                </a:cubicBezTo>
                <a:cubicBezTo>
                  <a:pt x="595293" y="8241"/>
                  <a:pt x="593671" y="8849"/>
                  <a:pt x="592377" y="9916"/>
                </a:cubicBezTo>
                <a:cubicBezTo>
                  <a:pt x="586480" y="14411"/>
                  <a:pt x="579464" y="19848"/>
                  <a:pt x="573544" y="24365"/>
                </a:cubicBezTo>
                <a:cubicBezTo>
                  <a:pt x="418340" y="121096"/>
                  <a:pt x="236344" y="164572"/>
                  <a:pt x="80614" y="257466"/>
                </a:cubicBezTo>
                <a:cubicBezTo>
                  <a:pt x="57177" y="271235"/>
                  <a:pt x="32928" y="285464"/>
                  <a:pt x="5588" y="292392"/>
                </a:cubicBezTo>
                <a:cubicBezTo>
                  <a:pt x="2694" y="292914"/>
                  <a:pt x="480" y="295234"/>
                  <a:pt x="85" y="298136"/>
                </a:cubicBezTo>
                <a:cubicBezTo>
                  <a:pt x="-682" y="303530"/>
                  <a:pt x="3856" y="308024"/>
                  <a:pt x="8636" y="309581"/>
                </a:cubicBezTo>
                <a:cubicBezTo>
                  <a:pt x="71362" y="324577"/>
                  <a:pt x="135798" y="336987"/>
                  <a:pt x="199906" y="346392"/>
                </a:cubicBezTo>
                <a:cubicBezTo>
                  <a:pt x="200980" y="346557"/>
                  <a:pt x="201791" y="347491"/>
                  <a:pt x="201769" y="348585"/>
                </a:cubicBezTo>
                <a:lnTo>
                  <a:pt x="201068" y="538561"/>
                </a:lnTo>
                <a:cubicBezTo>
                  <a:pt x="200695" y="541622"/>
                  <a:pt x="202712" y="544463"/>
                  <a:pt x="205716" y="545139"/>
                </a:cubicBezTo>
                <a:cubicBezTo>
                  <a:pt x="206330" y="545288"/>
                  <a:pt x="206856" y="545695"/>
                  <a:pt x="207141" y="546257"/>
                </a:cubicBezTo>
                <a:cubicBezTo>
                  <a:pt x="208544" y="548697"/>
                  <a:pt x="210956" y="550396"/>
                  <a:pt x="213718" y="550905"/>
                </a:cubicBezTo>
                <a:cubicBezTo>
                  <a:pt x="216897" y="552582"/>
                  <a:pt x="220844" y="551646"/>
                  <a:pt x="222926" y="548712"/>
                </a:cubicBezTo>
                <a:cubicBezTo>
                  <a:pt x="260045" y="503835"/>
                  <a:pt x="299465" y="460922"/>
                  <a:pt x="341034" y="420147"/>
                </a:cubicBezTo>
                <a:cubicBezTo>
                  <a:pt x="341757" y="419445"/>
                  <a:pt x="342854" y="419318"/>
                  <a:pt x="343709" y="419840"/>
                </a:cubicBezTo>
                <a:cubicBezTo>
                  <a:pt x="374534" y="438519"/>
                  <a:pt x="397271" y="452726"/>
                  <a:pt x="427570" y="479167"/>
                </a:cubicBezTo>
                <a:cubicBezTo>
                  <a:pt x="443838" y="493024"/>
                  <a:pt x="464842" y="497036"/>
                  <a:pt x="481286" y="510629"/>
                </a:cubicBezTo>
                <a:cubicBezTo>
                  <a:pt x="485078" y="516110"/>
                  <a:pt x="495163" y="516834"/>
                  <a:pt x="496633" y="508108"/>
                </a:cubicBezTo>
                <a:cubicBezTo>
                  <a:pt x="520991" y="341084"/>
                  <a:pt x="561836" y="176881"/>
                  <a:pt x="618533" y="17897"/>
                </a:cubicBezTo>
                <a:cubicBezTo>
                  <a:pt x="619103" y="16384"/>
                  <a:pt x="619235" y="14748"/>
                  <a:pt x="618950" y="13161"/>
                </a:cubicBezTo>
                <a:cubicBezTo>
                  <a:pt x="618862" y="12707"/>
                  <a:pt x="618928" y="12240"/>
                  <a:pt x="619125" y="11824"/>
                </a:cubicBezTo>
                <a:cubicBezTo>
                  <a:pt x="620353" y="9191"/>
                  <a:pt x="620155" y="6112"/>
                  <a:pt x="618577" y="3668"/>
                </a:cubicBezTo>
                <a:close/>
                <a:moveTo>
                  <a:pt x="202822" y="326266"/>
                </a:moveTo>
                <a:cubicBezTo>
                  <a:pt x="201528" y="327165"/>
                  <a:pt x="200870" y="329752"/>
                  <a:pt x="198853" y="329401"/>
                </a:cubicBezTo>
                <a:cubicBezTo>
                  <a:pt x="146804" y="321640"/>
                  <a:pt x="94405" y="311861"/>
                  <a:pt x="43189" y="300395"/>
                </a:cubicBezTo>
                <a:cubicBezTo>
                  <a:pt x="42005" y="300134"/>
                  <a:pt x="41260" y="298963"/>
                  <a:pt x="41523" y="297779"/>
                </a:cubicBezTo>
                <a:cubicBezTo>
                  <a:pt x="41676" y="297102"/>
                  <a:pt x="42137" y="296534"/>
                  <a:pt x="42773" y="296251"/>
                </a:cubicBezTo>
                <a:cubicBezTo>
                  <a:pt x="60356" y="287922"/>
                  <a:pt x="77457" y="278619"/>
                  <a:pt x="94010" y="268385"/>
                </a:cubicBezTo>
                <a:cubicBezTo>
                  <a:pt x="206615" y="200792"/>
                  <a:pt x="351777" y="154377"/>
                  <a:pt x="474577" y="96453"/>
                </a:cubicBezTo>
                <a:cubicBezTo>
                  <a:pt x="475782" y="96459"/>
                  <a:pt x="476769" y="97446"/>
                  <a:pt x="476747" y="98658"/>
                </a:cubicBezTo>
                <a:cubicBezTo>
                  <a:pt x="476747" y="99318"/>
                  <a:pt x="476440" y="99941"/>
                  <a:pt x="475936" y="100355"/>
                </a:cubicBezTo>
                <a:cubicBezTo>
                  <a:pt x="382954" y="173824"/>
                  <a:pt x="291090" y="249837"/>
                  <a:pt x="202822" y="326266"/>
                </a:cubicBezTo>
                <a:close/>
                <a:moveTo>
                  <a:pt x="221677" y="502627"/>
                </a:moveTo>
                <a:cubicBezTo>
                  <a:pt x="221238" y="503754"/>
                  <a:pt x="219967" y="504304"/>
                  <a:pt x="218827" y="503859"/>
                </a:cubicBezTo>
                <a:cubicBezTo>
                  <a:pt x="217993" y="503528"/>
                  <a:pt x="217445" y="502717"/>
                  <a:pt x="217445" y="501816"/>
                </a:cubicBezTo>
                <a:lnTo>
                  <a:pt x="218059" y="338280"/>
                </a:lnTo>
                <a:cubicBezTo>
                  <a:pt x="218059" y="336767"/>
                  <a:pt x="216919" y="334794"/>
                  <a:pt x="218388" y="333589"/>
                </a:cubicBezTo>
                <a:cubicBezTo>
                  <a:pt x="322573" y="243698"/>
                  <a:pt x="430903" y="154903"/>
                  <a:pt x="540372" y="69902"/>
                </a:cubicBezTo>
                <a:cubicBezTo>
                  <a:pt x="541293" y="69189"/>
                  <a:pt x="542608" y="69323"/>
                  <a:pt x="543376" y="70209"/>
                </a:cubicBezTo>
                <a:cubicBezTo>
                  <a:pt x="544143" y="71097"/>
                  <a:pt x="544077" y="72430"/>
                  <a:pt x="543222" y="73234"/>
                </a:cubicBezTo>
                <a:cubicBezTo>
                  <a:pt x="521298" y="93734"/>
                  <a:pt x="407991" y="200704"/>
                  <a:pt x="388347" y="218331"/>
                </a:cubicBezTo>
                <a:cubicBezTo>
                  <a:pt x="343753" y="259220"/>
                  <a:pt x="297624" y="301491"/>
                  <a:pt x="265877" y="353496"/>
                </a:cubicBezTo>
                <a:cubicBezTo>
                  <a:pt x="263487" y="357223"/>
                  <a:pt x="264912" y="360556"/>
                  <a:pt x="267148" y="363537"/>
                </a:cubicBezTo>
                <a:cubicBezTo>
                  <a:pt x="267653" y="364097"/>
                  <a:pt x="267828" y="364875"/>
                  <a:pt x="267631" y="365598"/>
                </a:cubicBezTo>
                <a:cubicBezTo>
                  <a:pt x="254564" y="411596"/>
                  <a:pt x="239107" y="457681"/>
                  <a:pt x="221677" y="502627"/>
                </a:cubicBezTo>
                <a:close/>
                <a:moveTo>
                  <a:pt x="326608" y="412298"/>
                </a:moveTo>
                <a:cubicBezTo>
                  <a:pt x="297492" y="439923"/>
                  <a:pt x="270678" y="471494"/>
                  <a:pt x="242944" y="499755"/>
                </a:cubicBezTo>
                <a:cubicBezTo>
                  <a:pt x="241738" y="499746"/>
                  <a:pt x="240751" y="498759"/>
                  <a:pt x="240773" y="497547"/>
                </a:cubicBezTo>
                <a:cubicBezTo>
                  <a:pt x="240773" y="497290"/>
                  <a:pt x="240817" y="497036"/>
                  <a:pt x="240905" y="496795"/>
                </a:cubicBezTo>
                <a:cubicBezTo>
                  <a:pt x="255506" y="458230"/>
                  <a:pt x="268727" y="418787"/>
                  <a:pt x="280193" y="379586"/>
                </a:cubicBezTo>
                <a:cubicBezTo>
                  <a:pt x="280522" y="378424"/>
                  <a:pt x="281750" y="377753"/>
                  <a:pt x="282912" y="378091"/>
                </a:cubicBezTo>
                <a:cubicBezTo>
                  <a:pt x="283197" y="378176"/>
                  <a:pt x="283460" y="378319"/>
                  <a:pt x="283701" y="378512"/>
                </a:cubicBezTo>
                <a:cubicBezTo>
                  <a:pt x="297229" y="389525"/>
                  <a:pt x="311436" y="399667"/>
                  <a:pt x="326235" y="408877"/>
                </a:cubicBezTo>
                <a:cubicBezTo>
                  <a:pt x="327266" y="409513"/>
                  <a:pt x="327594" y="410864"/>
                  <a:pt x="326958" y="411894"/>
                </a:cubicBezTo>
                <a:cubicBezTo>
                  <a:pt x="326849" y="412050"/>
                  <a:pt x="326739" y="412192"/>
                  <a:pt x="326608" y="412320"/>
                </a:cubicBezTo>
                <a:close/>
                <a:moveTo>
                  <a:pt x="587795" y="58545"/>
                </a:moveTo>
                <a:cubicBezTo>
                  <a:pt x="539561" y="198994"/>
                  <a:pt x="506959" y="345384"/>
                  <a:pt x="482228" y="489713"/>
                </a:cubicBezTo>
                <a:cubicBezTo>
                  <a:pt x="481592" y="490040"/>
                  <a:pt x="480847" y="490040"/>
                  <a:pt x="480211" y="489713"/>
                </a:cubicBezTo>
                <a:cubicBezTo>
                  <a:pt x="475979" y="487521"/>
                  <a:pt x="471441" y="485328"/>
                  <a:pt x="467057" y="483289"/>
                </a:cubicBezTo>
                <a:cubicBezTo>
                  <a:pt x="457300" y="478795"/>
                  <a:pt x="447105" y="473840"/>
                  <a:pt x="438664" y="466407"/>
                </a:cubicBezTo>
                <a:cubicBezTo>
                  <a:pt x="422023" y="452595"/>
                  <a:pt x="406282" y="439572"/>
                  <a:pt x="388237" y="427930"/>
                </a:cubicBezTo>
                <a:cubicBezTo>
                  <a:pt x="353005" y="405063"/>
                  <a:pt x="315887" y="385637"/>
                  <a:pt x="284403" y="356807"/>
                </a:cubicBezTo>
                <a:cubicBezTo>
                  <a:pt x="283614" y="356090"/>
                  <a:pt x="283460" y="354919"/>
                  <a:pt x="284030" y="354022"/>
                </a:cubicBezTo>
                <a:cubicBezTo>
                  <a:pt x="322925" y="293423"/>
                  <a:pt x="381047" y="247030"/>
                  <a:pt x="433249" y="198007"/>
                </a:cubicBezTo>
                <a:lnTo>
                  <a:pt x="584177" y="56243"/>
                </a:lnTo>
                <a:cubicBezTo>
                  <a:pt x="585032" y="55379"/>
                  <a:pt x="586414" y="55368"/>
                  <a:pt x="587269" y="56219"/>
                </a:cubicBezTo>
                <a:cubicBezTo>
                  <a:pt x="587882" y="56824"/>
                  <a:pt x="588102" y="57736"/>
                  <a:pt x="587795" y="585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3" name="TextBox 2">
            <a:extLst>
              <a:ext uri="{FF2B5EF4-FFF2-40B4-BE49-F238E27FC236}">
                <a16:creationId xmlns:a16="http://schemas.microsoft.com/office/drawing/2014/main" id="{807E8433-89F4-4BEA-B4EC-55B30BEF53C2}"/>
              </a:ext>
            </a:extLst>
          </p:cNvPr>
          <p:cNvSpPr txBox="1"/>
          <p:nvPr/>
        </p:nvSpPr>
        <p:spPr>
          <a:xfrm>
            <a:off x="1215116" y="579120"/>
            <a:ext cx="2191024"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372004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heel(1)">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9" grpId="0"/>
      <p:bldP spid="10" grpId="0"/>
      <p:bldP spid="11"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2DE2DD-0A58-485E-B19D-EE7398D5667D}"/>
              </a:ext>
            </a:extLst>
          </p:cNvPr>
          <p:cNvSpPr>
            <a:spLocks noGrp="1"/>
          </p:cNvSpPr>
          <p:nvPr>
            <p:ph type="body" idx="2"/>
          </p:nvPr>
        </p:nvSpPr>
        <p:spPr>
          <a:xfrm>
            <a:off x="1215116" y="2667167"/>
            <a:ext cx="3779520" cy="503087"/>
          </a:xfrm>
        </p:spPr>
        <p:txBody>
          <a:bodyPr/>
          <a:lstStyle/>
          <a:p>
            <a:pPr marL="101600" indent="0">
              <a:spcBef>
                <a:spcPts val="600"/>
              </a:spcBef>
              <a:spcAft>
                <a:spcPts val="600"/>
              </a:spcAft>
              <a:buNone/>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Kim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loai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C6364A3D-90D2-40C5-99F1-C03F3FF912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Times New Roman" panose="02020603050405020304" pitchFamily="18" charset="0"/>
                <a:cs typeface="Times New Roman" panose="02020603050405020304" pitchFamily="18" charset="0"/>
              </a:rPr>
              <a:t>29</a:t>
            </a:fld>
            <a:endParaRPr lang="en">
              <a:latin typeface="Times New Roman" panose="02020603050405020304" pitchFamily="18" charset="0"/>
              <a:cs typeface="Times New Roman" panose="02020603050405020304" pitchFamily="18" charset="0"/>
            </a:endParaRPr>
          </a:p>
        </p:txBody>
      </p:sp>
      <p:sp>
        <p:nvSpPr>
          <p:cNvPr id="7" name="Title 6">
            <a:extLst>
              <a:ext uri="{FF2B5EF4-FFF2-40B4-BE49-F238E27FC236}">
                <a16:creationId xmlns:a16="http://schemas.microsoft.com/office/drawing/2014/main" id="{55F08136-FBB9-47BC-9FA0-86D3D1DE80DC}"/>
              </a:ext>
            </a:extLst>
          </p:cNvPr>
          <p:cNvSpPr>
            <a:spLocks noGrp="1"/>
          </p:cNvSpPr>
          <p:nvPr>
            <p:ph type="title"/>
          </p:nvPr>
        </p:nvSpPr>
        <p:spPr>
          <a:xfrm>
            <a:off x="1062202" y="1926906"/>
            <a:ext cx="7185689" cy="396300"/>
          </a:xfrm>
        </p:spPr>
        <p:txBody>
          <a:bodyPr/>
          <a:lstStyle/>
          <a:p>
            <a:pPr algn="l">
              <a:spcBef>
                <a:spcPts val="600"/>
              </a:spcBef>
              <a:spcAft>
                <a:spcPts val="600"/>
              </a:spcAft>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b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30EF064-8A18-42E8-8DCE-45762ADBB59C}"/>
              </a:ext>
            </a:extLst>
          </p:cNvPr>
          <p:cNvSpPr txBox="1"/>
          <p:nvPr/>
        </p:nvSpPr>
        <p:spPr>
          <a:xfrm>
            <a:off x="4449595" y="2710476"/>
            <a:ext cx="3779520" cy="461665"/>
          </a:xfrm>
          <a:prstGeom prst="rect">
            <a:avLst/>
          </a:prstGeom>
          <a:noFill/>
        </p:spPr>
        <p:txBody>
          <a:bodyPr wrap="square">
            <a:spAutoFit/>
          </a:bodyPr>
          <a:lstStyle/>
          <a:p>
            <a:pPr marL="101600" indent="0">
              <a:spcBef>
                <a:spcPts val="600"/>
              </a:spcBef>
              <a:spcAft>
                <a:spcPts val="600"/>
              </a:spcAft>
              <a:buNone/>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Gốm</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 Placeholder 3">
            <a:extLst>
              <a:ext uri="{FF2B5EF4-FFF2-40B4-BE49-F238E27FC236}">
                <a16:creationId xmlns:a16="http://schemas.microsoft.com/office/drawing/2014/main" id="{9E31028D-A262-4B76-8F9B-5081E413AB8E}"/>
              </a:ext>
            </a:extLst>
          </p:cNvPr>
          <p:cNvSpPr txBox="1">
            <a:spLocks/>
          </p:cNvSpPr>
          <p:nvPr/>
        </p:nvSpPr>
        <p:spPr>
          <a:xfrm>
            <a:off x="1215116" y="3216594"/>
            <a:ext cx="2720340" cy="5030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Nunito"/>
              <a:buChar char="✗"/>
              <a:defRPr sz="2000" b="0" i="0" u="none" strike="noStrike" cap="none">
                <a:solidFill>
                  <a:schemeClr val="dk1"/>
                </a:solidFill>
                <a:latin typeface="Nunito"/>
                <a:ea typeface="Nunito"/>
                <a:cs typeface="Nunito"/>
                <a:sym typeface="Nunito"/>
              </a:defRPr>
            </a:lvl1pPr>
            <a:lvl2pPr marL="914400" marR="0" lvl="1" indent="-355600" algn="l" rtl="0">
              <a:lnSpc>
                <a:spcPct val="100000"/>
              </a:lnSpc>
              <a:spcBef>
                <a:spcPts val="1000"/>
              </a:spcBef>
              <a:spcAft>
                <a:spcPts val="0"/>
              </a:spcAft>
              <a:buClr>
                <a:schemeClr val="dk2"/>
              </a:buClr>
              <a:buSzPts val="2000"/>
              <a:buFont typeface="Nunito"/>
              <a:buChar char="✗"/>
              <a:defRPr sz="2000" b="0" i="0" u="none" strike="noStrike" cap="none">
                <a:solidFill>
                  <a:schemeClr val="dk1"/>
                </a:solidFill>
                <a:latin typeface="Nunito"/>
                <a:ea typeface="Nunito"/>
                <a:cs typeface="Nunito"/>
                <a:sym typeface="Nunito"/>
              </a:defRPr>
            </a:lvl2pPr>
            <a:lvl3pPr marL="1371600" marR="0" lvl="2"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3pPr>
            <a:lvl4pPr marL="1828800" marR="0" lvl="3"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4pPr>
            <a:lvl5pPr marL="2286000" marR="0" lvl="4"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5pPr>
            <a:lvl6pPr marL="2743200" marR="0" lvl="5"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6pPr>
            <a:lvl7pPr marL="3200400" marR="0" lvl="6"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7pPr>
            <a:lvl8pPr marL="3657600" marR="0" lvl="7"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8pPr>
            <a:lvl9pPr marL="4114800" marR="0" lvl="8" indent="-355600" algn="l" rtl="0">
              <a:lnSpc>
                <a:spcPct val="100000"/>
              </a:lnSpc>
              <a:spcBef>
                <a:spcPts val="1000"/>
              </a:spcBef>
              <a:spcAft>
                <a:spcPts val="1000"/>
              </a:spcAft>
              <a:buClr>
                <a:schemeClr val="dk1"/>
              </a:buClr>
              <a:buSzPts val="2000"/>
              <a:buFont typeface="Nunito"/>
              <a:buChar char="■"/>
              <a:defRPr sz="2000" b="0" i="0" u="none" strike="noStrike" cap="none">
                <a:solidFill>
                  <a:schemeClr val="dk1"/>
                </a:solidFill>
                <a:latin typeface="Nunito"/>
                <a:ea typeface="Nunito"/>
                <a:cs typeface="Nunito"/>
                <a:sym typeface="Nunito"/>
              </a:defRPr>
            </a:lvl9pPr>
          </a:lstStyle>
          <a:p>
            <a:pPr marL="101600" indent="0">
              <a:spcBef>
                <a:spcPts val="600"/>
              </a:spcBef>
              <a:spcAft>
                <a:spcPts val="600"/>
              </a:spcAft>
              <a:buFont typeface="Nunito"/>
              <a:buNone/>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tinh</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05516D8-57DF-47A5-A31B-9C0A7D7E36B8}"/>
              </a:ext>
            </a:extLst>
          </p:cNvPr>
          <p:cNvSpPr txBox="1"/>
          <p:nvPr/>
        </p:nvSpPr>
        <p:spPr>
          <a:xfrm>
            <a:off x="4468371" y="3258016"/>
            <a:ext cx="3779520" cy="461665"/>
          </a:xfrm>
          <a:prstGeom prst="rect">
            <a:avLst/>
          </a:prstGeom>
          <a:noFill/>
        </p:spPr>
        <p:txBody>
          <a:bodyPr wrap="square">
            <a:spAutoFit/>
          </a:bodyPr>
          <a:lstStyle/>
          <a:p>
            <a:pPr marL="101600" indent="0">
              <a:spcBef>
                <a:spcPts val="600"/>
              </a:spcBef>
              <a:spcAft>
                <a:spcPts val="600"/>
              </a:spcAft>
              <a:buNone/>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a:t>
            </a:r>
            <a:r>
              <a:rPr lang="en-US" sz="2400" dirty="0">
                <a:latin typeface="Times New Roman" panose="02020603050405020304" pitchFamily="18" charset="0"/>
                <a:ea typeface="Calibri" panose="020F0502020204030204" pitchFamily="34" charset="0"/>
                <a:cs typeface="Times New Roman" panose="02020603050405020304" pitchFamily="18" charset="0"/>
              </a:rPr>
              <a:t>Cao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su</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Oval 11">
            <a:extLst>
              <a:ext uri="{FF2B5EF4-FFF2-40B4-BE49-F238E27FC236}">
                <a16:creationId xmlns:a16="http://schemas.microsoft.com/office/drawing/2014/main" id="{9643FBD5-D33C-475E-8798-AFCF5B87970A}"/>
              </a:ext>
            </a:extLst>
          </p:cNvPr>
          <p:cNvSpPr/>
          <p:nvPr/>
        </p:nvSpPr>
        <p:spPr>
          <a:xfrm>
            <a:off x="1230356" y="2723971"/>
            <a:ext cx="411480" cy="404194"/>
          </a:xfrm>
          <a:prstGeom prst="ellipse">
            <a:avLst/>
          </a:prstGeom>
          <a:noFill/>
          <a:ln>
            <a:solidFill>
              <a:srgbClr val="FF0000"/>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sp>
        <p:nvSpPr>
          <p:cNvPr id="14" name="Google Shape;711;p50">
            <a:hlinkClick r:id="rId2" action="ppaction://hlinksldjump"/>
            <a:extLst>
              <a:ext uri="{FF2B5EF4-FFF2-40B4-BE49-F238E27FC236}">
                <a16:creationId xmlns:a16="http://schemas.microsoft.com/office/drawing/2014/main" id="{8513F481-006C-45C6-9D4B-F99DA6095725}"/>
              </a:ext>
            </a:extLst>
          </p:cNvPr>
          <p:cNvSpPr/>
          <p:nvPr/>
        </p:nvSpPr>
        <p:spPr>
          <a:xfrm>
            <a:off x="7454364" y="3743529"/>
            <a:ext cx="1308033" cy="1164157"/>
          </a:xfrm>
          <a:custGeom>
            <a:avLst/>
            <a:gdLst/>
            <a:ahLst/>
            <a:cxnLst/>
            <a:rect l="l" t="t" r="r" b="b"/>
            <a:pathLst>
              <a:path w="619921" h="551733" extrusionOk="0">
                <a:moveTo>
                  <a:pt x="187343" y="288424"/>
                </a:moveTo>
                <a:lnTo>
                  <a:pt x="139964" y="281474"/>
                </a:lnTo>
                <a:cubicBezTo>
                  <a:pt x="134614" y="280531"/>
                  <a:pt x="130405" y="285420"/>
                  <a:pt x="130142" y="290244"/>
                </a:cubicBezTo>
                <a:cubicBezTo>
                  <a:pt x="129594" y="293833"/>
                  <a:pt x="132049" y="297194"/>
                  <a:pt x="135645" y="297748"/>
                </a:cubicBezTo>
                <a:cubicBezTo>
                  <a:pt x="135820" y="297775"/>
                  <a:pt x="135996" y="297794"/>
                  <a:pt x="136171" y="297808"/>
                </a:cubicBezTo>
                <a:lnTo>
                  <a:pt x="183550" y="304758"/>
                </a:lnTo>
                <a:cubicBezTo>
                  <a:pt x="188878" y="305678"/>
                  <a:pt x="193087" y="300811"/>
                  <a:pt x="193350" y="295988"/>
                </a:cubicBezTo>
                <a:cubicBezTo>
                  <a:pt x="193898" y="292399"/>
                  <a:pt x="191443" y="289038"/>
                  <a:pt x="187847" y="288483"/>
                </a:cubicBezTo>
                <a:cubicBezTo>
                  <a:pt x="187694" y="288457"/>
                  <a:pt x="187518" y="288437"/>
                  <a:pt x="187343" y="288424"/>
                </a:cubicBezTo>
                <a:close/>
                <a:moveTo>
                  <a:pt x="63666" y="221401"/>
                </a:moveTo>
                <a:cubicBezTo>
                  <a:pt x="65135" y="226202"/>
                  <a:pt x="70682" y="228921"/>
                  <a:pt x="75045" y="225172"/>
                </a:cubicBezTo>
                <a:cubicBezTo>
                  <a:pt x="104490" y="202830"/>
                  <a:pt x="138846" y="189062"/>
                  <a:pt x="171777" y="173671"/>
                </a:cubicBezTo>
                <a:lnTo>
                  <a:pt x="274822" y="125546"/>
                </a:lnTo>
                <a:cubicBezTo>
                  <a:pt x="282123" y="122477"/>
                  <a:pt x="282057" y="109827"/>
                  <a:pt x="274055" y="109081"/>
                </a:cubicBezTo>
                <a:cubicBezTo>
                  <a:pt x="272849" y="109112"/>
                  <a:pt x="271665" y="109403"/>
                  <a:pt x="270590" y="109936"/>
                </a:cubicBezTo>
                <a:lnTo>
                  <a:pt x="162174" y="160582"/>
                </a:lnTo>
                <a:cubicBezTo>
                  <a:pt x="129681" y="175776"/>
                  <a:pt x="95655" y="189698"/>
                  <a:pt x="66780" y="211600"/>
                </a:cubicBezTo>
                <a:cubicBezTo>
                  <a:pt x="63623" y="213775"/>
                  <a:pt x="62329" y="217790"/>
                  <a:pt x="63601" y="221401"/>
                </a:cubicBezTo>
                <a:close/>
                <a:moveTo>
                  <a:pt x="50841" y="184940"/>
                </a:moveTo>
                <a:cubicBezTo>
                  <a:pt x="52441" y="184914"/>
                  <a:pt x="53998" y="184451"/>
                  <a:pt x="55357" y="183603"/>
                </a:cubicBezTo>
                <a:cubicBezTo>
                  <a:pt x="81338" y="168255"/>
                  <a:pt x="108217" y="154070"/>
                  <a:pt x="135228" y="141420"/>
                </a:cubicBezTo>
                <a:cubicBezTo>
                  <a:pt x="139328" y="139462"/>
                  <a:pt x="141477" y="134860"/>
                  <a:pt x="140315" y="130458"/>
                </a:cubicBezTo>
                <a:cubicBezTo>
                  <a:pt x="139986" y="127046"/>
                  <a:pt x="136938" y="124553"/>
                  <a:pt x="133540" y="124886"/>
                </a:cubicBezTo>
                <a:cubicBezTo>
                  <a:pt x="132641" y="124974"/>
                  <a:pt x="131786" y="125250"/>
                  <a:pt x="131019" y="125700"/>
                </a:cubicBezTo>
                <a:cubicBezTo>
                  <a:pt x="102144" y="139227"/>
                  <a:pt x="73752" y="154202"/>
                  <a:pt x="46631" y="170229"/>
                </a:cubicBezTo>
                <a:cubicBezTo>
                  <a:pt x="38694" y="175184"/>
                  <a:pt x="43869" y="184830"/>
                  <a:pt x="50775" y="184940"/>
                </a:cubicBezTo>
                <a:close/>
                <a:moveTo>
                  <a:pt x="398433" y="384629"/>
                </a:moveTo>
                <a:cubicBezTo>
                  <a:pt x="375982" y="369852"/>
                  <a:pt x="352654" y="356467"/>
                  <a:pt x="328559" y="344551"/>
                </a:cubicBezTo>
                <a:cubicBezTo>
                  <a:pt x="327506" y="344020"/>
                  <a:pt x="326344" y="343735"/>
                  <a:pt x="325161" y="343718"/>
                </a:cubicBezTo>
                <a:cubicBezTo>
                  <a:pt x="318123" y="343718"/>
                  <a:pt x="312554" y="355316"/>
                  <a:pt x="320995" y="359701"/>
                </a:cubicBezTo>
                <a:cubicBezTo>
                  <a:pt x="343665" y="370808"/>
                  <a:pt x="365634" y="383307"/>
                  <a:pt x="386769" y="397126"/>
                </a:cubicBezTo>
                <a:cubicBezTo>
                  <a:pt x="393960" y="402563"/>
                  <a:pt x="407202" y="390943"/>
                  <a:pt x="398367" y="384629"/>
                </a:cubicBezTo>
                <a:close/>
                <a:moveTo>
                  <a:pt x="422001" y="401050"/>
                </a:moveTo>
                <a:cubicBezTo>
                  <a:pt x="417441" y="400483"/>
                  <a:pt x="413210" y="403442"/>
                  <a:pt x="412157" y="407913"/>
                </a:cubicBezTo>
                <a:cubicBezTo>
                  <a:pt x="411631" y="412298"/>
                  <a:pt x="413254" y="416310"/>
                  <a:pt x="418252" y="417340"/>
                </a:cubicBezTo>
                <a:cubicBezTo>
                  <a:pt x="419612" y="417292"/>
                  <a:pt x="420927" y="417658"/>
                  <a:pt x="422067" y="418393"/>
                </a:cubicBezTo>
                <a:cubicBezTo>
                  <a:pt x="422703" y="418658"/>
                  <a:pt x="423339" y="418974"/>
                  <a:pt x="423931" y="419335"/>
                </a:cubicBezTo>
                <a:cubicBezTo>
                  <a:pt x="427263" y="422778"/>
                  <a:pt x="433644" y="423084"/>
                  <a:pt x="436647" y="419138"/>
                </a:cubicBezTo>
                <a:cubicBezTo>
                  <a:pt x="439322" y="415806"/>
                  <a:pt x="439979" y="410368"/>
                  <a:pt x="436384" y="407518"/>
                </a:cubicBezTo>
                <a:cubicBezTo>
                  <a:pt x="432240" y="404098"/>
                  <a:pt x="427241" y="401862"/>
                  <a:pt x="421936" y="401050"/>
                </a:cubicBezTo>
                <a:close/>
                <a:moveTo>
                  <a:pt x="618643" y="3668"/>
                </a:moveTo>
                <a:cubicBezTo>
                  <a:pt x="616757" y="241"/>
                  <a:pt x="612460" y="-1007"/>
                  <a:pt x="609018" y="879"/>
                </a:cubicBezTo>
                <a:cubicBezTo>
                  <a:pt x="608623" y="1094"/>
                  <a:pt x="608272" y="1344"/>
                  <a:pt x="607922" y="1629"/>
                </a:cubicBezTo>
                <a:cubicBezTo>
                  <a:pt x="605028" y="3668"/>
                  <a:pt x="601783" y="5838"/>
                  <a:pt x="598823" y="7833"/>
                </a:cubicBezTo>
                <a:cubicBezTo>
                  <a:pt x="598275" y="8173"/>
                  <a:pt x="597617" y="8298"/>
                  <a:pt x="596981" y="8184"/>
                </a:cubicBezTo>
                <a:cubicBezTo>
                  <a:pt x="595293" y="8241"/>
                  <a:pt x="593671" y="8849"/>
                  <a:pt x="592377" y="9916"/>
                </a:cubicBezTo>
                <a:cubicBezTo>
                  <a:pt x="586480" y="14411"/>
                  <a:pt x="579464" y="19848"/>
                  <a:pt x="573544" y="24365"/>
                </a:cubicBezTo>
                <a:cubicBezTo>
                  <a:pt x="418340" y="121096"/>
                  <a:pt x="236344" y="164572"/>
                  <a:pt x="80614" y="257466"/>
                </a:cubicBezTo>
                <a:cubicBezTo>
                  <a:pt x="57177" y="271235"/>
                  <a:pt x="32928" y="285464"/>
                  <a:pt x="5588" y="292392"/>
                </a:cubicBezTo>
                <a:cubicBezTo>
                  <a:pt x="2694" y="292914"/>
                  <a:pt x="480" y="295234"/>
                  <a:pt x="85" y="298136"/>
                </a:cubicBezTo>
                <a:cubicBezTo>
                  <a:pt x="-682" y="303530"/>
                  <a:pt x="3856" y="308024"/>
                  <a:pt x="8636" y="309581"/>
                </a:cubicBezTo>
                <a:cubicBezTo>
                  <a:pt x="71362" y="324577"/>
                  <a:pt x="135798" y="336987"/>
                  <a:pt x="199906" y="346392"/>
                </a:cubicBezTo>
                <a:cubicBezTo>
                  <a:pt x="200980" y="346557"/>
                  <a:pt x="201791" y="347491"/>
                  <a:pt x="201769" y="348585"/>
                </a:cubicBezTo>
                <a:lnTo>
                  <a:pt x="201068" y="538561"/>
                </a:lnTo>
                <a:cubicBezTo>
                  <a:pt x="200695" y="541622"/>
                  <a:pt x="202712" y="544463"/>
                  <a:pt x="205716" y="545139"/>
                </a:cubicBezTo>
                <a:cubicBezTo>
                  <a:pt x="206330" y="545288"/>
                  <a:pt x="206856" y="545695"/>
                  <a:pt x="207141" y="546257"/>
                </a:cubicBezTo>
                <a:cubicBezTo>
                  <a:pt x="208544" y="548697"/>
                  <a:pt x="210956" y="550396"/>
                  <a:pt x="213718" y="550905"/>
                </a:cubicBezTo>
                <a:cubicBezTo>
                  <a:pt x="216897" y="552582"/>
                  <a:pt x="220844" y="551646"/>
                  <a:pt x="222926" y="548712"/>
                </a:cubicBezTo>
                <a:cubicBezTo>
                  <a:pt x="260045" y="503835"/>
                  <a:pt x="299465" y="460922"/>
                  <a:pt x="341034" y="420147"/>
                </a:cubicBezTo>
                <a:cubicBezTo>
                  <a:pt x="341757" y="419445"/>
                  <a:pt x="342854" y="419318"/>
                  <a:pt x="343709" y="419840"/>
                </a:cubicBezTo>
                <a:cubicBezTo>
                  <a:pt x="374534" y="438519"/>
                  <a:pt x="397271" y="452726"/>
                  <a:pt x="427570" y="479167"/>
                </a:cubicBezTo>
                <a:cubicBezTo>
                  <a:pt x="443838" y="493024"/>
                  <a:pt x="464842" y="497036"/>
                  <a:pt x="481286" y="510629"/>
                </a:cubicBezTo>
                <a:cubicBezTo>
                  <a:pt x="485078" y="516110"/>
                  <a:pt x="495163" y="516834"/>
                  <a:pt x="496633" y="508108"/>
                </a:cubicBezTo>
                <a:cubicBezTo>
                  <a:pt x="520991" y="341084"/>
                  <a:pt x="561836" y="176881"/>
                  <a:pt x="618533" y="17897"/>
                </a:cubicBezTo>
                <a:cubicBezTo>
                  <a:pt x="619103" y="16384"/>
                  <a:pt x="619235" y="14748"/>
                  <a:pt x="618950" y="13161"/>
                </a:cubicBezTo>
                <a:cubicBezTo>
                  <a:pt x="618862" y="12707"/>
                  <a:pt x="618928" y="12240"/>
                  <a:pt x="619125" y="11824"/>
                </a:cubicBezTo>
                <a:cubicBezTo>
                  <a:pt x="620353" y="9191"/>
                  <a:pt x="620155" y="6112"/>
                  <a:pt x="618577" y="3668"/>
                </a:cubicBezTo>
                <a:close/>
                <a:moveTo>
                  <a:pt x="202822" y="326266"/>
                </a:moveTo>
                <a:cubicBezTo>
                  <a:pt x="201528" y="327165"/>
                  <a:pt x="200870" y="329752"/>
                  <a:pt x="198853" y="329401"/>
                </a:cubicBezTo>
                <a:cubicBezTo>
                  <a:pt x="146804" y="321640"/>
                  <a:pt x="94405" y="311861"/>
                  <a:pt x="43189" y="300395"/>
                </a:cubicBezTo>
                <a:cubicBezTo>
                  <a:pt x="42005" y="300134"/>
                  <a:pt x="41260" y="298963"/>
                  <a:pt x="41523" y="297779"/>
                </a:cubicBezTo>
                <a:cubicBezTo>
                  <a:pt x="41676" y="297102"/>
                  <a:pt x="42137" y="296534"/>
                  <a:pt x="42773" y="296251"/>
                </a:cubicBezTo>
                <a:cubicBezTo>
                  <a:pt x="60356" y="287922"/>
                  <a:pt x="77457" y="278619"/>
                  <a:pt x="94010" y="268385"/>
                </a:cubicBezTo>
                <a:cubicBezTo>
                  <a:pt x="206615" y="200792"/>
                  <a:pt x="351777" y="154377"/>
                  <a:pt x="474577" y="96453"/>
                </a:cubicBezTo>
                <a:cubicBezTo>
                  <a:pt x="475782" y="96459"/>
                  <a:pt x="476769" y="97446"/>
                  <a:pt x="476747" y="98658"/>
                </a:cubicBezTo>
                <a:cubicBezTo>
                  <a:pt x="476747" y="99318"/>
                  <a:pt x="476440" y="99941"/>
                  <a:pt x="475936" y="100355"/>
                </a:cubicBezTo>
                <a:cubicBezTo>
                  <a:pt x="382954" y="173824"/>
                  <a:pt x="291090" y="249837"/>
                  <a:pt x="202822" y="326266"/>
                </a:cubicBezTo>
                <a:close/>
                <a:moveTo>
                  <a:pt x="221677" y="502627"/>
                </a:moveTo>
                <a:cubicBezTo>
                  <a:pt x="221238" y="503754"/>
                  <a:pt x="219967" y="504304"/>
                  <a:pt x="218827" y="503859"/>
                </a:cubicBezTo>
                <a:cubicBezTo>
                  <a:pt x="217993" y="503528"/>
                  <a:pt x="217445" y="502717"/>
                  <a:pt x="217445" y="501816"/>
                </a:cubicBezTo>
                <a:lnTo>
                  <a:pt x="218059" y="338280"/>
                </a:lnTo>
                <a:cubicBezTo>
                  <a:pt x="218059" y="336767"/>
                  <a:pt x="216919" y="334794"/>
                  <a:pt x="218388" y="333589"/>
                </a:cubicBezTo>
                <a:cubicBezTo>
                  <a:pt x="322573" y="243698"/>
                  <a:pt x="430903" y="154903"/>
                  <a:pt x="540372" y="69902"/>
                </a:cubicBezTo>
                <a:cubicBezTo>
                  <a:pt x="541293" y="69189"/>
                  <a:pt x="542608" y="69323"/>
                  <a:pt x="543376" y="70209"/>
                </a:cubicBezTo>
                <a:cubicBezTo>
                  <a:pt x="544143" y="71097"/>
                  <a:pt x="544077" y="72430"/>
                  <a:pt x="543222" y="73234"/>
                </a:cubicBezTo>
                <a:cubicBezTo>
                  <a:pt x="521298" y="93734"/>
                  <a:pt x="407991" y="200704"/>
                  <a:pt x="388347" y="218331"/>
                </a:cubicBezTo>
                <a:cubicBezTo>
                  <a:pt x="343753" y="259220"/>
                  <a:pt x="297624" y="301491"/>
                  <a:pt x="265877" y="353496"/>
                </a:cubicBezTo>
                <a:cubicBezTo>
                  <a:pt x="263487" y="357223"/>
                  <a:pt x="264912" y="360556"/>
                  <a:pt x="267148" y="363537"/>
                </a:cubicBezTo>
                <a:cubicBezTo>
                  <a:pt x="267653" y="364097"/>
                  <a:pt x="267828" y="364875"/>
                  <a:pt x="267631" y="365598"/>
                </a:cubicBezTo>
                <a:cubicBezTo>
                  <a:pt x="254564" y="411596"/>
                  <a:pt x="239107" y="457681"/>
                  <a:pt x="221677" y="502627"/>
                </a:cubicBezTo>
                <a:close/>
                <a:moveTo>
                  <a:pt x="326608" y="412298"/>
                </a:moveTo>
                <a:cubicBezTo>
                  <a:pt x="297492" y="439923"/>
                  <a:pt x="270678" y="471494"/>
                  <a:pt x="242944" y="499755"/>
                </a:cubicBezTo>
                <a:cubicBezTo>
                  <a:pt x="241738" y="499746"/>
                  <a:pt x="240751" y="498759"/>
                  <a:pt x="240773" y="497547"/>
                </a:cubicBezTo>
                <a:cubicBezTo>
                  <a:pt x="240773" y="497290"/>
                  <a:pt x="240817" y="497036"/>
                  <a:pt x="240905" y="496795"/>
                </a:cubicBezTo>
                <a:cubicBezTo>
                  <a:pt x="255506" y="458230"/>
                  <a:pt x="268727" y="418787"/>
                  <a:pt x="280193" y="379586"/>
                </a:cubicBezTo>
                <a:cubicBezTo>
                  <a:pt x="280522" y="378424"/>
                  <a:pt x="281750" y="377753"/>
                  <a:pt x="282912" y="378091"/>
                </a:cubicBezTo>
                <a:cubicBezTo>
                  <a:pt x="283197" y="378176"/>
                  <a:pt x="283460" y="378319"/>
                  <a:pt x="283701" y="378512"/>
                </a:cubicBezTo>
                <a:cubicBezTo>
                  <a:pt x="297229" y="389525"/>
                  <a:pt x="311436" y="399667"/>
                  <a:pt x="326235" y="408877"/>
                </a:cubicBezTo>
                <a:cubicBezTo>
                  <a:pt x="327266" y="409513"/>
                  <a:pt x="327594" y="410864"/>
                  <a:pt x="326958" y="411894"/>
                </a:cubicBezTo>
                <a:cubicBezTo>
                  <a:pt x="326849" y="412050"/>
                  <a:pt x="326739" y="412192"/>
                  <a:pt x="326608" y="412320"/>
                </a:cubicBezTo>
                <a:close/>
                <a:moveTo>
                  <a:pt x="587795" y="58545"/>
                </a:moveTo>
                <a:cubicBezTo>
                  <a:pt x="539561" y="198994"/>
                  <a:pt x="506959" y="345384"/>
                  <a:pt x="482228" y="489713"/>
                </a:cubicBezTo>
                <a:cubicBezTo>
                  <a:pt x="481592" y="490040"/>
                  <a:pt x="480847" y="490040"/>
                  <a:pt x="480211" y="489713"/>
                </a:cubicBezTo>
                <a:cubicBezTo>
                  <a:pt x="475979" y="487521"/>
                  <a:pt x="471441" y="485328"/>
                  <a:pt x="467057" y="483289"/>
                </a:cubicBezTo>
                <a:cubicBezTo>
                  <a:pt x="457300" y="478795"/>
                  <a:pt x="447105" y="473840"/>
                  <a:pt x="438664" y="466407"/>
                </a:cubicBezTo>
                <a:cubicBezTo>
                  <a:pt x="422023" y="452595"/>
                  <a:pt x="406282" y="439572"/>
                  <a:pt x="388237" y="427930"/>
                </a:cubicBezTo>
                <a:cubicBezTo>
                  <a:pt x="353005" y="405063"/>
                  <a:pt x="315887" y="385637"/>
                  <a:pt x="284403" y="356807"/>
                </a:cubicBezTo>
                <a:cubicBezTo>
                  <a:pt x="283614" y="356090"/>
                  <a:pt x="283460" y="354919"/>
                  <a:pt x="284030" y="354022"/>
                </a:cubicBezTo>
                <a:cubicBezTo>
                  <a:pt x="322925" y="293423"/>
                  <a:pt x="381047" y="247030"/>
                  <a:pt x="433249" y="198007"/>
                </a:cubicBezTo>
                <a:lnTo>
                  <a:pt x="584177" y="56243"/>
                </a:lnTo>
                <a:cubicBezTo>
                  <a:pt x="585032" y="55379"/>
                  <a:pt x="586414" y="55368"/>
                  <a:pt x="587269" y="56219"/>
                </a:cubicBezTo>
                <a:cubicBezTo>
                  <a:pt x="587882" y="56824"/>
                  <a:pt x="588102" y="57736"/>
                  <a:pt x="587795" y="585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15" name="TextBox 14">
            <a:extLst>
              <a:ext uri="{FF2B5EF4-FFF2-40B4-BE49-F238E27FC236}">
                <a16:creationId xmlns:a16="http://schemas.microsoft.com/office/drawing/2014/main" id="{B4B2BFF5-C1AF-4166-A2F3-CC6690FC7265}"/>
              </a:ext>
            </a:extLst>
          </p:cNvPr>
          <p:cNvSpPr txBox="1"/>
          <p:nvPr/>
        </p:nvSpPr>
        <p:spPr>
          <a:xfrm>
            <a:off x="1215116" y="579120"/>
            <a:ext cx="2191024"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367399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9" grpId="0"/>
      <p:bldP spid="10" grpId="0"/>
      <p:bldP spid="11"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uyên vật liệu (Materials) và cung ứng nguyên vật liệu (Supply of  materials) là gì? | Việt Nam Mới"/>
          <p:cNvPicPr>
            <a:picLocks noChangeAspect="1" noChangeArrowheads="1"/>
          </p:cNvPicPr>
          <p:nvPr/>
        </p:nvPicPr>
        <p:blipFill rotWithShape="1">
          <a:blip r:embed="rId3">
            <a:extLst>
              <a:ext uri="{28A0092B-C50C-407E-A947-70E740481C1C}">
                <a14:useLocalDpi xmlns:a14="http://schemas.microsoft.com/office/drawing/2010/main" val="0"/>
              </a:ext>
            </a:extLst>
          </a:blip>
          <a:srcRect l="1577" r="1034"/>
          <a:stretch/>
        </p:blipFill>
        <p:spPr bwMode="auto">
          <a:xfrm>
            <a:off x="867454" y="2035629"/>
            <a:ext cx="7173460" cy="310787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236;p32"/>
          <p:cNvSpPr txBox="1">
            <a:spLocks noGrp="1"/>
          </p:cNvSpPr>
          <p:nvPr>
            <p:ph type="title"/>
          </p:nvPr>
        </p:nvSpPr>
        <p:spPr>
          <a:xfrm>
            <a:off x="-67924" y="862226"/>
            <a:ext cx="9044216" cy="1398686"/>
          </a:xfrm>
          <a:prstGeom prst="rect">
            <a:avLst/>
          </a:prstGeom>
        </p:spPr>
        <p:txBody>
          <a:bodyPr spcFirstLastPara="1" wrap="square" lIns="91425" tIns="91425" rIns="91425" bIns="91425" anchor="t" anchorCtr="0">
            <a:noAutofit/>
          </a:bodyPr>
          <a:lstStyle/>
          <a:p>
            <a:pPr lvl="0"/>
            <a:r>
              <a:rPr lang="en-US" sz="6600" dirty="0">
                <a:solidFill>
                  <a:schemeClr val="tx1"/>
                </a:solidFill>
                <a:latin typeface="Times New Roman" panose="02020603050405020304" pitchFamily="18" charset="0"/>
                <a:cs typeface="Times New Roman" panose="02020603050405020304" pitchFamily="18" charset="0"/>
              </a:rPr>
              <a:t>MỘT SỐ VẬT LIỆU</a:t>
            </a:r>
            <a:endParaRPr sz="6600" dirty="0">
              <a:solidFill>
                <a:schemeClr val="tx1"/>
              </a:solidFill>
              <a:latin typeface="Times New Roman" panose="02020603050405020304" pitchFamily="18" charset="0"/>
              <a:cs typeface="Times New Roman" panose="02020603050405020304" pitchFamily="18" charset="0"/>
            </a:endParaRPr>
          </a:p>
        </p:txBody>
      </p:sp>
      <p:sp>
        <p:nvSpPr>
          <p:cNvPr id="7" name="Google Shape;1818;p32"/>
          <p:cNvSpPr/>
          <p:nvPr/>
        </p:nvSpPr>
        <p:spPr>
          <a:xfrm>
            <a:off x="2599009" y="98219"/>
            <a:ext cx="4289471" cy="624307"/>
          </a:xfrm>
          <a:custGeom>
            <a:avLst/>
            <a:gdLst/>
            <a:ahLst/>
            <a:cxnLst/>
            <a:rect l="l" t="t" r="r" b="b"/>
            <a:pathLst>
              <a:path w="157460" h="28786" extrusionOk="0">
                <a:moveTo>
                  <a:pt x="1" y="0"/>
                </a:moveTo>
                <a:lnTo>
                  <a:pt x="8408" y="14561"/>
                </a:lnTo>
                <a:lnTo>
                  <a:pt x="1" y="28785"/>
                </a:lnTo>
                <a:lnTo>
                  <a:pt x="157460" y="28785"/>
                </a:lnTo>
                <a:lnTo>
                  <a:pt x="150238" y="14561"/>
                </a:lnTo>
                <a:lnTo>
                  <a:pt x="157460" y="0"/>
                </a:lnTo>
                <a:close/>
              </a:path>
            </a:pathLst>
          </a:custGeom>
          <a:solidFill>
            <a:schemeClr val="tx1">
              <a:lumMod val="10000"/>
              <a:lumOff val="90000"/>
            </a:schemeClr>
          </a:solid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lvl="0" algn="ctr"/>
            <a:r>
              <a:rPr lang="en-US" sz="4400" dirty="0">
                <a:solidFill>
                  <a:srgbClr val="002060"/>
                </a:solidFill>
                <a:latin typeface="Times New Roman" panose="02020603050405020304" pitchFamily="18" charset="0"/>
                <a:cs typeface="Times New Roman" panose="02020603050405020304" pitchFamily="18" charset="0"/>
              </a:rPr>
              <a:t> BÀI 12 (2 </a:t>
            </a:r>
            <a:r>
              <a:rPr lang="en-US" sz="4400" dirty="0" err="1">
                <a:solidFill>
                  <a:srgbClr val="002060"/>
                </a:solidFill>
                <a:latin typeface="Times New Roman" panose="02020603050405020304" pitchFamily="18" charset="0"/>
                <a:cs typeface="Times New Roman" panose="02020603050405020304" pitchFamily="18" charset="0"/>
              </a:rPr>
              <a:t>tiết</a:t>
            </a:r>
            <a:r>
              <a:rPr lang="en-US" sz="44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52241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2DE2DD-0A58-485E-B19D-EE7398D5667D}"/>
              </a:ext>
            </a:extLst>
          </p:cNvPr>
          <p:cNvSpPr>
            <a:spLocks noGrp="1"/>
          </p:cNvSpPr>
          <p:nvPr>
            <p:ph type="body" idx="2"/>
          </p:nvPr>
        </p:nvSpPr>
        <p:spPr>
          <a:xfrm>
            <a:off x="852755" y="1966173"/>
            <a:ext cx="7909642" cy="503087"/>
          </a:xfrm>
        </p:spPr>
        <p:txBody>
          <a:bodyPr/>
          <a:lstStyle/>
          <a:p>
            <a:pPr marL="101600" indent="0">
              <a:spcBef>
                <a:spcPts val="600"/>
              </a:spcBef>
              <a:spcAft>
                <a:spcPts val="600"/>
              </a:spcAft>
              <a:buNone/>
            </a:pPr>
            <a:r>
              <a:rPr lang="en-US" sz="24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A.</a:t>
            </a:r>
            <a:r>
              <a:rPr lang="en-US" dirty="0">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Sử</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dụng</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vật</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liệu</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với</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mục</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tiêu</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giảm</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thiếu</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tái</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chế</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tái</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sử</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dụng</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a:p>
            <a:pPr marL="101600" indent="0">
              <a:spcBef>
                <a:spcPts val="600"/>
              </a:spcBef>
              <a:spcAft>
                <a:spcPts val="600"/>
              </a:spcAft>
              <a:buNone/>
            </a:pPr>
            <a:endParaRPr lang="en-US" sz="24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C6364A3D-90D2-40C5-99F1-C03F3FF912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Times New Roman" panose="02020603050405020304" pitchFamily="18" charset="0"/>
                <a:cs typeface="Times New Roman" panose="02020603050405020304" pitchFamily="18" charset="0"/>
              </a:rPr>
              <a:t>30</a:t>
            </a:fld>
            <a:endParaRPr lang="en">
              <a:latin typeface="Times New Roman" panose="02020603050405020304" pitchFamily="18" charset="0"/>
              <a:cs typeface="Times New Roman" panose="02020603050405020304" pitchFamily="18" charset="0"/>
            </a:endParaRPr>
          </a:p>
        </p:txBody>
      </p:sp>
      <p:sp>
        <p:nvSpPr>
          <p:cNvPr id="7" name="Title 6">
            <a:extLst>
              <a:ext uri="{FF2B5EF4-FFF2-40B4-BE49-F238E27FC236}">
                <a16:creationId xmlns:a16="http://schemas.microsoft.com/office/drawing/2014/main" id="{55F08136-FBB9-47BC-9FA0-86D3D1DE80DC}"/>
              </a:ext>
            </a:extLst>
          </p:cNvPr>
          <p:cNvSpPr>
            <a:spLocks noGrp="1"/>
          </p:cNvSpPr>
          <p:nvPr>
            <p:ph type="title"/>
          </p:nvPr>
        </p:nvSpPr>
        <p:spPr>
          <a:xfrm>
            <a:off x="1062202" y="1926906"/>
            <a:ext cx="7185689" cy="396300"/>
          </a:xfrm>
        </p:spPr>
        <p:txBody>
          <a:bodyPr/>
          <a:lstStyle/>
          <a:p>
            <a:pPr algn="l">
              <a:spcBef>
                <a:spcPts val="600"/>
              </a:spcBef>
              <a:spcAft>
                <a:spcPts val="600"/>
              </a:spcAft>
            </a:pPr>
            <a:b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30EF064-8A18-42E8-8DCE-45762ADBB59C}"/>
              </a:ext>
            </a:extLst>
          </p:cNvPr>
          <p:cNvSpPr txBox="1"/>
          <p:nvPr/>
        </p:nvSpPr>
        <p:spPr>
          <a:xfrm>
            <a:off x="744504" y="3076701"/>
            <a:ext cx="6671773" cy="984885"/>
          </a:xfrm>
          <a:prstGeom prst="rect">
            <a:avLst/>
          </a:prstGeom>
          <a:noFill/>
        </p:spPr>
        <p:txBody>
          <a:bodyPr wrap="square">
            <a:spAutoFit/>
          </a:bodyPr>
          <a:lstStyle/>
          <a:p>
            <a:pPr marL="101600">
              <a:spcBef>
                <a:spcPts val="600"/>
              </a:spcBef>
              <a:spcAft>
                <a:spcPts val="600"/>
              </a:spcAft>
            </a:pPr>
            <a:r>
              <a:rPr lang="en-US" sz="24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C</a:t>
            </a:r>
            <a:r>
              <a:rPr lang="en-US" sz="22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Sử</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dụng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vật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liệu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Ít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gây</a:t>
            </a:r>
            <a:r>
              <a:rPr lang="en-US" sz="2200" dirty="0">
                <a:latin typeface="Times New Roman" panose="02020603050405020304" pitchFamily="18" charset="0"/>
                <a:ea typeface="Tahoma" panose="020B0604030504040204" pitchFamily="34" charset="0"/>
                <a:cs typeface="Times New Roman" panose="02020603050405020304" pitchFamily="18" charset="0"/>
              </a:rPr>
              <a:t> ô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nhiễm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mỗi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trường</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pPr marL="101600" indent="0">
              <a:spcBef>
                <a:spcPts val="600"/>
              </a:spcBef>
              <a:spcAft>
                <a:spcPts val="600"/>
              </a:spcAft>
              <a:buNone/>
            </a:pPr>
            <a:endParaRPr 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 Placeholder 3">
            <a:extLst>
              <a:ext uri="{FF2B5EF4-FFF2-40B4-BE49-F238E27FC236}">
                <a16:creationId xmlns:a16="http://schemas.microsoft.com/office/drawing/2014/main" id="{9E31028D-A262-4B76-8F9B-5081E413AB8E}"/>
              </a:ext>
            </a:extLst>
          </p:cNvPr>
          <p:cNvSpPr txBox="1">
            <a:spLocks/>
          </p:cNvSpPr>
          <p:nvPr/>
        </p:nvSpPr>
        <p:spPr>
          <a:xfrm>
            <a:off x="877644" y="2518706"/>
            <a:ext cx="6991030" cy="5030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0"/>
              </a:spcBef>
              <a:spcAft>
                <a:spcPts val="0"/>
              </a:spcAft>
              <a:buClr>
                <a:schemeClr val="accent1"/>
              </a:buClr>
              <a:buSzPts val="2000"/>
              <a:buFont typeface="Nunito"/>
              <a:buChar char="✗"/>
              <a:defRPr sz="2000" b="0" i="0" u="none" strike="noStrike" cap="none">
                <a:solidFill>
                  <a:schemeClr val="dk1"/>
                </a:solidFill>
                <a:latin typeface="Nunito"/>
                <a:ea typeface="Nunito"/>
                <a:cs typeface="Nunito"/>
                <a:sym typeface="Nunito"/>
              </a:defRPr>
            </a:lvl1pPr>
            <a:lvl2pPr marL="914400" marR="0" lvl="1" indent="-355600" algn="l" rtl="0">
              <a:lnSpc>
                <a:spcPct val="100000"/>
              </a:lnSpc>
              <a:spcBef>
                <a:spcPts val="1000"/>
              </a:spcBef>
              <a:spcAft>
                <a:spcPts val="0"/>
              </a:spcAft>
              <a:buClr>
                <a:schemeClr val="dk2"/>
              </a:buClr>
              <a:buSzPts val="2000"/>
              <a:buFont typeface="Nunito"/>
              <a:buChar char="✗"/>
              <a:defRPr sz="2000" b="0" i="0" u="none" strike="noStrike" cap="none">
                <a:solidFill>
                  <a:schemeClr val="dk1"/>
                </a:solidFill>
                <a:latin typeface="Nunito"/>
                <a:ea typeface="Nunito"/>
                <a:cs typeface="Nunito"/>
                <a:sym typeface="Nunito"/>
              </a:defRPr>
            </a:lvl2pPr>
            <a:lvl3pPr marL="1371600" marR="0" lvl="2"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3pPr>
            <a:lvl4pPr marL="1828800" marR="0" lvl="3"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4pPr>
            <a:lvl5pPr marL="2286000" marR="0" lvl="4"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5pPr>
            <a:lvl6pPr marL="2743200" marR="0" lvl="5"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6pPr>
            <a:lvl7pPr marL="3200400" marR="0" lvl="6"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7pPr>
            <a:lvl8pPr marL="3657600" marR="0" lvl="7" indent="-355600" algn="l" rtl="0">
              <a:lnSpc>
                <a:spcPct val="100000"/>
              </a:lnSpc>
              <a:spcBef>
                <a:spcPts val="1000"/>
              </a:spcBef>
              <a:spcAft>
                <a:spcPts val="0"/>
              </a:spcAft>
              <a:buClr>
                <a:schemeClr val="dk1"/>
              </a:buClr>
              <a:buSzPts val="2000"/>
              <a:buFont typeface="Nunito"/>
              <a:buChar char="○"/>
              <a:defRPr sz="2000" b="0" i="0" u="none" strike="noStrike" cap="none">
                <a:solidFill>
                  <a:schemeClr val="dk1"/>
                </a:solidFill>
                <a:latin typeface="Nunito"/>
                <a:ea typeface="Nunito"/>
                <a:cs typeface="Nunito"/>
                <a:sym typeface="Nunito"/>
              </a:defRPr>
            </a:lvl8pPr>
            <a:lvl9pPr marL="4114800" marR="0" lvl="8" indent="-355600" algn="l" rtl="0">
              <a:lnSpc>
                <a:spcPct val="100000"/>
              </a:lnSpc>
              <a:spcBef>
                <a:spcPts val="1000"/>
              </a:spcBef>
              <a:spcAft>
                <a:spcPts val="1000"/>
              </a:spcAft>
              <a:buClr>
                <a:schemeClr val="dk1"/>
              </a:buClr>
              <a:buSzPts val="2000"/>
              <a:buFont typeface="Nunito"/>
              <a:buChar char="■"/>
              <a:defRPr sz="2000" b="0" i="0" u="none" strike="noStrike" cap="none">
                <a:solidFill>
                  <a:schemeClr val="dk1"/>
                </a:solidFill>
                <a:latin typeface="Nunito"/>
                <a:ea typeface="Nunito"/>
                <a:cs typeface="Nunito"/>
                <a:sym typeface="Nunito"/>
              </a:defRPr>
            </a:lvl9pPr>
          </a:lstStyle>
          <a:p>
            <a:pPr marL="101600" indent="0">
              <a:buNone/>
            </a:pPr>
            <a:r>
              <a:rPr 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B.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Sử</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dụng</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vật</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liệu</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có</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hiệu</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quả</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an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toàn</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tiết</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Tahoma" panose="020B0604030504040204" pitchFamily="34" charset="0"/>
                <a:cs typeface="Times New Roman" panose="02020603050405020304" pitchFamily="18" charset="0"/>
              </a:rPr>
              <a:t>kiệm</a:t>
            </a:r>
            <a:r>
              <a:rPr lang="en-US"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1" name="TextBox 10">
            <a:extLst>
              <a:ext uri="{FF2B5EF4-FFF2-40B4-BE49-F238E27FC236}">
                <a16:creationId xmlns:a16="http://schemas.microsoft.com/office/drawing/2014/main" id="{905516D8-57DF-47A5-A31B-9C0A7D7E36B8}"/>
              </a:ext>
            </a:extLst>
          </p:cNvPr>
          <p:cNvSpPr txBox="1"/>
          <p:nvPr/>
        </p:nvSpPr>
        <p:spPr>
          <a:xfrm>
            <a:off x="744504" y="3629234"/>
            <a:ext cx="7547493" cy="800219"/>
          </a:xfrm>
          <a:prstGeom prst="rect">
            <a:avLst/>
          </a:prstGeom>
          <a:noFill/>
        </p:spPr>
        <p:txBody>
          <a:bodyPr wrap="square">
            <a:spAutoFit/>
          </a:bodyPr>
          <a:lstStyle/>
          <a:p>
            <a:pPr marL="101600" indent="0">
              <a:spcBef>
                <a:spcPts val="600"/>
              </a:spcBef>
              <a:spcAft>
                <a:spcPts val="600"/>
              </a:spcAft>
              <a:buNone/>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a:t>
            </a:r>
            <a:r>
              <a:rPr lang="en-US" sz="2200" dirty="0" err="1">
                <a:latin typeface="Times New Roman" panose="02020603050405020304" pitchFamily="18" charset="0"/>
                <a:ea typeface="Tahoma" panose="020B0604030504040204" pitchFamily="34" charset="0"/>
                <a:cs typeface="Times New Roman" panose="02020603050405020304" pitchFamily="18" charset="0"/>
              </a:rPr>
              <a:t>Sử</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dụng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vật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liệu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chất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lượng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cao</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mẫu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mã</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đẹp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hình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thức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phù</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200" dirty="0">
                <a:latin typeface="Times New Roman" panose="02020603050405020304" pitchFamily="18" charset="0"/>
                <a:ea typeface="Tahoma" panose="020B0604030504040204" pitchFamily="34"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Oval 11">
            <a:extLst>
              <a:ext uri="{FF2B5EF4-FFF2-40B4-BE49-F238E27FC236}">
                <a16:creationId xmlns:a16="http://schemas.microsoft.com/office/drawing/2014/main" id="{9643FBD5-D33C-475E-8798-AFCF5B87970A}"/>
              </a:ext>
            </a:extLst>
          </p:cNvPr>
          <p:cNvSpPr/>
          <p:nvPr/>
        </p:nvSpPr>
        <p:spPr>
          <a:xfrm>
            <a:off x="852755" y="2015619"/>
            <a:ext cx="411480" cy="404194"/>
          </a:xfrm>
          <a:prstGeom prst="ellipse">
            <a:avLst/>
          </a:prstGeom>
          <a:noFill/>
          <a:ln>
            <a:solidFill>
              <a:srgbClr val="FF0000"/>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dirty="0">
              <a:latin typeface="Times New Roman" panose="02020603050405020304" pitchFamily="18" charset="0"/>
              <a:cs typeface="Times New Roman" panose="02020603050405020304" pitchFamily="18" charset="0"/>
            </a:endParaRPr>
          </a:p>
        </p:txBody>
      </p:sp>
      <p:sp>
        <p:nvSpPr>
          <p:cNvPr id="14" name="Google Shape;711;p50">
            <a:hlinkClick r:id="rId2" action="ppaction://hlinksldjump"/>
            <a:extLst>
              <a:ext uri="{FF2B5EF4-FFF2-40B4-BE49-F238E27FC236}">
                <a16:creationId xmlns:a16="http://schemas.microsoft.com/office/drawing/2014/main" id="{8513F481-006C-45C6-9D4B-F99DA6095725}"/>
              </a:ext>
            </a:extLst>
          </p:cNvPr>
          <p:cNvSpPr/>
          <p:nvPr/>
        </p:nvSpPr>
        <p:spPr>
          <a:xfrm>
            <a:off x="7454364" y="3743529"/>
            <a:ext cx="1308033" cy="1164157"/>
          </a:xfrm>
          <a:custGeom>
            <a:avLst/>
            <a:gdLst/>
            <a:ahLst/>
            <a:cxnLst/>
            <a:rect l="l" t="t" r="r" b="b"/>
            <a:pathLst>
              <a:path w="619921" h="551733" extrusionOk="0">
                <a:moveTo>
                  <a:pt x="187343" y="288424"/>
                </a:moveTo>
                <a:lnTo>
                  <a:pt x="139964" y="281474"/>
                </a:lnTo>
                <a:cubicBezTo>
                  <a:pt x="134614" y="280531"/>
                  <a:pt x="130405" y="285420"/>
                  <a:pt x="130142" y="290244"/>
                </a:cubicBezTo>
                <a:cubicBezTo>
                  <a:pt x="129594" y="293833"/>
                  <a:pt x="132049" y="297194"/>
                  <a:pt x="135645" y="297748"/>
                </a:cubicBezTo>
                <a:cubicBezTo>
                  <a:pt x="135820" y="297775"/>
                  <a:pt x="135996" y="297794"/>
                  <a:pt x="136171" y="297808"/>
                </a:cubicBezTo>
                <a:lnTo>
                  <a:pt x="183550" y="304758"/>
                </a:lnTo>
                <a:cubicBezTo>
                  <a:pt x="188878" y="305678"/>
                  <a:pt x="193087" y="300811"/>
                  <a:pt x="193350" y="295988"/>
                </a:cubicBezTo>
                <a:cubicBezTo>
                  <a:pt x="193898" y="292399"/>
                  <a:pt x="191443" y="289038"/>
                  <a:pt x="187847" y="288483"/>
                </a:cubicBezTo>
                <a:cubicBezTo>
                  <a:pt x="187694" y="288457"/>
                  <a:pt x="187518" y="288437"/>
                  <a:pt x="187343" y="288424"/>
                </a:cubicBezTo>
                <a:close/>
                <a:moveTo>
                  <a:pt x="63666" y="221401"/>
                </a:moveTo>
                <a:cubicBezTo>
                  <a:pt x="65135" y="226202"/>
                  <a:pt x="70682" y="228921"/>
                  <a:pt x="75045" y="225172"/>
                </a:cubicBezTo>
                <a:cubicBezTo>
                  <a:pt x="104490" y="202830"/>
                  <a:pt x="138846" y="189062"/>
                  <a:pt x="171777" y="173671"/>
                </a:cubicBezTo>
                <a:lnTo>
                  <a:pt x="274822" y="125546"/>
                </a:lnTo>
                <a:cubicBezTo>
                  <a:pt x="282123" y="122477"/>
                  <a:pt x="282057" y="109827"/>
                  <a:pt x="274055" y="109081"/>
                </a:cubicBezTo>
                <a:cubicBezTo>
                  <a:pt x="272849" y="109112"/>
                  <a:pt x="271665" y="109403"/>
                  <a:pt x="270590" y="109936"/>
                </a:cubicBezTo>
                <a:lnTo>
                  <a:pt x="162174" y="160582"/>
                </a:lnTo>
                <a:cubicBezTo>
                  <a:pt x="129681" y="175776"/>
                  <a:pt x="95655" y="189698"/>
                  <a:pt x="66780" y="211600"/>
                </a:cubicBezTo>
                <a:cubicBezTo>
                  <a:pt x="63623" y="213775"/>
                  <a:pt x="62329" y="217790"/>
                  <a:pt x="63601" y="221401"/>
                </a:cubicBezTo>
                <a:close/>
                <a:moveTo>
                  <a:pt x="50841" y="184940"/>
                </a:moveTo>
                <a:cubicBezTo>
                  <a:pt x="52441" y="184914"/>
                  <a:pt x="53998" y="184451"/>
                  <a:pt x="55357" y="183603"/>
                </a:cubicBezTo>
                <a:cubicBezTo>
                  <a:pt x="81338" y="168255"/>
                  <a:pt x="108217" y="154070"/>
                  <a:pt x="135228" y="141420"/>
                </a:cubicBezTo>
                <a:cubicBezTo>
                  <a:pt x="139328" y="139462"/>
                  <a:pt x="141477" y="134860"/>
                  <a:pt x="140315" y="130458"/>
                </a:cubicBezTo>
                <a:cubicBezTo>
                  <a:pt x="139986" y="127046"/>
                  <a:pt x="136938" y="124553"/>
                  <a:pt x="133540" y="124886"/>
                </a:cubicBezTo>
                <a:cubicBezTo>
                  <a:pt x="132641" y="124974"/>
                  <a:pt x="131786" y="125250"/>
                  <a:pt x="131019" y="125700"/>
                </a:cubicBezTo>
                <a:cubicBezTo>
                  <a:pt x="102144" y="139227"/>
                  <a:pt x="73752" y="154202"/>
                  <a:pt x="46631" y="170229"/>
                </a:cubicBezTo>
                <a:cubicBezTo>
                  <a:pt x="38694" y="175184"/>
                  <a:pt x="43869" y="184830"/>
                  <a:pt x="50775" y="184940"/>
                </a:cubicBezTo>
                <a:close/>
                <a:moveTo>
                  <a:pt x="398433" y="384629"/>
                </a:moveTo>
                <a:cubicBezTo>
                  <a:pt x="375982" y="369852"/>
                  <a:pt x="352654" y="356467"/>
                  <a:pt x="328559" y="344551"/>
                </a:cubicBezTo>
                <a:cubicBezTo>
                  <a:pt x="327506" y="344020"/>
                  <a:pt x="326344" y="343735"/>
                  <a:pt x="325161" y="343718"/>
                </a:cubicBezTo>
                <a:cubicBezTo>
                  <a:pt x="318123" y="343718"/>
                  <a:pt x="312554" y="355316"/>
                  <a:pt x="320995" y="359701"/>
                </a:cubicBezTo>
                <a:cubicBezTo>
                  <a:pt x="343665" y="370808"/>
                  <a:pt x="365634" y="383307"/>
                  <a:pt x="386769" y="397126"/>
                </a:cubicBezTo>
                <a:cubicBezTo>
                  <a:pt x="393960" y="402563"/>
                  <a:pt x="407202" y="390943"/>
                  <a:pt x="398367" y="384629"/>
                </a:cubicBezTo>
                <a:close/>
                <a:moveTo>
                  <a:pt x="422001" y="401050"/>
                </a:moveTo>
                <a:cubicBezTo>
                  <a:pt x="417441" y="400483"/>
                  <a:pt x="413210" y="403442"/>
                  <a:pt x="412157" y="407913"/>
                </a:cubicBezTo>
                <a:cubicBezTo>
                  <a:pt x="411631" y="412298"/>
                  <a:pt x="413254" y="416310"/>
                  <a:pt x="418252" y="417340"/>
                </a:cubicBezTo>
                <a:cubicBezTo>
                  <a:pt x="419612" y="417292"/>
                  <a:pt x="420927" y="417658"/>
                  <a:pt x="422067" y="418393"/>
                </a:cubicBezTo>
                <a:cubicBezTo>
                  <a:pt x="422703" y="418658"/>
                  <a:pt x="423339" y="418974"/>
                  <a:pt x="423931" y="419335"/>
                </a:cubicBezTo>
                <a:cubicBezTo>
                  <a:pt x="427263" y="422778"/>
                  <a:pt x="433644" y="423084"/>
                  <a:pt x="436647" y="419138"/>
                </a:cubicBezTo>
                <a:cubicBezTo>
                  <a:pt x="439322" y="415806"/>
                  <a:pt x="439979" y="410368"/>
                  <a:pt x="436384" y="407518"/>
                </a:cubicBezTo>
                <a:cubicBezTo>
                  <a:pt x="432240" y="404098"/>
                  <a:pt x="427241" y="401862"/>
                  <a:pt x="421936" y="401050"/>
                </a:cubicBezTo>
                <a:close/>
                <a:moveTo>
                  <a:pt x="618643" y="3668"/>
                </a:moveTo>
                <a:cubicBezTo>
                  <a:pt x="616757" y="241"/>
                  <a:pt x="612460" y="-1007"/>
                  <a:pt x="609018" y="879"/>
                </a:cubicBezTo>
                <a:cubicBezTo>
                  <a:pt x="608623" y="1094"/>
                  <a:pt x="608272" y="1344"/>
                  <a:pt x="607922" y="1629"/>
                </a:cubicBezTo>
                <a:cubicBezTo>
                  <a:pt x="605028" y="3668"/>
                  <a:pt x="601783" y="5838"/>
                  <a:pt x="598823" y="7833"/>
                </a:cubicBezTo>
                <a:cubicBezTo>
                  <a:pt x="598275" y="8173"/>
                  <a:pt x="597617" y="8298"/>
                  <a:pt x="596981" y="8184"/>
                </a:cubicBezTo>
                <a:cubicBezTo>
                  <a:pt x="595293" y="8241"/>
                  <a:pt x="593671" y="8849"/>
                  <a:pt x="592377" y="9916"/>
                </a:cubicBezTo>
                <a:cubicBezTo>
                  <a:pt x="586480" y="14411"/>
                  <a:pt x="579464" y="19848"/>
                  <a:pt x="573544" y="24365"/>
                </a:cubicBezTo>
                <a:cubicBezTo>
                  <a:pt x="418340" y="121096"/>
                  <a:pt x="236344" y="164572"/>
                  <a:pt x="80614" y="257466"/>
                </a:cubicBezTo>
                <a:cubicBezTo>
                  <a:pt x="57177" y="271235"/>
                  <a:pt x="32928" y="285464"/>
                  <a:pt x="5588" y="292392"/>
                </a:cubicBezTo>
                <a:cubicBezTo>
                  <a:pt x="2694" y="292914"/>
                  <a:pt x="480" y="295234"/>
                  <a:pt x="85" y="298136"/>
                </a:cubicBezTo>
                <a:cubicBezTo>
                  <a:pt x="-682" y="303530"/>
                  <a:pt x="3856" y="308024"/>
                  <a:pt x="8636" y="309581"/>
                </a:cubicBezTo>
                <a:cubicBezTo>
                  <a:pt x="71362" y="324577"/>
                  <a:pt x="135798" y="336987"/>
                  <a:pt x="199906" y="346392"/>
                </a:cubicBezTo>
                <a:cubicBezTo>
                  <a:pt x="200980" y="346557"/>
                  <a:pt x="201791" y="347491"/>
                  <a:pt x="201769" y="348585"/>
                </a:cubicBezTo>
                <a:lnTo>
                  <a:pt x="201068" y="538561"/>
                </a:lnTo>
                <a:cubicBezTo>
                  <a:pt x="200695" y="541622"/>
                  <a:pt x="202712" y="544463"/>
                  <a:pt x="205716" y="545139"/>
                </a:cubicBezTo>
                <a:cubicBezTo>
                  <a:pt x="206330" y="545288"/>
                  <a:pt x="206856" y="545695"/>
                  <a:pt x="207141" y="546257"/>
                </a:cubicBezTo>
                <a:cubicBezTo>
                  <a:pt x="208544" y="548697"/>
                  <a:pt x="210956" y="550396"/>
                  <a:pt x="213718" y="550905"/>
                </a:cubicBezTo>
                <a:cubicBezTo>
                  <a:pt x="216897" y="552582"/>
                  <a:pt x="220844" y="551646"/>
                  <a:pt x="222926" y="548712"/>
                </a:cubicBezTo>
                <a:cubicBezTo>
                  <a:pt x="260045" y="503835"/>
                  <a:pt x="299465" y="460922"/>
                  <a:pt x="341034" y="420147"/>
                </a:cubicBezTo>
                <a:cubicBezTo>
                  <a:pt x="341757" y="419445"/>
                  <a:pt x="342854" y="419318"/>
                  <a:pt x="343709" y="419840"/>
                </a:cubicBezTo>
                <a:cubicBezTo>
                  <a:pt x="374534" y="438519"/>
                  <a:pt x="397271" y="452726"/>
                  <a:pt x="427570" y="479167"/>
                </a:cubicBezTo>
                <a:cubicBezTo>
                  <a:pt x="443838" y="493024"/>
                  <a:pt x="464842" y="497036"/>
                  <a:pt x="481286" y="510629"/>
                </a:cubicBezTo>
                <a:cubicBezTo>
                  <a:pt x="485078" y="516110"/>
                  <a:pt x="495163" y="516834"/>
                  <a:pt x="496633" y="508108"/>
                </a:cubicBezTo>
                <a:cubicBezTo>
                  <a:pt x="520991" y="341084"/>
                  <a:pt x="561836" y="176881"/>
                  <a:pt x="618533" y="17897"/>
                </a:cubicBezTo>
                <a:cubicBezTo>
                  <a:pt x="619103" y="16384"/>
                  <a:pt x="619235" y="14748"/>
                  <a:pt x="618950" y="13161"/>
                </a:cubicBezTo>
                <a:cubicBezTo>
                  <a:pt x="618862" y="12707"/>
                  <a:pt x="618928" y="12240"/>
                  <a:pt x="619125" y="11824"/>
                </a:cubicBezTo>
                <a:cubicBezTo>
                  <a:pt x="620353" y="9191"/>
                  <a:pt x="620155" y="6112"/>
                  <a:pt x="618577" y="3668"/>
                </a:cubicBezTo>
                <a:close/>
                <a:moveTo>
                  <a:pt x="202822" y="326266"/>
                </a:moveTo>
                <a:cubicBezTo>
                  <a:pt x="201528" y="327165"/>
                  <a:pt x="200870" y="329752"/>
                  <a:pt x="198853" y="329401"/>
                </a:cubicBezTo>
                <a:cubicBezTo>
                  <a:pt x="146804" y="321640"/>
                  <a:pt x="94405" y="311861"/>
                  <a:pt x="43189" y="300395"/>
                </a:cubicBezTo>
                <a:cubicBezTo>
                  <a:pt x="42005" y="300134"/>
                  <a:pt x="41260" y="298963"/>
                  <a:pt x="41523" y="297779"/>
                </a:cubicBezTo>
                <a:cubicBezTo>
                  <a:pt x="41676" y="297102"/>
                  <a:pt x="42137" y="296534"/>
                  <a:pt x="42773" y="296251"/>
                </a:cubicBezTo>
                <a:cubicBezTo>
                  <a:pt x="60356" y="287922"/>
                  <a:pt x="77457" y="278619"/>
                  <a:pt x="94010" y="268385"/>
                </a:cubicBezTo>
                <a:cubicBezTo>
                  <a:pt x="206615" y="200792"/>
                  <a:pt x="351777" y="154377"/>
                  <a:pt x="474577" y="96453"/>
                </a:cubicBezTo>
                <a:cubicBezTo>
                  <a:pt x="475782" y="96459"/>
                  <a:pt x="476769" y="97446"/>
                  <a:pt x="476747" y="98658"/>
                </a:cubicBezTo>
                <a:cubicBezTo>
                  <a:pt x="476747" y="99318"/>
                  <a:pt x="476440" y="99941"/>
                  <a:pt x="475936" y="100355"/>
                </a:cubicBezTo>
                <a:cubicBezTo>
                  <a:pt x="382954" y="173824"/>
                  <a:pt x="291090" y="249837"/>
                  <a:pt x="202822" y="326266"/>
                </a:cubicBezTo>
                <a:close/>
                <a:moveTo>
                  <a:pt x="221677" y="502627"/>
                </a:moveTo>
                <a:cubicBezTo>
                  <a:pt x="221238" y="503754"/>
                  <a:pt x="219967" y="504304"/>
                  <a:pt x="218827" y="503859"/>
                </a:cubicBezTo>
                <a:cubicBezTo>
                  <a:pt x="217993" y="503528"/>
                  <a:pt x="217445" y="502717"/>
                  <a:pt x="217445" y="501816"/>
                </a:cubicBezTo>
                <a:lnTo>
                  <a:pt x="218059" y="338280"/>
                </a:lnTo>
                <a:cubicBezTo>
                  <a:pt x="218059" y="336767"/>
                  <a:pt x="216919" y="334794"/>
                  <a:pt x="218388" y="333589"/>
                </a:cubicBezTo>
                <a:cubicBezTo>
                  <a:pt x="322573" y="243698"/>
                  <a:pt x="430903" y="154903"/>
                  <a:pt x="540372" y="69902"/>
                </a:cubicBezTo>
                <a:cubicBezTo>
                  <a:pt x="541293" y="69189"/>
                  <a:pt x="542608" y="69323"/>
                  <a:pt x="543376" y="70209"/>
                </a:cubicBezTo>
                <a:cubicBezTo>
                  <a:pt x="544143" y="71097"/>
                  <a:pt x="544077" y="72430"/>
                  <a:pt x="543222" y="73234"/>
                </a:cubicBezTo>
                <a:cubicBezTo>
                  <a:pt x="521298" y="93734"/>
                  <a:pt x="407991" y="200704"/>
                  <a:pt x="388347" y="218331"/>
                </a:cubicBezTo>
                <a:cubicBezTo>
                  <a:pt x="343753" y="259220"/>
                  <a:pt x="297624" y="301491"/>
                  <a:pt x="265877" y="353496"/>
                </a:cubicBezTo>
                <a:cubicBezTo>
                  <a:pt x="263487" y="357223"/>
                  <a:pt x="264912" y="360556"/>
                  <a:pt x="267148" y="363537"/>
                </a:cubicBezTo>
                <a:cubicBezTo>
                  <a:pt x="267653" y="364097"/>
                  <a:pt x="267828" y="364875"/>
                  <a:pt x="267631" y="365598"/>
                </a:cubicBezTo>
                <a:cubicBezTo>
                  <a:pt x="254564" y="411596"/>
                  <a:pt x="239107" y="457681"/>
                  <a:pt x="221677" y="502627"/>
                </a:cubicBezTo>
                <a:close/>
                <a:moveTo>
                  <a:pt x="326608" y="412298"/>
                </a:moveTo>
                <a:cubicBezTo>
                  <a:pt x="297492" y="439923"/>
                  <a:pt x="270678" y="471494"/>
                  <a:pt x="242944" y="499755"/>
                </a:cubicBezTo>
                <a:cubicBezTo>
                  <a:pt x="241738" y="499746"/>
                  <a:pt x="240751" y="498759"/>
                  <a:pt x="240773" y="497547"/>
                </a:cubicBezTo>
                <a:cubicBezTo>
                  <a:pt x="240773" y="497290"/>
                  <a:pt x="240817" y="497036"/>
                  <a:pt x="240905" y="496795"/>
                </a:cubicBezTo>
                <a:cubicBezTo>
                  <a:pt x="255506" y="458230"/>
                  <a:pt x="268727" y="418787"/>
                  <a:pt x="280193" y="379586"/>
                </a:cubicBezTo>
                <a:cubicBezTo>
                  <a:pt x="280522" y="378424"/>
                  <a:pt x="281750" y="377753"/>
                  <a:pt x="282912" y="378091"/>
                </a:cubicBezTo>
                <a:cubicBezTo>
                  <a:pt x="283197" y="378176"/>
                  <a:pt x="283460" y="378319"/>
                  <a:pt x="283701" y="378512"/>
                </a:cubicBezTo>
                <a:cubicBezTo>
                  <a:pt x="297229" y="389525"/>
                  <a:pt x="311436" y="399667"/>
                  <a:pt x="326235" y="408877"/>
                </a:cubicBezTo>
                <a:cubicBezTo>
                  <a:pt x="327266" y="409513"/>
                  <a:pt x="327594" y="410864"/>
                  <a:pt x="326958" y="411894"/>
                </a:cubicBezTo>
                <a:cubicBezTo>
                  <a:pt x="326849" y="412050"/>
                  <a:pt x="326739" y="412192"/>
                  <a:pt x="326608" y="412320"/>
                </a:cubicBezTo>
                <a:close/>
                <a:moveTo>
                  <a:pt x="587795" y="58545"/>
                </a:moveTo>
                <a:cubicBezTo>
                  <a:pt x="539561" y="198994"/>
                  <a:pt x="506959" y="345384"/>
                  <a:pt x="482228" y="489713"/>
                </a:cubicBezTo>
                <a:cubicBezTo>
                  <a:pt x="481592" y="490040"/>
                  <a:pt x="480847" y="490040"/>
                  <a:pt x="480211" y="489713"/>
                </a:cubicBezTo>
                <a:cubicBezTo>
                  <a:pt x="475979" y="487521"/>
                  <a:pt x="471441" y="485328"/>
                  <a:pt x="467057" y="483289"/>
                </a:cubicBezTo>
                <a:cubicBezTo>
                  <a:pt x="457300" y="478795"/>
                  <a:pt x="447105" y="473840"/>
                  <a:pt x="438664" y="466407"/>
                </a:cubicBezTo>
                <a:cubicBezTo>
                  <a:pt x="422023" y="452595"/>
                  <a:pt x="406282" y="439572"/>
                  <a:pt x="388237" y="427930"/>
                </a:cubicBezTo>
                <a:cubicBezTo>
                  <a:pt x="353005" y="405063"/>
                  <a:pt x="315887" y="385637"/>
                  <a:pt x="284403" y="356807"/>
                </a:cubicBezTo>
                <a:cubicBezTo>
                  <a:pt x="283614" y="356090"/>
                  <a:pt x="283460" y="354919"/>
                  <a:pt x="284030" y="354022"/>
                </a:cubicBezTo>
                <a:cubicBezTo>
                  <a:pt x="322925" y="293423"/>
                  <a:pt x="381047" y="247030"/>
                  <a:pt x="433249" y="198007"/>
                </a:cubicBezTo>
                <a:lnTo>
                  <a:pt x="584177" y="56243"/>
                </a:lnTo>
                <a:cubicBezTo>
                  <a:pt x="585032" y="55379"/>
                  <a:pt x="586414" y="55368"/>
                  <a:pt x="587269" y="56219"/>
                </a:cubicBezTo>
                <a:cubicBezTo>
                  <a:pt x="587882" y="56824"/>
                  <a:pt x="588102" y="57736"/>
                  <a:pt x="587795" y="585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Times New Roman" panose="02020603050405020304" pitchFamily="18" charset="0"/>
              <a:ea typeface="Calibri"/>
              <a:cs typeface="Times New Roman" panose="02020603050405020304" pitchFamily="18" charset="0"/>
              <a:sym typeface="Calibri"/>
            </a:endParaRPr>
          </a:p>
        </p:txBody>
      </p:sp>
      <p:sp>
        <p:nvSpPr>
          <p:cNvPr id="15" name="TextBox 14">
            <a:extLst>
              <a:ext uri="{FF2B5EF4-FFF2-40B4-BE49-F238E27FC236}">
                <a16:creationId xmlns:a16="http://schemas.microsoft.com/office/drawing/2014/main" id="{B4B2BFF5-C1AF-4166-A2F3-CC6690FC7265}"/>
              </a:ext>
            </a:extLst>
          </p:cNvPr>
          <p:cNvSpPr txBox="1"/>
          <p:nvPr/>
        </p:nvSpPr>
        <p:spPr>
          <a:xfrm>
            <a:off x="1215116" y="579120"/>
            <a:ext cx="2191024"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a:t>
            </a:r>
          </a:p>
        </p:txBody>
      </p:sp>
      <p:sp>
        <p:nvSpPr>
          <p:cNvPr id="2" name="Rectangle 1"/>
          <p:cNvSpPr/>
          <p:nvPr/>
        </p:nvSpPr>
        <p:spPr>
          <a:xfrm>
            <a:off x="1903729" y="1395145"/>
            <a:ext cx="4938860" cy="461665"/>
          </a:xfrm>
          <a:prstGeom prst="rect">
            <a:avLst/>
          </a:prstGeom>
        </p:spPr>
        <p:txBody>
          <a:bodyPr wrap="square">
            <a:spAutoFit/>
          </a:bodyPr>
          <a:lstStyle/>
          <a:p>
            <a:r>
              <a:rPr lang="en-US" sz="2400" dirty="0" err="1">
                <a:latin typeface="Times New Roman" panose="02020603050405020304" pitchFamily="18" charset="0"/>
                <a:ea typeface="Tahoma" panose="020B0604030504040204" pitchFamily="34" charset="0"/>
                <a:cs typeface="Times New Roman" panose="02020603050405020304" pitchFamily="18" charset="0"/>
              </a:rPr>
              <a:t>Mô</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hình</a:t>
            </a:r>
            <a:r>
              <a:rPr lang="en-US" sz="2400" dirty="0">
                <a:latin typeface="Times New Roman" panose="02020603050405020304" pitchFamily="18" charset="0"/>
                <a:ea typeface="Tahoma" panose="020B0604030504040204" pitchFamily="34" charset="0"/>
                <a:cs typeface="Times New Roman" panose="02020603050405020304" pitchFamily="18" charset="0"/>
              </a:rPr>
              <a:t> 3R </a:t>
            </a:r>
            <a:r>
              <a:rPr lang="en-US" sz="2400" dirty="0" err="1">
                <a:latin typeface="Times New Roman" panose="02020603050405020304" pitchFamily="18" charset="0"/>
                <a:ea typeface="Tahoma" panose="020B0604030504040204" pitchFamily="34" charset="0"/>
                <a:cs typeface="Times New Roman" panose="02020603050405020304" pitchFamily="18" charset="0"/>
              </a:rPr>
              <a:t>có</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nghĩa</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là</a:t>
            </a:r>
            <a:r>
              <a:rPr lang="en-US" sz="2400" dirty="0">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latin typeface="Times New Roman" panose="02020603050405020304" pitchFamily="18" charset="0"/>
                <a:ea typeface="Tahoma" panose="020B0604030504040204" pitchFamily="34" charset="0"/>
                <a:cs typeface="Times New Roman" panose="02020603050405020304" pitchFamily="18" charset="0"/>
              </a:rPr>
              <a:t>gì</a:t>
            </a:r>
            <a:r>
              <a:rPr lang="en-US" sz="2400" dirty="0">
                <a:latin typeface="Times New Roman" panose="02020603050405020304" pitchFamily="18" charset="0"/>
                <a:ea typeface="Tahoma" panose="020B0604030504040204" pitchFamily="34" charset="0"/>
                <a:cs typeface="Times New Roman" panose="02020603050405020304" pitchFamily="18" charset="0"/>
              </a:rPr>
              <a:t>?</a:t>
            </a:r>
            <a:endParaRPr lang="en-US" sz="2000" dirty="0">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83011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9" grpId="0"/>
      <p:bldP spid="10" grpId="0"/>
      <p:bldP spid="11"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F689DE-CF10-4C4E-B83D-D43CE0569D2E}"/>
              </a:ext>
            </a:extLst>
          </p:cNvPr>
          <p:cNvPicPr>
            <a:picLocks noChangeAspect="1"/>
          </p:cNvPicPr>
          <p:nvPr/>
        </p:nvPicPr>
        <p:blipFill>
          <a:blip r:embed="rId2"/>
          <a:stretch>
            <a:fillRect/>
          </a:stretch>
        </p:blipFill>
        <p:spPr>
          <a:xfrm>
            <a:off x="0" y="-1"/>
            <a:ext cx="9144000" cy="5143501"/>
          </a:xfrm>
          <a:prstGeom prst="rect">
            <a:avLst/>
          </a:prstGeom>
        </p:spPr>
      </p:pic>
      <p:sp>
        <p:nvSpPr>
          <p:cNvPr id="13" name="TextBox 12">
            <a:extLst>
              <a:ext uri="{FF2B5EF4-FFF2-40B4-BE49-F238E27FC236}">
                <a16:creationId xmlns:a16="http://schemas.microsoft.com/office/drawing/2014/main" id="{628B1299-931B-452D-B580-BD84314E8604}"/>
              </a:ext>
            </a:extLst>
          </p:cNvPr>
          <p:cNvSpPr txBox="1"/>
          <p:nvPr/>
        </p:nvSpPr>
        <p:spPr>
          <a:xfrm>
            <a:off x="2171700" y="1844040"/>
            <a:ext cx="5143500" cy="1323439"/>
          </a:xfrm>
          <a:prstGeom prst="rect">
            <a:avLst/>
          </a:prstGeom>
          <a:noFill/>
        </p:spPr>
        <p:txBody>
          <a:bodyPr wrap="square" rtlCol="0">
            <a:spAutoFit/>
          </a:bodyPr>
          <a:lstStyle/>
          <a:p>
            <a:pPr algn="ctr"/>
            <a:r>
              <a:rPr lang="en-US" sz="4000" b="1" dirty="0">
                <a:latin typeface="Palatino Linotype" panose="02040502050505030304" pitchFamily="18" charset="0"/>
              </a:rPr>
              <a:t>THIẾT KẾ POSTER TUYÊN TRUYỀN</a:t>
            </a:r>
          </a:p>
        </p:txBody>
      </p:sp>
    </p:spTree>
    <p:extLst>
      <p:ext uri="{BB962C8B-B14F-4D97-AF65-F5344CB8AC3E}">
        <p14:creationId xmlns:p14="http://schemas.microsoft.com/office/powerpoint/2010/main" val="1215780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605098-310F-4903-ACF9-06CC6E6F8829}"/>
              </a:ext>
            </a:extLst>
          </p:cNvPr>
          <p:cNvPicPr>
            <a:picLocks noChangeAspect="1"/>
          </p:cNvPicPr>
          <p:nvPr/>
        </p:nvPicPr>
        <p:blipFill rotWithShape="1">
          <a:blip r:embed="rId2">
            <a:extLst>
              <a:ext uri="{28A0092B-C50C-407E-A947-70E740481C1C}">
                <a14:useLocalDpi xmlns:a14="http://schemas.microsoft.com/office/drawing/2010/main" val="0"/>
              </a:ext>
            </a:extLst>
          </a:blip>
          <a:srcRect t="36291" b="35761"/>
          <a:stretch/>
        </p:blipFill>
        <p:spPr>
          <a:xfrm>
            <a:off x="0" y="0"/>
            <a:ext cx="9144000" cy="5143500"/>
          </a:xfrm>
          <a:prstGeom prst="rect">
            <a:avLst/>
          </a:prstGeom>
        </p:spPr>
      </p:pic>
      <p:sp>
        <p:nvSpPr>
          <p:cNvPr id="7" name="Title 6">
            <a:extLst>
              <a:ext uri="{FF2B5EF4-FFF2-40B4-BE49-F238E27FC236}">
                <a16:creationId xmlns:a16="http://schemas.microsoft.com/office/drawing/2014/main" id="{303ED528-D6DF-495F-80E2-DA2ED6BF3FFC}"/>
              </a:ext>
            </a:extLst>
          </p:cNvPr>
          <p:cNvSpPr>
            <a:spLocks noGrp="1"/>
          </p:cNvSpPr>
          <p:nvPr>
            <p:ph type="title"/>
          </p:nvPr>
        </p:nvSpPr>
        <p:spPr>
          <a:xfrm>
            <a:off x="2042160" y="795527"/>
            <a:ext cx="6949439" cy="1990881"/>
          </a:xfrm>
        </p:spPr>
        <p:txBody>
          <a:bodyPr/>
          <a:lstStyle/>
          <a:p>
            <a:pPr>
              <a:lnSpc>
                <a:spcPct val="100000"/>
              </a:lnSpc>
            </a:pPr>
            <a:b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rác</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thải</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ử</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tái</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ngày</a:t>
            </a:r>
            <a:endParaRPr lang="en-US" sz="22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8A81D954-78B1-4F1C-8765-AFEAFD194CD5}"/>
              </a:ext>
            </a:extLst>
          </p:cNvPr>
          <p:cNvPicPr>
            <a:picLocks noChangeAspect="1"/>
          </p:cNvPicPr>
          <p:nvPr/>
        </p:nvPicPr>
        <p:blipFill>
          <a:blip r:embed="rId3"/>
          <a:stretch>
            <a:fillRect/>
          </a:stretch>
        </p:blipFill>
        <p:spPr>
          <a:xfrm>
            <a:off x="0" y="469081"/>
            <a:ext cx="1889760" cy="1794510"/>
          </a:xfrm>
          <a:prstGeom prst="rect">
            <a:avLst/>
          </a:prstGeom>
        </p:spPr>
      </p:pic>
      <p:pic>
        <p:nvPicPr>
          <p:cNvPr id="13" name="Picture 12">
            <a:extLst>
              <a:ext uri="{FF2B5EF4-FFF2-40B4-BE49-F238E27FC236}">
                <a16:creationId xmlns:a16="http://schemas.microsoft.com/office/drawing/2014/main" id="{8AAC4C55-1382-415B-BC56-FE5B5857A157}"/>
              </a:ext>
            </a:extLst>
          </p:cNvPr>
          <p:cNvPicPr>
            <a:picLocks noChangeAspect="1"/>
          </p:cNvPicPr>
          <p:nvPr/>
        </p:nvPicPr>
        <p:blipFill rotWithShape="1">
          <a:blip r:embed="rId4"/>
          <a:srcRect l="56639"/>
          <a:stretch/>
        </p:blipFill>
        <p:spPr>
          <a:xfrm>
            <a:off x="7306308" y="2771745"/>
            <a:ext cx="1820880" cy="2361551"/>
          </a:xfrm>
          <a:prstGeom prst="rect">
            <a:avLst/>
          </a:prstGeom>
        </p:spPr>
      </p:pic>
      <p:sp>
        <p:nvSpPr>
          <p:cNvPr id="15" name="Google Shape;183;p15">
            <a:extLst>
              <a:ext uri="{FF2B5EF4-FFF2-40B4-BE49-F238E27FC236}">
                <a16:creationId xmlns:a16="http://schemas.microsoft.com/office/drawing/2014/main" id="{D771EF65-DFCD-4CD5-839A-91A390C5F191}"/>
              </a:ext>
            </a:extLst>
          </p:cNvPr>
          <p:cNvSpPr txBox="1">
            <a:spLocks/>
          </p:cNvSpPr>
          <p:nvPr/>
        </p:nvSpPr>
        <p:spPr>
          <a:xfrm>
            <a:off x="1797293" y="-96013"/>
            <a:ext cx="6949439" cy="89154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1pPr>
            <a:lvl2pPr marR="0" lvl="1"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2pPr>
            <a:lvl3pPr marR="0" lvl="2"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3pPr>
            <a:lvl4pPr marR="0" lvl="3"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4pPr>
            <a:lvl5pPr marR="0" lvl="4"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5pPr>
            <a:lvl6pPr marR="0" lvl="5"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6pPr>
            <a:lvl7pPr marR="0" lvl="6"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7pPr>
            <a:lvl8pPr marR="0" lvl="7"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8pPr>
            <a:lvl9pPr marR="0" lvl="8"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9pPr>
          </a:lstStyle>
          <a:p>
            <a:pPr algn="ctr">
              <a:spcBef>
                <a:spcPts val="600"/>
              </a:spcBef>
              <a:spcAft>
                <a:spcPts val="600"/>
              </a:spcAft>
            </a:pPr>
            <a:endPar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600"/>
              </a:spcBef>
              <a:spcAft>
                <a:spcPts val="600"/>
              </a:spcAft>
            </a:pP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poster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tuyên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truyền</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154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BE2F06E-E72D-41DC-8C62-2EC104B106A0}"/>
              </a:ext>
            </a:extLst>
          </p:cNvPr>
          <p:cNvPicPr>
            <a:picLocks noChangeAspect="1"/>
          </p:cNvPicPr>
          <p:nvPr/>
        </p:nvPicPr>
        <p:blipFill>
          <a:blip r:embed="rId2"/>
          <a:srcRect t="4285" b="4285"/>
          <a:stretch/>
        </p:blipFill>
        <p:spPr>
          <a:xfrm>
            <a:off x="0" y="0"/>
            <a:ext cx="9144000" cy="5143500"/>
          </a:xfrm>
          <a:prstGeom prst="rect">
            <a:avLst/>
          </a:prstGeom>
        </p:spPr>
      </p:pic>
      <p:pic>
        <p:nvPicPr>
          <p:cNvPr id="3" name="Picture 2">
            <a:extLst>
              <a:ext uri="{FF2B5EF4-FFF2-40B4-BE49-F238E27FC236}">
                <a16:creationId xmlns:a16="http://schemas.microsoft.com/office/drawing/2014/main" id="{BDE99666-31DB-411C-A567-308B94587FD1}"/>
              </a:ext>
            </a:extLst>
          </p:cNvPr>
          <p:cNvPicPr>
            <a:picLocks noChangeAspect="1"/>
          </p:cNvPicPr>
          <p:nvPr/>
        </p:nvPicPr>
        <p:blipFill rotWithShape="1">
          <a:blip r:embed="rId3"/>
          <a:srcRect b="10657"/>
          <a:stretch/>
        </p:blipFill>
        <p:spPr>
          <a:xfrm>
            <a:off x="517526" y="235814"/>
            <a:ext cx="7773670" cy="4419685"/>
          </a:xfrm>
          <a:prstGeom prst="rect">
            <a:avLst/>
          </a:prstGeom>
        </p:spPr>
      </p:pic>
      <p:sp>
        <p:nvSpPr>
          <p:cNvPr id="11" name="Google Shape;687;p48">
            <a:hlinkClick r:id="rId4" action="ppaction://hlinksldjump"/>
            <a:extLst>
              <a:ext uri="{FF2B5EF4-FFF2-40B4-BE49-F238E27FC236}">
                <a16:creationId xmlns:a16="http://schemas.microsoft.com/office/drawing/2014/main" id="{465DEEE6-51C4-4D51-8BA9-8CBA4D7B7BE2}"/>
              </a:ext>
            </a:extLst>
          </p:cNvPr>
          <p:cNvSpPr/>
          <p:nvPr/>
        </p:nvSpPr>
        <p:spPr>
          <a:xfrm>
            <a:off x="1372541" y="1043940"/>
            <a:ext cx="3031820" cy="2788920"/>
          </a:xfrm>
          <a:prstGeom prst="ellipse">
            <a:avLst/>
          </a:prstGeom>
          <a:solidFill>
            <a:schemeClr val="accen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US" sz="4400" b="1" dirty="0">
                <a:solidFill>
                  <a:schemeClr val="lt1"/>
                </a:solidFill>
                <a:latin typeface="Palatino Linotype" panose="02040502050505030304" pitchFamily="18" charset="0"/>
                <a:ea typeface="Nunito"/>
                <a:cs typeface="Nunito"/>
                <a:sym typeface="Nunito"/>
              </a:rPr>
              <a:t>Thanks</a:t>
            </a:r>
            <a:endParaRPr sz="4400" b="1" dirty="0">
              <a:solidFill>
                <a:schemeClr val="lt1"/>
              </a:solidFill>
              <a:latin typeface="Palatino Linotype" panose="02040502050505030304" pitchFamily="18" charset="0"/>
              <a:ea typeface="Nunito"/>
              <a:cs typeface="Nunito"/>
              <a:sym typeface="Nunito"/>
            </a:endParaRPr>
          </a:p>
        </p:txBody>
      </p:sp>
      <p:sp>
        <p:nvSpPr>
          <p:cNvPr id="14" name="Google Shape;711;p50">
            <a:hlinkClick r:id="rId4" action="ppaction://hlinksldjump"/>
            <a:extLst>
              <a:ext uri="{FF2B5EF4-FFF2-40B4-BE49-F238E27FC236}">
                <a16:creationId xmlns:a16="http://schemas.microsoft.com/office/drawing/2014/main" id="{443DBA57-3EC1-462D-8AB3-A4A81608EC46}"/>
              </a:ext>
            </a:extLst>
          </p:cNvPr>
          <p:cNvSpPr/>
          <p:nvPr/>
        </p:nvSpPr>
        <p:spPr>
          <a:xfrm>
            <a:off x="7454364" y="3743529"/>
            <a:ext cx="1308033" cy="1164157"/>
          </a:xfrm>
          <a:custGeom>
            <a:avLst/>
            <a:gdLst/>
            <a:ahLst/>
            <a:cxnLst/>
            <a:rect l="l" t="t" r="r" b="b"/>
            <a:pathLst>
              <a:path w="619921" h="551733" extrusionOk="0">
                <a:moveTo>
                  <a:pt x="187343" y="288424"/>
                </a:moveTo>
                <a:lnTo>
                  <a:pt x="139964" y="281474"/>
                </a:lnTo>
                <a:cubicBezTo>
                  <a:pt x="134614" y="280531"/>
                  <a:pt x="130405" y="285420"/>
                  <a:pt x="130142" y="290244"/>
                </a:cubicBezTo>
                <a:cubicBezTo>
                  <a:pt x="129594" y="293833"/>
                  <a:pt x="132049" y="297194"/>
                  <a:pt x="135645" y="297748"/>
                </a:cubicBezTo>
                <a:cubicBezTo>
                  <a:pt x="135820" y="297775"/>
                  <a:pt x="135996" y="297794"/>
                  <a:pt x="136171" y="297808"/>
                </a:cubicBezTo>
                <a:lnTo>
                  <a:pt x="183550" y="304758"/>
                </a:lnTo>
                <a:cubicBezTo>
                  <a:pt x="188878" y="305678"/>
                  <a:pt x="193087" y="300811"/>
                  <a:pt x="193350" y="295988"/>
                </a:cubicBezTo>
                <a:cubicBezTo>
                  <a:pt x="193898" y="292399"/>
                  <a:pt x="191443" y="289038"/>
                  <a:pt x="187847" y="288483"/>
                </a:cubicBezTo>
                <a:cubicBezTo>
                  <a:pt x="187694" y="288457"/>
                  <a:pt x="187518" y="288437"/>
                  <a:pt x="187343" y="288424"/>
                </a:cubicBezTo>
                <a:close/>
                <a:moveTo>
                  <a:pt x="63666" y="221401"/>
                </a:moveTo>
                <a:cubicBezTo>
                  <a:pt x="65135" y="226202"/>
                  <a:pt x="70682" y="228921"/>
                  <a:pt x="75045" y="225172"/>
                </a:cubicBezTo>
                <a:cubicBezTo>
                  <a:pt x="104490" y="202830"/>
                  <a:pt x="138846" y="189062"/>
                  <a:pt x="171777" y="173671"/>
                </a:cubicBezTo>
                <a:lnTo>
                  <a:pt x="274822" y="125546"/>
                </a:lnTo>
                <a:cubicBezTo>
                  <a:pt x="282123" y="122477"/>
                  <a:pt x="282057" y="109827"/>
                  <a:pt x="274055" y="109081"/>
                </a:cubicBezTo>
                <a:cubicBezTo>
                  <a:pt x="272849" y="109112"/>
                  <a:pt x="271665" y="109403"/>
                  <a:pt x="270590" y="109936"/>
                </a:cubicBezTo>
                <a:lnTo>
                  <a:pt x="162174" y="160582"/>
                </a:lnTo>
                <a:cubicBezTo>
                  <a:pt x="129681" y="175776"/>
                  <a:pt x="95655" y="189698"/>
                  <a:pt x="66780" y="211600"/>
                </a:cubicBezTo>
                <a:cubicBezTo>
                  <a:pt x="63623" y="213775"/>
                  <a:pt x="62329" y="217790"/>
                  <a:pt x="63601" y="221401"/>
                </a:cubicBezTo>
                <a:close/>
                <a:moveTo>
                  <a:pt x="50841" y="184940"/>
                </a:moveTo>
                <a:cubicBezTo>
                  <a:pt x="52441" y="184914"/>
                  <a:pt x="53998" y="184451"/>
                  <a:pt x="55357" y="183603"/>
                </a:cubicBezTo>
                <a:cubicBezTo>
                  <a:pt x="81338" y="168255"/>
                  <a:pt x="108217" y="154070"/>
                  <a:pt x="135228" y="141420"/>
                </a:cubicBezTo>
                <a:cubicBezTo>
                  <a:pt x="139328" y="139462"/>
                  <a:pt x="141477" y="134860"/>
                  <a:pt x="140315" y="130458"/>
                </a:cubicBezTo>
                <a:cubicBezTo>
                  <a:pt x="139986" y="127046"/>
                  <a:pt x="136938" y="124553"/>
                  <a:pt x="133540" y="124886"/>
                </a:cubicBezTo>
                <a:cubicBezTo>
                  <a:pt x="132641" y="124974"/>
                  <a:pt x="131786" y="125250"/>
                  <a:pt x="131019" y="125700"/>
                </a:cubicBezTo>
                <a:cubicBezTo>
                  <a:pt x="102144" y="139227"/>
                  <a:pt x="73752" y="154202"/>
                  <a:pt x="46631" y="170229"/>
                </a:cubicBezTo>
                <a:cubicBezTo>
                  <a:pt x="38694" y="175184"/>
                  <a:pt x="43869" y="184830"/>
                  <a:pt x="50775" y="184940"/>
                </a:cubicBezTo>
                <a:close/>
                <a:moveTo>
                  <a:pt x="398433" y="384629"/>
                </a:moveTo>
                <a:cubicBezTo>
                  <a:pt x="375982" y="369852"/>
                  <a:pt x="352654" y="356467"/>
                  <a:pt x="328559" y="344551"/>
                </a:cubicBezTo>
                <a:cubicBezTo>
                  <a:pt x="327506" y="344020"/>
                  <a:pt x="326344" y="343735"/>
                  <a:pt x="325161" y="343718"/>
                </a:cubicBezTo>
                <a:cubicBezTo>
                  <a:pt x="318123" y="343718"/>
                  <a:pt x="312554" y="355316"/>
                  <a:pt x="320995" y="359701"/>
                </a:cubicBezTo>
                <a:cubicBezTo>
                  <a:pt x="343665" y="370808"/>
                  <a:pt x="365634" y="383307"/>
                  <a:pt x="386769" y="397126"/>
                </a:cubicBezTo>
                <a:cubicBezTo>
                  <a:pt x="393960" y="402563"/>
                  <a:pt x="407202" y="390943"/>
                  <a:pt x="398367" y="384629"/>
                </a:cubicBezTo>
                <a:close/>
                <a:moveTo>
                  <a:pt x="422001" y="401050"/>
                </a:moveTo>
                <a:cubicBezTo>
                  <a:pt x="417441" y="400483"/>
                  <a:pt x="413210" y="403442"/>
                  <a:pt x="412157" y="407913"/>
                </a:cubicBezTo>
                <a:cubicBezTo>
                  <a:pt x="411631" y="412298"/>
                  <a:pt x="413254" y="416310"/>
                  <a:pt x="418252" y="417340"/>
                </a:cubicBezTo>
                <a:cubicBezTo>
                  <a:pt x="419612" y="417292"/>
                  <a:pt x="420927" y="417658"/>
                  <a:pt x="422067" y="418393"/>
                </a:cubicBezTo>
                <a:cubicBezTo>
                  <a:pt x="422703" y="418658"/>
                  <a:pt x="423339" y="418974"/>
                  <a:pt x="423931" y="419335"/>
                </a:cubicBezTo>
                <a:cubicBezTo>
                  <a:pt x="427263" y="422778"/>
                  <a:pt x="433644" y="423084"/>
                  <a:pt x="436647" y="419138"/>
                </a:cubicBezTo>
                <a:cubicBezTo>
                  <a:pt x="439322" y="415806"/>
                  <a:pt x="439979" y="410368"/>
                  <a:pt x="436384" y="407518"/>
                </a:cubicBezTo>
                <a:cubicBezTo>
                  <a:pt x="432240" y="404098"/>
                  <a:pt x="427241" y="401862"/>
                  <a:pt x="421936" y="401050"/>
                </a:cubicBezTo>
                <a:close/>
                <a:moveTo>
                  <a:pt x="618643" y="3668"/>
                </a:moveTo>
                <a:cubicBezTo>
                  <a:pt x="616757" y="241"/>
                  <a:pt x="612460" y="-1007"/>
                  <a:pt x="609018" y="879"/>
                </a:cubicBezTo>
                <a:cubicBezTo>
                  <a:pt x="608623" y="1094"/>
                  <a:pt x="608272" y="1344"/>
                  <a:pt x="607922" y="1629"/>
                </a:cubicBezTo>
                <a:cubicBezTo>
                  <a:pt x="605028" y="3668"/>
                  <a:pt x="601783" y="5838"/>
                  <a:pt x="598823" y="7833"/>
                </a:cubicBezTo>
                <a:cubicBezTo>
                  <a:pt x="598275" y="8173"/>
                  <a:pt x="597617" y="8298"/>
                  <a:pt x="596981" y="8184"/>
                </a:cubicBezTo>
                <a:cubicBezTo>
                  <a:pt x="595293" y="8241"/>
                  <a:pt x="593671" y="8849"/>
                  <a:pt x="592377" y="9916"/>
                </a:cubicBezTo>
                <a:cubicBezTo>
                  <a:pt x="586480" y="14411"/>
                  <a:pt x="579464" y="19848"/>
                  <a:pt x="573544" y="24365"/>
                </a:cubicBezTo>
                <a:cubicBezTo>
                  <a:pt x="418340" y="121096"/>
                  <a:pt x="236344" y="164572"/>
                  <a:pt x="80614" y="257466"/>
                </a:cubicBezTo>
                <a:cubicBezTo>
                  <a:pt x="57177" y="271235"/>
                  <a:pt x="32928" y="285464"/>
                  <a:pt x="5588" y="292392"/>
                </a:cubicBezTo>
                <a:cubicBezTo>
                  <a:pt x="2694" y="292914"/>
                  <a:pt x="480" y="295234"/>
                  <a:pt x="85" y="298136"/>
                </a:cubicBezTo>
                <a:cubicBezTo>
                  <a:pt x="-682" y="303530"/>
                  <a:pt x="3856" y="308024"/>
                  <a:pt x="8636" y="309581"/>
                </a:cubicBezTo>
                <a:cubicBezTo>
                  <a:pt x="71362" y="324577"/>
                  <a:pt x="135798" y="336987"/>
                  <a:pt x="199906" y="346392"/>
                </a:cubicBezTo>
                <a:cubicBezTo>
                  <a:pt x="200980" y="346557"/>
                  <a:pt x="201791" y="347491"/>
                  <a:pt x="201769" y="348585"/>
                </a:cubicBezTo>
                <a:lnTo>
                  <a:pt x="201068" y="538561"/>
                </a:lnTo>
                <a:cubicBezTo>
                  <a:pt x="200695" y="541622"/>
                  <a:pt x="202712" y="544463"/>
                  <a:pt x="205716" y="545139"/>
                </a:cubicBezTo>
                <a:cubicBezTo>
                  <a:pt x="206330" y="545288"/>
                  <a:pt x="206856" y="545695"/>
                  <a:pt x="207141" y="546257"/>
                </a:cubicBezTo>
                <a:cubicBezTo>
                  <a:pt x="208544" y="548697"/>
                  <a:pt x="210956" y="550396"/>
                  <a:pt x="213718" y="550905"/>
                </a:cubicBezTo>
                <a:cubicBezTo>
                  <a:pt x="216897" y="552582"/>
                  <a:pt x="220844" y="551646"/>
                  <a:pt x="222926" y="548712"/>
                </a:cubicBezTo>
                <a:cubicBezTo>
                  <a:pt x="260045" y="503835"/>
                  <a:pt x="299465" y="460922"/>
                  <a:pt x="341034" y="420147"/>
                </a:cubicBezTo>
                <a:cubicBezTo>
                  <a:pt x="341757" y="419445"/>
                  <a:pt x="342854" y="419318"/>
                  <a:pt x="343709" y="419840"/>
                </a:cubicBezTo>
                <a:cubicBezTo>
                  <a:pt x="374534" y="438519"/>
                  <a:pt x="397271" y="452726"/>
                  <a:pt x="427570" y="479167"/>
                </a:cubicBezTo>
                <a:cubicBezTo>
                  <a:pt x="443838" y="493024"/>
                  <a:pt x="464842" y="497036"/>
                  <a:pt x="481286" y="510629"/>
                </a:cubicBezTo>
                <a:cubicBezTo>
                  <a:pt x="485078" y="516110"/>
                  <a:pt x="495163" y="516834"/>
                  <a:pt x="496633" y="508108"/>
                </a:cubicBezTo>
                <a:cubicBezTo>
                  <a:pt x="520991" y="341084"/>
                  <a:pt x="561836" y="176881"/>
                  <a:pt x="618533" y="17897"/>
                </a:cubicBezTo>
                <a:cubicBezTo>
                  <a:pt x="619103" y="16384"/>
                  <a:pt x="619235" y="14748"/>
                  <a:pt x="618950" y="13161"/>
                </a:cubicBezTo>
                <a:cubicBezTo>
                  <a:pt x="618862" y="12707"/>
                  <a:pt x="618928" y="12240"/>
                  <a:pt x="619125" y="11824"/>
                </a:cubicBezTo>
                <a:cubicBezTo>
                  <a:pt x="620353" y="9191"/>
                  <a:pt x="620155" y="6112"/>
                  <a:pt x="618577" y="3668"/>
                </a:cubicBezTo>
                <a:close/>
                <a:moveTo>
                  <a:pt x="202822" y="326266"/>
                </a:moveTo>
                <a:cubicBezTo>
                  <a:pt x="201528" y="327165"/>
                  <a:pt x="200870" y="329752"/>
                  <a:pt x="198853" y="329401"/>
                </a:cubicBezTo>
                <a:cubicBezTo>
                  <a:pt x="146804" y="321640"/>
                  <a:pt x="94405" y="311861"/>
                  <a:pt x="43189" y="300395"/>
                </a:cubicBezTo>
                <a:cubicBezTo>
                  <a:pt x="42005" y="300134"/>
                  <a:pt x="41260" y="298963"/>
                  <a:pt x="41523" y="297779"/>
                </a:cubicBezTo>
                <a:cubicBezTo>
                  <a:pt x="41676" y="297102"/>
                  <a:pt x="42137" y="296534"/>
                  <a:pt x="42773" y="296251"/>
                </a:cubicBezTo>
                <a:cubicBezTo>
                  <a:pt x="60356" y="287922"/>
                  <a:pt x="77457" y="278619"/>
                  <a:pt x="94010" y="268385"/>
                </a:cubicBezTo>
                <a:cubicBezTo>
                  <a:pt x="206615" y="200792"/>
                  <a:pt x="351777" y="154377"/>
                  <a:pt x="474577" y="96453"/>
                </a:cubicBezTo>
                <a:cubicBezTo>
                  <a:pt x="475782" y="96459"/>
                  <a:pt x="476769" y="97446"/>
                  <a:pt x="476747" y="98658"/>
                </a:cubicBezTo>
                <a:cubicBezTo>
                  <a:pt x="476747" y="99318"/>
                  <a:pt x="476440" y="99941"/>
                  <a:pt x="475936" y="100355"/>
                </a:cubicBezTo>
                <a:cubicBezTo>
                  <a:pt x="382954" y="173824"/>
                  <a:pt x="291090" y="249837"/>
                  <a:pt x="202822" y="326266"/>
                </a:cubicBezTo>
                <a:close/>
                <a:moveTo>
                  <a:pt x="221677" y="502627"/>
                </a:moveTo>
                <a:cubicBezTo>
                  <a:pt x="221238" y="503754"/>
                  <a:pt x="219967" y="504304"/>
                  <a:pt x="218827" y="503859"/>
                </a:cubicBezTo>
                <a:cubicBezTo>
                  <a:pt x="217993" y="503528"/>
                  <a:pt x="217445" y="502717"/>
                  <a:pt x="217445" y="501816"/>
                </a:cubicBezTo>
                <a:lnTo>
                  <a:pt x="218059" y="338280"/>
                </a:lnTo>
                <a:cubicBezTo>
                  <a:pt x="218059" y="336767"/>
                  <a:pt x="216919" y="334794"/>
                  <a:pt x="218388" y="333589"/>
                </a:cubicBezTo>
                <a:cubicBezTo>
                  <a:pt x="322573" y="243698"/>
                  <a:pt x="430903" y="154903"/>
                  <a:pt x="540372" y="69902"/>
                </a:cubicBezTo>
                <a:cubicBezTo>
                  <a:pt x="541293" y="69189"/>
                  <a:pt x="542608" y="69323"/>
                  <a:pt x="543376" y="70209"/>
                </a:cubicBezTo>
                <a:cubicBezTo>
                  <a:pt x="544143" y="71097"/>
                  <a:pt x="544077" y="72430"/>
                  <a:pt x="543222" y="73234"/>
                </a:cubicBezTo>
                <a:cubicBezTo>
                  <a:pt x="521298" y="93734"/>
                  <a:pt x="407991" y="200704"/>
                  <a:pt x="388347" y="218331"/>
                </a:cubicBezTo>
                <a:cubicBezTo>
                  <a:pt x="343753" y="259220"/>
                  <a:pt x="297624" y="301491"/>
                  <a:pt x="265877" y="353496"/>
                </a:cubicBezTo>
                <a:cubicBezTo>
                  <a:pt x="263487" y="357223"/>
                  <a:pt x="264912" y="360556"/>
                  <a:pt x="267148" y="363537"/>
                </a:cubicBezTo>
                <a:cubicBezTo>
                  <a:pt x="267653" y="364097"/>
                  <a:pt x="267828" y="364875"/>
                  <a:pt x="267631" y="365598"/>
                </a:cubicBezTo>
                <a:cubicBezTo>
                  <a:pt x="254564" y="411596"/>
                  <a:pt x="239107" y="457681"/>
                  <a:pt x="221677" y="502627"/>
                </a:cubicBezTo>
                <a:close/>
                <a:moveTo>
                  <a:pt x="326608" y="412298"/>
                </a:moveTo>
                <a:cubicBezTo>
                  <a:pt x="297492" y="439923"/>
                  <a:pt x="270678" y="471494"/>
                  <a:pt x="242944" y="499755"/>
                </a:cubicBezTo>
                <a:cubicBezTo>
                  <a:pt x="241738" y="499746"/>
                  <a:pt x="240751" y="498759"/>
                  <a:pt x="240773" y="497547"/>
                </a:cubicBezTo>
                <a:cubicBezTo>
                  <a:pt x="240773" y="497290"/>
                  <a:pt x="240817" y="497036"/>
                  <a:pt x="240905" y="496795"/>
                </a:cubicBezTo>
                <a:cubicBezTo>
                  <a:pt x="255506" y="458230"/>
                  <a:pt x="268727" y="418787"/>
                  <a:pt x="280193" y="379586"/>
                </a:cubicBezTo>
                <a:cubicBezTo>
                  <a:pt x="280522" y="378424"/>
                  <a:pt x="281750" y="377753"/>
                  <a:pt x="282912" y="378091"/>
                </a:cubicBezTo>
                <a:cubicBezTo>
                  <a:pt x="283197" y="378176"/>
                  <a:pt x="283460" y="378319"/>
                  <a:pt x="283701" y="378512"/>
                </a:cubicBezTo>
                <a:cubicBezTo>
                  <a:pt x="297229" y="389525"/>
                  <a:pt x="311436" y="399667"/>
                  <a:pt x="326235" y="408877"/>
                </a:cubicBezTo>
                <a:cubicBezTo>
                  <a:pt x="327266" y="409513"/>
                  <a:pt x="327594" y="410864"/>
                  <a:pt x="326958" y="411894"/>
                </a:cubicBezTo>
                <a:cubicBezTo>
                  <a:pt x="326849" y="412050"/>
                  <a:pt x="326739" y="412192"/>
                  <a:pt x="326608" y="412320"/>
                </a:cubicBezTo>
                <a:close/>
                <a:moveTo>
                  <a:pt x="587795" y="58545"/>
                </a:moveTo>
                <a:cubicBezTo>
                  <a:pt x="539561" y="198994"/>
                  <a:pt x="506959" y="345384"/>
                  <a:pt x="482228" y="489713"/>
                </a:cubicBezTo>
                <a:cubicBezTo>
                  <a:pt x="481592" y="490040"/>
                  <a:pt x="480847" y="490040"/>
                  <a:pt x="480211" y="489713"/>
                </a:cubicBezTo>
                <a:cubicBezTo>
                  <a:pt x="475979" y="487521"/>
                  <a:pt x="471441" y="485328"/>
                  <a:pt x="467057" y="483289"/>
                </a:cubicBezTo>
                <a:cubicBezTo>
                  <a:pt x="457300" y="478795"/>
                  <a:pt x="447105" y="473840"/>
                  <a:pt x="438664" y="466407"/>
                </a:cubicBezTo>
                <a:cubicBezTo>
                  <a:pt x="422023" y="452595"/>
                  <a:pt x="406282" y="439572"/>
                  <a:pt x="388237" y="427930"/>
                </a:cubicBezTo>
                <a:cubicBezTo>
                  <a:pt x="353005" y="405063"/>
                  <a:pt x="315887" y="385637"/>
                  <a:pt x="284403" y="356807"/>
                </a:cubicBezTo>
                <a:cubicBezTo>
                  <a:pt x="283614" y="356090"/>
                  <a:pt x="283460" y="354919"/>
                  <a:pt x="284030" y="354022"/>
                </a:cubicBezTo>
                <a:cubicBezTo>
                  <a:pt x="322925" y="293423"/>
                  <a:pt x="381047" y="247030"/>
                  <a:pt x="433249" y="198007"/>
                </a:cubicBezTo>
                <a:lnTo>
                  <a:pt x="584177" y="56243"/>
                </a:lnTo>
                <a:cubicBezTo>
                  <a:pt x="585032" y="55379"/>
                  <a:pt x="586414" y="55368"/>
                  <a:pt x="587269" y="56219"/>
                </a:cubicBezTo>
                <a:cubicBezTo>
                  <a:pt x="587882" y="56824"/>
                  <a:pt x="588102" y="57736"/>
                  <a:pt x="587795" y="5854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2217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12700" y="2768010"/>
            <a:ext cx="9131300" cy="59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22184" y="3714583"/>
            <a:ext cx="1619277" cy="3742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a:latin typeface="Times New Roman" panose="02020603050405020304" pitchFamily="18" charset="0"/>
                <a:cs typeface="Times New Roman" panose="02020603050405020304" pitchFamily="18" charset="0"/>
              </a:rPr>
              <a:t>Thời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kì</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đồ</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đá</a:t>
            </a:r>
            <a:endParaRPr lang="en-US" sz="1800" dirty="0">
              <a:latin typeface="Times New Roman" panose="02020603050405020304" pitchFamily="18" charset="0"/>
              <a:cs typeface="Times New Roman" panose="02020603050405020304" pitchFamily="18" charset="0"/>
            </a:endParaRPr>
          </a:p>
        </p:txBody>
      </p:sp>
      <p:sp>
        <p:nvSpPr>
          <p:cNvPr id="19" name="Rectangle 18"/>
          <p:cNvSpPr/>
          <p:nvPr/>
        </p:nvSpPr>
        <p:spPr>
          <a:xfrm>
            <a:off x="2598978" y="3714583"/>
            <a:ext cx="1976452" cy="3742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a:latin typeface="Times New Roman" panose="02020603050405020304" pitchFamily="18" charset="0"/>
                <a:cs typeface="Times New Roman" panose="02020603050405020304" pitchFamily="18" charset="0"/>
              </a:rPr>
              <a:t>Thời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kì</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đồ</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đồng</a:t>
            </a:r>
            <a:endParaRPr lang="en-US" sz="1800" dirty="0">
              <a:latin typeface="Times New Roman" panose="02020603050405020304" pitchFamily="18" charset="0"/>
              <a:cs typeface="Times New Roman" panose="02020603050405020304" pitchFamily="18" charset="0"/>
            </a:endParaRPr>
          </a:p>
        </p:txBody>
      </p:sp>
      <p:sp>
        <p:nvSpPr>
          <p:cNvPr id="20" name="Rectangle 19"/>
          <p:cNvSpPr/>
          <p:nvPr/>
        </p:nvSpPr>
        <p:spPr>
          <a:xfrm>
            <a:off x="4745460" y="3740607"/>
            <a:ext cx="1976452"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a:latin typeface="Times New Roman" panose="02020603050405020304" pitchFamily="18" charset="0"/>
                <a:cs typeface="Times New Roman" panose="02020603050405020304" pitchFamily="18" charset="0"/>
              </a:rPr>
              <a:t>Thời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kì</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đồ</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sắt</a:t>
            </a:r>
            <a:endParaRPr lang="en-US" sz="18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152400" y="400697"/>
            <a:ext cx="8978900" cy="1234186"/>
            <a:chOff x="5146675" y="4080669"/>
            <a:chExt cx="8978900" cy="1234186"/>
          </a:xfrm>
        </p:grpSpPr>
        <p:sp>
          <p:nvSpPr>
            <p:cNvPr id="21" name="Rounded Rectangle 20"/>
            <p:cNvSpPr/>
            <p:nvPr/>
          </p:nvSpPr>
          <p:spPr>
            <a:xfrm>
              <a:off x="5821259" y="4414373"/>
              <a:ext cx="8304316" cy="900482"/>
            </a:xfrm>
            <a:prstGeom prst="roundRect">
              <a:avLst/>
            </a:prstGeom>
            <a:solidFill>
              <a:srgbClr val="FFFFBD"/>
            </a:solidFill>
            <a:ln w="19050">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Lịch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sử</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loài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ng</a:t>
              </a:r>
              <a:r>
                <a:rPr lang="vi-VN" sz="1600" dirty="0">
                  <a:solidFill>
                    <a:schemeClr val="tx1"/>
                  </a:solidFill>
                  <a:latin typeface="Times New Roman" panose="02020603050405020304" pitchFamily="18" charset="0"/>
                  <a:cs typeface="Times New Roman" panose="02020603050405020304" pitchFamily="18" charset="0"/>
                </a:rPr>
                <a:t>ười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trải</a:t>
              </a:r>
              <a:r>
                <a:rPr lang="en-US" sz="1600" dirty="0">
                  <a:solidFill>
                    <a:schemeClr val="tx1"/>
                  </a:solidFill>
                  <a:latin typeface="Times New Roman" panose="02020603050405020304" pitchFamily="18" charset="0"/>
                  <a:cs typeface="Times New Roman" panose="02020603050405020304" pitchFamily="18" charset="0"/>
                </a:rPr>
                <a:t> qua </a:t>
              </a:r>
              <a:r>
                <a:rPr lang="en-US" sz="1600" dirty="0" err="1">
                  <a:solidFill>
                    <a:schemeClr val="tx1"/>
                  </a:solidFill>
                  <a:latin typeface="Times New Roman" panose="02020603050405020304" pitchFamily="18" charset="0"/>
                  <a:cs typeface="Times New Roman" panose="02020603050405020304" pitchFamily="18" charset="0"/>
                </a:rPr>
                <a:t>thời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cổ</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đại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dùng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đồ</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đá</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làm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công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cụ</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thời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đại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đồ</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đồng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dùng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đồng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làm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công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cụ</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và</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thời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đại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đồ</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sắt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dùng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sắt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thép</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làm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công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cụ</a:t>
              </a:r>
              <a:r>
                <a:rPr lang="en-US" sz="1600" dirty="0">
                  <a:solidFill>
                    <a:schemeClr val="tx1"/>
                  </a:solidFill>
                  <a:latin typeface="Times New Roman" panose="02020603050405020304" pitchFamily="18" charset="0"/>
                  <a:cs typeface="Times New Roman" panose="02020603050405020304" pitchFamily="18" charset="0"/>
                </a:rPr>
                <a:t>). Do </a:t>
              </a:r>
              <a:r>
                <a:rPr lang="en-US" sz="1600" dirty="0" err="1">
                  <a:solidFill>
                    <a:schemeClr val="tx1"/>
                  </a:solidFill>
                  <a:latin typeface="Times New Roman" panose="02020603050405020304" pitchFamily="18" charset="0"/>
                  <a:cs typeface="Times New Roman" panose="02020603050405020304" pitchFamily="18" charset="0"/>
                </a:rPr>
                <a:t>vậy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tên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vật</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liệu</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đã</a:t>
              </a:r>
              <a:r>
                <a:rPr lang="en-US" sz="1600" dirty="0">
                  <a:solidFill>
                    <a:schemeClr val="tx1"/>
                  </a:solidFill>
                  <a:latin typeface="Times New Roman" panose="02020603050405020304" pitchFamily="18" charset="0"/>
                  <a:cs typeface="Times New Roman" panose="02020603050405020304" pitchFamily="18" charset="0"/>
                </a:rPr>
                <a:t> đ</a:t>
              </a:r>
              <a:r>
                <a:rPr lang="vi-VN" sz="1600" dirty="0">
                  <a:solidFill>
                    <a:schemeClr val="tx1"/>
                  </a:solidFill>
                  <a:latin typeface="Times New Roman" panose="02020603050405020304" pitchFamily="18" charset="0"/>
                  <a:cs typeface="Times New Roman" panose="02020603050405020304" pitchFamily="18" charset="0"/>
                </a:rPr>
                <a:t>ượ</a:t>
              </a:r>
              <a:r>
                <a:rPr lang="en-US" sz="1600" dirty="0">
                  <a:solidFill>
                    <a:schemeClr val="tx1"/>
                  </a:solidFill>
                  <a:latin typeface="Times New Roman" panose="02020603050405020304" pitchFamily="18" charset="0"/>
                  <a:cs typeface="Times New Roman" panose="02020603050405020304" pitchFamily="18" charset="0"/>
                </a:rPr>
                <a:t>c </a:t>
              </a:r>
              <a:r>
                <a:rPr lang="en-US" sz="1600" dirty="0" err="1">
                  <a:solidFill>
                    <a:schemeClr val="tx1"/>
                  </a:solidFill>
                  <a:latin typeface="Times New Roman" panose="02020603050405020304" pitchFamily="18" charset="0"/>
                  <a:cs typeface="Times New Roman" panose="02020603050405020304" pitchFamily="18" charset="0"/>
                </a:rPr>
                <a:t>dùng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để</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đại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diện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cho</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một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thời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kì</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trong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nền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văn</a:t>
              </a:r>
              <a:r>
                <a:rPr lang="en-US" sz="1600" dirty="0">
                  <a:solidFill>
                    <a:schemeClr val="tx1"/>
                  </a:solidFill>
                  <a:latin typeface="Times New Roman" panose="02020603050405020304" pitchFamily="18" charset="0"/>
                  <a:cs typeface="Times New Roman" panose="02020603050405020304" pitchFamily="18" charset="0"/>
                </a:rPr>
                <a:t> minh </a:t>
              </a:r>
              <a:r>
                <a:rPr lang="en-US" sz="1600" dirty="0" err="1">
                  <a:solidFill>
                    <a:schemeClr val="tx1"/>
                  </a:solidFill>
                  <a:latin typeface="Times New Roman" panose="02020603050405020304" pitchFamily="18" charset="0"/>
                  <a:cs typeface="Times New Roman" panose="02020603050405020304" pitchFamily="18" charset="0"/>
                </a:rPr>
                <a:t>của</a:t>
              </a:r>
              <a:r>
                <a:rPr lang="en-US" sz="1600" dirty="0">
                  <a:solidFill>
                    <a:schemeClr val="tx1"/>
                  </a:solidFill>
                  <a:latin typeface="Times New Roman" panose="02020603050405020304" pitchFamily="18" charset="0"/>
                  <a:cs typeface="Times New Roman" panose="02020603050405020304" pitchFamily="18" charset="0"/>
                </a:rPr>
                <a:t> con </a:t>
              </a:r>
              <a:r>
                <a:rPr lang="en-US" sz="1600" dirty="0" err="1">
                  <a:solidFill>
                    <a:schemeClr val="tx1"/>
                  </a:solidFill>
                  <a:latin typeface="Times New Roman" panose="02020603050405020304" pitchFamily="18" charset="0"/>
                  <a:cs typeface="Times New Roman" panose="02020603050405020304" pitchFamily="18" charset="0"/>
                </a:rPr>
                <a:t>ng</a:t>
              </a:r>
              <a:r>
                <a:rPr lang="vi-VN" sz="1600" dirty="0">
                  <a:solidFill>
                    <a:schemeClr val="tx1"/>
                  </a:solidFill>
                  <a:latin typeface="Times New Roman" panose="02020603050405020304" pitchFamily="18" charset="0"/>
                  <a:cs typeface="Times New Roman" panose="02020603050405020304" pitchFamily="18" charset="0"/>
                </a:rPr>
                <a:t>ười</a:t>
              </a:r>
              <a:r>
                <a:rPr lang="en-US" sz="1600" dirty="0">
                  <a:solidFill>
                    <a:schemeClr val="tx1"/>
                  </a:solidFill>
                  <a:latin typeface="Times New Roman" panose="02020603050405020304" pitchFamily="18" charset="0"/>
                  <a:cs typeface="Times New Roman" panose="02020603050405020304" pitchFamily="18" charset="0"/>
                </a:rPr>
                <a:t>. </a:t>
              </a:r>
            </a:p>
          </p:txBody>
        </p:sp>
        <p:pic>
          <p:nvPicPr>
            <p:cNvPr id="22" name="Picture 2" descr="Bóng đèn Phát Sáng Hình ảnh | Định dạng hình ảnh PSD 401358341|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977" b="99070" l="4651" r="92093">
                          <a14:foregroundMark x1="42558" y1="30581" x2="36977" y2="45349"/>
                          <a14:foregroundMark x1="47907" y1="31279" x2="56977" y2="42558"/>
                          <a14:foregroundMark x1="10581" y1="35581" x2="21628" y2="33140"/>
                          <a14:foregroundMark x1="15349" y1="13721" x2="25349" y2="21860"/>
                          <a14:foregroundMark x1="28140" y1="5814" x2="34186" y2="15233"/>
                          <a14:foregroundMark x1="46977" y1="3605" x2="46628" y2="13372"/>
                          <a14:foregroundMark x1="67674" y1="5814" x2="61163" y2="15814"/>
                          <a14:foregroundMark x1="79651" y1="17093" x2="69884" y2="22093"/>
                          <a14:foregroundMark x1="73953" y1="32791" x2="84651" y2="34070"/>
                        </a14:backgroundRemoval>
                      </a14:imgEffect>
                    </a14:imgLayer>
                  </a14:imgProps>
                </a:ext>
                <a:ext uri="{28A0092B-C50C-407E-A947-70E740481C1C}">
                  <a14:useLocalDpi xmlns:a14="http://schemas.microsoft.com/office/drawing/2010/main" val="0"/>
                </a:ext>
              </a:extLst>
            </a:blip>
            <a:srcRect/>
            <a:stretch>
              <a:fillRect/>
            </a:stretch>
          </p:blipFill>
          <p:spPr bwMode="auto">
            <a:xfrm>
              <a:off x="5146675" y="4080669"/>
              <a:ext cx="1117673" cy="1117674"/>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Google Shape;1818;p32"/>
          <p:cNvSpPr/>
          <p:nvPr/>
        </p:nvSpPr>
        <p:spPr>
          <a:xfrm>
            <a:off x="1433741" y="47882"/>
            <a:ext cx="6046559" cy="519667"/>
          </a:xfrm>
          <a:custGeom>
            <a:avLst/>
            <a:gdLst/>
            <a:ahLst/>
            <a:cxnLst/>
            <a:rect l="l" t="t" r="r" b="b"/>
            <a:pathLst>
              <a:path w="157460" h="28786" extrusionOk="0">
                <a:moveTo>
                  <a:pt x="1" y="0"/>
                </a:moveTo>
                <a:lnTo>
                  <a:pt x="8408" y="14561"/>
                </a:lnTo>
                <a:lnTo>
                  <a:pt x="1" y="28785"/>
                </a:lnTo>
                <a:lnTo>
                  <a:pt x="157460" y="28785"/>
                </a:lnTo>
                <a:lnTo>
                  <a:pt x="150238" y="14561"/>
                </a:lnTo>
                <a:lnTo>
                  <a:pt x="157460" y="0"/>
                </a:lnTo>
                <a:close/>
              </a:path>
            </a:pathLst>
          </a:custGeom>
          <a:solidFill>
            <a:schemeClr val="tx1">
              <a:lumMod val="10000"/>
              <a:lumOff val="90000"/>
            </a:schemeClr>
          </a:solid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lvl="0" algn="ctr"/>
            <a:r>
              <a:rPr lang="en-US" sz="3600" dirty="0">
                <a:solidFill>
                  <a:srgbClr val="002060"/>
                </a:solidFill>
                <a:latin typeface="Times New Roman" panose="02020603050405020304" pitchFamily="18" charset="0"/>
                <a:cs typeface="Times New Roman" panose="02020603050405020304" pitchFamily="18" charset="0"/>
              </a:rPr>
              <a:t> LỊCH SỬ CÁC THỜI KÌ</a:t>
            </a:r>
          </a:p>
        </p:txBody>
      </p:sp>
      <p:grpSp>
        <p:nvGrpSpPr>
          <p:cNvPr id="14" name="Group 13"/>
          <p:cNvGrpSpPr/>
          <p:nvPr/>
        </p:nvGrpSpPr>
        <p:grpSpPr>
          <a:xfrm>
            <a:off x="6883851" y="1634883"/>
            <a:ext cx="1861702" cy="2426760"/>
            <a:chOff x="6883851" y="1892895"/>
            <a:chExt cx="1861702" cy="2168748"/>
          </a:xfrm>
        </p:grpSpPr>
        <p:pic>
          <p:nvPicPr>
            <p:cNvPr id="1034" name="Picture 10" descr="Việt Nam - Các nước,Thế nào là “nước công nghiệp theo hướng hiện đại”?,Thế  nào là “nước công nghiệp theo hướng hiện đại”? - Báo Công an TP Đà Nẵng:  CADN Online-"/>
            <p:cNvPicPr>
              <a:picLocks noChangeAspect="1" noChangeArrowheads="1"/>
            </p:cNvPicPr>
            <p:nvPr/>
          </p:nvPicPr>
          <p:blipFill rotWithShape="1">
            <a:blip r:embed="rId4">
              <a:extLst>
                <a:ext uri="{28A0092B-C50C-407E-A947-70E740481C1C}">
                  <a14:useLocalDpi xmlns:a14="http://schemas.microsoft.com/office/drawing/2010/main" val="0"/>
                </a:ext>
              </a:extLst>
            </a:blip>
            <a:srcRect l="22442"/>
            <a:stretch/>
          </p:blipFill>
          <p:spPr bwMode="auto">
            <a:xfrm>
              <a:off x="6883851" y="1892895"/>
              <a:ext cx="1861702" cy="175021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6883851" y="3740606"/>
              <a:ext cx="1861702"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solidFill>
                    <a:srgbClr val="FF0000"/>
                  </a:solidFill>
                  <a:latin typeface="Times New Roman" panose="02020603050405020304" pitchFamily="18" charset="0"/>
                  <a:cs typeface="Times New Roman" panose="02020603050405020304" pitchFamily="18" charset="0"/>
                </a:rPr>
                <a:t>?????????</a:t>
              </a:r>
            </a:p>
          </p:txBody>
        </p:sp>
      </p:grpSp>
      <p:sp>
        <p:nvSpPr>
          <p:cNvPr id="28" name="Rounded Rectangle 27"/>
          <p:cNvSpPr/>
          <p:nvPr/>
        </p:nvSpPr>
        <p:spPr>
          <a:xfrm>
            <a:off x="1433741" y="4243387"/>
            <a:ext cx="6668859" cy="649360"/>
          </a:xfrm>
          <a:prstGeom prst="roundRect">
            <a:avLst/>
          </a:prstGeom>
          <a:solidFill>
            <a:schemeClr val="bg1"/>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Em</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có</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thể</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chọn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một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loại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vật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liệu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tiêu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biểu</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để</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đặt</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tên</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cho</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thời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đại</a:t>
            </a:r>
            <a:r>
              <a:rPr lang="en-US" sz="1800" dirty="0">
                <a:solidFill>
                  <a:srgbClr val="002060"/>
                </a:solidFill>
                <a:latin typeface="Times New Roman" panose="02020603050405020304" pitchFamily="18" charset="0"/>
                <a:cs typeface="Times New Roman" panose="02020603050405020304" pitchFamily="18" charset="0"/>
              </a:rPr>
              <a:t> </a:t>
            </a:r>
            <a:r>
              <a:rPr lang="en-US" sz="1800" dirty="0" err="1">
                <a:solidFill>
                  <a:srgbClr val="002060"/>
                </a:solidFill>
                <a:latin typeface="Times New Roman" panose="02020603050405020304" pitchFamily="18" charset="0"/>
                <a:cs typeface="Times New Roman" panose="02020603050405020304" pitchFamily="18" charset="0"/>
              </a:rPr>
              <a:t>ngày</a:t>
            </a:r>
            <a:r>
              <a:rPr lang="en-US" sz="1800" dirty="0">
                <a:solidFill>
                  <a:srgbClr val="002060"/>
                </a:solidFill>
                <a:latin typeface="Times New Roman" panose="02020603050405020304" pitchFamily="18" charset="0"/>
                <a:cs typeface="Times New Roman" panose="02020603050405020304" pitchFamily="18" charset="0"/>
              </a:rPr>
              <a:t> nay </a:t>
            </a:r>
            <a:r>
              <a:rPr lang="en-US" sz="1800" dirty="0" err="1">
                <a:solidFill>
                  <a:srgbClr val="002060"/>
                </a:solidFill>
                <a:latin typeface="Times New Roman" panose="02020603050405020304" pitchFamily="18" charset="0"/>
                <a:cs typeface="Times New Roman" panose="02020603050405020304" pitchFamily="18" charset="0"/>
              </a:rPr>
              <a:t>không</a:t>
            </a:r>
            <a:r>
              <a:rPr lang="en-US" sz="1800" dirty="0">
                <a:solidFill>
                  <a:srgbClr val="002060"/>
                </a:solidFill>
                <a:latin typeface="Times New Roman" panose="02020603050405020304" pitchFamily="18" charset="0"/>
                <a:cs typeface="Times New Roman" panose="02020603050405020304" pitchFamily="18" charset="0"/>
              </a:rPr>
              <a:t>?</a:t>
            </a:r>
          </a:p>
        </p:txBody>
      </p:sp>
      <p:pic>
        <p:nvPicPr>
          <p:cNvPr id="29" name="Picture 4" descr="Cartoon Màu Vàng Tinh Tế Dấu Chấm Hỏi Biểu Tượng âm Thanh Nổi Hình ảnh |  Định dạng hình ảnh PSD 611699116| vn.lovepik.com"/>
          <p:cNvPicPr>
            <a:picLocks noChangeAspect="1" noChangeArrowheads="1"/>
          </p:cNvPicPr>
          <p:nvPr/>
        </p:nvPicPr>
        <p:blipFill rotWithShape="1">
          <a:blip r:embed="rId5">
            <a:extLst>
              <a:ext uri="{28A0092B-C50C-407E-A947-70E740481C1C}">
                <a14:useLocalDpi xmlns:a14="http://schemas.microsoft.com/office/drawing/2010/main" val="0"/>
              </a:ext>
            </a:extLst>
          </a:blip>
          <a:srcRect l="14961" t="14590" r="13405" b="20806"/>
          <a:stretch/>
        </p:blipFill>
        <p:spPr bwMode="auto">
          <a:xfrm>
            <a:off x="773541" y="4113809"/>
            <a:ext cx="858765" cy="778938"/>
          </a:xfrm>
          <a:prstGeom prst="rect">
            <a:avLst/>
          </a:prstGeom>
          <a:noFill/>
          <a:extLst>
            <a:ext uri="{909E8E84-426E-40DD-AFC4-6F175D3DCCD1}">
              <a14:hiddenFill xmlns:a14="http://schemas.microsoft.com/office/drawing/2010/main">
                <a:solidFill>
                  <a:srgbClr val="FFFFFF"/>
                </a:solidFill>
              </a14:hiddenFill>
            </a:ext>
          </a:extLst>
        </p:spPr>
      </p:pic>
      <p:pic>
        <p:nvPicPr>
          <p:cNvPr id="23"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65" y="1590566"/>
            <a:ext cx="2393736" cy="2025315"/>
          </a:xfrm>
          <a:prstGeom prst="rect">
            <a:avLst/>
          </a:prstGeom>
          <a:noFill/>
          <a:ln>
            <a:noFill/>
          </a:ln>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6436" y="1602769"/>
            <a:ext cx="2291398" cy="2013112"/>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5459" y="1634883"/>
            <a:ext cx="2138391" cy="1980998"/>
          </a:xfrm>
          <a:prstGeom prst="rect">
            <a:avLst/>
          </a:prstGeom>
        </p:spPr>
      </p:pic>
    </p:spTree>
    <p:extLst>
      <p:ext uri="{BB962C8B-B14F-4D97-AF65-F5344CB8AC3E}">
        <p14:creationId xmlns:p14="http://schemas.microsoft.com/office/powerpoint/2010/main" val="427568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6"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ở đầu bài vật liệu">
            <a:hlinkClick r:id="" action="ppaction://media"/>
            <a:extLst>
              <a:ext uri="{FF2B5EF4-FFF2-40B4-BE49-F238E27FC236}">
                <a16:creationId xmlns:a16="http://schemas.microsoft.com/office/drawing/2014/main" id="{6B1CC5E0-21E3-41C3-820F-4AAFBC83FB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97739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04475"/>
            <a:ext cx="1637887" cy="523220"/>
          </a:xfrm>
          <a:prstGeom prst="rect">
            <a:avLst/>
          </a:prstGeom>
          <a:noFill/>
        </p:spPr>
        <p:txBody>
          <a:bodyPr wrap="square" rtlCol="0">
            <a:spAutoFit/>
          </a:bodyPr>
          <a:lstStyle/>
          <a:p>
            <a:pPr algn="ct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endParaRPr lang="en-US" sz="2800" dirty="0">
              <a:solidFill>
                <a:schemeClr val="tx1"/>
              </a:solidFill>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0" y="681976"/>
            <a:ext cx="2698277" cy="45719"/>
            <a:chOff x="0" y="861691"/>
            <a:chExt cx="2698277" cy="45719"/>
          </a:xfrm>
        </p:grpSpPr>
        <p:cxnSp>
          <p:nvCxnSpPr>
            <p:cNvPr id="4" name="直接连接符 15">
              <a:extLst>
                <a:ext uri="{FF2B5EF4-FFF2-40B4-BE49-F238E27FC236}">
                  <a16:creationId xmlns:a16="http://schemas.microsoft.com/office/drawing/2014/main" id="{F22AACA2-8D4F-4D0B-B897-00B64505935B}"/>
                </a:ext>
              </a:extLst>
            </p:cNvPr>
            <p:cNvCxnSpPr>
              <a:cxnSpLocks/>
              <a:stCxn id="23" idx="2"/>
            </p:cNvCxnSpPr>
            <p:nvPr/>
          </p:nvCxnSpPr>
          <p:spPr>
            <a:xfrm flipH="1">
              <a:off x="0" y="884551"/>
              <a:ext cx="2652558" cy="7265"/>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1038" name="Picture 14" descr="Vẽ Tay Nhân Vật Hoạt Hình Ngày Của Giáo Viên Vector Hình ảnh | Định dạng  hình ảnh PSD 611017429|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7326" l="21512" r="77093">
                        <a14:foregroundMark x1="48023" y1="40233" x2="46977" y2="52209"/>
                        <a14:foregroundMark x1="46279" y1="46744" x2="55814" y2="48140"/>
                      </a14:backgroundRemoval>
                    </a14:imgEffect>
                  </a14:imgLayer>
                </a14:imgProps>
              </a:ext>
              <a:ext uri="{28A0092B-C50C-407E-A947-70E740481C1C}">
                <a14:useLocalDpi xmlns:a14="http://schemas.microsoft.com/office/drawing/2010/main" val="0"/>
              </a:ext>
            </a:extLst>
          </a:blip>
          <a:srcRect l="19111" r="22462"/>
          <a:stretch/>
        </p:blipFill>
        <p:spPr bwMode="auto">
          <a:xfrm>
            <a:off x="6523405" y="391887"/>
            <a:ext cx="2620595" cy="467899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1088373" y="792885"/>
            <a:ext cx="5558319" cy="686594"/>
          </a:xfrm>
          <a:prstGeom prst="wedgeRoundRectCallout">
            <a:avLst>
              <a:gd name="adj1" fmla="val 56851"/>
              <a:gd name="adj2" fmla="val -3051"/>
              <a:gd name="adj3" fmla="val 16667"/>
            </a:avLst>
          </a:prstGeom>
          <a:solidFill>
            <a:srgbClr val="FDF1F1"/>
          </a:solidFill>
          <a:ln>
            <a:solidFill>
              <a:schemeClr val="accent6">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5" name="TextBox 34"/>
          <p:cNvSpPr txBox="1"/>
          <p:nvPr/>
        </p:nvSpPr>
        <p:spPr>
          <a:xfrm>
            <a:off x="1324539" y="866054"/>
            <a:ext cx="4962700" cy="584775"/>
          </a:xfrm>
          <a:prstGeom prst="rect">
            <a:avLst/>
          </a:prstGeom>
          <a:noFill/>
        </p:spPr>
        <p:txBody>
          <a:bodyPr wrap="square" rtlCol="0">
            <a:spAutoFit/>
          </a:bodyPr>
          <a:lstStyle/>
          <a:p>
            <a:pPr algn="ctr"/>
            <a:r>
              <a:rPr lang="en-US" sz="1600" dirty="0" err="1">
                <a:solidFill>
                  <a:srgbClr val="002060"/>
                </a:solidFill>
                <a:latin typeface="Times New Roman" panose="02020603050405020304" pitchFamily="18" charset="0"/>
                <a:cs typeface="Times New Roman" panose="02020603050405020304" pitchFamily="18" charset="0"/>
              </a:rPr>
              <a:t>Quan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sát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các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hình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bên</a:t>
            </a:r>
            <a:r>
              <a:rPr lang="en-US" sz="1600" dirty="0">
                <a:solidFill>
                  <a:srgbClr val="002060"/>
                </a:solidFill>
                <a:latin typeface="Times New Roman" panose="02020603050405020304" pitchFamily="18" charset="0"/>
                <a:cs typeface="Times New Roman" panose="02020603050405020304" pitchFamily="18" charset="0"/>
              </a:rPr>
              <a:t> d</a:t>
            </a:r>
            <a:r>
              <a:rPr lang="vi-VN" sz="1600" dirty="0">
                <a:solidFill>
                  <a:srgbClr val="002060"/>
                </a:solidFill>
                <a:latin typeface="Times New Roman" panose="02020603050405020304" pitchFamily="18" charset="0"/>
                <a:cs typeface="Times New Roman" panose="02020603050405020304" pitchFamily="18" charset="0"/>
              </a:rPr>
              <a:t>ưới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và</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xác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đinh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các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đồ</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dùng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trong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hình</a:t>
            </a:r>
            <a:r>
              <a:rPr lang="en-US" sz="1600" dirty="0">
                <a:solidFill>
                  <a:srgbClr val="002060"/>
                </a:solidFill>
                <a:latin typeface="Times New Roman" panose="02020603050405020304" pitchFamily="18" charset="0"/>
                <a:cs typeface="Times New Roman" panose="02020603050405020304" pitchFamily="18" charset="0"/>
              </a:rPr>
              <a:t> đ</a:t>
            </a:r>
            <a:r>
              <a:rPr lang="vi-VN" sz="1600" dirty="0">
                <a:solidFill>
                  <a:srgbClr val="002060"/>
                </a:solidFill>
                <a:latin typeface="Times New Roman" panose="02020603050405020304" pitchFamily="18" charset="0"/>
                <a:cs typeface="Times New Roman" panose="02020603050405020304" pitchFamily="18" charset="0"/>
              </a:rPr>
              <a:t>ượ</a:t>
            </a:r>
            <a:r>
              <a:rPr lang="en-US" sz="1600" dirty="0">
                <a:solidFill>
                  <a:srgbClr val="002060"/>
                </a:solidFill>
                <a:latin typeface="Times New Roman" panose="02020603050405020304" pitchFamily="18" charset="0"/>
                <a:cs typeface="Times New Roman" panose="02020603050405020304" pitchFamily="18" charset="0"/>
              </a:rPr>
              <a:t>c </a:t>
            </a:r>
            <a:r>
              <a:rPr lang="en-US" sz="1600" dirty="0" err="1">
                <a:solidFill>
                  <a:srgbClr val="002060"/>
                </a:solidFill>
                <a:latin typeface="Times New Roman" panose="02020603050405020304" pitchFamily="18" charset="0"/>
                <a:cs typeface="Times New Roman" panose="02020603050405020304" pitchFamily="18" charset="0"/>
              </a:rPr>
              <a:t>làm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từ</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những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vật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liệu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nào</a:t>
            </a:r>
            <a:r>
              <a:rPr lang="en-US" sz="1600" dirty="0">
                <a:solidFill>
                  <a:srgbClr val="002060"/>
                </a:solidFill>
                <a:latin typeface="Times New Roman" panose="02020603050405020304" pitchFamily="18" charset="0"/>
                <a:cs typeface="Times New Roman" panose="02020603050405020304" pitchFamily="18" charset="0"/>
              </a:rPr>
              <a:t>?</a:t>
            </a:r>
          </a:p>
        </p:txBody>
      </p:sp>
      <p:grpSp>
        <p:nvGrpSpPr>
          <p:cNvPr id="8" name="Group 7"/>
          <p:cNvGrpSpPr/>
          <p:nvPr/>
        </p:nvGrpSpPr>
        <p:grpSpPr>
          <a:xfrm>
            <a:off x="619760" y="1479479"/>
            <a:ext cx="1637887" cy="1728596"/>
            <a:chOff x="619760" y="1479479"/>
            <a:chExt cx="1637887" cy="1728596"/>
          </a:xfrm>
        </p:grpSpPr>
        <p:pic>
          <p:nvPicPr>
            <p:cNvPr id="3074" name="Picture 2" descr="Lốp xe - Vỏ xe Bridgestone với công nghệ Run-flat | Bridgestone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 y="1479479"/>
              <a:ext cx="1542532" cy="140755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638370" y="2887038"/>
              <a:ext cx="1619277"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rgbClr val="002060"/>
                  </a:solidFill>
                  <a:latin typeface="Times New Roman" panose="02020603050405020304" pitchFamily="18" charset="0"/>
                  <a:cs typeface="Times New Roman" panose="02020603050405020304" pitchFamily="18" charset="0"/>
                </a:rPr>
                <a:t>Lốp</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xe</a:t>
              </a:r>
              <a:endParaRPr lang="en-US" sz="1600" dirty="0">
                <a:solidFill>
                  <a:srgbClr val="002060"/>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2763628" y="1581298"/>
            <a:ext cx="1856050" cy="1631624"/>
            <a:chOff x="2763628" y="1581298"/>
            <a:chExt cx="1856050" cy="1631624"/>
          </a:xfrm>
        </p:grpSpPr>
        <p:pic>
          <p:nvPicPr>
            <p:cNvPr id="3076" name="Picture 4" descr="Cách đóng bàn gỗ đơn giản tại nhà"/>
            <p:cNvPicPr>
              <a:picLocks noChangeAspect="1" noChangeArrowheads="1"/>
            </p:cNvPicPr>
            <p:nvPr/>
          </p:nvPicPr>
          <p:blipFill rotWithShape="1">
            <a:blip r:embed="rId6">
              <a:extLst>
                <a:ext uri="{28A0092B-C50C-407E-A947-70E740481C1C}">
                  <a14:useLocalDpi xmlns:a14="http://schemas.microsoft.com/office/drawing/2010/main" val="0"/>
                </a:ext>
              </a:extLst>
            </a:blip>
            <a:srcRect t="22438" b="20778"/>
            <a:stretch/>
          </p:blipFill>
          <p:spPr bwMode="auto">
            <a:xfrm>
              <a:off x="2763628" y="1581298"/>
              <a:ext cx="1856050" cy="125627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934510" y="2891885"/>
              <a:ext cx="1619277"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rgbClr val="002060"/>
                  </a:solidFill>
                  <a:latin typeface="Times New Roman" panose="02020603050405020304" pitchFamily="18" charset="0"/>
                  <a:cs typeface="Times New Roman" panose="02020603050405020304" pitchFamily="18" charset="0"/>
                </a:rPr>
                <a:t>Cái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bàn</a:t>
              </a:r>
              <a:endParaRPr lang="en-US" sz="1600" dirty="0">
                <a:solidFill>
                  <a:srgbClr val="002060"/>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460375" y="3249171"/>
            <a:ext cx="2044557" cy="1671105"/>
            <a:chOff x="460375" y="3249171"/>
            <a:chExt cx="2044557" cy="1671105"/>
          </a:xfrm>
        </p:grpSpPr>
        <p:pic>
          <p:nvPicPr>
            <p:cNvPr id="3078" name="Picture 6" descr="Chậu nhựa các loại to - Siêu thị văn phòng phẩm HTL Việt Nam"/>
            <p:cNvPicPr>
              <a:picLocks noChangeAspect="1" noChangeArrowheads="1"/>
            </p:cNvPicPr>
            <p:nvPr/>
          </p:nvPicPr>
          <p:blipFill rotWithShape="1">
            <a:blip r:embed="rId7">
              <a:extLst>
                <a:ext uri="{28A0092B-C50C-407E-A947-70E740481C1C}">
                  <a14:useLocalDpi xmlns:a14="http://schemas.microsoft.com/office/drawing/2010/main" val="0"/>
                </a:ext>
              </a:extLst>
            </a:blip>
            <a:srcRect l="3988" t="18298" r="3995" b="12329"/>
            <a:stretch/>
          </p:blipFill>
          <p:spPr bwMode="auto">
            <a:xfrm>
              <a:off x="460375" y="3249171"/>
              <a:ext cx="2044557" cy="136646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638369" y="4599239"/>
              <a:ext cx="1619277"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rgbClr val="002060"/>
                  </a:solidFill>
                  <a:latin typeface="Times New Roman" panose="02020603050405020304" pitchFamily="18" charset="0"/>
                  <a:cs typeface="Times New Roman" panose="02020603050405020304" pitchFamily="18" charset="0"/>
                </a:rPr>
                <a:t>Chậu</a:t>
              </a:r>
              <a:endParaRPr lang="en-US" sz="1600" dirty="0">
                <a:solidFill>
                  <a:srgbClr val="002060"/>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2864400" y="3233760"/>
            <a:ext cx="1773411" cy="1702911"/>
            <a:chOff x="2864400" y="3233760"/>
            <a:chExt cx="1773411" cy="1702911"/>
          </a:xfrm>
        </p:grpSpPr>
        <p:pic>
          <p:nvPicPr>
            <p:cNvPr id="3080" name="Picture 8" descr="Bát con hoa đào (cái) – BATTRANG FAMILY – VÌ HẠNH PHÚC GIA ĐÌNH VIỆT"/>
            <p:cNvPicPr>
              <a:picLocks noChangeAspect="1" noChangeArrowheads="1"/>
            </p:cNvPicPr>
            <p:nvPr/>
          </p:nvPicPr>
          <p:blipFill rotWithShape="1">
            <a:blip r:embed="rId8">
              <a:extLst>
                <a:ext uri="{28A0092B-C50C-407E-A947-70E740481C1C}">
                  <a14:useLocalDpi xmlns:a14="http://schemas.microsoft.com/office/drawing/2010/main" val="0"/>
                </a:ext>
              </a:extLst>
            </a:blip>
            <a:srcRect l="21483" t="22455" r="20697" b="13360"/>
            <a:stretch/>
          </p:blipFill>
          <p:spPr bwMode="auto">
            <a:xfrm>
              <a:off x="2864400" y="3233760"/>
              <a:ext cx="1773411" cy="1365479"/>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2990696" y="4615634"/>
              <a:ext cx="1619277"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rgbClr val="002060"/>
                  </a:solidFill>
                  <a:latin typeface="Times New Roman" panose="02020603050405020304" pitchFamily="18" charset="0"/>
                  <a:cs typeface="Times New Roman" panose="02020603050405020304" pitchFamily="18" charset="0"/>
                </a:rPr>
                <a:t>Bát</a:t>
              </a:r>
              <a:endParaRPr lang="en-US" sz="1600" dirty="0">
                <a:solidFill>
                  <a:srgbClr val="002060"/>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4828521" y="3233760"/>
            <a:ext cx="2037524" cy="1718905"/>
            <a:chOff x="4828521" y="3233760"/>
            <a:chExt cx="2037524" cy="1718905"/>
          </a:xfrm>
        </p:grpSpPr>
        <p:pic>
          <p:nvPicPr>
            <p:cNvPr id="3082" name="Picture 10" descr="Tư vấn công bố hợp quy dao muỗng nĩa | VIETPAT"/>
            <p:cNvPicPr>
              <a:picLocks noChangeAspect="1" noChangeArrowheads="1"/>
            </p:cNvPicPr>
            <p:nvPr/>
          </p:nvPicPr>
          <p:blipFill rotWithShape="1">
            <a:blip r:embed="rId9">
              <a:extLst>
                <a:ext uri="{28A0092B-C50C-407E-A947-70E740481C1C}">
                  <a14:useLocalDpi xmlns:a14="http://schemas.microsoft.com/office/drawing/2010/main" val="0"/>
                </a:ext>
              </a:extLst>
            </a:blip>
            <a:srcRect l="4626" b="23287"/>
            <a:stretch/>
          </p:blipFill>
          <p:spPr bwMode="auto">
            <a:xfrm>
              <a:off x="4828521" y="3233760"/>
              <a:ext cx="2037524" cy="1381874"/>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5095737" y="4631628"/>
              <a:ext cx="1619277"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rgbClr val="002060"/>
                  </a:solidFill>
                  <a:latin typeface="Times New Roman" panose="02020603050405020304" pitchFamily="18" charset="0"/>
                  <a:cs typeface="Times New Roman" panose="02020603050405020304" pitchFamily="18" charset="0"/>
                </a:rPr>
                <a:t>Thìa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dĩa</a:t>
              </a:r>
              <a:endParaRPr lang="en-US" sz="1600" dirty="0">
                <a:solidFill>
                  <a:srgbClr val="002060"/>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4999483" y="1586945"/>
            <a:ext cx="1619277" cy="1626001"/>
            <a:chOff x="4999483" y="1586945"/>
            <a:chExt cx="1619277" cy="1626001"/>
          </a:xfrm>
        </p:grpSpPr>
        <p:pic>
          <p:nvPicPr>
            <p:cNvPr id="3084" name="Picture 12" descr="Krosno: Bộ 6 cốc thủy tinh cao cấp dáng cao cao 350ml - sản xuất tại Ba  Lan.-Công Ty Cổ Phần Thái Dương Gia"/>
            <p:cNvPicPr>
              <a:picLocks noChangeAspect="1" noChangeArrowheads="1"/>
            </p:cNvPicPr>
            <p:nvPr/>
          </p:nvPicPr>
          <p:blipFill rotWithShape="1">
            <a:blip r:embed="rId10">
              <a:extLst>
                <a:ext uri="{28A0092B-C50C-407E-A947-70E740481C1C}">
                  <a14:useLocalDpi xmlns:a14="http://schemas.microsoft.com/office/drawing/2010/main" val="0"/>
                </a:ext>
              </a:extLst>
            </a:blip>
            <a:srcRect l="19807" t="12872" r="14606"/>
            <a:stretch/>
          </p:blipFill>
          <p:spPr bwMode="auto">
            <a:xfrm>
              <a:off x="5070872" y="1586945"/>
              <a:ext cx="1357178" cy="1201941"/>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4999483" y="2891909"/>
              <a:ext cx="1619277"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rgbClr val="002060"/>
                  </a:solidFill>
                  <a:latin typeface="Times New Roman" panose="02020603050405020304" pitchFamily="18" charset="0"/>
                  <a:cs typeface="Times New Roman" panose="02020603050405020304" pitchFamily="18" charset="0"/>
                </a:rPr>
                <a:t>Cốc</a:t>
              </a:r>
              <a:endParaRPr lang="en-US" sz="1600"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3632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1038"/>
                                        </p:tgtEl>
                                        <p:attrNameLst>
                                          <p:attrName>style.visibility</p:attrName>
                                        </p:attrNameLst>
                                      </p:cBhvr>
                                      <p:to>
                                        <p:strVal val="visible"/>
                                      </p:to>
                                    </p:set>
                                    <p:animEffect transition="in" filter="wipe(down)">
                                      <p:cBhvr>
                                        <p:cTn id="13" dur="500"/>
                                        <p:tgtEl>
                                          <p:spTgt spid="103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100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200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nodeType="withEffect">
                                  <p:stCondLst>
                                    <p:cond delay="250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04475"/>
            <a:ext cx="1637887" cy="523220"/>
          </a:xfrm>
          <a:prstGeom prst="rect">
            <a:avLst/>
          </a:prstGeom>
          <a:noFill/>
        </p:spPr>
        <p:txBody>
          <a:bodyPr wrap="square" rtlCol="0">
            <a:spAutoFit/>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liệu</a:t>
            </a:r>
            <a:endParaRPr lang="en-US" sz="2800" b="1" dirty="0">
              <a:solidFill>
                <a:schemeClr val="tx1"/>
              </a:solidFill>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0" y="681976"/>
            <a:ext cx="2698277" cy="45719"/>
            <a:chOff x="0" y="861691"/>
            <a:chExt cx="2698277" cy="45719"/>
          </a:xfrm>
        </p:grpSpPr>
        <p:cxnSp>
          <p:nvCxnSpPr>
            <p:cNvPr id="4" name="直接连接符 15">
              <a:extLst>
                <a:ext uri="{FF2B5EF4-FFF2-40B4-BE49-F238E27FC236}">
                  <a16:creationId xmlns:a16="http://schemas.microsoft.com/office/drawing/2014/main" id="{F22AACA2-8D4F-4D0B-B897-00B64505935B}"/>
                </a:ext>
              </a:extLst>
            </p:cNvPr>
            <p:cNvCxnSpPr>
              <a:cxnSpLocks/>
              <a:stCxn id="23" idx="2"/>
            </p:cNvCxnSpPr>
            <p:nvPr/>
          </p:nvCxnSpPr>
          <p:spPr>
            <a:xfrm flipH="1">
              <a:off x="0" y="884551"/>
              <a:ext cx="2652558" cy="7265"/>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3074" name="Picture 2" descr="Lốp xe - Vỏ xe Bridgestone với công nghệ Run-flat | Bridgeston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1" y="856711"/>
            <a:ext cx="1542532" cy="140755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234721" y="2314581"/>
            <a:ext cx="1315666"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err="1">
                <a:solidFill>
                  <a:srgbClr val="002060"/>
                </a:solidFill>
                <a:latin typeface="Times New Roman" panose="02020603050405020304" pitchFamily="18" charset="0"/>
                <a:cs typeface="Times New Roman" panose="02020603050405020304" pitchFamily="18" charset="0"/>
              </a:rPr>
              <a:t>Lốp</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xe</a:t>
            </a:r>
            <a:endParaRPr lang="en-US" sz="1600" dirty="0">
              <a:solidFill>
                <a:srgbClr val="002060"/>
              </a:solidFill>
              <a:latin typeface="Times New Roman" panose="02020603050405020304" pitchFamily="18" charset="0"/>
              <a:cs typeface="Times New Roman" panose="02020603050405020304" pitchFamily="18" charset="0"/>
            </a:endParaRPr>
          </a:p>
        </p:txBody>
      </p:sp>
      <p:pic>
        <p:nvPicPr>
          <p:cNvPr id="3076" name="Picture 4" descr="Cách đóng bàn gỗ đơn giản tại nhà"/>
          <p:cNvPicPr>
            <a:picLocks noChangeAspect="1" noChangeArrowheads="1"/>
          </p:cNvPicPr>
          <p:nvPr/>
        </p:nvPicPr>
        <p:blipFill rotWithShape="1">
          <a:blip r:embed="rId4">
            <a:extLst>
              <a:ext uri="{28A0092B-C50C-407E-A947-70E740481C1C}">
                <a14:useLocalDpi xmlns:a14="http://schemas.microsoft.com/office/drawing/2010/main" val="0"/>
              </a:ext>
            </a:extLst>
          </a:blip>
          <a:srcRect t="22438" b="20778"/>
          <a:stretch/>
        </p:blipFill>
        <p:spPr bwMode="auto">
          <a:xfrm>
            <a:off x="2935886" y="856710"/>
            <a:ext cx="1856050" cy="1407559"/>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3236678" y="2264269"/>
            <a:ext cx="1315666"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err="1">
                <a:solidFill>
                  <a:srgbClr val="002060"/>
                </a:solidFill>
                <a:latin typeface="Times New Roman" panose="02020603050405020304" pitchFamily="18" charset="0"/>
                <a:cs typeface="Times New Roman" panose="02020603050405020304" pitchFamily="18" charset="0"/>
              </a:rPr>
              <a:t>Cái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bàn</a:t>
            </a:r>
            <a:endParaRPr lang="en-US" sz="1600" dirty="0">
              <a:solidFill>
                <a:srgbClr val="002060"/>
              </a:solidFill>
              <a:latin typeface="Times New Roman" panose="02020603050405020304" pitchFamily="18" charset="0"/>
              <a:cs typeface="Times New Roman" panose="02020603050405020304" pitchFamily="18" charset="0"/>
            </a:endParaRPr>
          </a:p>
        </p:txBody>
      </p:sp>
      <p:pic>
        <p:nvPicPr>
          <p:cNvPr id="3078" name="Picture 6" descr="Chậu nhựa các loại to - Siêu thị văn phòng phẩm HTL Việt Nam"/>
          <p:cNvPicPr>
            <a:picLocks noChangeAspect="1" noChangeArrowheads="1"/>
          </p:cNvPicPr>
          <p:nvPr/>
        </p:nvPicPr>
        <p:blipFill rotWithShape="1">
          <a:blip r:embed="rId5">
            <a:extLst>
              <a:ext uri="{28A0092B-C50C-407E-A947-70E740481C1C}">
                <a14:useLocalDpi xmlns:a14="http://schemas.microsoft.com/office/drawing/2010/main" val="0"/>
              </a:ext>
            </a:extLst>
          </a:blip>
          <a:srcRect l="3988" t="18298" r="8522" b="12329"/>
          <a:stretch/>
        </p:blipFill>
        <p:spPr bwMode="auto">
          <a:xfrm>
            <a:off x="0" y="2972872"/>
            <a:ext cx="1548477" cy="108845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189970" y="4311845"/>
            <a:ext cx="1306233"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err="1">
                <a:solidFill>
                  <a:srgbClr val="002060"/>
                </a:solidFill>
                <a:latin typeface="Times New Roman" panose="02020603050405020304" pitchFamily="18" charset="0"/>
                <a:cs typeface="Times New Roman" panose="02020603050405020304" pitchFamily="18" charset="0"/>
              </a:rPr>
              <a:t>Chậu</a:t>
            </a:r>
            <a:endParaRPr lang="en-US" sz="1600" dirty="0">
              <a:solidFill>
                <a:srgbClr val="002060"/>
              </a:solidFill>
              <a:latin typeface="Times New Roman" panose="02020603050405020304" pitchFamily="18" charset="0"/>
              <a:cs typeface="Times New Roman" panose="02020603050405020304" pitchFamily="18" charset="0"/>
            </a:endParaRPr>
          </a:p>
        </p:txBody>
      </p:sp>
      <p:pic>
        <p:nvPicPr>
          <p:cNvPr id="3080" name="Picture 8" descr="Bát con hoa đào (cái) – BATTRANG FAMILY – VÌ HẠNH PHÚC GIA ĐÌNH VIỆT"/>
          <p:cNvPicPr>
            <a:picLocks noChangeAspect="1" noChangeArrowheads="1"/>
          </p:cNvPicPr>
          <p:nvPr/>
        </p:nvPicPr>
        <p:blipFill rotWithShape="1">
          <a:blip r:embed="rId6">
            <a:extLst>
              <a:ext uri="{28A0092B-C50C-407E-A947-70E740481C1C}">
                <a14:useLocalDpi xmlns:a14="http://schemas.microsoft.com/office/drawing/2010/main" val="0"/>
              </a:ext>
            </a:extLst>
          </a:blip>
          <a:srcRect l="23926" t="22455" r="25363" b="13360"/>
          <a:stretch/>
        </p:blipFill>
        <p:spPr bwMode="auto">
          <a:xfrm>
            <a:off x="3187271" y="3006506"/>
            <a:ext cx="1353787" cy="1100033"/>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3288087" y="4311845"/>
            <a:ext cx="1315666"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err="1">
                <a:solidFill>
                  <a:srgbClr val="002060"/>
                </a:solidFill>
                <a:latin typeface="Times New Roman" panose="02020603050405020304" pitchFamily="18" charset="0"/>
                <a:cs typeface="Times New Roman" panose="02020603050405020304" pitchFamily="18" charset="0"/>
              </a:rPr>
              <a:t>Bát</a:t>
            </a:r>
            <a:endParaRPr lang="en-US" sz="1600" dirty="0">
              <a:solidFill>
                <a:srgbClr val="002060"/>
              </a:solidFill>
              <a:latin typeface="Times New Roman" panose="02020603050405020304" pitchFamily="18" charset="0"/>
              <a:cs typeface="Times New Roman" panose="02020603050405020304" pitchFamily="18" charset="0"/>
            </a:endParaRPr>
          </a:p>
        </p:txBody>
      </p:sp>
      <p:pic>
        <p:nvPicPr>
          <p:cNvPr id="3082" name="Picture 10" descr="Tư vấn công bố hợp quy dao muỗng nĩa | VIETPAT"/>
          <p:cNvPicPr>
            <a:picLocks noChangeAspect="1" noChangeArrowheads="1"/>
          </p:cNvPicPr>
          <p:nvPr/>
        </p:nvPicPr>
        <p:blipFill rotWithShape="1">
          <a:blip r:embed="rId7">
            <a:extLst>
              <a:ext uri="{28A0092B-C50C-407E-A947-70E740481C1C}">
                <a14:useLocalDpi xmlns:a14="http://schemas.microsoft.com/office/drawing/2010/main" val="0"/>
              </a:ext>
            </a:extLst>
          </a:blip>
          <a:srcRect l="4626" b="23287"/>
          <a:stretch/>
        </p:blipFill>
        <p:spPr bwMode="auto">
          <a:xfrm>
            <a:off x="6328291" y="2972872"/>
            <a:ext cx="1451335" cy="1221949"/>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6373632" y="4309436"/>
            <a:ext cx="1303834"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err="1">
                <a:solidFill>
                  <a:srgbClr val="002060"/>
                </a:solidFill>
                <a:latin typeface="Times New Roman" panose="02020603050405020304" pitchFamily="18" charset="0"/>
                <a:cs typeface="Times New Roman" panose="02020603050405020304" pitchFamily="18" charset="0"/>
              </a:rPr>
              <a:t>Thìa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dĩa</a:t>
            </a:r>
            <a:endParaRPr lang="en-US" sz="1600" dirty="0">
              <a:solidFill>
                <a:srgbClr val="002060"/>
              </a:solidFill>
              <a:latin typeface="Times New Roman" panose="02020603050405020304" pitchFamily="18" charset="0"/>
              <a:cs typeface="Times New Roman" panose="02020603050405020304" pitchFamily="18" charset="0"/>
            </a:endParaRPr>
          </a:p>
        </p:txBody>
      </p:sp>
      <p:pic>
        <p:nvPicPr>
          <p:cNvPr id="3084" name="Picture 12" descr="Krosno: Bộ 6 cốc thủy tinh cao cấp dáng cao cao 350ml - sản xuất tại Ba  Lan.-Công Ty Cổ Phần Thái Dương Gia"/>
          <p:cNvPicPr>
            <a:picLocks noChangeAspect="1" noChangeArrowheads="1"/>
          </p:cNvPicPr>
          <p:nvPr/>
        </p:nvPicPr>
        <p:blipFill rotWithShape="1">
          <a:blip r:embed="rId8">
            <a:extLst>
              <a:ext uri="{28A0092B-C50C-407E-A947-70E740481C1C}">
                <a14:useLocalDpi xmlns:a14="http://schemas.microsoft.com/office/drawing/2010/main" val="0"/>
              </a:ext>
            </a:extLst>
          </a:blip>
          <a:srcRect l="29083" t="12872" r="27875"/>
          <a:stretch/>
        </p:blipFill>
        <p:spPr bwMode="auto">
          <a:xfrm>
            <a:off x="6595489" y="1042762"/>
            <a:ext cx="890650" cy="1201941"/>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6328291" y="2286675"/>
            <a:ext cx="1329853"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err="1">
                <a:solidFill>
                  <a:srgbClr val="002060"/>
                </a:solidFill>
                <a:latin typeface="Times New Roman" panose="02020603050405020304" pitchFamily="18" charset="0"/>
                <a:cs typeface="Times New Roman" panose="02020603050405020304" pitchFamily="18" charset="0"/>
              </a:rPr>
              <a:t>Cốc</a:t>
            </a:r>
            <a:endParaRPr lang="en-US" sz="1600" dirty="0">
              <a:solidFill>
                <a:srgbClr val="002060"/>
              </a:solidFill>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flipH="1">
            <a:off x="2978411" y="856710"/>
            <a:ext cx="26989" cy="3819687"/>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1472" y="2699328"/>
            <a:ext cx="8623084" cy="3259"/>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11431" y="856710"/>
            <a:ext cx="18420" cy="3818225"/>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8" name="Line Callout 1 (Border and Accent Bar) 7"/>
          <p:cNvSpPr/>
          <p:nvPr/>
        </p:nvSpPr>
        <p:spPr>
          <a:xfrm>
            <a:off x="1761181" y="1353114"/>
            <a:ext cx="1128688" cy="488175"/>
          </a:xfrm>
          <a:prstGeom prst="accentBorderCallout1">
            <a:avLst>
              <a:gd name="adj1" fmla="val 44489"/>
              <a:gd name="adj2" fmla="val -8333"/>
              <a:gd name="adj3" fmla="val 45183"/>
              <a:gd name="adj4" fmla="val -36060"/>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Times New Roman" panose="02020603050405020304" pitchFamily="18" charset="0"/>
                <a:cs typeface="Times New Roman" panose="02020603050405020304" pitchFamily="18" charset="0"/>
              </a:rPr>
              <a:t>CAO SU</a:t>
            </a:r>
          </a:p>
        </p:txBody>
      </p:sp>
      <p:sp>
        <p:nvSpPr>
          <p:cNvPr id="30" name="Line Callout 1 (Border and Accent Bar) 29"/>
          <p:cNvSpPr/>
          <p:nvPr/>
        </p:nvSpPr>
        <p:spPr>
          <a:xfrm>
            <a:off x="1802474" y="3362371"/>
            <a:ext cx="1087395" cy="488175"/>
          </a:xfrm>
          <a:prstGeom prst="accentBorderCallout1">
            <a:avLst>
              <a:gd name="adj1" fmla="val 44489"/>
              <a:gd name="adj2" fmla="val -8333"/>
              <a:gd name="adj3" fmla="val 45084"/>
              <a:gd name="adj4" fmla="val -23251"/>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Times New Roman" panose="02020603050405020304" pitchFamily="18" charset="0"/>
                <a:cs typeface="Times New Roman" panose="02020603050405020304" pitchFamily="18" charset="0"/>
              </a:rPr>
              <a:t>NHỰA</a:t>
            </a:r>
          </a:p>
        </p:txBody>
      </p:sp>
      <p:sp>
        <p:nvSpPr>
          <p:cNvPr id="31" name="Line Callout 1 (Border and Accent Bar) 30"/>
          <p:cNvSpPr/>
          <p:nvPr/>
        </p:nvSpPr>
        <p:spPr>
          <a:xfrm>
            <a:off x="4996642" y="1353113"/>
            <a:ext cx="1087395" cy="488175"/>
          </a:xfrm>
          <a:prstGeom prst="accentBorderCallout1">
            <a:avLst>
              <a:gd name="adj1" fmla="val 44489"/>
              <a:gd name="adj2" fmla="val -8333"/>
              <a:gd name="adj3" fmla="val 45183"/>
              <a:gd name="adj4" fmla="val -36060"/>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Times New Roman" panose="02020603050405020304" pitchFamily="18" charset="0"/>
                <a:cs typeface="Times New Roman" panose="02020603050405020304" pitchFamily="18" charset="0"/>
              </a:rPr>
              <a:t>GỖ</a:t>
            </a:r>
          </a:p>
        </p:txBody>
      </p:sp>
      <p:sp>
        <p:nvSpPr>
          <p:cNvPr id="32" name="Line Callout 1 (Border and Accent Bar) 31"/>
          <p:cNvSpPr/>
          <p:nvPr/>
        </p:nvSpPr>
        <p:spPr>
          <a:xfrm>
            <a:off x="4925120" y="3358365"/>
            <a:ext cx="1087395" cy="488175"/>
          </a:xfrm>
          <a:prstGeom prst="accentBorderCallout1">
            <a:avLst>
              <a:gd name="adj1" fmla="val 44489"/>
              <a:gd name="adj2" fmla="val -8333"/>
              <a:gd name="adj3" fmla="val 45183"/>
              <a:gd name="adj4" fmla="val -36060"/>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Times New Roman" panose="02020603050405020304" pitchFamily="18" charset="0"/>
                <a:cs typeface="Times New Roman" panose="02020603050405020304" pitchFamily="18" charset="0"/>
              </a:rPr>
              <a:t>SỨ</a:t>
            </a:r>
          </a:p>
        </p:txBody>
      </p:sp>
      <p:sp>
        <p:nvSpPr>
          <p:cNvPr id="33" name="Line Callout 1 (Border and Accent Bar) 32"/>
          <p:cNvSpPr/>
          <p:nvPr/>
        </p:nvSpPr>
        <p:spPr>
          <a:xfrm>
            <a:off x="7928344" y="1229309"/>
            <a:ext cx="1087395" cy="735784"/>
          </a:xfrm>
          <a:prstGeom prst="accentBorderCallout1">
            <a:avLst>
              <a:gd name="adj1" fmla="val 44489"/>
              <a:gd name="adj2" fmla="val -8333"/>
              <a:gd name="adj3" fmla="val 45183"/>
              <a:gd name="adj4" fmla="val -3606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THỦY TINH</a:t>
            </a:r>
          </a:p>
        </p:txBody>
      </p:sp>
      <p:sp>
        <p:nvSpPr>
          <p:cNvPr id="34" name="Line Callout 1 (Border and Accent Bar) 33"/>
          <p:cNvSpPr/>
          <p:nvPr/>
        </p:nvSpPr>
        <p:spPr>
          <a:xfrm>
            <a:off x="7969348" y="3178319"/>
            <a:ext cx="1046391" cy="735784"/>
          </a:xfrm>
          <a:prstGeom prst="accentBorderCallout1">
            <a:avLst>
              <a:gd name="adj1" fmla="val 44489"/>
              <a:gd name="adj2" fmla="val -6825"/>
              <a:gd name="adj3" fmla="val 44799"/>
              <a:gd name="adj4" fmla="val -1731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KIM LOẠI</a:t>
            </a:r>
          </a:p>
        </p:txBody>
      </p:sp>
    </p:spTree>
    <p:extLst>
      <p:ext uri="{BB962C8B-B14F-4D97-AF65-F5344CB8AC3E}">
        <p14:creationId xmlns:p14="http://schemas.microsoft.com/office/powerpoint/2010/main" val="312674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ircle(in)">
                                      <p:cBhvr>
                                        <p:cTn id="17" dur="2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ircle(in)">
                                      <p:cBhvr>
                                        <p:cTn id="22" dur="2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circle(in)">
                                      <p:cBhvr>
                                        <p:cTn id="27" dur="2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ircle(in)">
                                      <p:cBhvr>
                                        <p:cTn id="3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 grpId="0" animBg="1"/>
      <p:bldP spid="31" grpId="0" animBg="1"/>
      <p:bldP spid="32" grpId="0" animBg="1"/>
      <p:bldP spid="33"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195074"/>
            <a:ext cx="1637887" cy="523220"/>
          </a:xfrm>
          <a:prstGeom prst="rect">
            <a:avLst/>
          </a:prstGeom>
          <a:noFill/>
        </p:spPr>
        <p:txBody>
          <a:bodyPr wrap="square" rtlCol="0">
            <a:spAutoFit/>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liệu</a:t>
            </a:r>
            <a:endParaRPr lang="en-US" sz="2800" b="1" dirty="0">
              <a:solidFill>
                <a:schemeClr val="tx1"/>
              </a:solidFill>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0" y="681976"/>
            <a:ext cx="2698277" cy="45719"/>
            <a:chOff x="0" y="861691"/>
            <a:chExt cx="2698277" cy="45719"/>
          </a:xfrm>
        </p:grpSpPr>
        <p:cxnSp>
          <p:nvCxnSpPr>
            <p:cNvPr id="4" name="直接连接符 15">
              <a:extLst>
                <a:ext uri="{FF2B5EF4-FFF2-40B4-BE49-F238E27FC236}">
                  <a16:creationId xmlns:a16="http://schemas.microsoft.com/office/drawing/2014/main" id="{F22AACA2-8D4F-4D0B-B897-00B64505935B}"/>
                </a:ext>
              </a:extLst>
            </p:cNvPr>
            <p:cNvCxnSpPr>
              <a:cxnSpLocks/>
              <a:stCxn id="23" idx="2"/>
            </p:cNvCxnSpPr>
            <p:nvPr/>
          </p:nvCxnSpPr>
          <p:spPr>
            <a:xfrm flipH="1">
              <a:off x="0" y="884551"/>
              <a:ext cx="2652558" cy="7265"/>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9" name="Rounded Rectangle 28"/>
          <p:cNvSpPr/>
          <p:nvPr/>
        </p:nvSpPr>
        <p:spPr>
          <a:xfrm>
            <a:off x="858911" y="802375"/>
            <a:ext cx="5870662" cy="1725068"/>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marL="0" indent="0">
              <a:buNone/>
            </a:pPr>
            <a:r>
              <a:rPr lang="en-US" sz="1800" dirty="0">
                <a:latin typeface="Times New Roman" panose="02020603050405020304" pitchFamily="18" charset="0"/>
                <a:ea typeface="Tahoma" panose="020B0604030504040204" pitchFamily="34" charset="0"/>
                <a:cs typeface="Times New Roman" panose="02020603050405020304" pitchFamily="18" charset="0"/>
              </a:rPr>
              <a:t>Con </a:t>
            </a:r>
            <a:r>
              <a:rPr lang="en-US" sz="1800" dirty="0" err="1">
                <a:latin typeface="Times New Roman" panose="02020603050405020304" pitchFamily="18" charset="0"/>
                <a:ea typeface="Tahoma" panose="020B0604030504040204" pitchFamily="34" charset="0"/>
                <a:cs typeface="Times New Roman" panose="02020603050405020304" pitchFamily="18" charset="0"/>
              </a:rPr>
              <a:t>người</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dùng</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vật</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liệu</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để</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tạo</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ra</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các</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vật</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dụng</a:t>
            </a:r>
            <a:r>
              <a:rPr lang="en-US" sz="1800" dirty="0">
                <a:latin typeface="Times New Roman" panose="02020603050405020304" pitchFamily="18" charset="0"/>
                <a:ea typeface="Tahoma" panose="020B0604030504040204" pitchFamily="34" charset="0"/>
                <a:cs typeface="Times New Roman" panose="02020603050405020304" pitchFamily="18" charset="0"/>
              </a:rPr>
              <a:t>.</a:t>
            </a:r>
          </a:p>
          <a:p>
            <a:pPr marL="0" indent="0">
              <a:buNone/>
            </a:pPr>
            <a:r>
              <a:rPr lang="en-US" sz="1800" dirty="0">
                <a:latin typeface="Times New Roman" panose="02020603050405020304" pitchFamily="18" charset="0"/>
                <a:ea typeface="Tahoma" panose="020B0604030504040204" pitchFamily="34" charset="0"/>
                <a:cs typeface="Times New Roman" panose="02020603050405020304" pitchFamily="18" charset="0"/>
              </a:rPr>
              <a:t>	+ </a:t>
            </a:r>
            <a:r>
              <a:rPr lang="en-US" sz="1800" dirty="0" err="1">
                <a:latin typeface="Times New Roman" panose="02020603050405020304" pitchFamily="18" charset="0"/>
                <a:ea typeface="Tahoma" panose="020B0604030504040204" pitchFamily="34" charset="0"/>
                <a:cs typeface="Times New Roman" panose="02020603050405020304" pitchFamily="18" charset="0"/>
              </a:rPr>
              <a:t>Vật</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liệu</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tự</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nhiên</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như</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đá</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gỗ</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đất</a:t>
            </a:r>
            <a:r>
              <a:rPr lang="en-US" sz="1800" dirty="0">
                <a:latin typeface="Times New Roman" panose="02020603050405020304" pitchFamily="18" charset="0"/>
                <a:ea typeface="Tahoma" panose="020B0604030504040204" pitchFamily="34" charset="0"/>
                <a:cs typeface="Times New Roman" panose="02020603050405020304" pitchFamily="18" charset="0"/>
              </a:rPr>
              <a:t>,…</a:t>
            </a:r>
          </a:p>
          <a:p>
            <a:pPr marL="0" indent="0">
              <a:buNone/>
            </a:pPr>
            <a:r>
              <a:rPr lang="en-US" sz="1800" dirty="0">
                <a:latin typeface="Times New Roman" panose="02020603050405020304" pitchFamily="18" charset="0"/>
                <a:ea typeface="Tahoma" panose="020B0604030504040204" pitchFamily="34" charset="0"/>
                <a:cs typeface="Times New Roman" panose="02020603050405020304" pitchFamily="18" charset="0"/>
              </a:rPr>
              <a:t>	+ </a:t>
            </a:r>
            <a:r>
              <a:rPr lang="en-US" sz="1800" dirty="0" err="1">
                <a:latin typeface="Times New Roman" panose="02020603050405020304" pitchFamily="18" charset="0"/>
                <a:ea typeface="Tahoma" panose="020B0604030504040204" pitchFamily="34" charset="0"/>
                <a:cs typeface="Times New Roman" panose="02020603050405020304" pitchFamily="18" charset="0"/>
              </a:rPr>
              <a:t>Vật</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liệu</a:t>
            </a:r>
            <a:r>
              <a:rPr lang="en-US" sz="1800" dirty="0">
                <a:latin typeface="Times New Roman" panose="02020603050405020304" pitchFamily="18" charset="0"/>
                <a:ea typeface="Tahoma" panose="020B0604030504040204" pitchFamily="34" charset="0"/>
                <a:cs typeface="Times New Roman" panose="02020603050405020304" pitchFamily="18" charset="0"/>
              </a:rPr>
              <a:t> do con </a:t>
            </a:r>
            <a:r>
              <a:rPr lang="en-US" sz="1800" dirty="0" err="1">
                <a:latin typeface="Times New Roman" panose="02020603050405020304" pitchFamily="18" charset="0"/>
                <a:ea typeface="Tahoma" panose="020B0604030504040204" pitchFamily="34" charset="0"/>
                <a:cs typeface="Times New Roman" panose="02020603050405020304" pitchFamily="18" charset="0"/>
              </a:rPr>
              <a:t>người</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chế</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tạo</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ra</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có</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tự</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nhiên</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như</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cao</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su</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thủy</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tinh</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nhựa</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gốm</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sứ</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kim</a:t>
            </a:r>
            <a:r>
              <a:rPr lang="en-US" sz="1800" dirty="0">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latin typeface="Times New Roman" panose="02020603050405020304" pitchFamily="18" charset="0"/>
                <a:ea typeface="Tahoma" panose="020B0604030504040204" pitchFamily="34" charset="0"/>
                <a:cs typeface="Times New Roman" panose="02020603050405020304" pitchFamily="18" charset="0"/>
              </a:rPr>
              <a:t>loại</a:t>
            </a:r>
            <a:r>
              <a:rPr lang="en-US" sz="1800" dirty="0">
                <a:latin typeface="Times New Roman" panose="02020603050405020304" pitchFamily="18" charset="0"/>
                <a:ea typeface="Tahoma" panose="020B0604030504040204" pitchFamily="34" charset="0"/>
                <a:cs typeface="Times New Roman" panose="02020603050405020304" pitchFamily="18" charset="0"/>
              </a:rPr>
              <a:t>,…</a:t>
            </a:r>
            <a:endParaRPr lang="en-US" sz="1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algn="just"/>
            <a:endParaRPr lang="en-US" sz="1800" dirty="0">
              <a:solidFill>
                <a:schemeClr val="tx1"/>
              </a:solidFill>
              <a:latin typeface="Times New Roman" panose="02020603050405020304" pitchFamily="18" charset="0"/>
              <a:cs typeface="Times New Roman" panose="02020603050405020304" pitchFamily="18" charset="0"/>
            </a:endParaRPr>
          </a:p>
        </p:txBody>
      </p:sp>
      <p:pic>
        <p:nvPicPr>
          <p:cNvPr id="35" name="Picture 16" descr="Hình ảnh Cây Bút Chì Mẫu Biểu Tượng Của Trường Trừu Tượng Phẳng Văn Bản  Viết, Biểu Tượng Màu, Biểu Tượng Mẫu, Biểu Tượng Trừu Tượng Vector và PNG  với nền tro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219" b="81563" l="10000" r="90000"/>
                    </a14:imgEffect>
                  </a14:imgLayer>
                </a14:imgProps>
              </a:ext>
              <a:ext uri="{28A0092B-C50C-407E-A947-70E740481C1C}">
                <a14:useLocalDpi xmlns:a14="http://schemas.microsoft.com/office/drawing/2010/main" val="0"/>
              </a:ext>
            </a:extLst>
          </a:blip>
          <a:srcRect l="19484" t="21120" r="20289" b="20448"/>
          <a:stretch/>
        </p:blipFill>
        <p:spPr bwMode="auto">
          <a:xfrm flipH="1">
            <a:off x="42817" y="912607"/>
            <a:ext cx="755969" cy="887838"/>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le 35"/>
          <p:cNvSpPr/>
          <p:nvPr/>
        </p:nvSpPr>
        <p:spPr>
          <a:xfrm>
            <a:off x="798786" y="2589472"/>
            <a:ext cx="5930787" cy="1335287"/>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800" dirty="0" err="1">
                <a:solidFill>
                  <a:schemeClr val="tx1"/>
                </a:solidFill>
                <a:latin typeface="Times New Roman" panose="02020603050405020304" pitchFamily="18" charset="0"/>
                <a:cs typeface="Times New Roman" panose="02020603050405020304" pitchFamily="18" charset="0"/>
              </a:rPr>
              <a:t>Các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vật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liệu</a:t>
            </a:r>
            <a:r>
              <a:rPr lang="en-US" sz="1800" dirty="0">
                <a:solidFill>
                  <a:schemeClr val="tx1"/>
                </a:solidFill>
                <a:latin typeface="Times New Roman" panose="02020603050405020304" pitchFamily="18" charset="0"/>
                <a:cs typeface="Times New Roman" panose="02020603050405020304" pitchFamily="18" charset="0"/>
              </a:rPr>
              <a:t> đ</a:t>
            </a:r>
            <a:r>
              <a:rPr lang="vi-VN" sz="1800" dirty="0">
                <a:solidFill>
                  <a:schemeClr val="tx1"/>
                </a:solidFill>
                <a:latin typeface="Times New Roman" panose="02020603050405020304" pitchFamily="18" charset="0"/>
                <a:cs typeface="Times New Roman" panose="02020603050405020304" pitchFamily="18" charset="0"/>
              </a:rPr>
              <a:t>ượ</a:t>
            </a:r>
            <a:r>
              <a:rPr lang="en-US" sz="1800" dirty="0">
                <a:solidFill>
                  <a:schemeClr val="tx1"/>
                </a:solidFill>
                <a:latin typeface="Times New Roman" panose="02020603050405020304" pitchFamily="18" charset="0"/>
                <a:cs typeface="Times New Roman" panose="02020603050405020304" pitchFamily="18" charset="0"/>
              </a:rPr>
              <a:t>c </a:t>
            </a:r>
            <a:r>
              <a:rPr lang="en-US" sz="1800" dirty="0" err="1">
                <a:solidFill>
                  <a:schemeClr val="tx1"/>
                </a:solidFill>
                <a:latin typeface="Times New Roman" panose="02020603050405020304" pitchFamily="18" charset="0"/>
                <a:cs typeface="Times New Roman" panose="02020603050405020304" pitchFamily="18" charset="0"/>
              </a:rPr>
              <a:t>tạo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nên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từ</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một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hoặc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nhiều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chất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Ví</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dụ</a:t>
            </a:r>
            <a:r>
              <a:rPr lang="en-US" sz="1800" dirty="0">
                <a:solidFill>
                  <a:schemeClr val="tx1"/>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800" dirty="0" err="1">
                <a:solidFill>
                  <a:schemeClr val="tx1"/>
                </a:solidFill>
                <a:latin typeface="Times New Roman" panose="02020603050405020304" pitchFamily="18" charset="0"/>
                <a:cs typeface="Times New Roman" panose="02020603050405020304" pitchFamily="18" charset="0"/>
              </a:rPr>
              <a:t>Dây</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đồng</a:t>
            </a:r>
            <a:r>
              <a:rPr lang="en-US" sz="1800" dirty="0">
                <a:solidFill>
                  <a:schemeClr val="tx1"/>
                </a:solidFill>
                <a:latin typeface="Times New Roman" panose="02020603050405020304" pitchFamily="18" charset="0"/>
                <a:cs typeface="Times New Roman" panose="02020603050405020304" pitchFamily="18" charset="0"/>
              </a:rPr>
              <a:t> đ</a:t>
            </a:r>
            <a:r>
              <a:rPr lang="vi-VN" sz="1800" dirty="0">
                <a:solidFill>
                  <a:schemeClr val="tx1"/>
                </a:solidFill>
                <a:latin typeface="Times New Roman" panose="02020603050405020304" pitchFamily="18" charset="0"/>
                <a:cs typeface="Times New Roman" panose="02020603050405020304" pitchFamily="18" charset="0"/>
              </a:rPr>
              <a:t>ượ</a:t>
            </a:r>
            <a:r>
              <a:rPr lang="en-US" sz="1800" dirty="0">
                <a:solidFill>
                  <a:schemeClr val="tx1"/>
                </a:solidFill>
                <a:latin typeface="Times New Roman" panose="02020603050405020304" pitchFamily="18" charset="0"/>
                <a:cs typeface="Times New Roman" panose="02020603050405020304" pitchFamily="18" charset="0"/>
              </a:rPr>
              <a:t>c </a:t>
            </a:r>
            <a:r>
              <a:rPr lang="en-US" sz="1800" dirty="0" err="1">
                <a:solidFill>
                  <a:schemeClr val="tx1"/>
                </a:solidFill>
                <a:latin typeface="Times New Roman" panose="02020603050405020304" pitchFamily="18" charset="0"/>
                <a:cs typeface="Times New Roman" panose="02020603050405020304" pitchFamily="18" charset="0"/>
              </a:rPr>
              <a:t>tạo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nên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từ</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đồng</a:t>
            </a:r>
            <a:r>
              <a:rPr lang="en-US" sz="1800" dirty="0">
                <a:solidFill>
                  <a:schemeClr val="tx1"/>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800" dirty="0" err="1">
                <a:solidFill>
                  <a:schemeClr val="tx1"/>
                </a:solidFill>
                <a:latin typeface="Times New Roman" panose="02020603050405020304" pitchFamily="18" charset="0"/>
                <a:cs typeface="Times New Roman" panose="02020603050405020304" pitchFamily="18" charset="0"/>
              </a:rPr>
              <a:t>Thép</a:t>
            </a:r>
            <a:r>
              <a:rPr lang="en-US" sz="1800" dirty="0">
                <a:solidFill>
                  <a:schemeClr val="tx1"/>
                </a:solidFill>
                <a:latin typeface="Times New Roman" panose="02020603050405020304" pitchFamily="18" charset="0"/>
                <a:cs typeface="Times New Roman" panose="02020603050405020304" pitchFamily="18" charset="0"/>
              </a:rPr>
              <a:t> đ</a:t>
            </a:r>
            <a:r>
              <a:rPr lang="vi-VN" sz="1800" dirty="0">
                <a:solidFill>
                  <a:schemeClr val="tx1"/>
                </a:solidFill>
                <a:latin typeface="Times New Roman" panose="02020603050405020304" pitchFamily="18" charset="0"/>
                <a:cs typeface="Times New Roman" panose="02020603050405020304" pitchFamily="18" charset="0"/>
              </a:rPr>
              <a:t>ượ</a:t>
            </a:r>
            <a:r>
              <a:rPr lang="en-US" sz="1800" dirty="0">
                <a:solidFill>
                  <a:schemeClr val="tx1"/>
                </a:solidFill>
                <a:latin typeface="Times New Roman" panose="02020603050405020304" pitchFamily="18" charset="0"/>
                <a:cs typeface="Times New Roman" panose="02020603050405020304" pitchFamily="18" charset="0"/>
              </a:rPr>
              <a:t>c </a:t>
            </a:r>
            <a:r>
              <a:rPr lang="en-US" sz="1800" dirty="0" err="1">
                <a:solidFill>
                  <a:schemeClr val="tx1"/>
                </a:solidFill>
                <a:latin typeface="Times New Roman" panose="02020603050405020304" pitchFamily="18" charset="0"/>
                <a:cs typeface="Times New Roman" panose="02020603050405020304" pitchFamily="18" charset="0"/>
              </a:rPr>
              <a:t>tạo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ra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từ</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sắt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và</a:t>
            </a:r>
            <a:r>
              <a:rPr lang="en-US" sz="1800" dirty="0">
                <a:solidFill>
                  <a:schemeClr val="tx1"/>
                </a:solidFill>
                <a:latin typeface="Times New Roman" panose="02020603050405020304" pitchFamily="18" charset="0"/>
                <a:cs typeface="Times New Roman" panose="02020603050405020304" pitchFamily="18" charset="0"/>
              </a:rPr>
              <a:t> carbon.</a:t>
            </a:r>
          </a:p>
        </p:txBody>
      </p:sp>
      <p:sp>
        <p:nvSpPr>
          <p:cNvPr id="38" name="Rounded Rectangle 37"/>
          <p:cNvSpPr/>
          <p:nvPr/>
        </p:nvSpPr>
        <p:spPr>
          <a:xfrm>
            <a:off x="798787" y="4126850"/>
            <a:ext cx="5930786" cy="873717"/>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800" dirty="0" err="1">
                <a:solidFill>
                  <a:schemeClr val="tx1"/>
                </a:solidFill>
                <a:latin typeface="Times New Roman" panose="02020603050405020304" pitchFamily="18" charset="0"/>
                <a:cs typeface="Times New Roman" panose="02020603050405020304" pitchFamily="18" charset="0"/>
              </a:rPr>
              <a:t>Một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vật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dụng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có</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thể</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làm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bằng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nhiều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vật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liệu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nhau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và</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một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vật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liệu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cũng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có</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thể</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làm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ra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nhiều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vật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dụng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khác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nhau</a:t>
            </a:r>
            <a:r>
              <a:rPr lang="en-US" sz="1800" dirty="0">
                <a:solidFill>
                  <a:schemeClr val="tx1"/>
                </a:solidFill>
                <a:latin typeface="Times New Roman" panose="02020603050405020304" pitchFamily="18" charset="0"/>
                <a:cs typeface="Times New Roman" panose="02020603050405020304" pitchFamily="18" charset="0"/>
              </a:rPr>
              <a:t>.</a:t>
            </a:r>
          </a:p>
        </p:txBody>
      </p:sp>
      <p:pic>
        <p:nvPicPr>
          <p:cNvPr id="4098" name="Picture 2" descr="Học Sinh đọc Sách Cậu Bé Vẽ Tay Minh Họa Hình ảnh | Định dạng hình ảnh PSD  611174617| vn.lovepik.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79" b="95930" l="10000" r="90000">
                        <a14:foregroundMark x1="30814" y1="15814" x2="52093" y2="16744"/>
                        <a14:foregroundMark x1="28953" y1="75000" x2="69884" y2="85581"/>
                        <a14:foregroundMark x1="55581" y1="83721" x2="43023" y2="82558"/>
                        <a14:foregroundMark x1="72093" y1="83488" x2="72093" y2="88140"/>
                        <a14:foregroundMark x1="32093" y1="82558" x2="33953" y2="89767"/>
                        <a14:foregroundMark x1="31395" y1="83488" x2="30465" y2="89419"/>
                      </a14:backgroundRemoval>
                    </a14:imgEffect>
                  </a14:imgLayer>
                </a14:imgProps>
              </a:ext>
              <a:ext uri="{28A0092B-C50C-407E-A947-70E740481C1C}">
                <a14:useLocalDpi xmlns:a14="http://schemas.microsoft.com/office/drawing/2010/main" val="0"/>
              </a:ext>
            </a:extLst>
          </a:blip>
          <a:srcRect/>
          <a:stretch>
            <a:fillRect/>
          </a:stretch>
        </p:blipFill>
        <p:spPr bwMode="auto">
          <a:xfrm>
            <a:off x="6512295" y="1901056"/>
            <a:ext cx="3173118" cy="3354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04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inVertical)">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6"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04475"/>
            <a:ext cx="1637887" cy="523220"/>
          </a:xfrm>
          <a:prstGeom prst="rect">
            <a:avLst/>
          </a:prstGeom>
          <a:noFill/>
        </p:spPr>
        <p:txBody>
          <a:bodyPr wrap="square" rtlCol="0">
            <a:spAutoFit/>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liệu</a:t>
            </a:r>
            <a:endParaRPr lang="en-US" sz="2800" b="1" dirty="0">
              <a:solidFill>
                <a:schemeClr val="tx1"/>
              </a:solidFill>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0" y="681976"/>
            <a:ext cx="2698277" cy="45719"/>
            <a:chOff x="0" y="861691"/>
            <a:chExt cx="2698277" cy="45719"/>
          </a:xfrm>
        </p:grpSpPr>
        <p:cxnSp>
          <p:nvCxnSpPr>
            <p:cNvPr id="4" name="直接连接符 15">
              <a:extLst>
                <a:ext uri="{FF2B5EF4-FFF2-40B4-BE49-F238E27FC236}">
                  <a16:creationId xmlns:a16="http://schemas.microsoft.com/office/drawing/2014/main" id="{F22AACA2-8D4F-4D0B-B897-00B64505935B}"/>
                </a:ext>
              </a:extLst>
            </p:cNvPr>
            <p:cNvCxnSpPr>
              <a:cxnSpLocks/>
              <a:stCxn id="23" idx="2"/>
            </p:cNvCxnSpPr>
            <p:nvPr/>
          </p:nvCxnSpPr>
          <p:spPr>
            <a:xfrm flipH="1">
              <a:off x="0" y="884551"/>
              <a:ext cx="2652558" cy="7265"/>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3" name="Rectangle 2"/>
          <p:cNvSpPr/>
          <p:nvPr/>
        </p:nvSpPr>
        <p:spPr>
          <a:xfrm>
            <a:off x="1660636" y="809143"/>
            <a:ext cx="6106510" cy="1113083"/>
          </a:xfrm>
          <a:prstGeom prst="rect">
            <a:avLst/>
          </a:prstGeom>
          <a:ln>
            <a:solidFill>
              <a:schemeClr val="bg1">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285750" indent="-285750" algn="just">
              <a:buFont typeface="Arial" panose="020B0604020202020204" pitchFamily="34" charset="0"/>
              <a:buChar char="•"/>
            </a:pPr>
            <a:r>
              <a:rPr lang="en-US" sz="1600" dirty="0" err="1">
                <a:latin typeface="Times New Roman" panose="02020603050405020304" pitchFamily="18" charset="0"/>
                <a:cs typeface="Times New Roman" panose="02020603050405020304" pitchFamily="18" charset="0"/>
              </a:rPr>
              <a:t>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hãy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nêu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có</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bằng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liệu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nhau</a:t>
            </a:r>
            <a:r>
              <a:rPr lang="en-US" sz="1600"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1600" dirty="0" err="1">
                <a:latin typeface="Times New Roman" panose="02020603050405020304" pitchFamily="18" charset="0"/>
                <a:cs typeface="Times New Roman" panose="02020603050405020304" pitchFamily="18" charset="0"/>
              </a:rPr>
              <a:t>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hãy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nêu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sử</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liệu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ra</a:t>
            </a:r>
            <a:r>
              <a:rPr lang="en-US" sz="1600" dirty="0">
                <a:latin typeface="Times New Roman" panose="02020603050405020304" pitchFamily="18" charset="0"/>
                <a:cs typeface="Times New Roman" panose="02020603050405020304" pitchFamily="18" charset="0"/>
              </a:rPr>
              <a:t> đ</a:t>
            </a:r>
            <a:r>
              <a:rPr lang="vi-VN" sz="1600" dirty="0">
                <a:latin typeface="Times New Roman" panose="02020603050405020304" pitchFamily="18" charset="0"/>
                <a:cs typeface="Times New Roman" panose="02020603050405020304" pitchFamily="18" charset="0"/>
              </a:rPr>
              <a:t>ượ</a:t>
            </a:r>
            <a:r>
              <a:rPr lang="en-US" sz="1600" dirty="0">
                <a:latin typeface="Times New Roman" panose="02020603050405020304" pitchFamily="18" charset="0"/>
                <a:cs typeface="Times New Roman" panose="02020603050405020304" pitchFamily="18" charset="0"/>
              </a:rPr>
              <a:t>c </a:t>
            </a:r>
            <a:r>
              <a:rPr lang="en-US" sz="1600" dirty="0" err="1">
                <a:latin typeface="Times New Roman" panose="02020603050405020304" pitchFamily="18" charset="0"/>
                <a:cs typeface="Times New Roman" panose="02020603050405020304" pitchFamily="18" charset="0"/>
              </a:rPr>
              <a:t>nhiều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nhau</a:t>
            </a:r>
            <a:r>
              <a:rPr lang="en-US" sz="1600" dirty="0">
                <a:latin typeface="Times New Roman" panose="02020603050405020304" pitchFamily="18" charset="0"/>
                <a:cs typeface="Times New Roman" panose="02020603050405020304" pitchFamily="18" charset="0"/>
              </a:rPr>
              <a:t>.</a:t>
            </a:r>
          </a:p>
        </p:txBody>
      </p:sp>
      <p:cxnSp>
        <p:nvCxnSpPr>
          <p:cNvPr id="18" name="Straight Connector 17"/>
          <p:cNvCxnSpPr/>
          <p:nvPr/>
        </p:nvCxnSpPr>
        <p:spPr>
          <a:xfrm>
            <a:off x="4572000" y="2101575"/>
            <a:ext cx="1" cy="3377762"/>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52751" y="2349299"/>
            <a:ext cx="8623084" cy="3259"/>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55113" y="1918412"/>
            <a:ext cx="3594889" cy="461665"/>
          </a:xfrm>
          <a:prstGeom prst="rect">
            <a:avLst/>
          </a:prstGeom>
          <a:noFill/>
        </p:spPr>
        <p:txBody>
          <a:bodyPr wrap="square" rtlCol="0">
            <a:spAutoFit/>
          </a:bodyPr>
          <a:lstStyle/>
          <a:p>
            <a:pPr algn="ctr">
              <a:lnSpc>
                <a:spcPct val="150000"/>
              </a:lnSpc>
            </a:pPr>
            <a:r>
              <a:rPr lang="en-US" sz="1600" dirty="0" err="1">
                <a:solidFill>
                  <a:srgbClr val="002060"/>
                </a:solidFill>
                <a:latin typeface="Times New Roman" panose="02020603050405020304" pitchFamily="18" charset="0"/>
                <a:cs typeface="Times New Roman" panose="02020603050405020304" pitchFamily="18" charset="0"/>
              </a:rPr>
              <a:t>Vật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dụng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làm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bằng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nhiều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vật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liệu</a:t>
            </a:r>
            <a:endParaRPr lang="en-US" sz="1600" dirty="0">
              <a:solidFill>
                <a:srgbClr val="00206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854474" y="1918412"/>
            <a:ext cx="3594889" cy="461665"/>
          </a:xfrm>
          <a:prstGeom prst="rect">
            <a:avLst/>
          </a:prstGeom>
          <a:noFill/>
        </p:spPr>
        <p:txBody>
          <a:bodyPr wrap="square" rtlCol="0">
            <a:spAutoFit/>
          </a:bodyPr>
          <a:lstStyle/>
          <a:p>
            <a:pPr algn="ctr">
              <a:lnSpc>
                <a:spcPct val="150000"/>
              </a:lnSpc>
            </a:pPr>
            <a:r>
              <a:rPr lang="en-US" sz="1600" dirty="0" err="1">
                <a:solidFill>
                  <a:srgbClr val="002060"/>
                </a:solidFill>
                <a:latin typeface="Times New Roman" panose="02020603050405020304" pitchFamily="18" charset="0"/>
                <a:cs typeface="Times New Roman" panose="02020603050405020304" pitchFamily="18" charset="0"/>
              </a:rPr>
              <a:t>Vật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liệu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làm</a:t>
            </a:r>
            <a:r>
              <a:rPr lang="en-US" sz="1600" dirty="0">
                <a:solidFill>
                  <a:srgbClr val="002060"/>
                </a:solidFill>
                <a:latin typeface="Times New Roman" panose="02020603050405020304" pitchFamily="18" charset="0"/>
                <a:cs typeface="Times New Roman" panose="02020603050405020304" pitchFamily="18" charset="0"/>
              </a:rPr>
              <a:t> đ</a:t>
            </a:r>
            <a:r>
              <a:rPr lang="vi-VN" sz="1600" dirty="0">
                <a:solidFill>
                  <a:srgbClr val="002060"/>
                </a:solidFill>
                <a:latin typeface="Times New Roman" panose="02020603050405020304" pitchFamily="18" charset="0"/>
                <a:cs typeface="Times New Roman" panose="02020603050405020304" pitchFamily="18" charset="0"/>
              </a:rPr>
              <a:t>ượ</a:t>
            </a:r>
            <a:r>
              <a:rPr lang="en-US" sz="1600" dirty="0">
                <a:solidFill>
                  <a:srgbClr val="002060"/>
                </a:solidFill>
                <a:latin typeface="Times New Roman" panose="02020603050405020304" pitchFamily="18" charset="0"/>
                <a:cs typeface="Times New Roman" panose="02020603050405020304" pitchFamily="18" charset="0"/>
              </a:rPr>
              <a:t>c </a:t>
            </a:r>
            <a:r>
              <a:rPr lang="en-US" sz="1600" dirty="0" err="1">
                <a:solidFill>
                  <a:srgbClr val="002060"/>
                </a:solidFill>
                <a:latin typeface="Times New Roman" panose="02020603050405020304" pitchFamily="18" charset="0"/>
                <a:cs typeface="Times New Roman" panose="02020603050405020304" pitchFamily="18" charset="0"/>
              </a:rPr>
              <a:t>nhiều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vật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dụng</a:t>
            </a:r>
            <a:endParaRPr lang="en-US" sz="1600" dirty="0">
              <a:solidFill>
                <a:srgbClr val="002060"/>
              </a:solidFill>
              <a:latin typeface="Times New Roman" panose="02020603050405020304" pitchFamily="18" charset="0"/>
              <a:cs typeface="Times New Roman" panose="02020603050405020304" pitchFamily="18" charset="0"/>
            </a:endParaRPr>
          </a:p>
        </p:txBody>
      </p:sp>
      <p:pic>
        <p:nvPicPr>
          <p:cNvPr id="6150" name="Picture 6" descr="Bộ bát đĩa lá xanh 15 sản phầm gồm 4 bát cơm 4 đĩa 1 tô 4 thìa 4 muối 1  muôi .món quà ý nghĩa cho bữa cơm người Việt.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t="7705"/>
          <a:stretch/>
        </p:blipFill>
        <p:spPr bwMode="auto">
          <a:xfrm>
            <a:off x="230115" y="2433479"/>
            <a:ext cx="1615431" cy="1331698"/>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1928630" y="2561069"/>
            <a:ext cx="2521372" cy="787249"/>
          </a:xfrm>
          <a:prstGeom prst="roundRect">
            <a:avLst/>
          </a:prstGeom>
          <a:solidFill>
            <a:schemeClr val="accent3">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tx1"/>
                </a:solidFill>
                <a:latin typeface="Times New Roman" panose="02020603050405020304" pitchFamily="18" charset="0"/>
                <a:cs typeface="Times New Roman" panose="02020603050405020304" pitchFamily="18" charset="0"/>
              </a:rPr>
              <a:t>Bát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đĩa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có</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thể</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làm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từ</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sứ</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thủy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tinh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nhựa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inox</a:t>
            </a:r>
            <a:r>
              <a:rPr lang="en-US" sz="1600" dirty="0">
                <a:solidFill>
                  <a:schemeClr val="tx1"/>
                </a:solidFill>
                <a:latin typeface="Times New Roman" panose="02020603050405020304" pitchFamily="18" charset="0"/>
                <a:cs typeface="Times New Roman" panose="02020603050405020304" pitchFamily="18" charset="0"/>
              </a:rPr>
              <a:t>, . . </a:t>
            </a:r>
          </a:p>
        </p:txBody>
      </p:sp>
      <p:pic>
        <p:nvPicPr>
          <p:cNvPr id="6152" name="Picture 8" descr="Nồi Đất Đẹp Từ Thương Hiệu NOVICOOK ⋆ Nồi Đất Việt"/>
          <p:cNvPicPr>
            <a:picLocks noChangeAspect="1" noChangeArrowheads="1"/>
          </p:cNvPicPr>
          <p:nvPr/>
        </p:nvPicPr>
        <p:blipFill rotWithShape="1">
          <a:blip r:embed="rId4">
            <a:extLst>
              <a:ext uri="{28A0092B-C50C-407E-A947-70E740481C1C}">
                <a14:useLocalDpi xmlns:a14="http://schemas.microsoft.com/office/drawing/2010/main" val="0"/>
              </a:ext>
            </a:extLst>
          </a:blip>
          <a:srcRect l="2935" t="13410" b="20987"/>
          <a:stretch/>
        </p:blipFill>
        <p:spPr bwMode="auto">
          <a:xfrm>
            <a:off x="2811536" y="3556829"/>
            <a:ext cx="1615431" cy="1312326"/>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68166" y="4027716"/>
            <a:ext cx="2521372" cy="787249"/>
          </a:xfrm>
          <a:prstGeom prst="roundRect">
            <a:avLst/>
          </a:prstGeom>
          <a:solidFill>
            <a:schemeClr val="accent3">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tx1"/>
                </a:solidFill>
                <a:latin typeface="Times New Roman" panose="02020603050405020304" pitchFamily="18" charset="0"/>
                <a:cs typeface="Times New Roman" panose="02020603050405020304" pitchFamily="18" charset="0"/>
              </a:rPr>
              <a:t>Nồi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có</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thể</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làm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bằng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đất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nhôm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inox</a:t>
            </a:r>
            <a:r>
              <a:rPr lang="en-US" sz="1600" dirty="0">
                <a:solidFill>
                  <a:schemeClr val="tx1"/>
                </a:solidFill>
                <a:latin typeface="Times New Roman" panose="02020603050405020304" pitchFamily="18" charset="0"/>
                <a:cs typeface="Times New Roman" panose="02020603050405020304" pitchFamily="18" charset="0"/>
              </a:rPr>
              <a:t>, . . .</a:t>
            </a:r>
          </a:p>
        </p:txBody>
      </p:sp>
      <p:pic>
        <p:nvPicPr>
          <p:cNvPr id="6154" name="Picture 10" descr="Bao nhiêu tiền 1m tấm nhựa PVC | PVC Hoàng G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0353" y="2433479"/>
            <a:ext cx="1353987" cy="1331698"/>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4854474" y="2561068"/>
            <a:ext cx="2521372" cy="787249"/>
          </a:xfrm>
          <a:prstGeom prst="roundRect">
            <a:avLst/>
          </a:prstGeom>
          <a:solidFill>
            <a:schemeClr val="accent3">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tx1"/>
                </a:solidFill>
                <a:latin typeface="Times New Roman" panose="02020603050405020304" pitchFamily="18" charset="0"/>
                <a:cs typeface="Times New Roman" panose="02020603050405020304" pitchFamily="18" charset="0"/>
              </a:rPr>
              <a:t>Nhựa</a:t>
            </a:r>
            <a:r>
              <a:rPr lang="en-US" sz="1600" dirty="0">
                <a:solidFill>
                  <a:schemeClr val="tx1"/>
                </a:solidFill>
                <a:latin typeface="Times New Roman" panose="02020603050405020304" pitchFamily="18" charset="0"/>
                <a:cs typeface="Times New Roman" panose="02020603050405020304" pitchFamily="18" charset="0"/>
              </a:rPr>
              <a:t> đ</a:t>
            </a:r>
            <a:r>
              <a:rPr lang="vi-VN" sz="1600" dirty="0">
                <a:solidFill>
                  <a:schemeClr val="tx1"/>
                </a:solidFill>
                <a:latin typeface="Times New Roman" panose="02020603050405020304" pitchFamily="18" charset="0"/>
                <a:cs typeface="Times New Roman" panose="02020603050405020304" pitchFamily="18" charset="0"/>
              </a:rPr>
              <a:t>ượ</a:t>
            </a:r>
            <a:r>
              <a:rPr lang="en-US" sz="1600" dirty="0">
                <a:solidFill>
                  <a:schemeClr val="tx1"/>
                </a:solidFill>
                <a:latin typeface="Times New Roman" panose="02020603050405020304" pitchFamily="18" charset="0"/>
                <a:cs typeface="Times New Roman" panose="02020603050405020304" pitchFamily="18" charset="0"/>
              </a:rPr>
              <a:t>c </a:t>
            </a:r>
            <a:r>
              <a:rPr lang="en-US" sz="1600" dirty="0" err="1">
                <a:solidFill>
                  <a:schemeClr val="tx1"/>
                </a:solidFill>
                <a:latin typeface="Times New Roman" panose="02020603050405020304" pitchFamily="18" charset="0"/>
                <a:cs typeface="Times New Roman" panose="02020603050405020304" pitchFamily="18" charset="0"/>
              </a:rPr>
              <a:t>dùng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làm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xô</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chậu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bình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đựng</a:t>
            </a:r>
            <a:r>
              <a:rPr lang="en-US" sz="1600" dirty="0">
                <a:solidFill>
                  <a:schemeClr val="tx1"/>
                </a:solidFill>
                <a:latin typeface="Times New Roman" panose="02020603050405020304" pitchFamily="18" charset="0"/>
                <a:cs typeface="Times New Roman" panose="02020603050405020304" pitchFamily="18" charset="0"/>
              </a:rPr>
              <a:t> n</a:t>
            </a:r>
            <a:r>
              <a:rPr lang="vi-VN" sz="1600" dirty="0">
                <a:solidFill>
                  <a:schemeClr val="tx1"/>
                </a:solidFill>
                <a:latin typeface="Times New Roman" panose="02020603050405020304" pitchFamily="18" charset="0"/>
                <a:cs typeface="Times New Roman" panose="02020603050405020304" pitchFamily="18" charset="0"/>
              </a:rPr>
              <a:t>ước</a:t>
            </a:r>
            <a:r>
              <a:rPr lang="en-US" sz="1600" dirty="0">
                <a:solidFill>
                  <a:schemeClr val="tx1"/>
                </a:solidFill>
                <a:latin typeface="Times New Roman" panose="02020603050405020304" pitchFamily="18" charset="0"/>
                <a:cs typeface="Times New Roman" panose="02020603050405020304" pitchFamily="18" charset="0"/>
              </a:rPr>
              <a:t>, . . </a:t>
            </a:r>
          </a:p>
        </p:txBody>
      </p:sp>
      <p:pic>
        <p:nvPicPr>
          <p:cNvPr id="6156" name="Picture 12" descr="Bản Tin Tổng Hợp Ngày 09/06/2021: Sắc Xanh Trở Lại Với Nhóm Kim Loại Cơ Bản  Sau Thời Gian Giảm Điều Chỉnh | Đầu tư hàng hóa Gia Cát Lợi"/>
          <p:cNvPicPr>
            <a:picLocks noChangeAspect="1" noChangeArrowheads="1"/>
          </p:cNvPicPr>
          <p:nvPr/>
        </p:nvPicPr>
        <p:blipFill rotWithShape="1">
          <a:blip r:embed="rId6">
            <a:extLst>
              <a:ext uri="{28A0092B-C50C-407E-A947-70E740481C1C}">
                <a14:useLocalDpi xmlns:a14="http://schemas.microsoft.com/office/drawing/2010/main" val="0"/>
              </a:ext>
            </a:extLst>
          </a:blip>
          <a:srcRect r="34885"/>
          <a:stretch/>
        </p:blipFill>
        <p:spPr bwMode="auto">
          <a:xfrm>
            <a:off x="4621027" y="3556827"/>
            <a:ext cx="1543859" cy="1312328"/>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6269878" y="3957946"/>
            <a:ext cx="2521372" cy="787249"/>
          </a:xfrm>
          <a:prstGeom prst="roundRect">
            <a:avLst/>
          </a:prstGeom>
          <a:solidFill>
            <a:schemeClr val="accent3">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chemeClr val="tx1"/>
                </a:solidFill>
                <a:latin typeface="Times New Roman" panose="02020603050405020304" pitchFamily="18" charset="0"/>
                <a:cs typeface="Times New Roman" panose="02020603050405020304" pitchFamily="18" charset="0"/>
              </a:rPr>
              <a:t>Kim </a:t>
            </a:r>
            <a:r>
              <a:rPr lang="en-US" sz="1600" dirty="0" err="1">
                <a:solidFill>
                  <a:schemeClr val="tx1"/>
                </a:solidFill>
                <a:latin typeface="Times New Roman" panose="02020603050405020304" pitchFamily="18" charset="0"/>
                <a:cs typeface="Times New Roman" panose="02020603050405020304" pitchFamily="18" charset="0"/>
              </a:rPr>
              <a:t>loại</a:t>
            </a:r>
            <a:r>
              <a:rPr lang="en-US" sz="1600" dirty="0">
                <a:solidFill>
                  <a:schemeClr val="tx1"/>
                </a:solidFill>
                <a:latin typeface="Times New Roman" panose="02020603050405020304" pitchFamily="18" charset="0"/>
                <a:cs typeface="Times New Roman" panose="02020603050405020304" pitchFamily="18" charset="0"/>
              </a:rPr>
              <a:t> đ</a:t>
            </a:r>
            <a:r>
              <a:rPr lang="vi-VN" sz="1600" dirty="0">
                <a:solidFill>
                  <a:schemeClr val="tx1"/>
                </a:solidFill>
                <a:latin typeface="Times New Roman" panose="02020603050405020304" pitchFamily="18" charset="0"/>
                <a:cs typeface="Times New Roman" panose="02020603050405020304" pitchFamily="18" charset="0"/>
              </a:rPr>
              <a:t>ượ</a:t>
            </a:r>
            <a:r>
              <a:rPr lang="en-US" sz="1600" dirty="0">
                <a:solidFill>
                  <a:schemeClr val="tx1"/>
                </a:solidFill>
                <a:latin typeface="Times New Roman" panose="02020603050405020304" pitchFamily="18" charset="0"/>
                <a:cs typeface="Times New Roman" panose="02020603050405020304" pitchFamily="18" charset="0"/>
              </a:rPr>
              <a:t>c </a:t>
            </a:r>
            <a:r>
              <a:rPr lang="en-US" sz="1600" dirty="0" err="1">
                <a:solidFill>
                  <a:schemeClr val="tx1"/>
                </a:solidFill>
                <a:latin typeface="Times New Roman" panose="02020603050405020304" pitchFamily="18" charset="0"/>
                <a:cs typeface="Times New Roman" panose="02020603050405020304" pitchFamily="18" charset="0"/>
              </a:rPr>
              <a:t>dùng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làm</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dây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điện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khung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cửa</a:t>
            </a:r>
            <a:r>
              <a:rPr lang="en-US" sz="1600" dirty="0">
                <a:solidFill>
                  <a:schemeClr val="tx1"/>
                </a:solidFill>
                <a:latin typeface="Times New Roman" panose="02020603050405020304" pitchFamily="18" charset="0"/>
                <a:cs typeface="Times New Roman" panose="02020603050405020304" pitchFamily="18" charset="0"/>
              </a:rPr>
              <a:t>, . .</a:t>
            </a:r>
          </a:p>
        </p:txBody>
      </p:sp>
    </p:spTree>
    <p:extLst>
      <p:ext uri="{BB962C8B-B14F-4D97-AF65-F5344CB8AC3E}">
        <p14:creationId xmlns:p14="http://schemas.microsoft.com/office/powerpoint/2010/main" val="238410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wipe(down)">
                                      <p:cBhvr>
                                        <p:cTn id="21" dur="500"/>
                                        <p:tgtEl>
                                          <p:spTgt spid="615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152"/>
                                        </p:tgtEl>
                                        <p:attrNameLst>
                                          <p:attrName>style.visibility</p:attrName>
                                        </p:attrNameLst>
                                      </p:cBhvr>
                                      <p:to>
                                        <p:strVal val="visible"/>
                                      </p:to>
                                    </p:set>
                                    <p:animEffect transition="in" filter="wipe(down)">
                                      <p:cBhvr>
                                        <p:cTn id="29" dur="500"/>
                                        <p:tgtEl>
                                          <p:spTgt spid="615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6154"/>
                                        </p:tgtEl>
                                        <p:attrNameLst>
                                          <p:attrName>style.visibility</p:attrName>
                                        </p:attrNameLst>
                                      </p:cBhvr>
                                      <p:to>
                                        <p:strVal val="visible"/>
                                      </p:to>
                                    </p:set>
                                    <p:animEffect transition="in" filter="wipe(down)">
                                      <p:cBhvr>
                                        <p:cTn id="40" dur="500"/>
                                        <p:tgtEl>
                                          <p:spTgt spid="615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156"/>
                                        </p:tgtEl>
                                        <p:attrNameLst>
                                          <p:attrName>style.visibility</p:attrName>
                                        </p:attrNameLst>
                                      </p:cBhvr>
                                      <p:to>
                                        <p:strVal val="visible"/>
                                      </p:to>
                                    </p:set>
                                    <p:animEffect transition="in" filter="wipe(down)">
                                      <p:cBhvr>
                                        <p:cTn id="45" dur="500"/>
                                        <p:tgtEl>
                                          <p:spTgt spid="615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6" grpId="0" animBg="1"/>
      <p:bldP spid="27" grpId="0" animBg="1"/>
      <p:bldP spid="28" grpId="0" animBg="1"/>
      <p:bldP spid="30" grpId="0" animBg="1"/>
    </p:bldLst>
  </p:timing>
</p:sld>
</file>

<file path=ppt/theme/theme1.xml><?xml version="1.0" encoding="utf-8"?>
<a:theme xmlns:a="http://schemas.openxmlformats.org/drawingml/2006/main" name="Long-Distance Christmas Calls by Slidesgo">
  <a:themeElements>
    <a:clrScheme name="Simple Light">
      <a:dk1>
        <a:srgbClr val="003956"/>
      </a:dk1>
      <a:lt1>
        <a:srgbClr val="FFFFFF"/>
      </a:lt1>
      <a:dk2>
        <a:srgbClr val="496A95"/>
      </a:dk2>
      <a:lt2>
        <a:srgbClr val="81B0C5"/>
      </a:lt2>
      <a:accent1>
        <a:srgbClr val="00677B"/>
      </a:accent1>
      <a:accent2>
        <a:srgbClr val="00899C"/>
      </a:accent2>
      <a:accent3>
        <a:srgbClr val="2A8770"/>
      </a:accent3>
      <a:accent4>
        <a:srgbClr val="64C6AC"/>
      </a:accent4>
      <a:accent5>
        <a:srgbClr val="EBB45E"/>
      </a:accent5>
      <a:accent6>
        <a:srgbClr val="E83232"/>
      </a:accent6>
      <a:hlink>
        <a:srgbClr val="0039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2644</TotalTime>
  <Words>2069</Words>
  <Application>Microsoft Office PowerPoint</Application>
  <PresentationFormat>On-screen Show (16:9)</PresentationFormat>
  <Paragraphs>275</Paragraphs>
  <Slides>33</Slides>
  <Notes>7</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#9Slide03 Arima Madurai Black</vt:lpstr>
      <vt:lpstr>Montserrat</vt:lpstr>
      <vt:lpstr>Barlow Light</vt:lpstr>
      <vt:lpstr>Livvic</vt:lpstr>
      <vt:lpstr>Days One</vt:lpstr>
      <vt:lpstr>Palatino Linotype</vt:lpstr>
      <vt:lpstr>#9Slide03 Arima Madurai</vt:lpstr>
      <vt:lpstr>Times New Roman</vt:lpstr>
      <vt:lpstr>Amatic SC</vt:lpstr>
      <vt:lpstr>Arial</vt:lpstr>
      <vt:lpstr>Calibri</vt:lpstr>
      <vt:lpstr>Nunito</vt:lpstr>
      <vt:lpstr>Tahoma</vt:lpstr>
      <vt:lpstr>Roboto Condensed Light</vt:lpstr>
      <vt:lpstr>Long-Distance Christmas Calls by Slidesgo</vt:lpstr>
      <vt:lpstr>MỘT SỐ VẬT LIỆU, NGUYÊN LIỆU, NHIÊN LIỆU, LƯƠNG THỰC - THỰC PHẨM THÔNG DỤNG</vt:lpstr>
      <vt:lpstr>BÀI 12</vt:lpstr>
      <vt:lpstr>MỘT SỐ VẬT LIỆU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Vật liệu xây dựng nào dưới đây được sử dụng nhằm bảo vệ môi trường và đảm bảo phát triển bền vững? </vt:lpstr>
      <vt:lpstr>Trong các vật liệu sau, vật liệu nào dẫn điện tốt? </vt:lpstr>
      <vt:lpstr> </vt:lpstr>
      <vt:lpstr>PowerPoint Presentation</vt:lpstr>
      <vt:lpstr>  Phân loại rác thải và sử dụng vật liệu tái chế tạo ra những sản phẩm có ứng dụng trong cuộc sống hàng ngày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Long-Distance Christmas Calls</dc:title>
  <dc:creator>DELL</dc:creator>
  <cp:lastModifiedBy>Administrator</cp:lastModifiedBy>
  <cp:revision>170</cp:revision>
  <dcterms:modified xsi:type="dcterms:W3CDTF">2023-10-17T15:03:24Z</dcterms:modified>
</cp:coreProperties>
</file>