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5" r:id="rId2"/>
    <p:sldMasterId id="2147483697" r:id="rId3"/>
    <p:sldMasterId id="2147483710" r:id="rId4"/>
    <p:sldMasterId id="2147483736" r:id="rId5"/>
    <p:sldMasterId id="2147483749" r:id="rId6"/>
    <p:sldMasterId id="2147483762" r:id="rId7"/>
  </p:sldMasterIdLst>
  <p:notesMasterIdLst>
    <p:notesMasterId r:id="rId64"/>
  </p:notesMasterIdLst>
  <p:sldIdLst>
    <p:sldId id="311" r:id="rId8"/>
    <p:sldId id="422" r:id="rId9"/>
    <p:sldId id="365" r:id="rId10"/>
    <p:sldId id="424" r:id="rId11"/>
    <p:sldId id="416" r:id="rId12"/>
    <p:sldId id="395" r:id="rId13"/>
    <p:sldId id="392" r:id="rId14"/>
    <p:sldId id="396" r:id="rId15"/>
    <p:sldId id="389" r:id="rId16"/>
    <p:sldId id="426" r:id="rId17"/>
    <p:sldId id="425" r:id="rId18"/>
    <p:sldId id="417" r:id="rId19"/>
    <p:sldId id="399" r:id="rId20"/>
    <p:sldId id="398" r:id="rId21"/>
    <p:sldId id="402" r:id="rId22"/>
    <p:sldId id="403" r:id="rId23"/>
    <p:sldId id="404" r:id="rId24"/>
    <p:sldId id="401" r:id="rId25"/>
    <p:sldId id="462" r:id="rId26"/>
    <p:sldId id="406" r:id="rId27"/>
    <p:sldId id="405" r:id="rId28"/>
    <p:sldId id="421" r:id="rId29"/>
    <p:sldId id="427" r:id="rId30"/>
    <p:sldId id="428" r:id="rId31"/>
    <p:sldId id="393" r:id="rId32"/>
    <p:sldId id="418" r:id="rId33"/>
    <p:sldId id="408" r:id="rId34"/>
    <p:sldId id="429" r:id="rId35"/>
    <p:sldId id="434" r:id="rId36"/>
    <p:sldId id="435" r:id="rId37"/>
    <p:sldId id="437" r:id="rId38"/>
    <p:sldId id="439" r:id="rId39"/>
    <p:sldId id="441" r:id="rId40"/>
    <p:sldId id="444" r:id="rId41"/>
    <p:sldId id="376" r:id="rId42"/>
    <p:sldId id="445" r:id="rId43"/>
    <p:sldId id="446" r:id="rId44"/>
    <p:sldId id="454" r:id="rId45"/>
    <p:sldId id="451" r:id="rId46"/>
    <p:sldId id="452" r:id="rId47"/>
    <p:sldId id="378" r:id="rId48"/>
    <p:sldId id="360" r:id="rId49"/>
    <p:sldId id="397" r:id="rId50"/>
    <p:sldId id="419" r:id="rId51"/>
    <p:sldId id="381" r:id="rId52"/>
    <p:sldId id="409" r:id="rId53"/>
    <p:sldId id="339" r:id="rId54"/>
    <p:sldId id="380" r:id="rId55"/>
    <p:sldId id="455" r:id="rId56"/>
    <p:sldId id="456" r:id="rId57"/>
    <p:sldId id="459" r:id="rId58"/>
    <p:sldId id="457" r:id="rId59"/>
    <p:sldId id="458" r:id="rId60"/>
    <p:sldId id="460" r:id="rId61"/>
    <p:sldId id="461" r:id="rId62"/>
    <p:sldId id="411" r:id="rId63"/>
  </p:sldIdLst>
  <p:sldSz cx="9144000" cy="5143500" type="screen16x9"/>
  <p:notesSz cx="6858000" cy="9144000"/>
  <p:embeddedFontLst>
    <p:embeddedFont>
      <p:font typeface="#9Slide02 Tieu de rat dai 01" panose="020B0604020202020204" charset="0"/>
      <p:bold r:id="rId65"/>
    </p:embeddedFont>
    <p:embeddedFont>
      <p:font typeface="Secular One" panose="020B0604020202020204" charset="-79"/>
      <p:regular r:id="rId66"/>
    </p:embeddedFont>
    <p:embeddedFont>
      <p:font typeface="Calibri Light" panose="020F0302020204030204" pitchFamily="34" charset="0"/>
      <p:regular r:id="rId67"/>
      <p:italic r:id="rId68"/>
    </p:embeddedFont>
    <p:embeddedFont>
      <p:font typeface="Segoe UI Semibold" panose="020B0702040204020203" pitchFamily="34" charset="0"/>
      <p:bold r:id="rId69"/>
    </p:embeddedFont>
    <p:embeddedFont>
      <p:font typeface="#9Slide02 Noi dung rat dai" panose="020B0604020202020204" charset="0"/>
      <p:regular r:id="rId70"/>
    </p:embeddedFont>
    <p:embeddedFont>
      <p:font typeface="#9Slide03 Arima Madurai Black" panose="020B0604020202020204" charset="0"/>
      <p:bold r:id="rId71"/>
    </p:embeddedFont>
    <p:embeddedFont>
      <p:font typeface="Actor" panose="020B0604020202020204" charset="0"/>
      <p:regular r:id="rId72"/>
    </p:embeddedFont>
    <p:embeddedFont>
      <p:font typeface="#9Slide03 Arima Madurai" panose="020B0604020202020204" charset="0"/>
      <p:regular r:id="rId73"/>
    </p:embeddedFont>
    <p:embeddedFont>
      <p:font typeface="Tahoma" panose="020B0604030504040204" pitchFamily="34" charset="0"/>
      <p:regular r:id="rId74"/>
      <p:bold r:id="rId75"/>
    </p:embeddedFont>
    <p:embeddedFont>
      <p:font typeface="Calibri" panose="020F0502020204030204" pitchFamily="34" charset="0"/>
      <p:regular r:id="rId76"/>
      <p:bold r:id="rId77"/>
      <p:italic r:id="rId78"/>
      <p:boldItalic r:id="rId79"/>
    </p:embeddedFont>
    <p:embeddedFont>
      <p:font typeface="#9Slide07 SVNNexa Rust Slab Bla" panose="020B0606040200020203" charset="0"/>
      <p:bold r:id="rId80"/>
    </p:embeddedFont>
    <p:embeddedFont>
      <p:font typeface="#9Slide03 AllRoundGothic" panose="020B0604020202020204" charset="0"/>
      <p:regular r:id="rId81"/>
    </p:embeddedFont>
    <p:embeddedFont>
      <p:font typeface="#9Slide03 BoosterNextFYBlack" panose="020B0604020202020204" charset="0"/>
      <p:regular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64" userDrawn="1">
          <p15:clr>
            <a:srgbClr val="00FF00"/>
          </p15:clr>
        </p15:guide>
        <p15:guide id="2" orient="horz" pos="3084" userDrawn="1">
          <p15:clr>
            <a:srgbClr val="00FF00"/>
          </p15:clr>
        </p15:guide>
        <p15:guide id="3" pos="110">
          <p15:clr>
            <a:srgbClr val="FF00FF"/>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C59EE2"/>
    <a:srgbClr val="A66BD3"/>
    <a:srgbClr val="FFFF66"/>
    <a:srgbClr val="97B5E1"/>
    <a:srgbClr val="FFCC00"/>
    <a:srgbClr val="B0FF89"/>
    <a:srgbClr val="99FF66"/>
    <a:srgbClr val="749CD6"/>
    <a:srgbClr val="8DE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6B73DB-DC33-47F8-B40B-1537F2DEC7EF}">
  <a:tblStyle styleId="{1E6B73DB-DC33-47F8-B40B-1537F2DEC7E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snapToGrid="0">
      <p:cViewPr varScale="1">
        <p:scale>
          <a:sx n="93" d="100"/>
          <a:sy n="93" d="100"/>
        </p:scale>
        <p:origin x="750" y="78"/>
      </p:cViewPr>
      <p:guideLst>
        <p:guide orient="horz" pos="2964"/>
        <p:guide orient="horz" pos="3084"/>
        <p:guide pos="11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font" Target="fonts/font18.fntdata"/><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071515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cap="none">
                <a:solidFill>
                  <a:schemeClr val="dk1"/>
                </a:solidFill>
                <a:effectLst/>
                <a:latin typeface="Calibri"/>
                <a:ea typeface="Calibri"/>
                <a:cs typeface="Calibri"/>
                <a:sym typeface="Calibri"/>
              </a:rPr>
              <a:t>Kết luận:</a:t>
            </a:r>
          </a:p>
          <a:p>
            <a:r>
              <a:rPr lang="en-US" sz="1200" b="0" i="0" u="none" strike="noStrike" cap="none">
                <a:solidFill>
                  <a:schemeClr val="dk1"/>
                </a:solidFill>
                <a:effectLst/>
                <a:latin typeface="Calibri"/>
                <a:ea typeface="Calibri"/>
                <a:cs typeface="Calibri"/>
                <a:sym typeface="Calibri"/>
              </a:rPr>
              <a:t>Các vật liệu khác nhau có tính chất khác nhau.</a:t>
            </a:r>
          </a:p>
          <a:p>
            <a:r>
              <a:rPr lang="en-US" sz="1200" b="0" i="0" u="none" strike="noStrike" cap="none">
                <a:solidFill>
                  <a:schemeClr val="dk1"/>
                </a:solidFill>
                <a:effectLst/>
                <a:latin typeface="Calibri"/>
                <a:ea typeface="Calibri"/>
                <a:cs typeface="Calibri"/>
                <a:sym typeface="Calibri"/>
              </a:rPr>
              <a:t>Ứng dụng của mỗi loại vật liệu dựa vào tính chất của chúng.</a:t>
            </a:r>
          </a:p>
          <a:p>
            <a:r>
              <a:rPr lang="en-US" sz="1200" b="0" i="0" u="none" strike="noStrike" cap="none">
                <a:solidFill>
                  <a:schemeClr val="dk1"/>
                </a:solidFill>
                <a:effectLst/>
                <a:latin typeface="Calibri"/>
                <a:ea typeface="Calibri"/>
                <a:cs typeface="Calibri"/>
                <a:sym typeface="Calibri"/>
              </a:rPr>
              <a:t>Sử dụng vật liệu tiết kiệm và không sử dụng các vật liệu gây hại cho môi trường.</a:t>
            </a:r>
            <a:endParaRPr lang="en-US"/>
          </a:p>
          <a:p>
            <a:endParaRPr lang="en-US"/>
          </a:p>
        </p:txBody>
      </p:sp>
      <p:sp>
        <p:nvSpPr>
          <p:cNvPr id="4" name="Slide Number Placeholder 3"/>
          <p:cNvSpPr>
            <a:spLocks noGrp="1"/>
          </p:cNvSpPr>
          <p:nvPr>
            <p:ph type="sldNum" idx="12"/>
          </p:nvPr>
        </p:nvSpPr>
        <p:spPr>
          <a:xfrm>
            <a:off x="3884613" y="8685213"/>
            <a:ext cx="2971800" cy="458787"/>
          </a:xfrm>
          <a:prstGeom prst="rect">
            <a:avLst/>
          </a:prstGeom>
        </p:spPr>
        <p:txBody>
          <a:bodyPr/>
          <a:lstStyle/>
          <a:p>
            <a:pPr algn="r"/>
            <a:fld id="{00000000-1234-1234-1234-123412341234}" type="slidenum">
              <a:rPr lang="en-US" sz="1200" smtClean="0">
                <a:latin typeface="Calibri"/>
                <a:ea typeface="Calibri"/>
                <a:cs typeface="Calibri"/>
                <a:sym typeface="Calibri"/>
              </a:rPr>
              <a:pPr algn="r"/>
              <a:t>2</a:t>
            </a:fld>
            <a:endParaRPr lang="en-US" sz="1200">
              <a:latin typeface="Calibri"/>
              <a:ea typeface="Calibri"/>
              <a:cs typeface="Calibri"/>
              <a:sym typeface="Calibri"/>
            </a:endParaRPr>
          </a:p>
        </p:txBody>
      </p:sp>
    </p:spTree>
    <p:extLst>
      <p:ext uri="{BB962C8B-B14F-4D97-AF65-F5344CB8AC3E}">
        <p14:creationId xmlns:p14="http://schemas.microsoft.com/office/powerpoint/2010/main" val="2521983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34</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9865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37</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214268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38</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9626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39</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936868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40</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51943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9"/>
        <p:cNvGrpSpPr/>
        <p:nvPr/>
      </p:nvGrpSpPr>
      <p:grpSpPr>
        <a:xfrm>
          <a:off x="0" y="0"/>
          <a:ext cx="0" cy="0"/>
          <a:chOff x="0" y="0"/>
          <a:chExt cx="0" cy="0"/>
        </a:xfrm>
      </p:grpSpPr>
      <p:sp>
        <p:nvSpPr>
          <p:cNvPr id="5240" name="Google Shape;5240;g9d0814acb4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1" name="Google Shape;5241;g9d0814acb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47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1"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4</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19983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10</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9356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11</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801461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30</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0964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31</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44930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32</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376530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r">
              <a:buClrTx/>
              <a:buFontTx/>
              <a:buNone/>
              <a:defRPr/>
            </a:pPr>
            <a:fld id="{013AC762-A731-4271-80CC-510F1F3DCB10}" type="slidenum">
              <a:rPr lang="en-US" sz="1200" kern="1200" smtClean="0">
                <a:solidFill>
                  <a:prstClr val="black"/>
                </a:solidFill>
                <a:latin typeface="Calibri" panose="020F0502020204030204"/>
                <a:ea typeface="+mn-ea"/>
                <a:cs typeface="+mn-cs"/>
              </a:rPr>
              <a:pPr algn="r">
                <a:buClrTx/>
                <a:buFontTx/>
                <a:buNone/>
                <a:defRPr/>
              </a:pPr>
              <a:t>33</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21792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6"/>
        <p:cNvGrpSpPr/>
        <p:nvPr/>
      </p:nvGrpSpPr>
      <p:grpSpPr>
        <a:xfrm>
          <a:off x="0" y="0"/>
          <a:ext cx="0" cy="0"/>
          <a:chOff x="0" y="0"/>
          <a:chExt cx="0" cy="0"/>
        </a:xfrm>
      </p:grpSpPr>
      <p:sp>
        <p:nvSpPr>
          <p:cNvPr id="317" name="Google Shape;317;p4"/>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4"/>
          <p:cNvGrpSpPr/>
          <p:nvPr/>
        </p:nvGrpSpPr>
        <p:grpSpPr>
          <a:xfrm>
            <a:off x="5966800" y="396488"/>
            <a:ext cx="2088550" cy="4350525"/>
            <a:chOff x="6665400" y="396488"/>
            <a:chExt cx="2088550" cy="4350525"/>
          </a:xfrm>
        </p:grpSpPr>
        <p:sp>
          <p:nvSpPr>
            <p:cNvPr id="320" name="Google Shape;320;p4"/>
            <p:cNvSpPr/>
            <p:nvPr/>
          </p:nvSpPr>
          <p:spPr>
            <a:xfrm>
              <a:off x="6926750" y="3115563"/>
              <a:ext cx="522150" cy="86750"/>
            </a:xfrm>
            <a:custGeom>
              <a:avLst/>
              <a:gdLst/>
              <a:ahLst/>
              <a:cxnLst/>
              <a:rect l="l" t="t" r="r" b="b"/>
              <a:pathLst>
                <a:path w="20886" h="3470" fill="none" extrusionOk="0">
                  <a:moveTo>
                    <a:pt x="17462" y="0"/>
                  </a:moveTo>
                  <a:cubicBezTo>
                    <a:pt x="19357" y="0"/>
                    <a:pt x="20886" y="1530"/>
                    <a:pt x="20886" y="3401"/>
                  </a:cubicBezTo>
                  <a:lnTo>
                    <a:pt x="20886" y="3470"/>
                  </a:lnTo>
                  <a:lnTo>
                    <a:pt x="1" y="3470"/>
                  </a:lnTo>
                  <a:lnTo>
                    <a:pt x="1" y="3401"/>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6926750" y="3223988"/>
              <a:ext cx="522150" cy="87325"/>
            </a:xfrm>
            <a:custGeom>
              <a:avLst/>
              <a:gdLst/>
              <a:ahLst/>
              <a:cxnLst/>
              <a:rect l="l" t="t" r="r" b="b"/>
              <a:pathLst>
                <a:path w="20886" h="3493" fill="none" extrusionOk="0">
                  <a:moveTo>
                    <a:pt x="17462" y="0"/>
                  </a:moveTo>
                  <a:cubicBezTo>
                    <a:pt x="19357" y="0"/>
                    <a:pt x="20886" y="1529"/>
                    <a:pt x="20886" y="3424"/>
                  </a:cubicBezTo>
                  <a:lnTo>
                    <a:pt x="20886" y="3492"/>
                  </a:lnTo>
                  <a:lnTo>
                    <a:pt x="1" y="3492"/>
                  </a:lnTo>
                  <a:lnTo>
                    <a:pt x="1" y="3424"/>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6926750" y="4268238"/>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6926750" y="4377213"/>
              <a:ext cx="522150" cy="86775"/>
            </a:xfrm>
            <a:custGeom>
              <a:avLst/>
              <a:gdLst/>
              <a:ahLst/>
              <a:cxnLst/>
              <a:rect l="l" t="t" r="r" b="b"/>
              <a:pathLst>
                <a:path w="20886" h="3471" fill="none" extrusionOk="0">
                  <a:moveTo>
                    <a:pt x="17462" y="1"/>
                  </a:moveTo>
                  <a:cubicBezTo>
                    <a:pt x="19357" y="1"/>
                    <a:pt x="20886" y="1530"/>
                    <a:pt x="20886" y="3402"/>
                  </a:cubicBezTo>
                  <a:lnTo>
                    <a:pt x="20886" y="3470"/>
                  </a:lnTo>
                  <a:lnTo>
                    <a:pt x="1" y="3470"/>
                  </a:lnTo>
                  <a:lnTo>
                    <a:pt x="1" y="3402"/>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6926750" y="448563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6796075" y="3659363"/>
              <a:ext cx="87325" cy="325875"/>
            </a:xfrm>
            <a:custGeom>
              <a:avLst/>
              <a:gdLst/>
              <a:ahLst/>
              <a:cxnLst/>
              <a:rect l="l" t="t" r="r" b="b"/>
              <a:pathLst>
                <a:path w="3493" h="13035" extrusionOk="0">
                  <a:moveTo>
                    <a:pt x="343" y="1"/>
                  </a:moveTo>
                  <a:cubicBezTo>
                    <a:pt x="160" y="1"/>
                    <a:pt x="1" y="138"/>
                    <a:pt x="1" y="343"/>
                  </a:cubicBezTo>
                  <a:lnTo>
                    <a:pt x="206" y="12714"/>
                  </a:lnTo>
                  <a:cubicBezTo>
                    <a:pt x="206" y="12897"/>
                    <a:pt x="366" y="13034"/>
                    <a:pt x="549" y="13034"/>
                  </a:cubicBezTo>
                  <a:lnTo>
                    <a:pt x="2945" y="13034"/>
                  </a:lnTo>
                  <a:cubicBezTo>
                    <a:pt x="3128" y="13034"/>
                    <a:pt x="3288" y="12897"/>
                    <a:pt x="3288" y="12714"/>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6812625" y="3675338"/>
              <a:ext cx="54250" cy="54250"/>
            </a:xfrm>
            <a:custGeom>
              <a:avLst/>
              <a:gdLst/>
              <a:ahLst/>
              <a:cxnLst/>
              <a:rect l="l" t="t" r="r" b="b"/>
              <a:pathLst>
                <a:path w="2170" h="2170" extrusionOk="0">
                  <a:moveTo>
                    <a:pt x="1073" y="1"/>
                  </a:moveTo>
                  <a:cubicBezTo>
                    <a:pt x="480" y="1"/>
                    <a:pt x="1" y="480"/>
                    <a:pt x="1" y="1097"/>
                  </a:cubicBezTo>
                  <a:cubicBezTo>
                    <a:pt x="1" y="1690"/>
                    <a:pt x="480" y="2169"/>
                    <a:pt x="1073" y="2169"/>
                  </a:cubicBezTo>
                  <a:cubicBezTo>
                    <a:pt x="1690" y="2169"/>
                    <a:pt x="2169" y="1690"/>
                    <a:pt x="2169" y="1097"/>
                  </a:cubicBezTo>
                  <a:cubicBezTo>
                    <a:pt x="2169" y="480"/>
                    <a:pt x="1690" y="1"/>
                    <a:pt x="1073"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6835450" y="3682763"/>
              <a:ext cx="8600" cy="39400"/>
            </a:xfrm>
            <a:custGeom>
              <a:avLst/>
              <a:gdLst/>
              <a:ahLst/>
              <a:cxnLst/>
              <a:rect l="l" t="t" r="r" b="b"/>
              <a:pathLst>
                <a:path w="344" h="1576" extrusionOk="0">
                  <a:moveTo>
                    <a:pt x="138" y="1"/>
                  </a:moveTo>
                  <a:cubicBezTo>
                    <a:pt x="46" y="1"/>
                    <a:pt x="1" y="69"/>
                    <a:pt x="1" y="160"/>
                  </a:cubicBezTo>
                  <a:lnTo>
                    <a:pt x="1" y="1439"/>
                  </a:lnTo>
                  <a:cubicBezTo>
                    <a:pt x="1" y="1507"/>
                    <a:pt x="46" y="1576"/>
                    <a:pt x="138" y="1576"/>
                  </a:cubicBezTo>
                  <a:lnTo>
                    <a:pt x="206" y="1576"/>
                  </a:lnTo>
                  <a:cubicBezTo>
                    <a:pt x="275" y="1576"/>
                    <a:pt x="343" y="1507"/>
                    <a:pt x="343" y="1439"/>
                  </a:cubicBezTo>
                  <a:lnTo>
                    <a:pt x="343" y="160"/>
                  </a:lnTo>
                  <a:cubicBezTo>
                    <a:pt x="343" y="69"/>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7644600" y="4354963"/>
              <a:ext cx="43400" cy="218025"/>
            </a:xfrm>
            <a:custGeom>
              <a:avLst/>
              <a:gdLst/>
              <a:ahLst/>
              <a:cxnLst/>
              <a:rect l="l" t="t" r="r" b="b"/>
              <a:pathLst>
                <a:path w="1736" h="8721" extrusionOk="0">
                  <a:moveTo>
                    <a:pt x="389" y="1"/>
                  </a:moveTo>
                  <a:cubicBezTo>
                    <a:pt x="184" y="1"/>
                    <a:pt x="1" y="183"/>
                    <a:pt x="1" y="412"/>
                  </a:cubicBezTo>
                  <a:lnTo>
                    <a:pt x="1" y="8309"/>
                  </a:lnTo>
                  <a:cubicBezTo>
                    <a:pt x="1" y="8537"/>
                    <a:pt x="184" y="8720"/>
                    <a:pt x="389" y="8720"/>
                  </a:cubicBezTo>
                  <a:lnTo>
                    <a:pt x="1348" y="8720"/>
                  </a:lnTo>
                  <a:cubicBezTo>
                    <a:pt x="1553" y="8720"/>
                    <a:pt x="1736" y="8537"/>
                    <a:pt x="1736" y="8309"/>
                  </a:cubicBezTo>
                  <a:lnTo>
                    <a:pt x="1736" y="412"/>
                  </a:lnTo>
                  <a:cubicBezTo>
                    <a:pt x="1736" y="183"/>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7645175" y="4376088"/>
              <a:ext cx="43400" cy="42250"/>
            </a:xfrm>
            <a:custGeom>
              <a:avLst/>
              <a:gdLst/>
              <a:ahLst/>
              <a:cxnLst/>
              <a:rect l="l" t="t" r="r" b="b"/>
              <a:pathLst>
                <a:path w="1736" h="1690" extrusionOk="0">
                  <a:moveTo>
                    <a:pt x="868" y="0"/>
                  </a:moveTo>
                  <a:cubicBezTo>
                    <a:pt x="434" y="0"/>
                    <a:pt x="1" y="388"/>
                    <a:pt x="24" y="845"/>
                  </a:cubicBezTo>
                  <a:cubicBezTo>
                    <a:pt x="46" y="1301"/>
                    <a:pt x="389" y="1689"/>
                    <a:pt x="868" y="1689"/>
                  </a:cubicBezTo>
                  <a:cubicBezTo>
                    <a:pt x="1302" y="1689"/>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7971025" y="3115563"/>
              <a:ext cx="521575" cy="86750"/>
            </a:xfrm>
            <a:custGeom>
              <a:avLst/>
              <a:gdLst/>
              <a:ahLst/>
              <a:cxnLst/>
              <a:rect l="l" t="t" r="r" b="b"/>
              <a:pathLst>
                <a:path w="20863" h="3470" fill="none" extrusionOk="0">
                  <a:moveTo>
                    <a:pt x="17461" y="0"/>
                  </a:moveTo>
                  <a:cubicBezTo>
                    <a:pt x="19333" y="0"/>
                    <a:pt x="20862" y="1530"/>
                    <a:pt x="20862" y="3401"/>
                  </a:cubicBezTo>
                  <a:lnTo>
                    <a:pt x="20862" y="3470"/>
                  </a:lnTo>
                  <a:lnTo>
                    <a:pt x="0" y="3470"/>
                  </a:lnTo>
                  <a:lnTo>
                    <a:pt x="0" y="3401"/>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7971025" y="3223988"/>
              <a:ext cx="521575" cy="87325"/>
            </a:xfrm>
            <a:custGeom>
              <a:avLst/>
              <a:gdLst/>
              <a:ahLst/>
              <a:cxnLst/>
              <a:rect l="l" t="t" r="r" b="b"/>
              <a:pathLst>
                <a:path w="20863" h="3493" fill="none" extrusionOk="0">
                  <a:moveTo>
                    <a:pt x="17461" y="0"/>
                  </a:moveTo>
                  <a:cubicBezTo>
                    <a:pt x="19333" y="0"/>
                    <a:pt x="20862" y="1529"/>
                    <a:pt x="20862" y="3424"/>
                  </a:cubicBezTo>
                  <a:lnTo>
                    <a:pt x="20862" y="3492"/>
                  </a:lnTo>
                  <a:lnTo>
                    <a:pt x="0" y="3492"/>
                  </a:lnTo>
                  <a:lnTo>
                    <a:pt x="0" y="3424"/>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7971025" y="4268238"/>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7971025" y="4377213"/>
              <a:ext cx="521575" cy="86775"/>
            </a:xfrm>
            <a:custGeom>
              <a:avLst/>
              <a:gdLst/>
              <a:ahLst/>
              <a:cxnLst/>
              <a:rect l="l" t="t" r="r" b="b"/>
              <a:pathLst>
                <a:path w="20863" h="3471" fill="none" extrusionOk="0">
                  <a:moveTo>
                    <a:pt x="17461" y="1"/>
                  </a:moveTo>
                  <a:cubicBezTo>
                    <a:pt x="19333" y="1"/>
                    <a:pt x="20862" y="1530"/>
                    <a:pt x="20862" y="3402"/>
                  </a:cubicBezTo>
                  <a:lnTo>
                    <a:pt x="20862" y="3470"/>
                  </a:lnTo>
                  <a:lnTo>
                    <a:pt x="0" y="3470"/>
                  </a:lnTo>
                  <a:lnTo>
                    <a:pt x="0" y="3402"/>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7971025" y="448563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840350" y="3659363"/>
              <a:ext cx="86750" cy="325875"/>
            </a:xfrm>
            <a:custGeom>
              <a:avLst/>
              <a:gdLst/>
              <a:ahLst/>
              <a:cxnLst/>
              <a:rect l="l" t="t" r="r" b="b"/>
              <a:pathLst>
                <a:path w="3470" h="13035" extrusionOk="0">
                  <a:moveTo>
                    <a:pt x="342" y="1"/>
                  </a:moveTo>
                  <a:cubicBezTo>
                    <a:pt x="160" y="1"/>
                    <a:pt x="0" y="138"/>
                    <a:pt x="0" y="343"/>
                  </a:cubicBezTo>
                  <a:lnTo>
                    <a:pt x="205" y="12714"/>
                  </a:lnTo>
                  <a:cubicBezTo>
                    <a:pt x="205" y="12897"/>
                    <a:pt x="342" y="13034"/>
                    <a:pt x="548" y="13034"/>
                  </a:cubicBezTo>
                  <a:lnTo>
                    <a:pt x="2944" y="13034"/>
                  </a:lnTo>
                  <a:cubicBezTo>
                    <a:pt x="3127" y="13034"/>
                    <a:pt x="3264" y="12897"/>
                    <a:pt x="3264" y="12714"/>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7856325" y="3675338"/>
              <a:ext cx="54800" cy="54250"/>
            </a:xfrm>
            <a:custGeom>
              <a:avLst/>
              <a:gdLst/>
              <a:ahLst/>
              <a:cxnLst/>
              <a:rect l="l" t="t" r="r" b="b"/>
              <a:pathLst>
                <a:path w="2192" h="2170" extrusionOk="0">
                  <a:moveTo>
                    <a:pt x="1096" y="1"/>
                  </a:moveTo>
                  <a:cubicBezTo>
                    <a:pt x="502" y="1"/>
                    <a:pt x="0" y="480"/>
                    <a:pt x="0" y="1097"/>
                  </a:cubicBezTo>
                  <a:cubicBezTo>
                    <a:pt x="0" y="1690"/>
                    <a:pt x="502" y="2169"/>
                    <a:pt x="1096" y="2169"/>
                  </a:cubicBezTo>
                  <a:cubicBezTo>
                    <a:pt x="1689" y="2169"/>
                    <a:pt x="2191" y="1690"/>
                    <a:pt x="2191" y="1097"/>
                  </a:cubicBezTo>
                  <a:cubicBezTo>
                    <a:pt x="2191"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7879150" y="3682763"/>
              <a:ext cx="9150" cy="39400"/>
            </a:xfrm>
            <a:custGeom>
              <a:avLst/>
              <a:gdLst/>
              <a:ahLst/>
              <a:cxnLst/>
              <a:rect l="l" t="t" r="r" b="b"/>
              <a:pathLst>
                <a:path w="366" h="1576" extrusionOk="0">
                  <a:moveTo>
                    <a:pt x="160" y="1"/>
                  </a:moveTo>
                  <a:cubicBezTo>
                    <a:pt x="69" y="1"/>
                    <a:pt x="0" y="69"/>
                    <a:pt x="0" y="160"/>
                  </a:cubicBezTo>
                  <a:lnTo>
                    <a:pt x="0" y="1439"/>
                  </a:lnTo>
                  <a:cubicBezTo>
                    <a:pt x="0" y="1507"/>
                    <a:pt x="69" y="1576"/>
                    <a:pt x="160" y="1576"/>
                  </a:cubicBezTo>
                  <a:lnTo>
                    <a:pt x="228" y="1576"/>
                  </a:lnTo>
                  <a:cubicBezTo>
                    <a:pt x="297" y="1576"/>
                    <a:pt x="365" y="1507"/>
                    <a:pt x="365" y="1439"/>
                  </a:cubicBezTo>
                  <a:lnTo>
                    <a:pt x="365" y="160"/>
                  </a:lnTo>
                  <a:cubicBezTo>
                    <a:pt x="365" y="69"/>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8688300" y="4354963"/>
              <a:ext cx="43950" cy="218025"/>
            </a:xfrm>
            <a:custGeom>
              <a:avLst/>
              <a:gdLst/>
              <a:ahLst/>
              <a:cxnLst/>
              <a:rect l="l" t="t" r="r" b="b"/>
              <a:pathLst>
                <a:path w="1758" h="8721" extrusionOk="0">
                  <a:moveTo>
                    <a:pt x="411" y="1"/>
                  </a:moveTo>
                  <a:cubicBezTo>
                    <a:pt x="183" y="1"/>
                    <a:pt x="0" y="183"/>
                    <a:pt x="0" y="412"/>
                  </a:cubicBezTo>
                  <a:lnTo>
                    <a:pt x="0" y="8309"/>
                  </a:lnTo>
                  <a:cubicBezTo>
                    <a:pt x="0" y="8537"/>
                    <a:pt x="183" y="8720"/>
                    <a:pt x="411" y="8720"/>
                  </a:cubicBezTo>
                  <a:lnTo>
                    <a:pt x="1347" y="8720"/>
                  </a:lnTo>
                  <a:cubicBezTo>
                    <a:pt x="1575" y="8720"/>
                    <a:pt x="1758" y="8537"/>
                    <a:pt x="1758" y="8309"/>
                  </a:cubicBezTo>
                  <a:lnTo>
                    <a:pt x="1758" y="412"/>
                  </a:lnTo>
                  <a:cubicBezTo>
                    <a:pt x="1758" y="183"/>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8689450" y="4376088"/>
              <a:ext cx="42800" cy="42250"/>
            </a:xfrm>
            <a:custGeom>
              <a:avLst/>
              <a:gdLst/>
              <a:ahLst/>
              <a:cxnLst/>
              <a:rect l="l" t="t" r="r" b="b"/>
              <a:pathLst>
                <a:path w="1712" h="1690" extrusionOk="0">
                  <a:moveTo>
                    <a:pt x="867" y="0"/>
                  </a:moveTo>
                  <a:cubicBezTo>
                    <a:pt x="411" y="0"/>
                    <a:pt x="0" y="388"/>
                    <a:pt x="23" y="845"/>
                  </a:cubicBezTo>
                  <a:cubicBezTo>
                    <a:pt x="46" y="1301"/>
                    <a:pt x="388" y="1689"/>
                    <a:pt x="867" y="1689"/>
                  </a:cubicBezTo>
                  <a:cubicBezTo>
                    <a:pt x="1301" y="1689"/>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6800075" y="3823713"/>
              <a:ext cx="80475" cy="161525"/>
            </a:xfrm>
            <a:custGeom>
              <a:avLst/>
              <a:gdLst/>
              <a:ahLst/>
              <a:cxnLst/>
              <a:rect l="l" t="t" r="r" b="b"/>
              <a:pathLst>
                <a:path w="3219" h="6461" extrusionOk="0">
                  <a:moveTo>
                    <a:pt x="3219" y="0"/>
                  </a:moveTo>
                  <a:lnTo>
                    <a:pt x="3219" y="0"/>
                  </a:lnTo>
                  <a:cubicBezTo>
                    <a:pt x="2740" y="1073"/>
                    <a:pt x="2351" y="2260"/>
                    <a:pt x="1507" y="3105"/>
                  </a:cubicBezTo>
                  <a:cubicBezTo>
                    <a:pt x="1186" y="3426"/>
                    <a:pt x="824" y="3604"/>
                    <a:pt x="483" y="3604"/>
                  </a:cubicBezTo>
                  <a:cubicBezTo>
                    <a:pt x="314" y="3604"/>
                    <a:pt x="151" y="3560"/>
                    <a:pt x="0" y="3470"/>
                  </a:cubicBezTo>
                  <a:lnTo>
                    <a:pt x="0" y="3470"/>
                  </a:lnTo>
                  <a:lnTo>
                    <a:pt x="46" y="6140"/>
                  </a:lnTo>
                  <a:cubicBezTo>
                    <a:pt x="46" y="6323"/>
                    <a:pt x="206" y="6460"/>
                    <a:pt x="389" y="6460"/>
                  </a:cubicBezTo>
                  <a:lnTo>
                    <a:pt x="2785" y="6460"/>
                  </a:lnTo>
                  <a:cubicBezTo>
                    <a:pt x="2968" y="6460"/>
                    <a:pt x="3128" y="6323"/>
                    <a:pt x="3128"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7844325" y="3823713"/>
              <a:ext cx="80500" cy="161525"/>
            </a:xfrm>
            <a:custGeom>
              <a:avLst/>
              <a:gdLst/>
              <a:ahLst/>
              <a:cxnLst/>
              <a:rect l="l" t="t" r="r" b="b"/>
              <a:pathLst>
                <a:path w="3220" h="6461" extrusionOk="0">
                  <a:moveTo>
                    <a:pt x="3219" y="0"/>
                  </a:moveTo>
                  <a:lnTo>
                    <a:pt x="3219" y="0"/>
                  </a:lnTo>
                  <a:cubicBezTo>
                    <a:pt x="2717" y="1073"/>
                    <a:pt x="2329" y="2260"/>
                    <a:pt x="1507" y="3105"/>
                  </a:cubicBezTo>
                  <a:cubicBezTo>
                    <a:pt x="1186" y="3426"/>
                    <a:pt x="824" y="3604"/>
                    <a:pt x="483" y="3604"/>
                  </a:cubicBezTo>
                  <a:cubicBezTo>
                    <a:pt x="315" y="3604"/>
                    <a:pt x="151" y="3560"/>
                    <a:pt x="1" y="3470"/>
                  </a:cubicBezTo>
                  <a:lnTo>
                    <a:pt x="1" y="3470"/>
                  </a:lnTo>
                  <a:lnTo>
                    <a:pt x="46" y="6140"/>
                  </a:lnTo>
                  <a:cubicBezTo>
                    <a:pt x="46" y="6323"/>
                    <a:pt x="183" y="6460"/>
                    <a:pt x="389" y="6460"/>
                  </a:cubicBezTo>
                  <a:lnTo>
                    <a:pt x="2785" y="6460"/>
                  </a:lnTo>
                  <a:cubicBezTo>
                    <a:pt x="2968" y="6460"/>
                    <a:pt x="3105" y="6323"/>
                    <a:pt x="3105"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6796650" y="377331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36"/>
                    <a:pt x="2329" y="1743"/>
                    <a:pt x="2352" y="1103"/>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7840900" y="377331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36"/>
                    <a:pt x="2329" y="1743"/>
                    <a:pt x="2352" y="1103"/>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7644600" y="4407463"/>
              <a:ext cx="43400" cy="165525"/>
            </a:xfrm>
            <a:custGeom>
              <a:avLst/>
              <a:gdLst/>
              <a:ahLst/>
              <a:cxnLst/>
              <a:rect l="l" t="t" r="r" b="b"/>
              <a:pathLst>
                <a:path w="1736" h="6621" extrusionOk="0">
                  <a:moveTo>
                    <a:pt x="1736" y="1"/>
                  </a:moveTo>
                  <a:cubicBezTo>
                    <a:pt x="1211" y="731"/>
                    <a:pt x="640" y="1416"/>
                    <a:pt x="1" y="2078"/>
                  </a:cubicBezTo>
                  <a:lnTo>
                    <a:pt x="1" y="6209"/>
                  </a:lnTo>
                  <a:cubicBezTo>
                    <a:pt x="1" y="6437"/>
                    <a:pt x="184" y="6620"/>
                    <a:pt x="389" y="6620"/>
                  </a:cubicBezTo>
                  <a:lnTo>
                    <a:pt x="1348" y="6620"/>
                  </a:lnTo>
                  <a:cubicBezTo>
                    <a:pt x="1553" y="6620"/>
                    <a:pt x="1736" y="6437"/>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6665400" y="39648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6665400" y="499788"/>
              <a:ext cx="1044275" cy="2071975"/>
            </a:xfrm>
            <a:custGeom>
              <a:avLst/>
              <a:gdLst/>
              <a:ahLst/>
              <a:cxnLst/>
              <a:rect l="l" t="t" r="r" b="b"/>
              <a:pathLst>
                <a:path w="41771" h="82879" extrusionOk="0">
                  <a:moveTo>
                    <a:pt x="41771" y="0"/>
                  </a:moveTo>
                  <a:cubicBezTo>
                    <a:pt x="41406" y="959"/>
                    <a:pt x="40972" y="1918"/>
                    <a:pt x="40561" y="2831"/>
                  </a:cubicBezTo>
                  <a:cubicBezTo>
                    <a:pt x="39146" y="5912"/>
                    <a:pt x="37731" y="9016"/>
                    <a:pt x="36179" y="12029"/>
                  </a:cubicBezTo>
                  <a:cubicBezTo>
                    <a:pt x="33280" y="17576"/>
                    <a:pt x="29925" y="22917"/>
                    <a:pt x="25885" y="27687"/>
                  </a:cubicBezTo>
                  <a:cubicBezTo>
                    <a:pt x="23853" y="30084"/>
                    <a:pt x="21639" y="32298"/>
                    <a:pt x="19288" y="34352"/>
                  </a:cubicBezTo>
                  <a:cubicBezTo>
                    <a:pt x="17143" y="36201"/>
                    <a:pt x="14791" y="37799"/>
                    <a:pt x="12189" y="38940"/>
                  </a:cubicBezTo>
                  <a:cubicBezTo>
                    <a:pt x="10934" y="39488"/>
                    <a:pt x="9633" y="39945"/>
                    <a:pt x="8309" y="40287"/>
                  </a:cubicBezTo>
                  <a:cubicBezTo>
                    <a:pt x="7830" y="40424"/>
                    <a:pt x="7282" y="40401"/>
                    <a:pt x="6825" y="40538"/>
                  </a:cubicBezTo>
                  <a:cubicBezTo>
                    <a:pt x="6323" y="40698"/>
                    <a:pt x="5890" y="41383"/>
                    <a:pt x="5639" y="41793"/>
                  </a:cubicBezTo>
                  <a:cubicBezTo>
                    <a:pt x="4566" y="43597"/>
                    <a:pt x="4383" y="45811"/>
                    <a:pt x="3151" y="47523"/>
                  </a:cubicBezTo>
                  <a:cubicBezTo>
                    <a:pt x="2306" y="48687"/>
                    <a:pt x="1256" y="49942"/>
                    <a:pt x="1" y="50695"/>
                  </a:cubicBezTo>
                  <a:lnTo>
                    <a:pt x="1" y="82879"/>
                  </a:lnTo>
                  <a:lnTo>
                    <a:pt x="41771" y="82879"/>
                  </a:lnTo>
                  <a:lnTo>
                    <a:pt x="41771"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6709350" y="439863"/>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6926750" y="831313"/>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6926750" y="940313"/>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6926750" y="104873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6926750" y="209298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6926750" y="2201988"/>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6926750" y="231038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6709350" y="599063"/>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7013500" y="54886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6796075" y="1484113"/>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6812625" y="1500113"/>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6835450" y="1508088"/>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7644600" y="570538"/>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644600" y="2180288"/>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7645175" y="2200838"/>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7642900" y="59166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6665400" y="257173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6665400" y="2675038"/>
              <a:ext cx="1044275" cy="2071975"/>
            </a:xfrm>
            <a:custGeom>
              <a:avLst/>
              <a:gdLst/>
              <a:ahLst/>
              <a:cxnLst/>
              <a:rect l="l" t="t" r="r" b="b"/>
              <a:pathLst>
                <a:path w="41771" h="82879" extrusionOk="0">
                  <a:moveTo>
                    <a:pt x="41771" y="0"/>
                  </a:moveTo>
                  <a:cubicBezTo>
                    <a:pt x="41406" y="959"/>
                    <a:pt x="40972" y="1895"/>
                    <a:pt x="40561" y="2808"/>
                  </a:cubicBezTo>
                  <a:cubicBezTo>
                    <a:pt x="39146" y="5912"/>
                    <a:pt x="37731" y="8993"/>
                    <a:pt x="36179" y="12029"/>
                  </a:cubicBezTo>
                  <a:cubicBezTo>
                    <a:pt x="33280" y="17576"/>
                    <a:pt x="29925" y="22917"/>
                    <a:pt x="25885" y="27687"/>
                  </a:cubicBezTo>
                  <a:cubicBezTo>
                    <a:pt x="23853" y="30084"/>
                    <a:pt x="21639" y="32298"/>
                    <a:pt x="19288" y="34329"/>
                  </a:cubicBezTo>
                  <a:cubicBezTo>
                    <a:pt x="17143" y="36178"/>
                    <a:pt x="14791" y="37799"/>
                    <a:pt x="12189" y="38940"/>
                  </a:cubicBezTo>
                  <a:cubicBezTo>
                    <a:pt x="10934" y="39488"/>
                    <a:pt x="9633" y="39944"/>
                    <a:pt x="8309" y="40287"/>
                  </a:cubicBezTo>
                  <a:cubicBezTo>
                    <a:pt x="7830" y="40424"/>
                    <a:pt x="7282" y="40401"/>
                    <a:pt x="6825" y="40538"/>
                  </a:cubicBezTo>
                  <a:cubicBezTo>
                    <a:pt x="6323" y="40698"/>
                    <a:pt x="5890" y="41382"/>
                    <a:pt x="5639" y="41793"/>
                  </a:cubicBezTo>
                  <a:cubicBezTo>
                    <a:pt x="4566" y="43596"/>
                    <a:pt x="4383" y="45811"/>
                    <a:pt x="3151" y="47522"/>
                  </a:cubicBezTo>
                  <a:cubicBezTo>
                    <a:pt x="2306" y="48687"/>
                    <a:pt x="1256" y="49942"/>
                    <a:pt x="1" y="50695"/>
                  </a:cubicBezTo>
                  <a:lnTo>
                    <a:pt x="1" y="82879"/>
                  </a:lnTo>
                  <a:lnTo>
                    <a:pt x="41771" y="82879"/>
                  </a:lnTo>
                  <a:lnTo>
                    <a:pt x="41771"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7709675" y="257173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7709675" y="2675038"/>
              <a:ext cx="1044275" cy="2071975"/>
            </a:xfrm>
            <a:custGeom>
              <a:avLst/>
              <a:gdLst/>
              <a:ahLst/>
              <a:cxnLst/>
              <a:rect l="l" t="t" r="r" b="b"/>
              <a:pathLst>
                <a:path w="41771" h="82879" extrusionOk="0">
                  <a:moveTo>
                    <a:pt x="41770" y="0"/>
                  </a:moveTo>
                  <a:cubicBezTo>
                    <a:pt x="41382" y="959"/>
                    <a:pt x="40971" y="1895"/>
                    <a:pt x="40561" y="2808"/>
                  </a:cubicBezTo>
                  <a:cubicBezTo>
                    <a:pt x="39145" y="5912"/>
                    <a:pt x="37730" y="8993"/>
                    <a:pt x="36155" y="12029"/>
                  </a:cubicBezTo>
                  <a:cubicBezTo>
                    <a:pt x="33279" y="17576"/>
                    <a:pt x="29924" y="22917"/>
                    <a:pt x="25861" y="27687"/>
                  </a:cubicBezTo>
                  <a:cubicBezTo>
                    <a:pt x="23852" y="30084"/>
                    <a:pt x="21638" y="32298"/>
                    <a:pt x="19265" y="34329"/>
                  </a:cubicBezTo>
                  <a:cubicBezTo>
                    <a:pt x="17142" y="36178"/>
                    <a:pt x="14768" y="37799"/>
                    <a:pt x="12189" y="38940"/>
                  </a:cubicBezTo>
                  <a:cubicBezTo>
                    <a:pt x="10933" y="39488"/>
                    <a:pt x="9632" y="39944"/>
                    <a:pt x="8308" y="40287"/>
                  </a:cubicBezTo>
                  <a:cubicBezTo>
                    <a:pt x="7829" y="40424"/>
                    <a:pt x="7281" y="40401"/>
                    <a:pt x="6825" y="40538"/>
                  </a:cubicBezTo>
                  <a:cubicBezTo>
                    <a:pt x="6323" y="40698"/>
                    <a:pt x="5889" y="41382"/>
                    <a:pt x="5638" y="41793"/>
                  </a:cubicBezTo>
                  <a:cubicBezTo>
                    <a:pt x="4542" y="43596"/>
                    <a:pt x="4360" y="45811"/>
                    <a:pt x="3127" y="47522"/>
                  </a:cubicBezTo>
                  <a:cubicBezTo>
                    <a:pt x="2305" y="48687"/>
                    <a:pt x="1255" y="49942"/>
                    <a:pt x="0" y="50695"/>
                  </a:cubicBezTo>
                  <a:lnTo>
                    <a:pt x="0" y="82879"/>
                  </a:lnTo>
                  <a:lnTo>
                    <a:pt x="41770" y="82879"/>
                  </a:lnTo>
                  <a:lnTo>
                    <a:pt x="41770"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6733875" y="488288"/>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6709350" y="2615113"/>
              <a:ext cx="956975" cy="2087975"/>
            </a:xfrm>
            <a:custGeom>
              <a:avLst/>
              <a:gdLst/>
              <a:ahLst/>
              <a:cxnLst/>
              <a:rect l="l" t="t" r="r" b="b"/>
              <a:pathLst>
                <a:path w="38279" h="83519" extrusionOk="0">
                  <a:moveTo>
                    <a:pt x="274" y="1"/>
                  </a:moveTo>
                  <a:cubicBezTo>
                    <a:pt x="114" y="1"/>
                    <a:pt x="0" y="115"/>
                    <a:pt x="0" y="274"/>
                  </a:cubicBezTo>
                  <a:lnTo>
                    <a:pt x="0" y="83244"/>
                  </a:lnTo>
                  <a:cubicBezTo>
                    <a:pt x="0" y="83404"/>
                    <a:pt x="114" y="83518"/>
                    <a:pt x="274" y="83518"/>
                  </a:cubicBezTo>
                  <a:lnTo>
                    <a:pt x="38004" y="83518"/>
                  </a:lnTo>
                  <a:cubicBezTo>
                    <a:pt x="38141" y="83518"/>
                    <a:pt x="38278" y="83404"/>
                    <a:pt x="38278" y="83244"/>
                  </a:cubicBezTo>
                  <a:lnTo>
                    <a:pt x="38278" y="274"/>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6926750" y="3006563"/>
              <a:ext cx="522150" cy="87325"/>
            </a:xfrm>
            <a:custGeom>
              <a:avLst/>
              <a:gdLst/>
              <a:ahLst/>
              <a:cxnLst/>
              <a:rect l="l" t="t" r="r" b="b"/>
              <a:pathLst>
                <a:path w="20886" h="3493"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6709350" y="2774313"/>
              <a:ext cx="956975" cy="1928775"/>
            </a:xfrm>
            <a:custGeom>
              <a:avLst/>
              <a:gdLst/>
              <a:ahLst/>
              <a:cxnLst/>
              <a:rect l="l" t="t" r="r" b="b"/>
              <a:pathLst>
                <a:path w="38279" h="77151" extrusionOk="0">
                  <a:moveTo>
                    <a:pt x="38278" y="1"/>
                  </a:moveTo>
                  <a:cubicBezTo>
                    <a:pt x="37046" y="2694"/>
                    <a:pt x="35790" y="5410"/>
                    <a:pt x="34421" y="8058"/>
                  </a:cubicBezTo>
                  <a:cubicBezTo>
                    <a:pt x="31522" y="13605"/>
                    <a:pt x="28167" y="18946"/>
                    <a:pt x="24127" y="23716"/>
                  </a:cubicBezTo>
                  <a:cubicBezTo>
                    <a:pt x="22095" y="26113"/>
                    <a:pt x="19881" y="28327"/>
                    <a:pt x="17530" y="30358"/>
                  </a:cubicBezTo>
                  <a:cubicBezTo>
                    <a:pt x="15385" y="32207"/>
                    <a:pt x="13033" y="33828"/>
                    <a:pt x="10431" y="34969"/>
                  </a:cubicBezTo>
                  <a:cubicBezTo>
                    <a:pt x="9176" y="35517"/>
                    <a:pt x="7875" y="35973"/>
                    <a:pt x="6551" y="36316"/>
                  </a:cubicBezTo>
                  <a:cubicBezTo>
                    <a:pt x="6072" y="36453"/>
                    <a:pt x="5524" y="36430"/>
                    <a:pt x="5067" y="36567"/>
                  </a:cubicBezTo>
                  <a:cubicBezTo>
                    <a:pt x="4565" y="36727"/>
                    <a:pt x="4132" y="37411"/>
                    <a:pt x="3881" y="37822"/>
                  </a:cubicBezTo>
                  <a:cubicBezTo>
                    <a:pt x="2808" y="39625"/>
                    <a:pt x="2625" y="41840"/>
                    <a:pt x="1393" y="43551"/>
                  </a:cubicBezTo>
                  <a:cubicBezTo>
                    <a:pt x="982" y="44122"/>
                    <a:pt x="502" y="44716"/>
                    <a:pt x="0" y="45263"/>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7013500" y="272411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7644600" y="2745788"/>
              <a:ext cx="43400" cy="217425"/>
            </a:xfrm>
            <a:custGeom>
              <a:avLst/>
              <a:gdLst/>
              <a:ahLst/>
              <a:cxnLst/>
              <a:rect l="l" t="t" r="r" b="b"/>
              <a:pathLst>
                <a:path w="1736" h="8697"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7642900" y="276691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6733875" y="2663538"/>
              <a:ext cx="70225" cy="312950"/>
            </a:xfrm>
            <a:custGeom>
              <a:avLst/>
              <a:gdLst/>
              <a:ahLst/>
              <a:cxnLst/>
              <a:rect l="l" t="t" r="r" b="b"/>
              <a:pathLst>
                <a:path w="2809" h="12518" extrusionOk="0">
                  <a:moveTo>
                    <a:pt x="1546" y="1"/>
                  </a:moveTo>
                  <a:cubicBezTo>
                    <a:pt x="915" y="1"/>
                    <a:pt x="275" y="395"/>
                    <a:pt x="275" y="1191"/>
                  </a:cubicBezTo>
                  <a:cubicBezTo>
                    <a:pt x="252" y="3245"/>
                    <a:pt x="252" y="5276"/>
                    <a:pt x="229" y="7331"/>
                  </a:cubicBezTo>
                  <a:cubicBezTo>
                    <a:pt x="229" y="8997"/>
                    <a:pt x="1" y="10709"/>
                    <a:pt x="731" y="12261"/>
                  </a:cubicBezTo>
                  <a:cubicBezTo>
                    <a:pt x="808" y="12437"/>
                    <a:pt x="982" y="12518"/>
                    <a:pt x="1158" y="12518"/>
                  </a:cubicBezTo>
                  <a:cubicBezTo>
                    <a:pt x="1347" y="12518"/>
                    <a:pt x="1539" y="12426"/>
                    <a:pt x="1621" y="12261"/>
                  </a:cubicBezTo>
                  <a:cubicBezTo>
                    <a:pt x="2443" y="10777"/>
                    <a:pt x="2329" y="8997"/>
                    <a:pt x="2420" y="7331"/>
                  </a:cubicBezTo>
                  <a:lnTo>
                    <a:pt x="2763" y="1191"/>
                  </a:ln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709675" y="39648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7709675" y="499788"/>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7753025" y="439863"/>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7971025" y="831313"/>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7971025" y="940313"/>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971025" y="104873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7971025" y="209298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7971025" y="2201988"/>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7971025" y="231038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7753025" y="599063"/>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8057750" y="54886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7840350" y="1484113"/>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7856325" y="1500113"/>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7879150" y="1508088"/>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8688300" y="570538"/>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8688300" y="2180288"/>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8689450" y="2200838"/>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8687150" y="59166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7778150" y="488288"/>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7753025" y="2615113"/>
              <a:ext cx="957550" cy="2087975"/>
            </a:xfrm>
            <a:custGeom>
              <a:avLst/>
              <a:gdLst/>
              <a:ahLst/>
              <a:cxnLst/>
              <a:rect l="l" t="t" r="r" b="b"/>
              <a:pathLst>
                <a:path w="38302" h="83519" extrusionOk="0">
                  <a:moveTo>
                    <a:pt x="297" y="1"/>
                  </a:moveTo>
                  <a:cubicBezTo>
                    <a:pt x="138" y="1"/>
                    <a:pt x="1" y="115"/>
                    <a:pt x="1" y="274"/>
                  </a:cubicBezTo>
                  <a:lnTo>
                    <a:pt x="1" y="83244"/>
                  </a:lnTo>
                  <a:cubicBezTo>
                    <a:pt x="1" y="83404"/>
                    <a:pt x="138" y="83518"/>
                    <a:pt x="297" y="83518"/>
                  </a:cubicBezTo>
                  <a:lnTo>
                    <a:pt x="38005" y="83518"/>
                  </a:lnTo>
                  <a:cubicBezTo>
                    <a:pt x="38165" y="83518"/>
                    <a:pt x="38302" y="83404"/>
                    <a:pt x="38302" y="83244"/>
                  </a:cubicBezTo>
                  <a:lnTo>
                    <a:pt x="38302" y="274"/>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7971025" y="3006563"/>
              <a:ext cx="521575" cy="87325"/>
            </a:xfrm>
            <a:custGeom>
              <a:avLst/>
              <a:gdLst/>
              <a:ahLst/>
              <a:cxnLst/>
              <a:rect l="l" t="t" r="r" b="b"/>
              <a:pathLst>
                <a:path w="20863" h="3493"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7753025" y="2774313"/>
              <a:ext cx="957550" cy="1928775"/>
            </a:xfrm>
            <a:custGeom>
              <a:avLst/>
              <a:gdLst/>
              <a:ahLst/>
              <a:cxnLst/>
              <a:rect l="l" t="t" r="r" b="b"/>
              <a:pathLst>
                <a:path w="38302" h="77151" extrusionOk="0">
                  <a:moveTo>
                    <a:pt x="38302" y="1"/>
                  </a:moveTo>
                  <a:cubicBezTo>
                    <a:pt x="37046" y="2694"/>
                    <a:pt x="35814" y="5410"/>
                    <a:pt x="34421" y="8058"/>
                  </a:cubicBezTo>
                  <a:cubicBezTo>
                    <a:pt x="31545" y="13605"/>
                    <a:pt x="28190" y="18946"/>
                    <a:pt x="24127" y="23716"/>
                  </a:cubicBezTo>
                  <a:cubicBezTo>
                    <a:pt x="22118" y="26113"/>
                    <a:pt x="19904" y="28327"/>
                    <a:pt x="17531" y="30358"/>
                  </a:cubicBezTo>
                  <a:cubicBezTo>
                    <a:pt x="15408" y="32207"/>
                    <a:pt x="13034" y="33828"/>
                    <a:pt x="10455" y="34969"/>
                  </a:cubicBezTo>
                  <a:cubicBezTo>
                    <a:pt x="9199" y="35517"/>
                    <a:pt x="7898" y="35973"/>
                    <a:pt x="6574" y="36316"/>
                  </a:cubicBezTo>
                  <a:cubicBezTo>
                    <a:pt x="6095" y="36453"/>
                    <a:pt x="5547" y="36430"/>
                    <a:pt x="5091" y="36567"/>
                  </a:cubicBezTo>
                  <a:cubicBezTo>
                    <a:pt x="4589" y="36727"/>
                    <a:pt x="4155" y="37411"/>
                    <a:pt x="3904" y="37822"/>
                  </a:cubicBezTo>
                  <a:cubicBezTo>
                    <a:pt x="2808" y="39625"/>
                    <a:pt x="2626" y="41840"/>
                    <a:pt x="1393" y="43551"/>
                  </a:cubicBezTo>
                  <a:cubicBezTo>
                    <a:pt x="982" y="44122"/>
                    <a:pt x="526" y="44716"/>
                    <a:pt x="1" y="45263"/>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8057750" y="272411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8688300" y="2745788"/>
              <a:ext cx="43950" cy="217425"/>
            </a:xfrm>
            <a:custGeom>
              <a:avLst/>
              <a:gdLst/>
              <a:ahLst/>
              <a:cxnLst/>
              <a:rect l="l" t="t" r="r" b="b"/>
              <a:pathLst>
                <a:path w="1758" h="8697"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8687150" y="276691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7778150" y="2663538"/>
              <a:ext cx="70200" cy="312950"/>
            </a:xfrm>
            <a:custGeom>
              <a:avLst/>
              <a:gdLst/>
              <a:ahLst/>
              <a:cxnLst/>
              <a:rect l="l" t="t" r="r" b="b"/>
              <a:pathLst>
                <a:path w="2808" h="12518" extrusionOk="0">
                  <a:moveTo>
                    <a:pt x="1545" y="1"/>
                  </a:moveTo>
                  <a:cubicBezTo>
                    <a:pt x="914" y="1"/>
                    <a:pt x="274" y="395"/>
                    <a:pt x="274" y="1191"/>
                  </a:cubicBezTo>
                  <a:cubicBezTo>
                    <a:pt x="251" y="3245"/>
                    <a:pt x="251" y="5276"/>
                    <a:pt x="228" y="7331"/>
                  </a:cubicBezTo>
                  <a:cubicBezTo>
                    <a:pt x="228" y="8997"/>
                    <a:pt x="0" y="10709"/>
                    <a:pt x="730" y="12261"/>
                  </a:cubicBezTo>
                  <a:cubicBezTo>
                    <a:pt x="808" y="12437"/>
                    <a:pt x="976" y="12518"/>
                    <a:pt x="1149" y="12518"/>
                  </a:cubicBezTo>
                  <a:cubicBezTo>
                    <a:pt x="1335" y="12518"/>
                    <a:pt x="1526" y="12426"/>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6800075" y="1648463"/>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7844325" y="1648463"/>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6796650" y="159806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7840900" y="159806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7644600" y="621888"/>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7644600" y="2232213"/>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7644600" y="2797138"/>
              <a:ext cx="43400" cy="166075"/>
            </a:xfrm>
            <a:custGeom>
              <a:avLst/>
              <a:gdLst/>
              <a:ahLst/>
              <a:cxnLst/>
              <a:rect l="l" t="t" r="r" b="b"/>
              <a:pathLst>
                <a:path w="1736" h="6643" extrusionOk="0">
                  <a:moveTo>
                    <a:pt x="1736" y="1"/>
                  </a:moveTo>
                  <a:cubicBezTo>
                    <a:pt x="1325" y="526"/>
                    <a:pt x="914" y="1028"/>
                    <a:pt x="480" y="1530"/>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8688875" y="621888"/>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688300" y="2232213"/>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8688875" y="2797138"/>
              <a:ext cx="43375" cy="166075"/>
            </a:xfrm>
            <a:custGeom>
              <a:avLst/>
              <a:gdLst/>
              <a:ahLst/>
              <a:cxnLst/>
              <a:rect l="l" t="t" r="r" b="b"/>
              <a:pathLst>
                <a:path w="1735" h="6643" extrusionOk="0">
                  <a:moveTo>
                    <a:pt x="1735" y="1"/>
                  </a:moveTo>
                  <a:cubicBezTo>
                    <a:pt x="1301" y="526"/>
                    <a:pt x="890" y="1028"/>
                    <a:pt x="480" y="1530"/>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8688300" y="4407463"/>
              <a:ext cx="43950" cy="165525"/>
            </a:xfrm>
            <a:custGeom>
              <a:avLst/>
              <a:gdLst/>
              <a:ahLst/>
              <a:cxnLst/>
              <a:rect l="l" t="t" r="r" b="b"/>
              <a:pathLst>
                <a:path w="1758" h="6621" extrusionOk="0">
                  <a:moveTo>
                    <a:pt x="1758" y="1"/>
                  </a:moveTo>
                  <a:cubicBezTo>
                    <a:pt x="1210" y="731"/>
                    <a:pt x="640" y="1416"/>
                    <a:pt x="0" y="2078"/>
                  </a:cubicBezTo>
                  <a:lnTo>
                    <a:pt x="0" y="6209"/>
                  </a:lnTo>
                  <a:cubicBezTo>
                    <a:pt x="0" y="6437"/>
                    <a:pt x="183" y="6620"/>
                    <a:pt x="411" y="6620"/>
                  </a:cubicBezTo>
                  <a:lnTo>
                    <a:pt x="1347" y="6620"/>
                  </a:lnTo>
                  <a:cubicBezTo>
                    <a:pt x="1575" y="6620"/>
                    <a:pt x="1758" y="6437"/>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6926475"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6926475"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7970738"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7970738"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69264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69264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69264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4"/>
            <p:cNvGrpSpPr/>
            <p:nvPr/>
          </p:nvGrpSpPr>
          <p:grpSpPr>
            <a:xfrm>
              <a:off x="6796375" y="3659363"/>
              <a:ext cx="86750" cy="325875"/>
              <a:chOff x="5752400" y="3659363"/>
              <a:chExt cx="86750" cy="325875"/>
            </a:xfrm>
          </p:grpSpPr>
          <p:sp>
            <p:nvSpPr>
              <p:cNvPr id="420" name="Google Shape;420;p4"/>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4"/>
            <p:cNvSpPr/>
            <p:nvPr/>
          </p:nvSpPr>
          <p:spPr>
            <a:xfrm>
              <a:off x="79812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79812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79812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4"/>
            <p:cNvGrpSpPr/>
            <p:nvPr/>
          </p:nvGrpSpPr>
          <p:grpSpPr>
            <a:xfrm>
              <a:off x="7851175" y="3659363"/>
              <a:ext cx="86750" cy="325875"/>
              <a:chOff x="5752400" y="3659363"/>
              <a:chExt cx="86750" cy="325875"/>
            </a:xfrm>
          </p:grpSpPr>
          <p:sp>
            <p:nvSpPr>
              <p:cNvPr id="429" name="Google Shape;429;p4"/>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4"/>
            <p:cNvSpPr/>
            <p:nvPr/>
          </p:nvSpPr>
          <p:spPr>
            <a:xfrm>
              <a:off x="76443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76454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76443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86894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86905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86894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4"/>
          <p:cNvGrpSpPr/>
          <p:nvPr/>
        </p:nvGrpSpPr>
        <p:grpSpPr>
          <a:xfrm>
            <a:off x="174375" y="108400"/>
            <a:ext cx="8947950" cy="4926696"/>
            <a:chOff x="174375" y="108400"/>
            <a:chExt cx="8947950" cy="4926696"/>
          </a:xfrm>
        </p:grpSpPr>
        <p:grpSp>
          <p:nvGrpSpPr>
            <p:cNvPr id="441" name="Google Shape;441;p4"/>
            <p:cNvGrpSpPr/>
            <p:nvPr/>
          </p:nvGrpSpPr>
          <p:grpSpPr>
            <a:xfrm>
              <a:off x="174375" y="108400"/>
              <a:ext cx="8947950" cy="4926696"/>
              <a:chOff x="174375" y="108400"/>
              <a:chExt cx="8947950" cy="4926696"/>
            </a:xfrm>
          </p:grpSpPr>
          <p:sp>
            <p:nvSpPr>
              <p:cNvPr id="442" name="Google Shape;442;p4"/>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74375" y="108400"/>
                <a:ext cx="4438887"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
              <p:cNvGrpSpPr/>
              <p:nvPr/>
            </p:nvGrpSpPr>
            <p:grpSpPr>
              <a:xfrm rot="6276288">
                <a:off x="5748994" y="720796"/>
                <a:ext cx="2760498" cy="2000508"/>
                <a:chOff x="2231400" y="884675"/>
                <a:chExt cx="3069050" cy="2279075"/>
              </a:xfrm>
            </p:grpSpPr>
            <p:sp>
              <p:nvSpPr>
                <p:cNvPr id="447" name="Google Shape;447;p4"/>
                <p:cNvSpPr/>
                <p:nvPr/>
              </p:nvSpPr>
              <p:spPr>
                <a:xfrm>
                  <a:off x="5177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50547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4931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48094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468677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4563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4441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4318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4195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40731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950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827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704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5813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458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3364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213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090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29677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2845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2722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2599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2477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23540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2231400" y="10049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2231400" y="11245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2231400" y="12448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2231400" y="1364325"/>
                  <a:ext cx="3069050" cy="0"/>
                </a:xfrm>
                <a:custGeom>
                  <a:avLst/>
                  <a:gdLst/>
                  <a:ahLst/>
                  <a:cxnLst/>
                  <a:rect l="l" t="t" r="r" b="b"/>
                  <a:pathLst>
                    <a:path w="122762"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2231400" y="148462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2231400" y="16041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2231400" y="17244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2231400" y="18447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2231400" y="19642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2231400" y="20845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2231400" y="22040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2231400" y="23243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2231400" y="24442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2231400" y="25641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2231400" y="26841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4"/>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804597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810128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8001975" y="3060134"/>
                <a:ext cx="1037365" cy="490425"/>
              </a:xfrm>
              <a:custGeom>
                <a:avLst/>
                <a:gdLst/>
                <a:ahLst/>
                <a:cxnLst/>
                <a:rect l="l" t="t" r="r" b="b"/>
                <a:pathLst>
                  <a:path w="25863" h="12227" extrusionOk="0">
                    <a:moveTo>
                      <a:pt x="1489" y="0"/>
                    </a:moveTo>
                    <a:lnTo>
                      <a:pt x="0" y="7305"/>
                    </a:lnTo>
                    <a:lnTo>
                      <a:pt x="24389" y="12226"/>
                    </a:lnTo>
                    <a:lnTo>
                      <a:pt x="25863" y="4922"/>
                    </a:lnTo>
                    <a:lnTo>
                      <a:pt x="1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4"/>
              <p:cNvGrpSpPr/>
              <p:nvPr/>
            </p:nvGrpSpPr>
            <p:grpSpPr>
              <a:xfrm>
                <a:off x="389641" y="210298"/>
                <a:ext cx="8365548" cy="4599194"/>
                <a:chOff x="278825" y="1433275"/>
                <a:chExt cx="6996946" cy="3489525"/>
              </a:xfrm>
            </p:grpSpPr>
            <p:sp>
              <p:nvSpPr>
                <p:cNvPr id="492" name="Google Shape;492;p4"/>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6" name="Google Shape;496;p4"/>
            <p:cNvSpPr/>
            <p:nvPr/>
          </p:nvSpPr>
          <p:spPr>
            <a:xfrm>
              <a:off x="8135373" y="4771130"/>
              <a:ext cx="281638" cy="141847"/>
            </a:xfrm>
            <a:custGeom>
              <a:avLst/>
              <a:gdLst/>
              <a:ahLst/>
              <a:cxnLst/>
              <a:rect l="l" t="t" r="r" b="b"/>
              <a:pathLst>
                <a:path w="2055" h="1035" extrusionOk="0">
                  <a:moveTo>
                    <a:pt x="1" y="0"/>
                  </a:moveTo>
                  <a:cubicBezTo>
                    <a:pt x="1" y="564"/>
                    <a:pt x="455" y="1035"/>
                    <a:pt x="1020" y="1035"/>
                  </a:cubicBezTo>
                  <a:cubicBezTo>
                    <a:pt x="1599" y="1035"/>
                    <a:pt x="2054" y="564"/>
                    <a:pt x="2054" y="0"/>
                  </a:cubicBezTo>
                  <a:lnTo>
                    <a:pt x="1819" y="0"/>
                  </a:lnTo>
                  <a:cubicBezTo>
                    <a:pt x="1819" y="439"/>
                    <a:pt x="1458" y="784"/>
                    <a:pt x="1020" y="784"/>
                  </a:cubicBezTo>
                  <a:cubicBezTo>
                    <a:pt x="596" y="784"/>
                    <a:pt x="236" y="439"/>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4"/>
          <p:cNvSpPr txBox="1">
            <a:spLocks noGrp="1"/>
          </p:cNvSpPr>
          <p:nvPr>
            <p:ph type="body" idx="1"/>
          </p:nvPr>
        </p:nvSpPr>
        <p:spPr>
          <a:xfrm>
            <a:off x="720000" y="1152475"/>
            <a:ext cx="7704000" cy="34164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1200">
                <a:latin typeface="Actor"/>
                <a:ea typeface="Actor"/>
                <a:cs typeface="Actor"/>
                <a:sym typeface="Acto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
        <p:nvSpPr>
          <p:cNvPr id="498" name="Google Shape;498;p4"/>
          <p:cNvSpPr txBox="1">
            <a:spLocks noGrp="1"/>
          </p:cNvSpPr>
          <p:nvPr>
            <p:ph type="title"/>
          </p:nvPr>
        </p:nvSpPr>
        <p:spPr>
          <a:xfrm>
            <a:off x="720000" y="445025"/>
            <a:ext cx="7704000" cy="572700"/>
          </a:xfrm>
          <a:prstGeom prst="rect">
            <a:avLst/>
          </a:prstGeom>
        </p:spPr>
        <p:txBody>
          <a:bodyPr spcFirstLastPara="1" wrap="square" lIns="0" tIns="0" rIns="0" bIns="0" anchor="t" anchorCtr="0">
            <a:noAutofit/>
          </a:bodyPr>
          <a:lstStyle>
            <a:lvl1pPr lvl="0">
              <a:spcBef>
                <a:spcPts val="0"/>
              </a:spcBef>
              <a:spcAft>
                <a:spcPts val="0"/>
              </a:spcAft>
              <a:buSzPts val="3000"/>
              <a:buNone/>
              <a:defRPr sz="3000" b="1">
                <a:latin typeface="Secular One"/>
                <a:ea typeface="Secular One"/>
                <a:cs typeface="Secular One"/>
                <a:sym typeface="Secular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54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658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043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91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9"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2" y="1543050"/>
            <a:ext cx="2949179"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54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9"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1"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2" y="1543050"/>
            <a:ext cx="2949179"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649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059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800719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2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3" name="Google Shape;23;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04859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9"/>
        <p:cNvGrpSpPr/>
        <p:nvPr/>
      </p:nvGrpSpPr>
      <p:grpSpPr>
        <a:xfrm>
          <a:off x="0" y="0"/>
          <a:ext cx="0" cy="0"/>
          <a:chOff x="0" y="0"/>
          <a:chExt cx="0" cy="0"/>
        </a:xfrm>
      </p:grpSpPr>
      <p:sp>
        <p:nvSpPr>
          <p:cNvPr id="1380" name="Google Shape;1380;p10"/>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0"/>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10"/>
          <p:cNvGrpSpPr/>
          <p:nvPr/>
        </p:nvGrpSpPr>
        <p:grpSpPr>
          <a:xfrm>
            <a:off x="5966800" y="396488"/>
            <a:ext cx="2088550" cy="4350525"/>
            <a:chOff x="6665400" y="396488"/>
            <a:chExt cx="2088550" cy="4350525"/>
          </a:xfrm>
        </p:grpSpPr>
        <p:sp>
          <p:nvSpPr>
            <p:cNvPr id="1383" name="Google Shape;1383;p10"/>
            <p:cNvSpPr/>
            <p:nvPr/>
          </p:nvSpPr>
          <p:spPr>
            <a:xfrm>
              <a:off x="6926750" y="3115563"/>
              <a:ext cx="522150" cy="86750"/>
            </a:xfrm>
            <a:custGeom>
              <a:avLst/>
              <a:gdLst/>
              <a:ahLst/>
              <a:cxnLst/>
              <a:rect l="l" t="t" r="r" b="b"/>
              <a:pathLst>
                <a:path w="20886" h="3470" fill="none" extrusionOk="0">
                  <a:moveTo>
                    <a:pt x="17462" y="0"/>
                  </a:moveTo>
                  <a:cubicBezTo>
                    <a:pt x="19357" y="0"/>
                    <a:pt x="20886" y="1530"/>
                    <a:pt x="20886" y="3401"/>
                  </a:cubicBezTo>
                  <a:lnTo>
                    <a:pt x="20886" y="3470"/>
                  </a:lnTo>
                  <a:lnTo>
                    <a:pt x="1" y="3470"/>
                  </a:lnTo>
                  <a:lnTo>
                    <a:pt x="1" y="3401"/>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0"/>
            <p:cNvSpPr/>
            <p:nvPr/>
          </p:nvSpPr>
          <p:spPr>
            <a:xfrm>
              <a:off x="6926750" y="3223988"/>
              <a:ext cx="522150" cy="87325"/>
            </a:xfrm>
            <a:custGeom>
              <a:avLst/>
              <a:gdLst/>
              <a:ahLst/>
              <a:cxnLst/>
              <a:rect l="l" t="t" r="r" b="b"/>
              <a:pathLst>
                <a:path w="20886" h="3493" fill="none" extrusionOk="0">
                  <a:moveTo>
                    <a:pt x="17462" y="0"/>
                  </a:moveTo>
                  <a:cubicBezTo>
                    <a:pt x="19357" y="0"/>
                    <a:pt x="20886" y="1529"/>
                    <a:pt x="20886" y="3424"/>
                  </a:cubicBezTo>
                  <a:lnTo>
                    <a:pt x="20886" y="3492"/>
                  </a:lnTo>
                  <a:lnTo>
                    <a:pt x="1" y="3492"/>
                  </a:lnTo>
                  <a:lnTo>
                    <a:pt x="1" y="3424"/>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0"/>
            <p:cNvSpPr/>
            <p:nvPr/>
          </p:nvSpPr>
          <p:spPr>
            <a:xfrm>
              <a:off x="6926750" y="4268238"/>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0"/>
            <p:cNvSpPr/>
            <p:nvPr/>
          </p:nvSpPr>
          <p:spPr>
            <a:xfrm>
              <a:off x="6926750" y="4377213"/>
              <a:ext cx="522150" cy="86775"/>
            </a:xfrm>
            <a:custGeom>
              <a:avLst/>
              <a:gdLst/>
              <a:ahLst/>
              <a:cxnLst/>
              <a:rect l="l" t="t" r="r" b="b"/>
              <a:pathLst>
                <a:path w="20886" h="3471" fill="none" extrusionOk="0">
                  <a:moveTo>
                    <a:pt x="17462" y="1"/>
                  </a:moveTo>
                  <a:cubicBezTo>
                    <a:pt x="19357" y="1"/>
                    <a:pt x="20886" y="1530"/>
                    <a:pt x="20886" y="3402"/>
                  </a:cubicBezTo>
                  <a:lnTo>
                    <a:pt x="20886" y="3470"/>
                  </a:lnTo>
                  <a:lnTo>
                    <a:pt x="1" y="3470"/>
                  </a:lnTo>
                  <a:lnTo>
                    <a:pt x="1" y="3402"/>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0"/>
            <p:cNvSpPr/>
            <p:nvPr/>
          </p:nvSpPr>
          <p:spPr>
            <a:xfrm>
              <a:off x="6926750" y="448563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0"/>
            <p:cNvSpPr/>
            <p:nvPr/>
          </p:nvSpPr>
          <p:spPr>
            <a:xfrm>
              <a:off x="6796075" y="3659363"/>
              <a:ext cx="87325" cy="325875"/>
            </a:xfrm>
            <a:custGeom>
              <a:avLst/>
              <a:gdLst/>
              <a:ahLst/>
              <a:cxnLst/>
              <a:rect l="l" t="t" r="r" b="b"/>
              <a:pathLst>
                <a:path w="3493" h="13035" extrusionOk="0">
                  <a:moveTo>
                    <a:pt x="343" y="1"/>
                  </a:moveTo>
                  <a:cubicBezTo>
                    <a:pt x="160" y="1"/>
                    <a:pt x="1" y="138"/>
                    <a:pt x="1" y="343"/>
                  </a:cubicBezTo>
                  <a:lnTo>
                    <a:pt x="206" y="12714"/>
                  </a:lnTo>
                  <a:cubicBezTo>
                    <a:pt x="206" y="12897"/>
                    <a:pt x="366" y="13034"/>
                    <a:pt x="549" y="13034"/>
                  </a:cubicBezTo>
                  <a:lnTo>
                    <a:pt x="2945" y="13034"/>
                  </a:lnTo>
                  <a:cubicBezTo>
                    <a:pt x="3128" y="13034"/>
                    <a:pt x="3288" y="12897"/>
                    <a:pt x="3288" y="12714"/>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0"/>
            <p:cNvSpPr/>
            <p:nvPr/>
          </p:nvSpPr>
          <p:spPr>
            <a:xfrm>
              <a:off x="6812625" y="3675338"/>
              <a:ext cx="54250" cy="54250"/>
            </a:xfrm>
            <a:custGeom>
              <a:avLst/>
              <a:gdLst/>
              <a:ahLst/>
              <a:cxnLst/>
              <a:rect l="l" t="t" r="r" b="b"/>
              <a:pathLst>
                <a:path w="2170" h="2170" extrusionOk="0">
                  <a:moveTo>
                    <a:pt x="1073" y="1"/>
                  </a:moveTo>
                  <a:cubicBezTo>
                    <a:pt x="480" y="1"/>
                    <a:pt x="1" y="480"/>
                    <a:pt x="1" y="1097"/>
                  </a:cubicBezTo>
                  <a:cubicBezTo>
                    <a:pt x="1" y="1690"/>
                    <a:pt x="480" y="2169"/>
                    <a:pt x="1073" y="2169"/>
                  </a:cubicBezTo>
                  <a:cubicBezTo>
                    <a:pt x="1690" y="2169"/>
                    <a:pt x="2169" y="1690"/>
                    <a:pt x="2169" y="1097"/>
                  </a:cubicBezTo>
                  <a:cubicBezTo>
                    <a:pt x="2169" y="480"/>
                    <a:pt x="1690" y="1"/>
                    <a:pt x="1073"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0"/>
            <p:cNvSpPr/>
            <p:nvPr/>
          </p:nvSpPr>
          <p:spPr>
            <a:xfrm>
              <a:off x="6835450" y="3682763"/>
              <a:ext cx="8600" cy="39400"/>
            </a:xfrm>
            <a:custGeom>
              <a:avLst/>
              <a:gdLst/>
              <a:ahLst/>
              <a:cxnLst/>
              <a:rect l="l" t="t" r="r" b="b"/>
              <a:pathLst>
                <a:path w="344" h="1576" extrusionOk="0">
                  <a:moveTo>
                    <a:pt x="138" y="1"/>
                  </a:moveTo>
                  <a:cubicBezTo>
                    <a:pt x="46" y="1"/>
                    <a:pt x="1" y="69"/>
                    <a:pt x="1" y="160"/>
                  </a:cubicBezTo>
                  <a:lnTo>
                    <a:pt x="1" y="1439"/>
                  </a:lnTo>
                  <a:cubicBezTo>
                    <a:pt x="1" y="1507"/>
                    <a:pt x="46" y="1576"/>
                    <a:pt x="138" y="1576"/>
                  </a:cubicBezTo>
                  <a:lnTo>
                    <a:pt x="206" y="1576"/>
                  </a:lnTo>
                  <a:cubicBezTo>
                    <a:pt x="275" y="1576"/>
                    <a:pt x="343" y="1507"/>
                    <a:pt x="343" y="1439"/>
                  </a:cubicBezTo>
                  <a:lnTo>
                    <a:pt x="343" y="160"/>
                  </a:lnTo>
                  <a:cubicBezTo>
                    <a:pt x="343" y="69"/>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0"/>
            <p:cNvSpPr/>
            <p:nvPr/>
          </p:nvSpPr>
          <p:spPr>
            <a:xfrm>
              <a:off x="7644600" y="4354963"/>
              <a:ext cx="43400" cy="218025"/>
            </a:xfrm>
            <a:custGeom>
              <a:avLst/>
              <a:gdLst/>
              <a:ahLst/>
              <a:cxnLst/>
              <a:rect l="l" t="t" r="r" b="b"/>
              <a:pathLst>
                <a:path w="1736" h="8721" extrusionOk="0">
                  <a:moveTo>
                    <a:pt x="389" y="1"/>
                  </a:moveTo>
                  <a:cubicBezTo>
                    <a:pt x="184" y="1"/>
                    <a:pt x="1" y="183"/>
                    <a:pt x="1" y="412"/>
                  </a:cubicBezTo>
                  <a:lnTo>
                    <a:pt x="1" y="8309"/>
                  </a:lnTo>
                  <a:cubicBezTo>
                    <a:pt x="1" y="8537"/>
                    <a:pt x="184" y="8720"/>
                    <a:pt x="389" y="8720"/>
                  </a:cubicBezTo>
                  <a:lnTo>
                    <a:pt x="1348" y="8720"/>
                  </a:lnTo>
                  <a:cubicBezTo>
                    <a:pt x="1553" y="8720"/>
                    <a:pt x="1736" y="8537"/>
                    <a:pt x="1736" y="8309"/>
                  </a:cubicBezTo>
                  <a:lnTo>
                    <a:pt x="1736" y="412"/>
                  </a:lnTo>
                  <a:cubicBezTo>
                    <a:pt x="1736" y="183"/>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0"/>
            <p:cNvSpPr/>
            <p:nvPr/>
          </p:nvSpPr>
          <p:spPr>
            <a:xfrm>
              <a:off x="7645175" y="4376088"/>
              <a:ext cx="43400" cy="42250"/>
            </a:xfrm>
            <a:custGeom>
              <a:avLst/>
              <a:gdLst/>
              <a:ahLst/>
              <a:cxnLst/>
              <a:rect l="l" t="t" r="r" b="b"/>
              <a:pathLst>
                <a:path w="1736" h="1690" extrusionOk="0">
                  <a:moveTo>
                    <a:pt x="868" y="0"/>
                  </a:moveTo>
                  <a:cubicBezTo>
                    <a:pt x="434" y="0"/>
                    <a:pt x="1" y="388"/>
                    <a:pt x="24" y="845"/>
                  </a:cubicBezTo>
                  <a:cubicBezTo>
                    <a:pt x="46" y="1301"/>
                    <a:pt x="389" y="1689"/>
                    <a:pt x="868" y="1689"/>
                  </a:cubicBezTo>
                  <a:cubicBezTo>
                    <a:pt x="1302" y="1689"/>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0"/>
            <p:cNvSpPr/>
            <p:nvPr/>
          </p:nvSpPr>
          <p:spPr>
            <a:xfrm>
              <a:off x="7971025" y="3115563"/>
              <a:ext cx="521575" cy="86750"/>
            </a:xfrm>
            <a:custGeom>
              <a:avLst/>
              <a:gdLst/>
              <a:ahLst/>
              <a:cxnLst/>
              <a:rect l="l" t="t" r="r" b="b"/>
              <a:pathLst>
                <a:path w="20863" h="3470" fill="none" extrusionOk="0">
                  <a:moveTo>
                    <a:pt x="17461" y="0"/>
                  </a:moveTo>
                  <a:cubicBezTo>
                    <a:pt x="19333" y="0"/>
                    <a:pt x="20862" y="1530"/>
                    <a:pt x="20862" y="3401"/>
                  </a:cubicBezTo>
                  <a:lnTo>
                    <a:pt x="20862" y="3470"/>
                  </a:lnTo>
                  <a:lnTo>
                    <a:pt x="0" y="3470"/>
                  </a:lnTo>
                  <a:lnTo>
                    <a:pt x="0" y="3401"/>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0"/>
            <p:cNvSpPr/>
            <p:nvPr/>
          </p:nvSpPr>
          <p:spPr>
            <a:xfrm>
              <a:off x="7971025" y="3223988"/>
              <a:ext cx="521575" cy="87325"/>
            </a:xfrm>
            <a:custGeom>
              <a:avLst/>
              <a:gdLst/>
              <a:ahLst/>
              <a:cxnLst/>
              <a:rect l="l" t="t" r="r" b="b"/>
              <a:pathLst>
                <a:path w="20863" h="3493" fill="none" extrusionOk="0">
                  <a:moveTo>
                    <a:pt x="17461" y="0"/>
                  </a:moveTo>
                  <a:cubicBezTo>
                    <a:pt x="19333" y="0"/>
                    <a:pt x="20862" y="1529"/>
                    <a:pt x="20862" y="3424"/>
                  </a:cubicBezTo>
                  <a:lnTo>
                    <a:pt x="20862" y="3492"/>
                  </a:lnTo>
                  <a:lnTo>
                    <a:pt x="0" y="3492"/>
                  </a:lnTo>
                  <a:lnTo>
                    <a:pt x="0" y="3424"/>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0"/>
            <p:cNvSpPr/>
            <p:nvPr/>
          </p:nvSpPr>
          <p:spPr>
            <a:xfrm>
              <a:off x="7971025" y="4268238"/>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0"/>
            <p:cNvSpPr/>
            <p:nvPr/>
          </p:nvSpPr>
          <p:spPr>
            <a:xfrm>
              <a:off x="7971025" y="4377213"/>
              <a:ext cx="521575" cy="86775"/>
            </a:xfrm>
            <a:custGeom>
              <a:avLst/>
              <a:gdLst/>
              <a:ahLst/>
              <a:cxnLst/>
              <a:rect l="l" t="t" r="r" b="b"/>
              <a:pathLst>
                <a:path w="20863" h="3471" fill="none" extrusionOk="0">
                  <a:moveTo>
                    <a:pt x="17461" y="1"/>
                  </a:moveTo>
                  <a:cubicBezTo>
                    <a:pt x="19333" y="1"/>
                    <a:pt x="20862" y="1530"/>
                    <a:pt x="20862" y="3402"/>
                  </a:cubicBezTo>
                  <a:lnTo>
                    <a:pt x="20862" y="3470"/>
                  </a:lnTo>
                  <a:lnTo>
                    <a:pt x="0" y="3470"/>
                  </a:lnTo>
                  <a:lnTo>
                    <a:pt x="0" y="3402"/>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0"/>
            <p:cNvSpPr/>
            <p:nvPr/>
          </p:nvSpPr>
          <p:spPr>
            <a:xfrm>
              <a:off x="7971025" y="448563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0"/>
            <p:cNvSpPr/>
            <p:nvPr/>
          </p:nvSpPr>
          <p:spPr>
            <a:xfrm>
              <a:off x="7840350" y="3659363"/>
              <a:ext cx="86750" cy="325875"/>
            </a:xfrm>
            <a:custGeom>
              <a:avLst/>
              <a:gdLst/>
              <a:ahLst/>
              <a:cxnLst/>
              <a:rect l="l" t="t" r="r" b="b"/>
              <a:pathLst>
                <a:path w="3470" h="13035" extrusionOk="0">
                  <a:moveTo>
                    <a:pt x="342" y="1"/>
                  </a:moveTo>
                  <a:cubicBezTo>
                    <a:pt x="160" y="1"/>
                    <a:pt x="0" y="138"/>
                    <a:pt x="0" y="343"/>
                  </a:cubicBezTo>
                  <a:lnTo>
                    <a:pt x="205" y="12714"/>
                  </a:lnTo>
                  <a:cubicBezTo>
                    <a:pt x="205" y="12897"/>
                    <a:pt x="342" y="13034"/>
                    <a:pt x="548" y="13034"/>
                  </a:cubicBezTo>
                  <a:lnTo>
                    <a:pt x="2944" y="13034"/>
                  </a:lnTo>
                  <a:cubicBezTo>
                    <a:pt x="3127" y="13034"/>
                    <a:pt x="3264" y="12897"/>
                    <a:pt x="3264" y="12714"/>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0"/>
            <p:cNvSpPr/>
            <p:nvPr/>
          </p:nvSpPr>
          <p:spPr>
            <a:xfrm>
              <a:off x="7856325" y="3675338"/>
              <a:ext cx="54800" cy="54250"/>
            </a:xfrm>
            <a:custGeom>
              <a:avLst/>
              <a:gdLst/>
              <a:ahLst/>
              <a:cxnLst/>
              <a:rect l="l" t="t" r="r" b="b"/>
              <a:pathLst>
                <a:path w="2192" h="2170" extrusionOk="0">
                  <a:moveTo>
                    <a:pt x="1096" y="1"/>
                  </a:moveTo>
                  <a:cubicBezTo>
                    <a:pt x="502" y="1"/>
                    <a:pt x="0" y="480"/>
                    <a:pt x="0" y="1097"/>
                  </a:cubicBezTo>
                  <a:cubicBezTo>
                    <a:pt x="0" y="1690"/>
                    <a:pt x="502" y="2169"/>
                    <a:pt x="1096" y="2169"/>
                  </a:cubicBezTo>
                  <a:cubicBezTo>
                    <a:pt x="1689" y="2169"/>
                    <a:pt x="2191" y="1690"/>
                    <a:pt x="2191" y="1097"/>
                  </a:cubicBezTo>
                  <a:cubicBezTo>
                    <a:pt x="2191"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0"/>
            <p:cNvSpPr/>
            <p:nvPr/>
          </p:nvSpPr>
          <p:spPr>
            <a:xfrm>
              <a:off x="7879150" y="3682763"/>
              <a:ext cx="9150" cy="39400"/>
            </a:xfrm>
            <a:custGeom>
              <a:avLst/>
              <a:gdLst/>
              <a:ahLst/>
              <a:cxnLst/>
              <a:rect l="l" t="t" r="r" b="b"/>
              <a:pathLst>
                <a:path w="366" h="1576" extrusionOk="0">
                  <a:moveTo>
                    <a:pt x="160" y="1"/>
                  </a:moveTo>
                  <a:cubicBezTo>
                    <a:pt x="69" y="1"/>
                    <a:pt x="0" y="69"/>
                    <a:pt x="0" y="160"/>
                  </a:cubicBezTo>
                  <a:lnTo>
                    <a:pt x="0" y="1439"/>
                  </a:lnTo>
                  <a:cubicBezTo>
                    <a:pt x="0" y="1507"/>
                    <a:pt x="69" y="1576"/>
                    <a:pt x="160" y="1576"/>
                  </a:cubicBezTo>
                  <a:lnTo>
                    <a:pt x="228" y="1576"/>
                  </a:lnTo>
                  <a:cubicBezTo>
                    <a:pt x="297" y="1576"/>
                    <a:pt x="365" y="1507"/>
                    <a:pt x="365" y="1439"/>
                  </a:cubicBezTo>
                  <a:lnTo>
                    <a:pt x="365" y="160"/>
                  </a:lnTo>
                  <a:cubicBezTo>
                    <a:pt x="365" y="69"/>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0"/>
            <p:cNvSpPr/>
            <p:nvPr/>
          </p:nvSpPr>
          <p:spPr>
            <a:xfrm>
              <a:off x="8688300" y="4354963"/>
              <a:ext cx="43950" cy="218025"/>
            </a:xfrm>
            <a:custGeom>
              <a:avLst/>
              <a:gdLst/>
              <a:ahLst/>
              <a:cxnLst/>
              <a:rect l="l" t="t" r="r" b="b"/>
              <a:pathLst>
                <a:path w="1758" h="8721" extrusionOk="0">
                  <a:moveTo>
                    <a:pt x="411" y="1"/>
                  </a:moveTo>
                  <a:cubicBezTo>
                    <a:pt x="183" y="1"/>
                    <a:pt x="0" y="183"/>
                    <a:pt x="0" y="412"/>
                  </a:cubicBezTo>
                  <a:lnTo>
                    <a:pt x="0" y="8309"/>
                  </a:lnTo>
                  <a:cubicBezTo>
                    <a:pt x="0" y="8537"/>
                    <a:pt x="183" y="8720"/>
                    <a:pt x="411" y="8720"/>
                  </a:cubicBezTo>
                  <a:lnTo>
                    <a:pt x="1347" y="8720"/>
                  </a:lnTo>
                  <a:cubicBezTo>
                    <a:pt x="1575" y="8720"/>
                    <a:pt x="1758" y="8537"/>
                    <a:pt x="1758" y="8309"/>
                  </a:cubicBezTo>
                  <a:lnTo>
                    <a:pt x="1758" y="412"/>
                  </a:lnTo>
                  <a:cubicBezTo>
                    <a:pt x="1758" y="183"/>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0"/>
            <p:cNvSpPr/>
            <p:nvPr/>
          </p:nvSpPr>
          <p:spPr>
            <a:xfrm>
              <a:off x="8689450" y="4376088"/>
              <a:ext cx="42800" cy="42250"/>
            </a:xfrm>
            <a:custGeom>
              <a:avLst/>
              <a:gdLst/>
              <a:ahLst/>
              <a:cxnLst/>
              <a:rect l="l" t="t" r="r" b="b"/>
              <a:pathLst>
                <a:path w="1712" h="1690" extrusionOk="0">
                  <a:moveTo>
                    <a:pt x="867" y="0"/>
                  </a:moveTo>
                  <a:cubicBezTo>
                    <a:pt x="411" y="0"/>
                    <a:pt x="0" y="388"/>
                    <a:pt x="23" y="845"/>
                  </a:cubicBezTo>
                  <a:cubicBezTo>
                    <a:pt x="46" y="1301"/>
                    <a:pt x="388" y="1689"/>
                    <a:pt x="867" y="1689"/>
                  </a:cubicBezTo>
                  <a:cubicBezTo>
                    <a:pt x="1301" y="1689"/>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0"/>
            <p:cNvSpPr/>
            <p:nvPr/>
          </p:nvSpPr>
          <p:spPr>
            <a:xfrm>
              <a:off x="6800075" y="3823713"/>
              <a:ext cx="80475" cy="161525"/>
            </a:xfrm>
            <a:custGeom>
              <a:avLst/>
              <a:gdLst/>
              <a:ahLst/>
              <a:cxnLst/>
              <a:rect l="l" t="t" r="r" b="b"/>
              <a:pathLst>
                <a:path w="3219" h="6461" extrusionOk="0">
                  <a:moveTo>
                    <a:pt x="3219" y="0"/>
                  </a:moveTo>
                  <a:lnTo>
                    <a:pt x="3219" y="0"/>
                  </a:lnTo>
                  <a:cubicBezTo>
                    <a:pt x="2740" y="1073"/>
                    <a:pt x="2351" y="2260"/>
                    <a:pt x="1507" y="3105"/>
                  </a:cubicBezTo>
                  <a:cubicBezTo>
                    <a:pt x="1186" y="3426"/>
                    <a:pt x="824" y="3604"/>
                    <a:pt x="483" y="3604"/>
                  </a:cubicBezTo>
                  <a:cubicBezTo>
                    <a:pt x="314" y="3604"/>
                    <a:pt x="151" y="3560"/>
                    <a:pt x="0" y="3470"/>
                  </a:cubicBezTo>
                  <a:lnTo>
                    <a:pt x="0" y="3470"/>
                  </a:lnTo>
                  <a:lnTo>
                    <a:pt x="46" y="6140"/>
                  </a:lnTo>
                  <a:cubicBezTo>
                    <a:pt x="46" y="6323"/>
                    <a:pt x="206" y="6460"/>
                    <a:pt x="389" y="6460"/>
                  </a:cubicBezTo>
                  <a:lnTo>
                    <a:pt x="2785" y="6460"/>
                  </a:lnTo>
                  <a:cubicBezTo>
                    <a:pt x="2968" y="6460"/>
                    <a:pt x="3128" y="6323"/>
                    <a:pt x="3128"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0"/>
            <p:cNvSpPr/>
            <p:nvPr/>
          </p:nvSpPr>
          <p:spPr>
            <a:xfrm>
              <a:off x="7844325" y="3823713"/>
              <a:ext cx="80500" cy="161525"/>
            </a:xfrm>
            <a:custGeom>
              <a:avLst/>
              <a:gdLst/>
              <a:ahLst/>
              <a:cxnLst/>
              <a:rect l="l" t="t" r="r" b="b"/>
              <a:pathLst>
                <a:path w="3220" h="6461" extrusionOk="0">
                  <a:moveTo>
                    <a:pt x="3219" y="0"/>
                  </a:moveTo>
                  <a:lnTo>
                    <a:pt x="3219" y="0"/>
                  </a:lnTo>
                  <a:cubicBezTo>
                    <a:pt x="2717" y="1073"/>
                    <a:pt x="2329" y="2260"/>
                    <a:pt x="1507" y="3105"/>
                  </a:cubicBezTo>
                  <a:cubicBezTo>
                    <a:pt x="1186" y="3426"/>
                    <a:pt x="824" y="3604"/>
                    <a:pt x="483" y="3604"/>
                  </a:cubicBezTo>
                  <a:cubicBezTo>
                    <a:pt x="315" y="3604"/>
                    <a:pt x="151" y="3560"/>
                    <a:pt x="1" y="3470"/>
                  </a:cubicBezTo>
                  <a:lnTo>
                    <a:pt x="1" y="3470"/>
                  </a:lnTo>
                  <a:lnTo>
                    <a:pt x="46" y="6140"/>
                  </a:lnTo>
                  <a:cubicBezTo>
                    <a:pt x="46" y="6323"/>
                    <a:pt x="183" y="6460"/>
                    <a:pt x="389" y="6460"/>
                  </a:cubicBezTo>
                  <a:lnTo>
                    <a:pt x="2785" y="6460"/>
                  </a:lnTo>
                  <a:cubicBezTo>
                    <a:pt x="2968" y="6460"/>
                    <a:pt x="3105" y="6323"/>
                    <a:pt x="3105"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0"/>
            <p:cNvSpPr/>
            <p:nvPr/>
          </p:nvSpPr>
          <p:spPr>
            <a:xfrm>
              <a:off x="6796650" y="377331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36"/>
                    <a:pt x="2329" y="1743"/>
                    <a:pt x="2352" y="1103"/>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0"/>
            <p:cNvSpPr/>
            <p:nvPr/>
          </p:nvSpPr>
          <p:spPr>
            <a:xfrm>
              <a:off x="7840900" y="377331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36"/>
                    <a:pt x="2329" y="1743"/>
                    <a:pt x="2352" y="1103"/>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0"/>
            <p:cNvSpPr/>
            <p:nvPr/>
          </p:nvSpPr>
          <p:spPr>
            <a:xfrm>
              <a:off x="7644600" y="4407463"/>
              <a:ext cx="43400" cy="165525"/>
            </a:xfrm>
            <a:custGeom>
              <a:avLst/>
              <a:gdLst/>
              <a:ahLst/>
              <a:cxnLst/>
              <a:rect l="l" t="t" r="r" b="b"/>
              <a:pathLst>
                <a:path w="1736" h="6621" extrusionOk="0">
                  <a:moveTo>
                    <a:pt x="1736" y="1"/>
                  </a:moveTo>
                  <a:cubicBezTo>
                    <a:pt x="1211" y="731"/>
                    <a:pt x="640" y="1416"/>
                    <a:pt x="1" y="2078"/>
                  </a:cubicBezTo>
                  <a:lnTo>
                    <a:pt x="1" y="6209"/>
                  </a:lnTo>
                  <a:cubicBezTo>
                    <a:pt x="1" y="6437"/>
                    <a:pt x="184" y="6620"/>
                    <a:pt x="389" y="6620"/>
                  </a:cubicBezTo>
                  <a:lnTo>
                    <a:pt x="1348" y="6620"/>
                  </a:lnTo>
                  <a:cubicBezTo>
                    <a:pt x="1553" y="6620"/>
                    <a:pt x="1736" y="6437"/>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0"/>
            <p:cNvSpPr/>
            <p:nvPr/>
          </p:nvSpPr>
          <p:spPr>
            <a:xfrm>
              <a:off x="6665400" y="39648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0"/>
            <p:cNvSpPr/>
            <p:nvPr/>
          </p:nvSpPr>
          <p:spPr>
            <a:xfrm>
              <a:off x="6665400" y="499788"/>
              <a:ext cx="1044275" cy="2071975"/>
            </a:xfrm>
            <a:custGeom>
              <a:avLst/>
              <a:gdLst/>
              <a:ahLst/>
              <a:cxnLst/>
              <a:rect l="l" t="t" r="r" b="b"/>
              <a:pathLst>
                <a:path w="41771" h="82879" extrusionOk="0">
                  <a:moveTo>
                    <a:pt x="41771" y="0"/>
                  </a:moveTo>
                  <a:cubicBezTo>
                    <a:pt x="41406" y="959"/>
                    <a:pt x="40972" y="1918"/>
                    <a:pt x="40561" y="2831"/>
                  </a:cubicBezTo>
                  <a:cubicBezTo>
                    <a:pt x="39146" y="5912"/>
                    <a:pt x="37731" y="9016"/>
                    <a:pt x="36179" y="12029"/>
                  </a:cubicBezTo>
                  <a:cubicBezTo>
                    <a:pt x="33280" y="17576"/>
                    <a:pt x="29925" y="22917"/>
                    <a:pt x="25885" y="27687"/>
                  </a:cubicBezTo>
                  <a:cubicBezTo>
                    <a:pt x="23853" y="30084"/>
                    <a:pt x="21639" y="32298"/>
                    <a:pt x="19288" y="34352"/>
                  </a:cubicBezTo>
                  <a:cubicBezTo>
                    <a:pt x="17143" y="36201"/>
                    <a:pt x="14791" y="37799"/>
                    <a:pt x="12189" y="38940"/>
                  </a:cubicBezTo>
                  <a:cubicBezTo>
                    <a:pt x="10934" y="39488"/>
                    <a:pt x="9633" y="39945"/>
                    <a:pt x="8309" y="40287"/>
                  </a:cubicBezTo>
                  <a:cubicBezTo>
                    <a:pt x="7830" y="40424"/>
                    <a:pt x="7282" y="40401"/>
                    <a:pt x="6825" y="40538"/>
                  </a:cubicBezTo>
                  <a:cubicBezTo>
                    <a:pt x="6323" y="40698"/>
                    <a:pt x="5890" y="41383"/>
                    <a:pt x="5639" y="41793"/>
                  </a:cubicBezTo>
                  <a:cubicBezTo>
                    <a:pt x="4566" y="43597"/>
                    <a:pt x="4383" y="45811"/>
                    <a:pt x="3151" y="47523"/>
                  </a:cubicBezTo>
                  <a:cubicBezTo>
                    <a:pt x="2306" y="48687"/>
                    <a:pt x="1256" y="49942"/>
                    <a:pt x="1" y="50695"/>
                  </a:cubicBezTo>
                  <a:lnTo>
                    <a:pt x="1" y="82879"/>
                  </a:lnTo>
                  <a:lnTo>
                    <a:pt x="41771" y="82879"/>
                  </a:lnTo>
                  <a:lnTo>
                    <a:pt x="41771"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0"/>
            <p:cNvSpPr/>
            <p:nvPr/>
          </p:nvSpPr>
          <p:spPr>
            <a:xfrm>
              <a:off x="6709350" y="439863"/>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0"/>
            <p:cNvSpPr/>
            <p:nvPr/>
          </p:nvSpPr>
          <p:spPr>
            <a:xfrm>
              <a:off x="6926750" y="831313"/>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0"/>
            <p:cNvSpPr/>
            <p:nvPr/>
          </p:nvSpPr>
          <p:spPr>
            <a:xfrm>
              <a:off x="6926750" y="940313"/>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0"/>
            <p:cNvSpPr/>
            <p:nvPr/>
          </p:nvSpPr>
          <p:spPr>
            <a:xfrm>
              <a:off x="6926750" y="104873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0"/>
            <p:cNvSpPr/>
            <p:nvPr/>
          </p:nvSpPr>
          <p:spPr>
            <a:xfrm>
              <a:off x="6926750" y="209298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0"/>
            <p:cNvSpPr/>
            <p:nvPr/>
          </p:nvSpPr>
          <p:spPr>
            <a:xfrm>
              <a:off x="6926750" y="2201988"/>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0"/>
            <p:cNvSpPr/>
            <p:nvPr/>
          </p:nvSpPr>
          <p:spPr>
            <a:xfrm>
              <a:off x="6926750" y="231038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0"/>
            <p:cNvSpPr/>
            <p:nvPr/>
          </p:nvSpPr>
          <p:spPr>
            <a:xfrm>
              <a:off x="6709350" y="599063"/>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0"/>
            <p:cNvSpPr/>
            <p:nvPr/>
          </p:nvSpPr>
          <p:spPr>
            <a:xfrm>
              <a:off x="7013500" y="54886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0"/>
            <p:cNvSpPr/>
            <p:nvPr/>
          </p:nvSpPr>
          <p:spPr>
            <a:xfrm>
              <a:off x="6796075" y="1484113"/>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0"/>
            <p:cNvSpPr/>
            <p:nvPr/>
          </p:nvSpPr>
          <p:spPr>
            <a:xfrm>
              <a:off x="6812625" y="1500113"/>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0"/>
            <p:cNvSpPr/>
            <p:nvPr/>
          </p:nvSpPr>
          <p:spPr>
            <a:xfrm>
              <a:off x="6835450" y="1508088"/>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0"/>
            <p:cNvSpPr/>
            <p:nvPr/>
          </p:nvSpPr>
          <p:spPr>
            <a:xfrm>
              <a:off x="7644600" y="570538"/>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0"/>
            <p:cNvSpPr/>
            <p:nvPr/>
          </p:nvSpPr>
          <p:spPr>
            <a:xfrm>
              <a:off x="7644600" y="2180288"/>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0"/>
            <p:cNvSpPr/>
            <p:nvPr/>
          </p:nvSpPr>
          <p:spPr>
            <a:xfrm>
              <a:off x="7645175" y="2200838"/>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0"/>
            <p:cNvSpPr/>
            <p:nvPr/>
          </p:nvSpPr>
          <p:spPr>
            <a:xfrm>
              <a:off x="7642900" y="59166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0"/>
            <p:cNvSpPr/>
            <p:nvPr/>
          </p:nvSpPr>
          <p:spPr>
            <a:xfrm>
              <a:off x="6665400" y="257173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0"/>
            <p:cNvSpPr/>
            <p:nvPr/>
          </p:nvSpPr>
          <p:spPr>
            <a:xfrm>
              <a:off x="6665400" y="2675038"/>
              <a:ext cx="1044275" cy="2071975"/>
            </a:xfrm>
            <a:custGeom>
              <a:avLst/>
              <a:gdLst/>
              <a:ahLst/>
              <a:cxnLst/>
              <a:rect l="l" t="t" r="r" b="b"/>
              <a:pathLst>
                <a:path w="41771" h="82879" extrusionOk="0">
                  <a:moveTo>
                    <a:pt x="41771" y="0"/>
                  </a:moveTo>
                  <a:cubicBezTo>
                    <a:pt x="41406" y="959"/>
                    <a:pt x="40972" y="1895"/>
                    <a:pt x="40561" y="2808"/>
                  </a:cubicBezTo>
                  <a:cubicBezTo>
                    <a:pt x="39146" y="5912"/>
                    <a:pt x="37731" y="8993"/>
                    <a:pt x="36179" y="12029"/>
                  </a:cubicBezTo>
                  <a:cubicBezTo>
                    <a:pt x="33280" y="17576"/>
                    <a:pt x="29925" y="22917"/>
                    <a:pt x="25885" y="27687"/>
                  </a:cubicBezTo>
                  <a:cubicBezTo>
                    <a:pt x="23853" y="30084"/>
                    <a:pt x="21639" y="32298"/>
                    <a:pt x="19288" y="34329"/>
                  </a:cubicBezTo>
                  <a:cubicBezTo>
                    <a:pt x="17143" y="36178"/>
                    <a:pt x="14791" y="37799"/>
                    <a:pt x="12189" y="38940"/>
                  </a:cubicBezTo>
                  <a:cubicBezTo>
                    <a:pt x="10934" y="39488"/>
                    <a:pt x="9633" y="39944"/>
                    <a:pt x="8309" y="40287"/>
                  </a:cubicBezTo>
                  <a:cubicBezTo>
                    <a:pt x="7830" y="40424"/>
                    <a:pt x="7282" y="40401"/>
                    <a:pt x="6825" y="40538"/>
                  </a:cubicBezTo>
                  <a:cubicBezTo>
                    <a:pt x="6323" y="40698"/>
                    <a:pt x="5890" y="41382"/>
                    <a:pt x="5639" y="41793"/>
                  </a:cubicBezTo>
                  <a:cubicBezTo>
                    <a:pt x="4566" y="43596"/>
                    <a:pt x="4383" y="45811"/>
                    <a:pt x="3151" y="47522"/>
                  </a:cubicBezTo>
                  <a:cubicBezTo>
                    <a:pt x="2306" y="48687"/>
                    <a:pt x="1256" y="49942"/>
                    <a:pt x="1" y="50695"/>
                  </a:cubicBezTo>
                  <a:lnTo>
                    <a:pt x="1" y="82879"/>
                  </a:lnTo>
                  <a:lnTo>
                    <a:pt x="41771" y="82879"/>
                  </a:lnTo>
                  <a:lnTo>
                    <a:pt x="41771"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0"/>
            <p:cNvSpPr/>
            <p:nvPr/>
          </p:nvSpPr>
          <p:spPr>
            <a:xfrm>
              <a:off x="7709675" y="257173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0"/>
            <p:cNvSpPr/>
            <p:nvPr/>
          </p:nvSpPr>
          <p:spPr>
            <a:xfrm>
              <a:off x="7709675" y="2675038"/>
              <a:ext cx="1044275" cy="2071975"/>
            </a:xfrm>
            <a:custGeom>
              <a:avLst/>
              <a:gdLst/>
              <a:ahLst/>
              <a:cxnLst/>
              <a:rect l="l" t="t" r="r" b="b"/>
              <a:pathLst>
                <a:path w="41771" h="82879" extrusionOk="0">
                  <a:moveTo>
                    <a:pt x="41770" y="0"/>
                  </a:moveTo>
                  <a:cubicBezTo>
                    <a:pt x="41382" y="959"/>
                    <a:pt x="40971" y="1895"/>
                    <a:pt x="40561" y="2808"/>
                  </a:cubicBezTo>
                  <a:cubicBezTo>
                    <a:pt x="39145" y="5912"/>
                    <a:pt x="37730" y="8993"/>
                    <a:pt x="36155" y="12029"/>
                  </a:cubicBezTo>
                  <a:cubicBezTo>
                    <a:pt x="33279" y="17576"/>
                    <a:pt x="29924" y="22917"/>
                    <a:pt x="25861" y="27687"/>
                  </a:cubicBezTo>
                  <a:cubicBezTo>
                    <a:pt x="23852" y="30084"/>
                    <a:pt x="21638" y="32298"/>
                    <a:pt x="19265" y="34329"/>
                  </a:cubicBezTo>
                  <a:cubicBezTo>
                    <a:pt x="17142" y="36178"/>
                    <a:pt x="14768" y="37799"/>
                    <a:pt x="12189" y="38940"/>
                  </a:cubicBezTo>
                  <a:cubicBezTo>
                    <a:pt x="10933" y="39488"/>
                    <a:pt x="9632" y="39944"/>
                    <a:pt x="8308" y="40287"/>
                  </a:cubicBezTo>
                  <a:cubicBezTo>
                    <a:pt x="7829" y="40424"/>
                    <a:pt x="7281" y="40401"/>
                    <a:pt x="6825" y="40538"/>
                  </a:cubicBezTo>
                  <a:cubicBezTo>
                    <a:pt x="6323" y="40698"/>
                    <a:pt x="5889" y="41382"/>
                    <a:pt x="5638" y="41793"/>
                  </a:cubicBezTo>
                  <a:cubicBezTo>
                    <a:pt x="4542" y="43596"/>
                    <a:pt x="4360" y="45811"/>
                    <a:pt x="3127" y="47522"/>
                  </a:cubicBezTo>
                  <a:cubicBezTo>
                    <a:pt x="2305" y="48687"/>
                    <a:pt x="1255" y="49942"/>
                    <a:pt x="0" y="50695"/>
                  </a:cubicBezTo>
                  <a:lnTo>
                    <a:pt x="0" y="82879"/>
                  </a:lnTo>
                  <a:lnTo>
                    <a:pt x="41770" y="82879"/>
                  </a:lnTo>
                  <a:lnTo>
                    <a:pt x="41770"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0"/>
            <p:cNvSpPr/>
            <p:nvPr/>
          </p:nvSpPr>
          <p:spPr>
            <a:xfrm>
              <a:off x="6733875" y="488288"/>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0"/>
            <p:cNvSpPr/>
            <p:nvPr/>
          </p:nvSpPr>
          <p:spPr>
            <a:xfrm>
              <a:off x="6709350" y="2615113"/>
              <a:ext cx="956975" cy="2087975"/>
            </a:xfrm>
            <a:custGeom>
              <a:avLst/>
              <a:gdLst/>
              <a:ahLst/>
              <a:cxnLst/>
              <a:rect l="l" t="t" r="r" b="b"/>
              <a:pathLst>
                <a:path w="38279" h="83519" extrusionOk="0">
                  <a:moveTo>
                    <a:pt x="274" y="1"/>
                  </a:moveTo>
                  <a:cubicBezTo>
                    <a:pt x="114" y="1"/>
                    <a:pt x="0" y="115"/>
                    <a:pt x="0" y="274"/>
                  </a:cubicBezTo>
                  <a:lnTo>
                    <a:pt x="0" y="83244"/>
                  </a:lnTo>
                  <a:cubicBezTo>
                    <a:pt x="0" y="83404"/>
                    <a:pt x="114" y="83518"/>
                    <a:pt x="274" y="83518"/>
                  </a:cubicBezTo>
                  <a:lnTo>
                    <a:pt x="38004" y="83518"/>
                  </a:lnTo>
                  <a:cubicBezTo>
                    <a:pt x="38141" y="83518"/>
                    <a:pt x="38278" y="83404"/>
                    <a:pt x="38278" y="83244"/>
                  </a:cubicBezTo>
                  <a:lnTo>
                    <a:pt x="38278" y="274"/>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0"/>
            <p:cNvSpPr/>
            <p:nvPr/>
          </p:nvSpPr>
          <p:spPr>
            <a:xfrm>
              <a:off x="6926750" y="3006563"/>
              <a:ext cx="522150" cy="87325"/>
            </a:xfrm>
            <a:custGeom>
              <a:avLst/>
              <a:gdLst/>
              <a:ahLst/>
              <a:cxnLst/>
              <a:rect l="l" t="t" r="r" b="b"/>
              <a:pathLst>
                <a:path w="20886" h="3493"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0"/>
            <p:cNvSpPr/>
            <p:nvPr/>
          </p:nvSpPr>
          <p:spPr>
            <a:xfrm>
              <a:off x="6709350" y="2774313"/>
              <a:ext cx="956975" cy="1928775"/>
            </a:xfrm>
            <a:custGeom>
              <a:avLst/>
              <a:gdLst/>
              <a:ahLst/>
              <a:cxnLst/>
              <a:rect l="l" t="t" r="r" b="b"/>
              <a:pathLst>
                <a:path w="38279" h="77151" extrusionOk="0">
                  <a:moveTo>
                    <a:pt x="38278" y="1"/>
                  </a:moveTo>
                  <a:cubicBezTo>
                    <a:pt x="37046" y="2694"/>
                    <a:pt x="35790" y="5410"/>
                    <a:pt x="34421" y="8058"/>
                  </a:cubicBezTo>
                  <a:cubicBezTo>
                    <a:pt x="31522" y="13605"/>
                    <a:pt x="28167" y="18946"/>
                    <a:pt x="24127" y="23716"/>
                  </a:cubicBezTo>
                  <a:cubicBezTo>
                    <a:pt x="22095" y="26113"/>
                    <a:pt x="19881" y="28327"/>
                    <a:pt x="17530" y="30358"/>
                  </a:cubicBezTo>
                  <a:cubicBezTo>
                    <a:pt x="15385" y="32207"/>
                    <a:pt x="13033" y="33828"/>
                    <a:pt x="10431" y="34969"/>
                  </a:cubicBezTo>
                  <a:cubicBezTo>
                    <a:pt x="9176" y="35517"/>
                    <a:pt x="7875" y="35973"/>
                    <a:pt x="6551" y="36316"/>
                  </a:cubicBezTo>
                  <a:cubicBezTo>
                    <a:pt x="6072" y="36453"/>
                    <a:pt x="5524" y="36430"/>
                    <a:pt x="5067" y="36567"/>
                  </a:cubicBezTo>
                  <a:cubicBezTo>
                    <a:pt x="4565" y="36727"/>
                    <a:pt x="4132" y="37411"/>
                    <a:pt x="3881" y="37822"/>
                  </a:cubicBezTo>
                  <a:cubicBezTo>
                    <a:pt x="2808" y="39625"/>
                    <a:pt x="2625" y="41840"/>
                    <a:pt x="1393" y="43551"/>
                  </a:cubicBezTo>
                  <a:cubicBezTo>
                    <a:pt x="982" y="44122"/>
                    <a:pt x="502" y="44716"/>
                    <a:pt x="0" y="45263"/>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0"/>
            <p:cNvSpPr/>
            <p:nvPr/>
          </p:nvSpPr>
          <p:spPr>
            <a:xfrm>
              <a:off x="7013500" y="272411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0"/>
            <p:cNvSpPr/>
            <p:nvPr/>
          </p:nvSpPr>
          <p:spPr>
            <a:xfrm>
              <a:off x="7644600" y="2745788"/>
              <a:ext cx="43400" cy="217425"/>
            </a:xfrm>
            <a:custGeom>
              <a:avLst/>
              <a:gdLst/>
              <a:ahLst/>
              <a:cxnLst/>
              <a:rect l="l" t="t" r="r" b="b"/>
              <a:pathLst>
                <a:path w="1736" h="8697"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0"/>
            <p:cNvSpPr/>
            <p:nvPr/>
          </p:nvSpPr>
          <p:spPr>
            <a:xfrm>
              <a:off x="7642900" y="276691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0"/>
            <p:cNvSpPr/>
            <p:nvPr/>
          </p:nvSpPr>
          <p:spPr>
            <a:xfrm>
              <a:off x="6733875" y="2663538"/>
              <a:ext cx="70225" cy="312950"/>
            </a:xfrm>
            <a:custGeom>
              <a:avLst/>
              <a:gdLst/>
              <a:ahLst/>
              <a:cxnLst/>
              <a:rect l="l" t="t" r="r" b="b"/>
              <a:pathLst>
                <a:path w="2809" h="12518" extrusionOk="0">
                  <a:moveTo>
                    <a:pt x="1546" y="1"/>
                  </a:moveTo>
                  <a:cubicBezTo>
                    <a:pt x="915" y="1"/>
                    <a:pt x="275" y="395"/>
                    <a:pt x="275" y="1191"/>
                  </a:cubicBezTo>
                  <a:cubicBezTo>
                    <a:pt x="252" y="3245"/>
                    <a:pt x="252" y="5276"/>
                    <a:pt x="229" y="7331"/>
                  </a:cubicBezTo>
                  <a:cubicBezTo>
                    <a:pt x="229" y="8997"/>
                    <a:pt x="1" y="10709"/>
                    <a:pt x="731" y="12261"/>
                  </a:cubicBezTo>
                  <a:cubicBezTo>
                    <a:pt x="808" y="12437"/>
                    <a:pt x="982" y="12518"/>
                    <a:pt x="1158" y="12518"/>
                  </a:cubicBezTo>
                  <a:cubicBezTo>
                    <a:pt x="1347" y="12518"/>
                    <a:pt x="1539" y="12426"/>
                    <a:pt x="1621" y="12261"/>
                  </a:cubicBezTo>
                  <a:cubicBezTo>
                    <a:pt x="2443" y="10777"/>
                    <a:pt x="2329" y="8997"/>
                    <a:pt x="2420" y="7331"/>
                  </a:cubicBezTo>
                  <a:lnTo>
                    <a:pt x="2763" y="1191"/>
                  </a:ln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0"/>
            <p:cNvSpPr/>
            <p:nvPr/>
          </p:nvSpPr>
          <p:spPr>
            <a:xfrm>
              <a:off x="7709675" y="39648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0"/>
            <p:cNvSpPr/>
            <p:nvPr/>
          </p:nvSpPr>
          <p:spPr>
            <a:xfrm>
              <a:off x="7709675" y="499788"/>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0"/>
            <p:cNvSpPr/>
            <p:nvPr/>
          </p:nvSpPr>
          <p:spPr>
            <a:xfrm>
              <a:off x="7753025" y="439863"/>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0"/>
            <p:cNvSpPr/>
            <p:nvPr/>
          </p:nvSpPr>
          <p:spPr>
            <a:xfrm>
              <a:off x="7971025" y="831313"/>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0"/>
            <p:cNvSpPr/>
            <p:nvPr/>
          </p:nvSpPr>
          <p:spPr>
            <a:xfrm>
              <a:off x="7971025" y="940313"/>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0"/>
            <p:cNvSpPr/>
            <p:nvPr/>
          </p:nvSpPr>
          <p:spPr>
            <a:xfrm>
              <a:off x="7971025" y="104873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0"/>
            <p:cNvSpPr/>
            <p:nvPr/>
          </p:nvSpPr>
          <p:spPr>
            <a:xfrm>
              <a:off x="7971025" y="209298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0"/>
            <p:cNvSpPr/>
            <p:nvPr/>
          </p:nvSpPr>
          <p:spPr>
            <a:xfrm>
              <a:off x="7971025" y="2201988"/>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0"/>
            <p:cNvSpPr/>
            <p:nvPr/>
          </p:nvSpPr>
          <p:spPr>
            <a:xfrm>
              <a:off x="7971025" y="231038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0"/>
            <p:cNvSpPr/>
            <p:nvPr/>
          </p:nvSpPr>
          <p:spPr>
            <a:xfrm>
              <a:off x="7753025" y="599063"/>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0"/>
            <p:cNvSpPr/>
            <p:nvPr/>
          </p:nvSpPr>
          <p:spPr>
            <a:xfrm>
              <a:off x="8057750" y="54886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0"/>
            <p:cNvSpPr/>
            <p:nvPr/>
          </p:nvSpPr>
          <p:spPr>
            <a:xfrm>
              <a:off x="7840350" y="1484113"/>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0"/>
            <p:cNvSpPr/>
            <p:nvPr/>
          </p:nvSpPr>
          <p:spPr>
            <a:xfrm>
              <a:off x="7856325" y="1500113"/>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0"/>
            <p:cNvSpPr/>
            <p:nvPr/>
          </p:nvSpPr>
          <p:spPr>
            <a:xfrm>
              <a:off x="7879150" y="1508088"/>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0"/>
            <p:cNvSpPr/>
            <p:nvPr/>
          </p:nvSpPr>
          <p:spPr>
            <a:xfrm>
              <a:off x="8688300" y="570538"/>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0"/>
            <p:cNvSpPr/>
            <p:nvPr/>
          </p:nvSpPr>
          <p:spPr>
            <a:xfrm>
              <a:off x="8688300" y="2180288"/>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0"/>
            <p:cNvSpPr/>
            <p:nvPr/>
          </p:nvSpPr>
          <p:spPr>
            <a:xfrm>
              <a:off x="8689450" y="2200838"/>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0"/>
            <p:cNvSpPr/>
            <p:nvPr/>
          </p:nvSpPr>
          <p:spPr>
            <a:xfrm>
              <a:off x="8687150" y="59166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0"/>
            <p:cNvSpPr/>
            <p:nvPr/>
          </p:nvSpPr>
          <p:spPr>
            <a:xfrm>
              <a:off x="7778150" y="488288"/>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0"/>
            <p:cNvSpPr/>
            <p:nvPr/>
          </p:nvSpPr>
          <p:spPr>
            <a:xfrm>
              <a:off x="7753025" y="2615113"/>
              <a:ext cx="957550" cy="2087975"/>
            </a:xfrm>
            <a:custGeom>
              <a:avLst/>
              <a:gdLst/>
              <a:ahLst/>
              <a:cxnLst/>
              <a:rect l="l" t="t" r="r" b="b"/>
              <a:pathLst>
                <a:path w="38302" h="83519" extrusionOk="0">
                  <a:moveTo>
                    <a:pt x="297" y="1"/>
                  </a:moveTo>
                  <a:cubicBezTo>
                    <a:pt x="138" y="1"/>
                    <a:pt x="1" y="115"/>
                    <a:pt x="1" y="274"/>
                  </a:cubicBezTo>
                  <a:lnTo>
                    <a:pt x="1" y="83244"/>
                  </a:lnTo>
                  <a:cubicBezTo>
                    <a:pt x="1" y="83404"/>
                    <a:pt x="138" y="83518"/>
                    <a:pt x="297" y="83518"/>
                  </a:cubicBezTo>
                  <a:lnTo>
                    <a:pt x="38005" y="83518"/>
                  </a:lnTo>
                  <a:cubicBezTo>
                    <a:pt x="38165" y="83518"/>
                    <a:pt x="38302" y="83404"/>
                    <a:pt x="38302" y="83244"/>
                  </a:cubicBezTo>
                  <a:lnTo>
                    <a:pt x="38302" y="274"/>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0"/>
            <p:cNvSpPr/>
            <p:nvPr/>
          </p:nvSpPr>
          <p:spPr>
            <a:xfrm>
              <a:off x="7971025" y="3006563"/>
              <a:ext cx="521575" cy="87325"/>
            </a:xfrm>
            <a:custGeom>
              <a:avLst/>
              <a:gdLst/>
              <a:ahLst/>
              <a:cxnLst/>
              <a:rect l="l" t="t" r="r" b="b"/>
              <a:pathLst>
                <a:path w="20863" h="3493"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0"/>
            <p:cNvSpPr/>
            <p:nvPr/>
          </p:nvSpPr>
          <p:spPr>
            <a:xfrm>
              <a:off x="7753025" y="2774313"/>
              <a:ext cx="957550" cy="1928775"/>
            </a:xfrm>
            <a:custGeom>
              <a:avLst/>
              <a:gdLst/>
              <a:ahLst/>
              <a:cxnLst/>
              <a:rect l="l" t="t" r="r" b="b"/>
              <a:pathLst>
                <a:path w="38302" h="77151" extrusionOk="0">
                  <a:moveTo>
                    <a:pt x="38302" y="1"/>
                  </a:moveTo>
                  <a:cubicBezTo>
                    <a:pt x="37046" y="2694"/>
                    <a:pt x="35814" y="5410"/>
                    <a:pt x="34421" y="8058"/>
                  </a:cubicBezTo>
                  <a:cubicBezTo>
                    <a:pt x="31545" y="13605"/>
                    <a:pt x="28190" y="18946"/>
                    <a:pt x="24127" y="23716"/>
                  </a:cubicBezTo>
                  <a:cubicBezTo>
                    <a:pt x="22118" y="26113"/>
                    <a:pt x="19904" y="28327"/>
                    <a:pt x="17531" y="30358"/>
                  </a:cubicBezTo>
                  <a:cubicBezTo>
                    <a:pt x="15408" y="32207"/>
                    <a:pt x="13034" y="33828"/>
                    <a:pt x="10455" y="34969"/>
                  </a:cubicBezTo>
                  <a:cubicBezTo>
                    <a:pt x="9199" y="35517"/>
                    <a:pt x="7898" y="35973"/>
                    <a:pt x="6574" y="36316"/>
                  </a:cubicBezTo>
                  <a:cubicBezTo>
                    <a:pt x="6095" y="36453"/>
                    <a:pt x="5547" y="36430"/>
                    <a:pt x="5091" y="36567"/>
                  </a:cubicBezTo>
                  <a:cubicBezTo>
                    <a:pt x="4589" y="36727"/>
                    <a:pt x="4155" y="37411"/>
                    <a:pt x="3904" y="37822"/>
                  </a:cubicBezTo>
                  <a:cubicBezTo>
                    <a:pt x="2808" y="39625"/>
                    <a:pt x="2626" y="41840"/>
                    <a:pt x="1393" y="43551"/>
                  </a:cubicBezTo>
                  <a:cubicBezTo>
                    <a:pt x="982" y="44122"/>
                    <a:pt x="526" y="44716"/>
                    <a:pt x="1" y="45263"/>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0"/>
            <p:cNvSpPr/>
            <p:nvPr/>
          </p:nvSpPr>
          <p:spPr>
            <a:xfrm>
              <a:off x="8057750" y="272411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0"/>
            <p:cNvSpPr/>
            <p:nvPr/>
          </p:nvSpPr>
          <p:spPr>
            <a:xfrm>
              <a:off x="8688300" y="2745788"/>
              <a:ext cx="43950" cy="217425"/>
            </a:xfrm>
            <a:custGeom>
              <a:avLst/>
              <a:gdLst/>
              <a:ahLst/>
              <a:cxnLst/>
              <a:rect l="l" t="t" r="r" b="b"/>
              <a:pathLst>
                <a:path w="1758" h="8697"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0"/>
            <p:cNvSpPr/>
            <p:nvPr/>
          </p:nvSpPr>
          <p:spPr>
            <a:xfrm>
              <a:off x="8687150" y="276691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0"/>
            <p:cNvSpPr/>
            <p:nvPr/>
          </p:nvSpPr>
          <p:spPr>
            <a:xfrm>
              <a:off x="7778150" y="2663538"/>
              <a:ext cx="70200" cy="312950"/>
            </a:xfrm>
            <a:custGeom>
              <a:avLst/>
              <a:gdLst/>
              <a:ahLst/>
              <a:cxnLst/>
              <a:rect l="l" t="t" r="r" b="b"/>
              <a:pathLst>
                <a:path w="2808" h="12518" extrusionOk="0">
                  <a:moveTo>
                    <a:pt x="1545" y="1"/>
                  </a:moveTo>
                  <a:cubicBezTo>
                    <a:pt x="914" y="1"/>
                    <a:pt x="274" y="395"/>
                    <a:pt x="274" y="1191"/>
                  </a:cubicBezTo>
                  <a:cubicBezTo>
                    <a:pt x="251" y="3245"/>
                    <a:pt x="251" y="5276"/>
                    <a:pt x="228" y="7331"/>
                  </a:cubicBezTo>
                  <a:cubicBezTo>
                    <a:pt x="228" y="8997"/>
                    <a:pt x="0" y="10709"/>
                    <a:pt x="730" y="12261"/>
                  </a:cubicBezTo>
                  <a:cubicBezTo>
                    <a:pt x="808" y="12437"/>
                    <a:pt x="976" y="12518"/>
                    <a:pt x="1149" y="12518"/>
                  </a:cubicBezTo>
                  <a:cubicBezTo>
                    <a:pt x="1335" y="12518"/>
                    <a:pt x="1526" y="12426"/>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0"/>
            <p:cNvSpPr/>
            <p:nvPr/>
          </p:nvSpPr>
          <p:spPr>
            <a:xfrm>
              <a:off x="6800075" y="1648463"/>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0"/>
            <p:cNvSpPr/>
            <p:nvPr/>
          </p:nvSpPr>
          <p:spPr>
            <a:xfrm>
              <a:off x="7844325" y="1648463"/>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0"/>
            <p:cNvSpPr/>
            <p:nvPr/>
          </p:nvSpPr>
          <p:spPr>
            <a:xfrm>
              <a:off x="6796650" y="159806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0"/>
            <p:cNvSpPr/>
            <p:nvPr/>
          </p:nvSpPr>
          <p:spPr>
            <a:xfrm>
              <a:off x="7840900" y="159806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0"/>
            <p:cNvSpPr/>
            <p:nvPr/>
          </p:nvSpPr>
          <p:spPr>
            <a:xfrm>
              <a:off x="7644600" y="621888"/>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0"/>
            <p:cNvSpPr/>
            <p:nvPr/>
          </p:nvSpPr>
          <p:spPr>
            <a:xfrm>
              <a:off x="7644600" y="2232213"/>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0"/>
            <p:cNvSpPr/>
            <p:nvPr/>
          </p:nvSpPr>
          <p:spPr>
            <a:xfrm>
              <a:off x="7644600" y="2797138"/>
              <a:ext cx="43400" cy="166075"/>
            </a:xfrm>
            <a:custGeom>
              <a:avLst/>
              <a:gdLst/>
              <a:ahLst/>
              <a:cxnLst/>
              <a:rect l="l" t="t" r="r" b="b"/>
              <a:pathLst>
                <a:path w="1736" h="6643" extrusionOk="0">
                  <a:moveTo>
                    <a:pt x="1736" y="1"/>
                  </a:moveTo>
                  <a:cubicBezTo>
                    <a:pt x="1325" y="526"/>
                    <a:pt x="914" y="1028"/>
                    <a:pt x="480" y="1530"/>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0"/>
            <p:cNvSpPr/>
            <p:nvPr/>
          </p:nvSpPr>
          <p:spPr>
            <a:xfrm>
              <a:off x="8688875" y="621888"/>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0"/>
            <p:cNvSpPr/>
            <p:nvPr/>
          </p:nvSpPr>
          <p:spPr>
            <a:xfrm>
              <a:off x="8688300" y="2232213"/>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0"/>
            <p:cNvSpPr/>
            <p:nvPr/>
          </p:nvSpPr>
          <p:spPr>
            <a:xfrm>
              <a:off x="8688875" y="2797138"/>
              <a:ext cx="43375" cy="166075"/>
            </a:xfrm>
            <a:custGeom>
              <a:avLst/>
              <a:gdLst/>
              <a:ahLst/>
              <a:cxnLst/>
              <a:rect l="l" t="t" r="r" b="b"/>
              <a:pathLst>
                <a:path w="1735" h="6643" extrusionOk="0">
                  <a:moveTo>
                    <a:pt x="1735" y="1"/>
                  </a:moveTo>
                  <a:cubicBezTo>
                    <a:pt x="1301" y="526"/>
                    <a:pt x="890" y="1028"/>
                    <a:pt x="480" y="1530"/>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0"/>
            <p:cNvSpPr/>
            <p:nvPr/>
          </p:nvSpPr>
          <p:spPr>
            <a:xfrm>
              <a:off x="8688300" y="4407463"/>
              <a:ext cx="43950" cy="165525"/>
            </a:xfrm>
            <a:custGeom>
              <a:avLst/>
              <a:gdLst/>
              <a:ahLst/>
              <a:cxnLst/>
              <a:rect l="l" t="t" r="r" b="b"/>
              <a:pathLst>
                <a:path w="1758" h="6621" extrusionOk="0">
                  <a:moveTo>
                    <a:pt x="1758" y="1"/>
                  </a:moveTo>
                  <a:cubicBezTo>
                    <a:pt x="1210" y="731"/>
                    <a:pt x="640" y="1416"/>
                    <a:pt x="0" y="2078"/>
                  </a:cubicBezTo>
                  <a:lnTo>
                    <a:pt x="0" y="6209"/>
                  </a:lnTo>
                  <a:cubicBezTo>
                    <a:pt x="0" y="6437"/>
                    <a:pt x="183" y="6620"/>
                    <a:pt x="411" y="6620"/>
                  </a:cubicBezTo>
                  <a:lnTo>
                    <a:pt x="1347" y="6620"/>
                  </a:lnTo>
                  <a:cubicBezTo>
                    <a:pt x="1575" y="6620"/>
                    <a:pt x="1758" y="6437"/>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0"/>
            <p:cNvSpPr/>
            <p:nvPr/>
          </p:nvSpPr>
          <p:spPr>
            <a:xfrm>
              <a:off x="6926475"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0"/>
            <p:cNvSpPr/>
            <p:nvPr/>
          </p:nvSpPr>
          <p:spPr>
            <a:xfrm>
              <a:off x="6926475"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0"/>
            <p:cNvSpPr/>
            <p:nvPr/>
          </p:nvSpPr>
          <p:spPr>
            <a:xfrm>
              <a:off x="7970738"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0"/>
            <p:cNvSpPr/>
            <p:nvPr/>
          </p:nvSpPr>
          <p:spPr>
            <a:xfrm>
              <a:off x="7970738"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0"/>
            <p:cNvSpPr/>
            <p:nvPr/>
          </p:nvSpPr>
          <p:spPr>
            <a:xfrm>
              <a:off x="69264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0"/>
            <p:cNvSpPr/>
            <p:nvPr/>
          </p:nvSpPr>
          <p:spPr>
            <a:xfrm>
              <a:off x="69264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0"/>
            <p:cNvSpPr/>
            <p:nvPr/>
          </p:nvSpPr>
          <p:spPr>
            <a:xfrm>
              <a:off x="69264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10"/>
            <p:cNvGrpSpPr/>
            <p:nvPr/>
          </p:nvGrpSpPr>
          <p:grpSpPr>
            <a:xfrm>
              <a:off x="6796375" y="3659363"/>
              <a:ext cx="86750" cy="325875"/>
              <a:chOff x="5752400" y="3659363"/>
              <a:chExt cx="86750" cy="325875"/>
            </a:xfrm>
          </p:grpSpPr>
          <p:sp>
            <p:nvSpPr>
              <p:cNvPr id="1483" name="Google Shape;1483;p10"/>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0"/>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0"/>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0"/>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0"/>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8" name="Google Shape;1488;p10"/>
            <p:cNvSpPr/>
            <p:nvPr/>
          </p:nvSpPr>
          <p:spPr>
            <a:xfrm>
              <a:off x="79812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0"/>
            <p:cNvSpPr/>
            <p:nvPr/>
          </p:nvSpPr>
          <p:spPr>
            <a:xfrm>
              <a:off x="79812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0"/>
            <p:cNvSpPr/>
            <p:nvPr/>
          </p:nvSpPr>
          <p:spPr>
            <a:xfrm>
              <a:off x="79812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1" name="Google Shape;1491;p10"/>
            <p:cNvGrpSpPr/>
            <p:nvPr/>
          </p:nvGrpSpPr>
          <p:grpSpPr>
            <a:xfrm>
              <a:off x="7851175" y="3659363"/>
              <a:ext cx="86750" cy="325875"/>
              <a:chOff x="5752400" y="3659363"/>
              <a:chExt cx="86750" cy="325875"/>
            </a:xfrm>
          </p:grpSpPr>
          <p:sp>
            <p:nvSpPr>
              <p:cNvPr id="1492" name="Google Shape;1492;p10"/>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0"/>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0"/>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0"/>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0"/>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7" name="Google Shape;1497;p10"/>
            <p:cNvSpPr/>
            <p:nvPr/>
          </p:nvSpPr>
          <p:spPr>
            <a:xfrm>
              <a:off x="76443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0"/>
            <p:cNvSpPr/>
            <p:nvPr/>
          </p:nvSpPr>
          <p:spPr>
            <a:xfrm>
              <a:off x="76454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0"/>
            <p:cNvSpPr/>
            <p:nvPr/>
          </p:nvSpPr>
          <p:spPr>
            <a:xfrm>
              <a:off x="76443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0"/>
            <p:cNvSpPr/>
            <p:nvPr/>
          </p:nvSpPr>
          <p:spPr>
            <a:xfrm>
              <a:off x="86894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0"/>
            <p:cNvSpPr/>
            <p:nvPr/>
          </p:nvSpPr>
          <p:spPr>
            <a:xfrm>
              <a:off x="86905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0"/>
            <p:cNvSpPr/>
            <p:nvPr/>
          </p:nvSpPr>
          <p:spPr>
            <a:xfrm>
              <a:off x="86894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0"/>
          <p:cNvGrpSpPr/>
          <p:nvPr/>
        </p:nvGrpSpPr>
        <p:grpSpPr>
          <a:xfrm>
            <a:off x="25" y="108400"/>
            <a:ext cx="8969489" cy="4926696"/>
            <a:chOff x="25" y="108400"/>
            <a:chExt cx="8969489" cy="4926696"/>
          </a:xfrm>
        </p:grpSpPr>
        <p:sp>
          <p:nvSpPr>
            <p:cNvPr id="1504" name="Google Shape;1504;p10"/>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0"/>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0"/>
            <p:cNvSpPr/>
            <p:nvPr/>
          </p:nvSpPr>
          <p:spPr>
            <a:xfrm>
              <a:off x="174375" y="108400"/>
              <a:ext cx="4439123"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0"/>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0"/>
            <p:cNvSpPr/>
            <p:nvPr/>
          </p:nvSpPr>
          <p:spPr>
            <a:xfrm flipH="1">
              <a:off x="2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0"/>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0"/>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1" name="Google Shape;1511;p10"/>
            <p:cNvGrpSpPr/>
            <p:nvPr/>
          </p:nvGrpSpPr>
          <p:grpSpPr>
            <a:xfrm>
              <a:off x="418990" y="297292"/>
              <a:ext cx="1016917" cy="968564"/>
              <a:chOff x="2196125" y="2117850"/>
              <a:chExt cx="569000" cy="541975"/>
            </a:xfrm>
          </p:grpSpPr>
          <p:sp>
            <p:nvSpPr>
              <p:cNvPr id="1512" name="Google Shape;1512;p10"/>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0"/>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0"/>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5" name="Google Shape;1515;p10"/>
            <p:cNvSpPr/>
            <p:nvPr/>
          </p:nvSpPr>
          <p:spPr>
            <a:xfrm flipH="1">
              <a:off x="3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6" name="Google Shape;1516;p10"/>
            <p:cNvGrpSpPr/>
            <p:nvPr/>
          </p:nvGrpSpPr>
          <p:grpSpPr>
            <a:xfrm>
              <a:off x="389641" y="210298"/>
              <a:ext cx="8365548" cy="4599194"/>
              <a:chOff x="278825" y="1433275"/>
              <a:chExt cx="6996946" cy="3489525"/>
            </a:xfrm>
          </p:grpSpPr>
          <p:sp>
            <p:nvSpPr>
              <p:cNvPr id="1517" name="Google Shape;1517;p10"/>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0"/>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0"/>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0"/>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1" name="Google Shape;1521;p10"/>
          <p:cNvSpPr txBox="1">
            <a:spLocks noGrp="1"/>
          </p:cNvSpPr>
          <p:nvPr>
            <p:ph type="title"/>
          </p:nvPr>
        </p:nvSpPr>
        <p:spPr>
          <a:xfrm>
            <a:off x="1557150" y="445025"/>
            <a:ext cx="6029700" cy="5727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3000" b="1">
                <a:latin typeface="Secular One"/>
                <a:ea typeface="Secular One"/>
                <a:cs typeface="Secular One"/>
                <a:sym typeface="Secular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22" name="Google Shape;1522;p10"/>
          <p:cNvGrpSpPr/>
          <p:nvPr/>
        </p:nvGrpSpPr>
        <p:grpSpPr>
          <a:xfrm>
            <a:off x="498381" y="269049"/>
            <a:ext cx="826017" cy="800226"/>
            <a:chOff x="2196125" y="2117850"/>
            <a:chExt cx="569000" cy="541975"/>
          </a:xfrm>
        </p:grpSpPr>
        <p:sp>
          <p:nvSpPr>
            <p:cNvPr id="1523" name="Google Shape;1523;p10"/>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0"/>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0"/>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10"/>
          <p:cNvGrpSpPr/>
          <p:nvPr/>
        </p:nvGrpSpPr>
        <p:grpSpPr>
          <a:xfrm>
            <a:off x="60852" y="4228002"/>
            <a:ext cx="1165923" cy="406711"/>
            <a:chOff x="137052" y="4228002"/>
            <a:chExt cx="1165923" cy="406711"/>
          </a:xfrm>
        </p:grpSpPr>
        <p:sp>
          <p:nvSpPr>
            <p:cNvPr id="1527" name="Google Shape;1527;p10"/>
            <p:cNvSpPr/>
            <p:nvPr/>
          </p:nvSpPr>
          <p:spPr>
            <a:xfrm rot="5400000" flipH="1">
              <a:off x="516658" y="3848396"/>
              <a:ext cx="406711" cy="1165923"/>
            </a:xfrm>
            <a:custGeom>
              <a:avLst/>
              <a:gdLst/>
              <a:ahLst/>
              <a:cxnLst/>
              <a:rect l="l" t="t" r="r" b="b"/>
              <a:pathLst>
                <a:path w="19296" h="50088" extrusionOk="0">
                  <a:moveTo>
                    <a:pt x="815" y="1"/>
                  </a:moveTo>
                  <a:cubicBezTo>
                    <a:pt x="392" y="1"/>
                    <a:pt x="0" y="361"/>
                    <a:pt x="0" y="784"/>
                  </a:cubicBezTo>
                  <a:lnTo>
                    <a:pt x="0" y="43983"/>
                  </a:lnTo>
                  <a:cubicBezTo>
                    <a:pt x="0" y="44406"/>
                    <a:pt x="314" y="44923"/>
                    <a:pt x="690" y="45143"/>
                  </a:cubicBezTo>
                  <a:lnTo>
                    <a:pt x="9013" y="49923"/>
                  </a:lnTo>
                  <a:cubicBezTo>
                    <a:pt x="9201" y="50033"/>
                    <a:pt x="9440" y="50088"/>
                    <a:pt x="9679" y="50088"/>
                  </a:cubicBezTo>
                  <a:cubicBezTo>
                    <a:pt x="9918" y="50088"/>
                    <a:pt x="10157" y="50033"/>
                    <a:pt x="10345" y="49923"/>
                  </a:cubicBezTo>
                  <a:lnTo>
                    <a:pt x="18653" y="45143"/>
                  </a:lnTo>
                  <a:cubicBezTo>
                    <a:pt x="19013" y="44923"/>
                    <a:pt x="19295" y="44406"/>
                    <a:pt x="19295" y="43983"/>
                  </a:cubicBezTo>
                  <a:lnTo>
                    <a:pt x="19295" y="784"/>
                  </a:lnTo>
                  <a:cubicBezTo>
                    <a:pt x="19295" y="361"/>
                    <a:pt x="18982" y="1"/>
                    <a:pt x="18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0"/>
            <p:cNvSpPr/>
            <p:nvPr/>
          </p:nvSpPr>
          <p:spPr>
            <a:xfrm>
              <a:off x="276375" y="4267400"/>
              <a:ext cx="977400" cy="46200"/>
            </a:xfrm>
            <a:prstGeom prst="roundRect">
              <a:avLst>
                <a:gd name="adj" fmla="val 18019"/>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811391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869641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174709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629841"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2"/>
          <p:cNvSpPr txBox="1">
            <a:spLocks noGrp="1"/>
          </p:cNvSpPr>
          <p:nvPr>
            <p:ph type="body" idx="2"/>
          </p:nvPr>
        </p:nvSpPr>
        <p:spPr>
          <a:xfrm>
            <a:off x="629841"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0" name="Google Shape;50;p32"/>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294310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754097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2" name="Google Shape;62;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3" name="Google Shape;63;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425536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227212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870442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478281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85"/>
        <p:cNvGrpSpPr/>
        <p:nvPr/>
      </p:nvGrpSpPr>
      <p:grpSpPr>
        <a:xfrm>
          <a:off x="0" y="0"/>
          <a:ext cx="0" cy="0"/>
          <a:chOff x="0" y="0"/>
          <a:chExt cx="0" cy="0"/>
        </a:xfrm>
      </p:grpSpPr>
      <p:sp>
        <p:nvSpPr>
          <p:cNvPr id="86" name="Google Shape;86;p57"/>
          <p:cNvSpPr/>
          <p:nvPr/>
        </p:nvSpPr>
        <p:spPr>
          <a:xfrm>
            <a:off x="228600" y="1714500"/>
            <a:ext cx="1404000" cy="1053000"/>
          </a:xfrm>
          <a:prstGeom prst="ellipse">
            <a:avLst/>
          </a:prstGeom>
          <a:blipFill rotWithShape="1">
            <a:blip r:embed="rId2">
              <a:alphaModFix/>
            </a:blip>
            <a:stretch>
              <a:fillRect l="-2677" r="-2675"/>
            </a:stretch>
          </a:blipFill>
          <a:ln w="28575" cap="flat" cmpd="sng">
            <a:solidFill>
              <a:srgbClr val="FFCF37"/>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Tree>
    <p:extLst>
      <p:ext uri="{BB962C8B-B14F-4D97-AF65-F5344CB8AC3E}">
        <p14:creationId xmlns:p14="http://schemas.microsoft.com/office/powerpoint/2010/main" val="383129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6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858510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2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3" name="Google Shape;23;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75382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116667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97665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033524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629841"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2"/>
          <p:cNvSpPr txBox="1">
            <a:spLocks noGrp="1"/>
          </p:cNvSpPr>
          <p:nvPr>
            <p:ph type="body" idx="2"/>
          </p:nvPr>
        </p:nvSpPr>
        <p:spPr>
          <a:xfrm>
            <a:off x="629841"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0" name="Google Shape;50;p32"/>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534143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785310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2" name="Google Shape;62;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3" name="Google Shape;63;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747294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460755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143542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613"/>
        <p:cNvGrpSpPr/>
        <p:nvPr/>
      </p:nvGrpSpPr>
      <p:grpSpPr>
        <a:xfrm>
          <a:off x="0" y="0"/>
          <a:ext cx="0" cy="0"/>
          <a:chOff x="0" y="0"/>
          <a:chExt cx="0" cy="0"/>
        </a:xfrm>
      </p:grpSpPr>
      <p:sp>
        <p:nvSpPr>
          <p:cNvPr id="2614" name="Google Shape;2614;p18"/>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8"/>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18"/>
          <p:cNvGrpSpPr/>
          <p:nvPr/>
        </p:nvGrpSpPr>
        <p:grpSpPr>
          <a:xfrm>
            <a:off x="6633454" y="404467"/>
            <a:ext cx="3254333" cy="4765783"/>
            <a:chOff x="6633454" y="404467"/>
            <a:chExt cx="3254333" cy="4765783"/>
          </a:xfrm>
        </p:grpSpPr>
        <p:sp>
          <p:nvSpPr>
            <p:cNvPr id="2617" name="Google Shape;2617;p18"/>
            <p:cNvSpPr/>
            <p:nvPr/>
          </p:nvSpPr>
          <p:spPr>
            <a:xfrm>
              <a:off x="6633458" y="404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8"/>
            <p:cNvSpPr/>
            <p:nvPr/>
          </p:nvSpPr>
          <p:spPr>
            <a:xfrm>
              <a:off x="6677408" y="447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8"/>
            <p:cNvSpPr/>
            <p:nvPr/>
          </p:nvSpPr>
          <p:spPr>
            <a:xfrm>
              <a:off x="6894808" y="839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8"/>
            <p:cNvSpPr/>
            <p:nvPr/>
          </p:nvSpPr>
          <p:spPr>
            <a:xfrm>
              <a:off x="6894808" y="948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8"/>
            <p:cNvSpPr/>
            <p:nvPr/>
          </p:nvSpPr>
          <p:spPr>
            <a:xfrm>
              <a:off x="6894808" y="1056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8"/>
            <p:cNvSpPr/>
            <p:nvPr/>
          </p:nvSpPr>
          <p:spPr>
            <a:xfrm>
              <a:off x="6894808" y="2100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8"/>
            <p:cNvSpPr/>
            <p:nvPr/>
          </p:nvSpPr>
          <p:spPr>
            <a:xfrm>
              <a:off x="6894808" y="2209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8"/>
            <p:cNvSpPr/>
            <p:nvPr/>
          </p:nvSpPr>
          <p:spPr>
            <a:xfrm>
              <a:off x="6894808" y="2318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8"/>
            <p:cNvSpPr/>
            <p:nvPr/>
          </p:nvSpPr>
          <p:spPr>
            <a:xfrm>
              <a:off x="6677408" y="607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8"/>
            <p:cNvSpPr/>
            <p:nvPr/>
          </p:nvSpPr>
          <p:spPr>
            <a:xfrm>
              <a:off x="6981558" y="556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8"/>
            <p:cNvSpPr/>
            <p:nvPr/>
          </p:nvSpPr>
          <p:spPr>
            <a:xfrm>
              <a:off x="6764133" y="1492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8"/>
            <p:cNvSpPr/>
            <p:nvPr/>
          </p:nvSpPr>
          <p:spPr>
            <a:xfrm>
              <a:off x="6780683" y="1508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8"/>
            <p:cNvSpPr/>
            <p:nvPr/>
          </p:nvSpPr>
          <p:spPr>
            <a:xfrm>
              <a:off x="6803508" y="1516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8"/>
            <p:cNvSpPr/>
            <p:nvPr/>
          </p:nvSpPr>
          <p:spPr>
            <a:xfrm>
              <a:off x="7604679" y="578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8"/>
            <p:cNvSpPr/>
            <p:nvPr/>
          </p:nvSpPr>
          <p:spPr>
            <a:xfrm>
              <a:off x="7604679" y="2188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8"/>
            <p:cNvSpPr/>
            <p:nvPr/>
          </p:nvSpPr>
          <p:spPr>
            <a:xfrm>
              <a:off x="7605254" y="2208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8"/>
            <p:cNvSpPr/>
            <p:nvPr/>
          </p:nvSpPr>
          <p:spPr>
            <a:xfrm>
              <a:off x="7602979" y="599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8"/>
            <p:cNvSpPr/>
            <p:nvPr/>
          </p:nvSpPr>
          <p:spPr>
            <a:xfrm>
              <a:off x="6701933" y="496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8"/>
            <p:cNvSpPr/>
            <p:nvPr/>
          </p:nvSpPr>
          <p:spPr>
            <a:xfrm>
              <a:off x="7669754" y="404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8"/>
            <p:cNvSpPr/>
            <p:nvPr/>
          </p:nvSpPr>
          <p:spPr>
            <a:xfrm>
              <a:off x="7669754" y="507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8"/>
            <p:cNvSpPr/>
            <p:nvPr/>
          </p:nvSpPr>
          <p:spPr>
            <a:xfrm>
              <a:off x="7713104" y="447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8"/>
            <p:cNvSpPr/>
            <p:nvPr/>
          </p:nvSpPr>
          <p:spPr>
            <a:xfrm>
              <a:off x="7931104" y="839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8"/>
            <p:cNvSpPr/>
            <p:nvPr/>
          </p:nvSpPr>
          <p:spPr>
            <a:xfrm>
              <a:off x="7931104" y="948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8"/>
            <p:cNvSpPr/>
            <p:nvPr/>
          </p:nvSpPr>
          <p:spPr>
            <a:xfrm>
              <a:off x="7931104" y="1056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8"/>
            <p:cNvSpPr/>
            <p:nvPr/>
          </p:nvSpPr>
          <p:spPr>
            <a:xfrm>
              <a:off x="7931104" y="2100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8"/>
            <p:cNvSpPr/>
            <p:nvPr/>
          </p:nvSpPr>
          <p:spPr>
            <a:xfrm>
              <a:off x="7931104" y="2209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8"/>
            <p:cNvSpPr/>
            <p:nvPr/>
          </p:nvSpPr>
          <p:spPr>
            <a:xfrm>
              <a:off x="7931104" y="2318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8"/>
            <p:cNvSpPr/>
            <p:nvPr/>
          </p:nvSpPr>
          <p:spPr>
            <a:xfrm>
              <a:off x="7713104" y="607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8"/>
            <p:cNvSpPr/>
            <p:nvPr/>
          </p:nvSpPr>
          <p:spPr>
            <a:xfrm>
              <a:off x="8017829" y="556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8"/>
            <p:cNvSpPr/>
            <p:nvPr/>
          </p:nvSpPr>
          <p:spPr>
            <a:xfrm>
              <a:off x="7800429" y="1492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8"/>
            <p:cNvSpPr/>
            <p:nvPr/>
          </p:nvSpPr>
          <p:spPr>
            <a:xfrm>
              <a:off x="7816404" y="1508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8"/>
            <p:cNvSpPr/>
            <p:nvPr/>
          </p:nvSpPr>
          <p:spPr>
            <a:xfrm>
              <a:off x="7839229" y="1516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8"/>
            <p:cNvSpPr/>
            <p:nvPr/>
          </p:nvSpPr>
          <p:spPr>
            <a:xfrm>
              <a:off x="8648379" y="578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8"/>
            <p:cNvSpPr/>
            <p:nvPr/>
          </p:nvSpPr>
          <p:spPr>
            <a:xfrm>
              <a:off x="8648379" y="2188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8"/>
            <p:cNvSpPr/>
            <p:nvPr/>
          </p:nvSpPr>
          <p:spPr>
            <a:xfrm>
              <a:off x="8649529" y="2208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8"/>
            <p:cNvSpPr/>
            <p:nvPr/>
          </p:nvSpPr>
          <p:spPr>
            <a:xfrm>
              <a:off x="8647229" y="599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8"/>
            <p:cNvSpPr/>
            <p:nvPr/>
          </p:nvSpPr>
          <p:spPr>
            <a:xfrm>
              <a:off x="6768133" y="1656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8"/>
            <p:cNvSpPr/>
            <p:nvPr/>
          </p:nvSpPr>
          <p:spPr>
            <a:xfrm>
              <a:off x="7804404" y="1656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8"/>
            <p:cNvSpPr/>
            <p:nvPr/>
          </p:nvSpPr>
          <p:spPr>
            <a:xfrm>
              <a:off x="6764708" y="1606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8"/>
            <p:cNvSpPr/>
            <p:nvPr/>
          </p:nvSpPr>
          <p:spPr>
            <a:xfrm>
              <a:off x="7800979" y="1606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8"/>
            <p:cNvSpPr/>
            <p:nvPr/>
          </p:nvSpPr>
          <p:spPr>
            <a:xfrm>
              <a:off x="7604679" y="629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8"/>
            <p:cNvSpPr/>
            <p:nvPr/>
          </p:nvSpPr>
          <p:spPr>
            <a:xfrm>
              <a:off x="7604679" y="2240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8"/>
            <p:cNvSpPr/>
            <p:nvPr/>
          </p:nvSpPr>
          <p:spPr>
            <a:xfrm>
              <a:off x="8648954" y="629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8"/>
            <p:cNvSpPr/>
            <p:nvPr/>
          </p:nvSpPr>
          <p:spPr>
            <a:xfrm>
              <a:off x="8648379" y="2240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1" name="Google Shape;2661;p18"/>
            <p:cNvGrpSpPr/>
            <p:nvPr/>
          </p:nvGrpSpPr>
          <p:grpSpPr>
            <a:xfrm>
              <a:off x="6633454" y="410400"/>
              <a:ext cx="3254333" cy="4759850"/>
              <a:chOff x="5992450" y="411175"/>
              <a:chExt cx="3254333" cy="4759850"/>
            </a:xfrm>
          </p:grpSpPr>
          <p:sp>
            <p:nvSpPr>
              <p:cNvPr id="2662" name="Google Shape;2662;p18"/>
              <p:cNvSpPr/>
              <p:nvPr/>
            </p:nvSpPr>
            <p:spPr>
              <a:xfrm>
                <a:off x="8080983" y="411175"/>
                <a:ext cx="1165800" cy="43326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8"/>
              <p:cNvSpPr/>
              <p:nvPr/>
            </p:nvSpPr>
            <p:spPr>
              <a:xfrm rot="-5400000" flipH="1">
                <a:off x="7365400" y="3370875"/>
                <a:ext cx="427200" cy="31731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4" name="Google Shape;2664;p18"/>
            <p:cNvSpPr/>
            <p:nvPr/>
          </p:nvSpPr>
          <p:spPr>
            <a:xfrm>
              <a:off x="7669754" y="2571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8"/>
            <p:cNvSpPr/>
            <p:nvPr/>
          </p:nvSpPr>
          <p:spPr>
            <a:xfrm>
              <a:off x="7669754" y="2674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8"/>
            <p:cNvSpPr/>
            <p:nvPr/>
          </p:nvSpPr>
          <p:spPr>
            <a:xfrm>
              <a:off x="7713104" y="2614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8"/>
            <p:cNvSpPr/>
            <p:nvPr/>
          </p:nvSpPr>
          <p:spPr>
            <a:xfrm>
              <a:off x="7931104" y="3006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8"/>
            <p:cNvSpPr/>
            <p:nvPr/>
          </p:nvSpPr>
          <p:spPr>
            <a:xfrm>
              <a:off x="7931104" y="3115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8"/>
            <p:cNvSpPr/>
            <p:nvPr/>
          </p:nvSpPr>
          <p:spPr>
            <a:xfrm>
              <a:off x="7931104" y="3223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8"/>
            <p:cNvSpPr/>
            <p:nvPr/>
          </p:nvSpPr>
          <p:spPr>
            <a:xfrm>
              <a:off x="7931104" y="4267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8"/>
            <p:cNvSpPr/>
            <p:nvPr/>
          </p:nvSpPr>
          <p:spPr>
            <a:xfrm>
              <a:off x="7931104" y="4376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8"/>
            <p:cNvSpPr/>
            <p:nvPr/>
          </p:nvSpPr>
          <p:spPr>
            <a:xfrm>
              <a:off x="7931104" y="4485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8"/>
            <p:cNvSpPr/>
            <p:nvPr/>
          </p:nvSpPr>
          <p:spPr>
            <a:xfrm>
              <a:off x="7713104" y="2774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8"/>
            <p:cNvSpPr/>
            <p:nvPr/>
          </p:nvSpPr>
          <p:spPr>
            <a:xfrm>
              <a:off x="8017829" y="2723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8"/>
            <p:cNvSpPr/>
            <p:nvPr/>
          </p:nvSpPr>
          <p:spPr>
            <a:xfrm>
              <a:off x="7800429" y="3659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8"/>
            <p:cNvSpPr/>
            <p:nvPr/>
          </p:nvSpPr>
          <p:spPr>
            <a:xfrm>
              <a:off x="7816404" y="3675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8"/>
            <p:cNvSpPr/>
            <p:nvPr/>
          </p:nvSpPr>
          <p:spPr>
            <a:xfrm>
              <a:off x="7839229" y="3683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8"/>
            <p:cNvSpPr/>
            <p:nvPr/>
          </p:nvSpPr>
          <p:spPr>
            <a:xfrm>
              <a:off x="8648379" y="2745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8"/>
            <p:cNvSpPr/>
            <p:nvPr/>
          </p:nvSpPr>
          <p:spPr>
            <a:xfrm>
              <a:off x="8648379" y="4355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8"/>
            <p:cNvSpPr/>
            <p:nvPr/>
          </p:nvSpPr>
          <p:spPr>
            <a:xfrm>
              <a:off x="8649529" y="4375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8"/>
            <p:cNvSpPr/>
            <p:nvPr/>
          </p:nvSpPr>
          <p:spPr>
            <a:xfrm>
              <a:off x="8647229" y="2766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8"/>
            <p:cNvSpPr/>
            <p:nvPr/>
          </p:nvSpPr>
          <p:spPr>
            <a:xfrm>
              <a:off x="7804404" y="3823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8"/>
            <p:cNvSpPr/>
            <p:nvPr/>
          </p:nvSpPr>
          <p:spPr>
            <a:xfrm>
              <a:off x="7800979" y="3773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8"/>
            <p:cNvSpPr/>
            <p:nvPr/>
          </p:nvSpPr>
          <p:spPr>
            <a:xfrm>
              <a:off x="8648954" y="2796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8"/>
            <p:cNvSpPr/>
            <p:nvPr/>
          </p:nvSpPr>
          <p:spPr>
            <a:xfrm>
              <a:off x="8648379" y="4407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8"/>
            <p:cNvSpPr/>
            <p:nvPr/>
          </p:nvSpPr>
          <p:spPr>
            <a:xfrm>
              <a:off x="6633458" y="2571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8"/>
            <p:cNvSpPr/>
            <p:nvPr/>
          </p:nvSpPr>
          <p:spPr>
            <a:xfrm>
              <a:off x="6677408" y="2614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8"/>
            <p:cNvSpPr/>
            <p:nvPr/>
          </p:nvSpPr>
          <p:spPr>
            <a:xfrm>
              <a:off x="6894808" y="3006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8"/>
            <p:cNvSpPr/>
            <p:nvPr/>
          </p:nvSpPr>
          <p:spPr>
            <a:xfrm>
              <a:off x="6894808" y="3115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8"/>
            <p:cNvSpPr/>
            <p:nvPr/>
          </p:nvSpPr>
          <p:spPr>
            <a:xfrm>
              <a:off x="6894808" y="3223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8"/>
            <p:cNvSpPr/>
            <p:nvPr/>
          </p:nvSpPr>
          <p:spPr>
            <a:xfrm>
              <a:off x="6894808" y="4267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8"/>
            <p:cNvSpPr/>
            <p:nvPr/>
          </p:nvSpPr>
          <p:spPr>
            <a:xfrm>
              <a:off x="6894808" y="4376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8"/>
            <p:cNvSpPr/>
            <p:nvPr/>
          </p:nvSpPr>
          <p:spPr>
            <a:xfrm>
              <a:off x="6894808" y="4485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8"/>
            <p:cNvSpPr/>
            <p:nvPr/>
          </p:nvSpPr>
          <p:spPr>
            <a:xfrm>
              <a:off x="6677408" y="2774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8"/>
            <p:cNvSpPr/>
            <p:nvPr/>
          </p:nvSpPr>
          <p:spPr>
            <a:xfrm>
              <a:off x="6981558" y="2723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8"/>
            <p:cNvSpPr/>
            <p:nvPr/>
          </p:nvSpPr>
          <p:spPr>
            <a:xfrm>
              <a:off x="6764133" y="3659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8"/>
            <p:cNvSpPr/>
            <p:nvPr/>
          </p:nvSpPr>
          <p:spPr>
            <a:xfrm>
              <a:off x="6780683" y="3675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8"/>
            <p:cNvSpPr/>
            <p:nvPr/>
          </p:nvSpPr>
          <p:spPr>
            <a:xfrm>
              <a:off x="6803508" y="3683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8"/>
            <p:cNvSpPr/>
            <p:nvPr/>
          </p:nvSpPr>
          <p:spPr>
            <a:xfrm>
              <a:off x="7604679" y="2745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8"/>
            <p:cNvSpPr/>
            <p:nvPr/>
          </p:nvSpPr>
          <p:spPr>
            <a:xfrm>
              <a:off x="7604679" y="4355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8"/>
            <p:cNvSpPr/>
            <p:nvPr/>
          </p:nvSpPr>
          <p:spPr>
            <a:xfrm>
              <a:off x="7605254" y="4375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8"/>
            <p:cNvSpPr/>
            <p:nvPr/>
          </p:nvSpPr>
          <p:spPr>
            <a:xfrm>
              <a:off x="7602979" y="2766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8"/>
            <p:cNvSpPr/>
            <p:nvPr/>
          </p:nvSpPr>
          <p:spPr>
            <a:xfrm>
              <a:off x="6701933" y="2663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8"/>
            <p:cNvSpPr/>
            <p:nvPr/>
          </p:nvSpPr>
          <p:spPr>
            <a:xfrm>
              <a:off x="6768133" y="3823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8"/>
            <p:cNvSpPr/>
            <p:nvPr/>
          </p:nvSpPr>
          <p:spPr>
            <a:xfrm>
              <a:off x="6764708" y="3773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8"/>
            <p:cNvSpPr/>
            <p:nvPr/>
          </p:nvSpPr>
          <p:spPr>
            <a:xfrm>
              <a:off x="7604679" y="2796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8"/>
            <p:cNvSpPr/>
            <p:nvPr/>
          </p:nvSpPr>
          <p:spPr>
            <a:xfrm>
              <a:off x="7604679" y="4407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8"/>
            <p:cNvSpPr/>
            <p:nvPr/>
          </p:nvSpPr>
          <p:spPr>
            <a:xfrm>
              <a:off x="7738229" y="2663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8"/>
            <p:cNvSpPr/>
            <p:nvPr/>
          </p:nvSpPr>
          <p:spPr>
            <a:xfrm>
              <a:off x="7738229" y="496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18"/>
          <p:cNvGrpSpPr/>
          <p:nvPr/>
        </p:nvGrpSpPr>
        <p:grpSpPr>
          <a:xfrm>
            <a:off x="174459" y="111790"/>
            <a:ext cx="7393212" cy="4798655"/>
            <a:chOff x="269441" y="182520"/>
            <a:chExt cx="6724770" cy="4717514"/>
          </a:xfrm>
        </p:grpSpPr>
        <p:grpSp>
          <p:nvGrpSpPr>
            <p:cNvPr id="2711" name="Google Shape;2711;p18"/>
            <p:cNvGrpSpPr/>
            <p:nvPr/>
          </p:nvGrpSpPr>
          <p:grpSpPr>
            <a:xfrm>
              <a:off x="269441" y="182520"/>
              <a:ext cx="6724770" cy="4717514"/>
              <a:chOff x="1880275" y="1515575"/>
              <a:chExt cx="3914985" cy="2848568"/>
            </a:xfrm>
          </p:grpSpPr>
          <p:sp>
            <p:nvSpPr>
              <p:cNvPr id="2712" name="Google Shape;2712;p18"/>
              <p:cNvSpPr/>
              <p:nvPr/>
            </p:nvSpPr>
            <p:spPr>
              <a:xfrm>
                <a:off x="1880280" y="1571221"/>
                <a:ext cx="3914980" cy="2792922"/>
              </a:xfrm>
              <a:custGeom>
                <a:avLst/>
                <a:gdLst/>
                <a:ahLst/>
                <a:cxnLst/>
                <a:rect l="l" t="t" r="r" b="b"/>
                <a:pathLst>
                  <a:path w="158405" h="112777" extrusionOk="0">
                    <a:moveTo>
                      <a:pt x="1975" y="0"/>
                    </a:moveTo>
                    <a:cubicBezTo>
                      <a:pt x="894" y="0"/>
                      <a:pt x="0" y="893"/>
                      <a:pt x="0" y="1975"/>
                    </a:cubicBezTo>
                    <a:lnTo>
                      <a:pt x="0" y="110817"/>
                    </a:lnTo>
                    <a:cubicBezTo>
                      <a:pt x="0" y="111899"/>
                      <a:pt x="894" y="112777"/>
                      <a:pt x="1975" y="112777"/>
                    </a:cubicBezTo>
                    <a:lnTo>
                      <a:pt x="156446" y="112777"/>
                    </a:lnTo>
                    <a:cubicBezTo>
                      <a:pt x="157527" y="112777"/>
                      <a:pt x="158405" y="111899"/>
                      <a:pt x="158405" y="110817"/>
                    </a:cubicBezTo>
                    <a:lnTo>
                      <a:pt x="158405" y="1975"/>
                    </a:lnTo>
                    <a:cubicBezTo>
                      <a:pt x="158405" y="893"/>
                      <a:pt x="157527" y="0"/>
                      <a:pt x="156446" y="0"/>
                    </a:cubicBez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8"/>
              <p:cNvSpPr/>
              <p:nvPr/>
            </p:nvSpPr>
            <p:spPr>
              <a:xfrm>
                <a:off x="1880275" y="1515575"/>
                <a:ext cx="3870425" cy="2823350"/>
              </a:xfrm>
              <a:custGeom>
                <a:avLst/>
                <a:gdLst/>
                <a:ahLst/>
                <a:cxnLst/>
                <a:rect l="l" t="t" r="r" b="b"/>
                <a:pathLst>
                  <a:path w="154817" h="112934" extrusionOk="0">
                    <a:moveTo>
                      <a:pt x="1976" y="0"/>
                    </a:moveTo>
                    <a:cubicBezTo>
                      <a:pt x="879" y="0"/>
                      <a:pt x="1" y="878"/>
                      <a:pt x="1" y="1960"/>
                    </a:cubicBezTo>
                    <a:lnTo>
                      <a:pt x="1" y="110974"/>
                    </a:lnTo>
                    <a:cubicBezTo>
                      <a:pt x="1" y="112056"/>
                      <a:pt x="879" y="112934"/>
                      <a:pt x="1976" y="112934"/>
                    </a:cubicBezTo>
                    <a:lnTo>
                      <a:pt x="152841" y="112934"/>
                    </a:lnTo>
                    <a:cubicBezTo>
                      <a:pt x="153923" y="112934"/>
                      <a:pt x="154816" y="112056"/>
                      <a:pt x="154816" y="110974"/>
                    </a:cubicBezTo>
                    <a:lnTo>
                      <a:pt x="154816" y="1960"/>
                    </a:lnTo>
                    <a:cubicBezTo>
                      <a:pt x="154816" y="878"/>
                      <a:pt x="153923" y="0"/>
                      <a:pt x="152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8"/>
              <p:cNvSpPr/>
              <p:nvPr/>
            </p:nvSpPr>
            <p:spPr>
              <a:xfrm>
                <a:off x="1916725" y="1541825"/>
                <a:ext cx="3797525" cy="2770450"/>
              </a:xfrm>
              <a:custGeom>
                <a:avLst/>
                <a:gdLst/>
                <a:ahLst/>
                <a:cxnLst/>
                <a:rect l="l" t="t" r="r" b="b"/>
                <a:pathLst>
                  <a:path w="151901" h="110818" extrusionOk="0">
                    <a:moveTo>
                      <a:pt x="1960" y="0"/>
                    </a:moveTo>
                    <a:cubicBezTo>
                      <a:pt x="878" y="0"/>
                      <a:pt x="1" y="878"/>
                      <a:pt x="1" y="1975"/>
                    </a:cubicBezTo>
                    <a:lnTo>
                      <a:pt x="1" y="108859"/>
                    </a:lnTo>
                    <a:cubicBezTo>
                      <a:pt x="1" y="109940"/>
                      <a:pt x="878" y="110818"/>
                      <a:pt x="1960" y="110818"/>
                    </a:cubicBezTo>
                    <a:lnTo>
                      <a:pt x="149941" y="110818"/>
                    </a:lnTo>
                    <a:cubicBezTo>
                      <a:pt x="151023" y="110818"/>
                      <a:pt x="151900" y="109940"/>
                      <a:pt x="151900" y="108859"/>
                    </a:cubicBezTo>
                    <a:lnTo>
                      <a:pt x="151900" y="1975"/>
                    </a:lnTo>
                    <a:cubicBezTo>
                      <a:pt x="151900" y="878"/>
                      <a:pt x="151023" y="0"/>
                      <a:pt x="1499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5" name="Google Shape;2715;p18"/>
            <p:cNvSpPr/>
            <p:nvPr/>
          </p:nvSpPr>
          <p:spPr>
            <a:xfrm>
              <a:off x="294861" y="3331168"/>
              <a:ext cx="412285" cy="386666"/>
            </a:xfrm>
            <a:custGeom>
              <a:avLst/>
              <a:gdLst/>
              <a:ahLst/>
              <a:cxnLst/>
              <a:rect l="l" t="t" r="r" b="b"/>
              <a:pathLst>
                <a:path w="12102" h="11350" extrusionOk="0">
                  <a:moveTo>
                    <a:pt x="5737" y="1"/>
                  </a:moveTo>
                  <a:lnTo>
                    <a:pt x="1" y="5612"/>
                  </a:lnTo>
                  <a:lnTo>
                    <a:pt x="5612" y="11349"/>
                  </a:lnTo>
                  <a:lnTo>
                    <a:pt x="11992" y="11349"/>
                  </a:lnTo>
                  <a:lnTo>
                    <a:pt x="12007" y="5753"/>
                  </a:lnTo>
                  <a:lnTo>
                    <a:pt x="12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8"/>
            <p:cNvSpPr/>
            <p:nvPr/>
          </p:nvSpPr>
          <p:spPr>
            <a:xfrm>
              <a:off x="3564665" y="516075"/>
              <a:ext cx="88029" cy="4049633"/>
            </a:xfrm>
            <a:custGeom>
              <a:avLst/>
              <a:gdLst/>
              <a:ahLst/>
              <a:cxnLst/>
              <a:rect l="l" t="t" r="r" b="b"/>
              <a:pathLst>
                <a:path w="2039" h="99408" extrusionOk="0">
                  <a:moveTo>
                    <a:pt x="1" y="1"/>
                  </a:moveTo>
                  <a:lnTo>
                    <a:pt x="1" y="99407"/>
                  </a:lnTo>
                  <a:lnTo>
                    <a:pt x="2039" y="99407"/>
                  </a:lnTo>
                  <a:lnTo>
                    <a:pt x="2039" y="1"/>
                  </a:lnTo>
                  <a:close/>
                </a:path>
              </a:pathLst>
            </a:custGeom>
            <a:solidFill>
              <a:srgbClr val="E5E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8"/>
            <p:cNvSpPr/>
            <p:nvPr/>
          </p:nvSpPr>
          <p:spPr>
            <a:xfrm>
              <a:off x="5175229" y="193950"/>
              <a:ext cx="389323" cy="410650"/>
            </a:xfrm>
            <a:custGeom>
              <a:avLst/>
              <a:gdLst/>
              <a:ahLst/>
              <a:cxnLst/>
              <a:rect l="l" t="t" r="r" b="b"/>
              <a:pathLst>
                <a:path w="11428" h="12054" extrusionOk="0">
                  <a:moveTo>
                    <a:pt x="5690" y="0"/>
                  </a:moveTo>
                  <a:lnTo>
                    <a:pt x="0" y="5674"/>
                  </a:lnTo>
                  <a:lnTo>
                    <a:pt x="79" y="12054"/>
                  </a:lnTo>
                  <a:lnTo>
                    <a:pt x="5690" y="12007"/>
                  </a:lnTo>
                  <a:lnTo>
                    <a:pt x="11427" y="12038"/>
                  </a:lnTo>
                  <a:lnTo>
                    <a:pt x="11364" y="5674"/>
                  </a:lnTo>
                  <a:lnTo>
                    <a:pt x="5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8"/>
            <p:cNvSpPr/>
            <p:nvPr/>
          </p:nvSpPr>
          <p:spPr>
            <a:xfrm>
              <a:off x="287400" y="1523076"/>
              <a:ext cx="410650" cy="389323"/>
            </a:xfrm>
            <a:custGeom>
              <a:avLst/>
              <a:gdLst/>
              <a:ahLst/>
              <a:cxnLst/>
              <a:rect l="l" t="t" r="r" b="b"/>
              <a:pathLst>
                <a:path w="12054" h="11428" extrusionOk="0">
                  <a:moveTo>
                    <a:pt x="12038" y="1"/>
                  </a:moveTo>
                  <a:lnTo>
                    <a:pt x="5690" y="63"/>
                  </a:lnTo>
                  <a:lnTo>
                    <a:pt x="0" y="5753"/>
                  </a:lnTo>
                  <a:lnTo>
                    <a:pt x="5690" y="11427"/>
                  </a:lnTo>
                  <a:lnTo>
                    <a:pt x="12054" y="11349"/>
                  </a:lnTo>
                  <a:lnTo>
                    <a:pt x="12022" y="5753"/>
                  </a:lnTo>
                  <a:lnTo>
                    <a:pt x="12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9" name="Google Shape;2719;p18"/>
            <p:cNvGrpSpPr/>
            <p:nvPr/>
          </p:nvGrpSpPr>
          <p:grpSpPr>
            <a:xfrm>
              <a:off x="3506435" y="347565"/>
              <a:ext cx="211891" cy="228660"/>
              <a:chOff x="3749825" y="1582175"/>
              <a:chExt cx="122700" cy="140325"/>
            </a:xfrm>
          </p:grpSpPr>
          <p:sp>
            <p:nvSpPr>
              <p:cNvPr id="2720" name="Google Shape;2720;p18"/>
              <p:cNvSpPr/>
              <p:nvPr/>
            </p:nvSpPr>
            <p:spPr>
              <a:xfrm>
                <a:off x="3749825" y="1582175"/>
                <a:ext cx="122700" cy="122300"/>
              </a:xfrm>
              <a:custGeom>
                <a:avLst/>
                <a:gdLst/>
                <a:ahLst/>
                <a:cxnLst/>
                <a:rect l="l" t="t" r="r" b="b"/>
                <a:pathLst>
                  <a:path w="4908" h="4892" extrusionOk="0">
                    <a:moveTo>
                      <a:pt x="2462" y="1"/>
                    </a:moveTo>
                    <a:cubicBezTo>
                      <a:pt x="1098" y="1"/>
                      <a:pt x="1" y="1098"/>
                      <a:pt x="1" y="2446"/>
                    </a:cubicBezTo>
                    <a:cubicBezTo>
                      <a:pt x="1" y="3794"/>
                      <a:pt x="1098" y="4891"/>
                      <a:pt x="2462" y="4891"/>
                    </a:cubicBezTo>
                    <a:cubicBezTo>
                      <a:pt x="3810" y="4891"/>
                      <a:pt x="4907" y="3794"/>
                      <a:pt x="4907" y="2446"/>
                    </a:cubicBezTo>
                    <a:cubicBezTo>
                      <a:pt x="4907" y="1098"/>
                      <a:pt x="3810" y="1"/>
                      <a:pt x="2462" y="1"/>
                    </a:cubicBezTo>
                    <a:close/>
                  </a:path>
                </a:pathLst>
              </a:custGeom>
              <a:solidFill>
                <a:srgbClr val="CEC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8"/>
              <p:cNvSpPr/>
              <p:nvPr/>
            </p:nvSpPr>
            <p:spPr>
              <a:xfrm>
                <a:off x="3749825" y="1599825"/>
                <a:ext cx="122700" cy="122675"/>
              </a:xfrm>
              <a:custGeom>
                <a:avLst/>
                <a:gdLst/>
                <a:ahLst/>
                <a:cxnLst/>
                <a:rect l="l" t="t" r="r" b="b"/>
                <a:pathLst>
                  <a:path w="4908" h="4907" extrusionOk="0">
                    <a:moveTo>
                      <a:pt x="2462" y="0"/>
                    </a:moveTo>
                    <a:cubicBezTo>
                      <a:pt x="1098" y="0"/>
                      <a:pt x="1" y="1097"/>
                      <a:pt x="1" y="2461"/>
                    </a:cubicBezTo>
                    <a:cubicBezTo>
                      <a:pt x="1" y="3809"/>
                      <a:pt x="1098" y="4906"/>
                      <a:pt x="2462" y="4906"/>
                    </a:cubicBezTo>
                    <a:cubicBezTo>
                      <a:pt x="3810" y="4906"/>
                      <a:pt x="4907" y="3809"/>
                      <a:pt x="4907" y="2461"/>
                    </a:cubicBezTo>
                    <a:cubicBezTo>
                      <a:pt x="4907" y="1097"/>
                      <a:pt x="3810" y="0"/>
                      <a:pt x="2462" y="0"/>
                    </a:cubicBezTo>
                    <a:close/>
                  </a:path>
                </a:pathLst>
              </a:custGeom>
              <a:solidFill>
                <a:srgbClr val="E5E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2" name="Google Shape;2722;p18"/>
            <p:cNvSpPr/>
            <p:nvPr/>
          </p:nvSpPr>
          <p:spPr>
            <a:xfrm>
              <a:off x="451797" y="431885"/>
              <a:ext cx="3252650" cy="4251306"/>
            </a:xfrm>
            <a:custGeom>
              <a:avLst/>
              <a:gdLst/>
              <a:ahLst/>
              <a:cxnLst/>
              <a:rect l="l" t="t" r="r" b="b"/>
              <a:pathLst>
                <a:path w="71664" h="101962" extrusionOk="0">
                  <a:moveTo>
                    <a:pt x="0" y="0"/>
                  </a:moveTo>
                  <a:lnTo>
                    <a:pt x="0" y="101962"/>
                  </a:lnTo>
                  <a:lnTo>
                    <a:pt x="71663" y="101962"/>
                  </a:lnTo>
                  <a:lnTo>
                    <a:pt x="71663" y="0"/>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8"/>
            <p:cNvSpPr/>
            <p:nvPr/>
          </p:nvSpPr>
          <p:spPr>
            <a:xfrm>
              <a:off x="425102" y="415575"/>
              <a:ext cx="27314" cy="4250638"/>
            </a:xfrm>
            <a:custGeom>
              <a:avLst/>
              <a:gdLst/>
              <a:ahLst/>
              <a:cxnLst/>
              <a:rect l="l" t="t" r="r" b="b"/>
              <a:pathLst>
                <a:path w="70489" h="101946" extrusionOk="0">
                  <a:moveTo>
                    <a:pt x="1" y="0"/>
                  </a:moveTo>
                  <a:lnTo>
                    <a:pt x="1" y="101946"/>
                  </a:lnTo>
                  <a:lnTo>
                    <a:pt x="70488" y="101946"/>
                  </a:lnTo>
                  <a:lnTo>
                    <a:pt x="70488" y="0"/>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8"/>
            <p:cNvSpPr/>
            <p:nvPr/>
          </p:nvSpPr>
          <p:spPr>
            <a:xfrm>
              <a:off x="287400" y="1009909"/>
              <a:ext cx="410650" cy="389323"/>
            </a:xfrm>
            <a:custGeom>
              <a:avLst/>
              <a:gdLst/>
              <a:ahLst/>
              <a:cxnLst/>
              <a:rect l="l" t="t" r="r" b="b"/>
              <a:pathLst>
                <a:path w="12054" h="11428" extrusionOk="0">
                  <a:moveTo>
                    <a:pt x="12038" y="1"/>
                  </a:moveTo>
                  <a:lnTo>
                    <a:pt x="5690" y="79"/>
                  </a:lnTo>
                  <a:lnTo>
                    <a:pt x="0" y="5753"/>
                  </a:lnTo>
                  <a:lnTo>
                    <a:pt x="5690" y="11427"/>
                  </a:lnTo>
                  <a:lnTo>
                    <a:pt x="12054" y="11349"/>
                  </a:lnTo>
                  <a:lnTo>
                    <a:pt x="12022" y="5753"/>
                  </a:lnTo>
                  <a:lnTo>
                    <a:pt x="120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8"/>
            <p:cNvSpPr/>
            <p:nvPr/>
          </p:nvSpPr>
          <p:spPr>
            <a:xfrm>
              <a:off x="505853" y="390023"/>
              <a:ext cx="3199274" cy="4250680"/>
            </a:xfrm>
            <a:custGeom>
              <a:avLst/>
              <a:gdLst/>
              <a:ahLst/>
              <a:cxnLst/>
              <a:rect l="l" t="t" r="r" b="b"/>
              <a:pathLst>
                <a:path w="70488" h="101947" extrusionOk="0">
                  <a:moveTo>
                    <a:pt x="0" y="1"/>
                  </a:moveTo>
                  <a:lnTo>
                    <a:pt x="0" y="101947"/>
                  </a:lnTo>
                  <a:lnTo>
                    <a:pt x="70488" y="101947"/>
                  </a:lnTo>
                  <a:lnTo>
                    <a:pt x="70488"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8"/>
            <p:cNvSpPr/>
            <p:nvPr/>
          </p:nvSpPr>
          <p:spPr>
            <a:xfrm>
              <a:off x="544258" y="347569"/>
              <a:ext cx="3235093" cy="4250638"/>
            </a:xfrm>
            <a:custGeom>
              <a:avLst/>
              <a:gdLst/>
              <a:ahLst/>
              <a:cxnLst/>
              <a:rect l="l" t="t" r="r" b="b"/>
              <a:pathLst>
                <a:path w="70489" h="101946" extrusionOk="0">
                  <a:moveTo>
                    <a:pt x="1" y="0"/>
                  </a:moveTo>
                  <a:lnTo>
                    <a:pt x="1" y="101946"/>
                  </a:lnTo>
                  <a:lnTo>
                    <a:pt x="70488" y="101946"/>
                  </a:lnTo>
                  <a:lnTo>
                    <a:pt x="70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7" name="Google Shape;2727;p18"/>
            <p:cNvGrpSpPr/>
            <p:nvPr/>
          </p:nvGrpSpPr>
          <p:grpSpPr>
            <a:xfrm>
              <a:off x="3605646" y="347555"/>
              <a:ext cx="3171263" cy="4335622"/>
              <a:chOff x="3813879" y="1643320"/>
              <a:chExt cx="1829821" cy="2599605"/>
            </a:xfrm>
          </p:grpSpPr>
          <p:sp>
            <p:nvSpPr>
              <p:cNvPr id="2728" name="Google Shape;2728;p18"/>
              <p:cNvSpPr/>
              <p:nvPr/>
            </p:nvSpPr>
            <p:spPr>
              <a:xfrm>
                <a:off x="3852100" y="1693875"/>
                <a:ext cx="1791600" cy="2549050"/>
              </a:xfrm>
              <a:custGeom>
                <a:avLst/>
                <a:gdLst/>
                <a:ahLst/>
                <a:cxnLst/>
                <a:rect l="l" t="t" r="r" b="b"/>
                <a:pathLst>
                  <a:path w="71664" h="101962" extrusionOk="0">
                    <a:moveTo>
                      <a:pt x="1" y="0"/>
                    </a:moveTo>
                    <a:lnTo>
                      <a:pt x="1" y="101962"/>
                    </a:lnTo>
                    <a:lnTo>
                      <a:pt x="71664" y="101962"/>
                    </a:lnTo>
                    <a:lnTo>
                      <a:pt x="71664" y="0"/>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8"/>
              <p:cNvSpPr/>
              <p:nvPr/>
            </p:nvSpPr>
            <p:spPr>
              <a:xfrm>
                <a:off x="3851725" y="1668775"/>
                <a:ext cx="1762600" cy="2548675"/>
              </a:xfrm>
              <a:custGeom>
                <a:avLst/>
                <a:gdLst/>
                <a:ahLst/>
                <a:cxnLst/>
                <a:rect l="l" t="t" r="r" b="b"/>
                <a:pathLst>
                  <a:path w="70504" h="101947" extrusionOk="0">
                    <a:moveTo>
                      <a:pt x="0" y="1"/>
                    </a:moveTo>
                    <a:lnTo>
                      <a:pt x="0" y="101947"/>
                    </a:lnTo>
                    <a:lnTo>
                      <a:pt x="70503" y="101947"/>
                    </a:lnTo>
                    <a:lnTo>
                      <a:pt x="70503"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8"/>
              <p:cNvSpPr/>
              <p:nvPr/>
            </p:nvSpPr>
            <p:spPr>
              <a:xfrm>
                <a:off x="3813879" y="1643320"/>
                <a:ext cx="1776877" cy="2548650"/>
              </a:xfrm>
              <a:custGeom>
                <a:avLst/>
                <a:gdLst/>
                <a:ahLst/>
                <a:cxnLst/>
                <a:rect l="l" t="t" r="r" b="b"/>
                <a:pathLst>
                  <a:path w="70504" h="101946" extrusionOk="0">
                    <a:moveTo>
                      <a:pt x="1" y="0"/>
                    </a:moveTo>
                    <a:lnTo>
                      <a:pt x="1" y="101946"/>
                    </a:lnTo>
                    <a:lnTo>
                      <a:pt x="70504" y="101946"/>
                    </a:lnTo>
                    <a:lnTo>
                      <a:pt x="70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1" name="Google Shape;2731;p18"/>
            <p:cNvSpPr/>
            <p:nvPr/>
          </p:nvSpPr>
          <p:spPr>
            <a:xfrm>
              <a:off x="6564675" y="347575"/>
              <a:ext cx="27314" cy="4250638"/>
            </a:xfrm>
            <a:custGeom>
              <a:avLst/>
              <a:gdLst/>
              <a:ahLst/>
              <a:cxnLst/>
              <a:rect l="l" t="t" r="r" b="b"/>
              <a:pathLst>
                <a:path w="70489" h="101946" extrusionOk="0">
                  <a:moveTo>
                    <a:pt x="1" y="0"/>
                  </a:moveTo>
                  <a:lnTo>
                    <a:pt x="1" y="101946"/>
                  </a:lnTo>
                  <a:lnTo>
                    <a:pt x="70488" y="101946"/>
                  </a:lnTo>
                  <a:lnTo>
                    <a:pt x="70488" y="0"/>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18"/>
          <p:cNvGrpSpPr/>
          <p:nvPr/>
        </p:nvGrpSpPr>
        <p:grpSpPr>
          <a:xfrm rot="-5400000">
            <a:off x="5312188" y="379078"/>
            <a:ext cx="921193" cy="386632"/>
            <a:chOff x="6055775" y="1239528"/>
            <a:chExt cx="921193" cy="386632"/>
          </a:xfrm>
        </p:grpSpPr>
        <p:grpSp>
          <p:nvGrpSpPr>
            <p:cNvPr id="2733" name="Google Shape;2733;p18"/>
            <p:cNvGrpSpPr/>
            <p:nvPr/>
          </p:nvGrpSpPr>
          <p:grpSpPr>
            <a:xfrm>
              <a:off x="6055775" y="1239528"/>
              <a:ext cx="921193" cy="386632"/>
              <a:chOff x="6055775" y="1239528"/>
              <a:chExt cx="921193" cy="386632"/>
            </a:xfrm>
          </p:grpSpPr>
          <p:sp>
            <p:nvSpPr>
              <p:cNvPr id="2734" name="Google Shape;2734;p18"/>
              <p:cNvSpPr/>
              <p:nvPr/>
            </p:nvSpPr>
            <p:spPr>
              <a:xfrm>
                <a:off x="6564683" y="1239528"/>
                <a:ext cx="412285" cy="386632"/>
              </a:xfrm>
              <a:custGeom>
                <a:avLst/>
                <a:gdLst/>
                <a:ahLst/>
                <a:cxnLst/>
                <a:rect l="l" t="t" r="r" b="b"/>
                <a:pathLst>
                  <a:path w="12102" h="11349" extrusionOk="0">
                    <a:moveTo>
                      <a:pt x="111" y="1"/>
                    </a:moveTo>
                    <a:lnTo>
                      <a:pt x="95" y="5596"/>
                    </a:lnTo>
                    <a:lnTo>
                      <a:pt x="1" y="11349"/>
                    </a:lnTo>
                    <a:lnTo>
                      <a:pt x="6349" y="11349"/>
                    </a:lnTo>
                    <a:lnTo>
                      <a:pt x="12102" y="5737"/>
                    </a:lnTo>
                    <a:lnTo>
                      <a:pt x="6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8"/>
              <p:cNvSpPr/>
              <p:nvPr/>
            </p:nvSpPr>
            <p:spPr>
              <a:xfrm>
                <a:off x="6055775" y="1239925"/>
                <a:ext cx="625500" cy="384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18"/>
            <p:cNvSpPr/>
            <p:nvPr/>
          </p:nvSpPr>
          <p:spPr>
            <a:xfrm>
              <a:off x="6100775" y="1277375"/>
              <a:ext cx="676200" cy="46200"/>
            </a:xfrm>
            <a:prstGeom prst="roundRect">
              <a:avLst>
                <a:gd name="adj" fmla="val 50000"/>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7" name="Google Shape;2737;p18"/>
          <p:cNvSpPr txBox="1">
            <a:spLocks noGrp="1"/>
          </p:cNvSpPr>
          <p:nvPr>
            <p:ph type="title"/>
          </p:nvPr>
        </p:nvSpPr>
        <p:spPr>
          <a:xfrm>
            <a:off x="1122350" y="1187013"/>
            <a:ext cx="2755500" cy="18879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b="1">
                <a:latin typeface="Secular One"/>
                <a:ea typeface="Secular One"/>
                <a:cs typeface="Secular One"/>
                <a:sym typeface="Secular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8" name="Google Shape;2738;p18"/>
          <p:cNvSpPr txBox="1">
            <a:spLocks noGrp="1"/>
          </p:cNvSpPr>
          <p:nvPr>
            <p:ph type="subTitle" idx="1"/>
          </p:nvPr>
        </p:nvSpPr>
        <p:spPr>
          <a:xfrm>
            <a:off x="1122350" y="3152488"/>
            <a:ext cx="2755500" cy="804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739" name="Google Shape;2739;p18"/>
          <p:cNvGrpSpPr/>
          <p:nvPr/>
        </p:nvGrpSpPr>
        <p:grpSpPr>
          <a:xfrm>
            <a:off x="4096226" y="794024"/>
            <a:ext cx="3761975" cy="4020700"/>
            <a:chOff x="4096226" y="794024"/>
            <a:chExt cx="3761975" cy="4020700"/>
          </a:xfrm>
        </p:grpSpPr>
        <p:sp>
          <p:nvSpPr>
            <p:cNvPr id="2740" name="Google Shape;2740;p18"/>
            <p:cNvSpPr/>
            <p:nvPr/>
          </p:nvSpPr>
          <p:spPr>
            <a:xfrm rot="609388">
              <a:off x="4376453" y="1112832"/>
              <a:ext cx="3098047" cy="3455784"/>
            </a:xfrm>
            <a:prstGeom prst="rect">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8"/>
            <p:cNvSpPr/>
            <p:nvPr/>
          </p:nvSpPr>
          <p:spPr>
            <a:xfrm rot="609388">
              <a:off x="4479928" y="1040132"/>
              <a:ext cx="3098047" cy="345578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18"/>
          <p:cNvGrpSpPr/>
          <p:nvPr/>
        </p:nvGrpSpPr>
        <p:grpSpPr>
          <a:xfrm>
            <a:off x="498381" y="269049"/>
            <a:ext cx="826017" cy="800226"/>
            <a:chOff x="2196125" y="2117850"/>
            <a:chExt cx="569000" cy="541975"/>
          </a:xfrm>
        </p:grpSpPr>
        <p:sp>
          <p:nvSpPr>
            <p:cNvPr id="2743" name="Google Shape;2743;p18"/>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8"/>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8"/>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18"/>
          <p:cNvGrpSpPr/>
          <p:nvPr/>
        </p:nvGrpSpPr>
        <p:grpSpPr>
          <a:xfrm>
            <a:off x="60852" y="4228002"/>
            <a:ext cx="1165923" cy="406711"/>
            <a:chOff x="137052" y="4228002"/>
            <a:chExt cx="1165923" cy="406711"/>
          </a:xfrm>
        </p:grpSpPr>
        <p:sp>
          <p:nvSpPr>
            <p:cNvPr id="2747" name="Google Shape;2747;p18"/>
            <p:cNvSpPr/>
            <p:nvPr/>
          </p:nvSpPr>
          <p:spPr>
            <a:xfrm rot="5400000" flipH="1">
              <a:off x="516658" y="3848396"/>
              <a:ext cx="406711" cy="1165923"/>
            </a:xfrm>
            <a:custGeom>
              <a:avLst/>
              <a:gdLst/>
              <a:ahLst/>
              <a:cxnLst/>
              <a:rect l="l" t="t" r="r" b="b"/>
              <a:pathLst>
                <a:path w="19296" h="50088" extrusionOk="0">
                  <a:moveTo>
                    <a:pt x="815" y="1"/>
                  </a:moveTo>
                  <a:cubicBezTo>
                    <a:pt x="392" y="1"/>
                    <a:pt x="0" y="361"/>
                    <a:pt x="0" y="784"/>
                  </a:cubicBezTo>
                  <a:lnTo>
                    <a:pt x="0" y="43983"/>
                  </a:lnTo>
                  <a:cubicBezTo>
                    <a:pt x="0" y="44406"/>
                    <a:pt x="314" y="44923"/>
                    <a:pt x="690" y="45143"/>
                  </a:cubicBezTo>
                  <a:lnTo>
                    <a:pt x="9013" y="49923"/>
                  </a:lnTo>
                  <a:cubicBezTo>
                    <a:pt x="9201" y="50033"/>
                    <a:pt x="9440" y="50088"/>
                    <a:pt x="9679" y="50088"/>
                  </a:cubicBezTo>
                  <a:cubicBezTo>
                    <a:pt x="9918" y="50088"/>
                    <a:pt x="10157" y="50033"/>
                    <a:pt x="10345" y="49923"/>
                  </a:cubicBezTo>
                  <a:lnTo>
                    <a:pt x="18653" y="45143"/>
                  </a:lnTo>
                  <a:cubicBezTo>
                    <a:pt x="19013" y="44923"/>
                    <a:pt x="19295" y="44406"/>
                    <a:pt x="19295" y="43983"/>
                  </a:cubicBezTo>
                  <a:lnTo>
                    <a:pt x="19295" y="784"/>
                  </a:lnTo>
                  <a:cubicBezTo>
                    <a:pt x="19295" y="361"/>
                    <a:pt x="18982" y="1"/>
                    <a:pt x="18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8"/>
            <p:cNvSpPr/>
            <p:nvPr/>
          </p:nvSpPr>
          <p:spPr>
            <a:xfrm>
              <a:off x="276375" y="4267400"/>
              <a:ext cx="977400" cy="46200"/>
            </a:xfrm>
            <a:prstGeom prst="roundRect">
              <a:avLst>
                <a:gd name="adj" fmla="val 18019"/>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84730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85"/>
        <p:cNvGrpSpPr/>
        <p:nvPr/>
      </p:nvGrpSpPr>
      <p:grpSpPr>
        <a:xfrm>
          <a:off x="0" y="0"/>
          <a:ext cx="0" cy="0"/>
          <a:chOff x="0" y="0"/>
          <a:chExt cx="0" cy="0"/>
        </a:xfrm>
      </p:grpSpPr>
      <p:sp>
        <p:nvSpPr>
          <p:cNvPr id="86" name="Google Shape;86;p57"/>
          <p:cNvSpPr/>
          <p:nvPr/>
        </p:nvSpPr>
        <p:spPr>
          <a:xfrm>
            <a:off x="228600" y="1714500"/>
            <a:ext cx="1404000" cy="1053000"/>
          </a:xfrm>
          <a:prstGeom prst="ellipse">
            <a:avLst/>
          </a:prstGeom>
          <a:blipFill rotWithShape="1">
            <a:blip r:embed="rId2">
              <a:alphaModFix/>
            </a:blip>
            <a:stretch>
              <a:fillRect l="-2677" r="-2675"/>
            </a:stretch>
          </a:blipFill>
          <a:ln w="28575" cap="flat" cmpd="sng">
            <a:solidFill>
              <a:srgbClr val="FFCF37"/>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Tree>
    <p:extLst>
      <p:ext uri="{BB962C8B-B14F-4D97-AF65-F5344CB8AC3E}">
        <p14:creationId xmlns:p14="http://schemas.microsoft.com/office/powerpoint/2010/main" val="4067207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786214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2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3" name="Google Shape;23;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145772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448246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359180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158037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629841"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2"/>
          <p:cNvSpPr txBox="1">
            <a:spLocks noGrp="1"/>
          </p:cNvSpPr>
          <p:nvPr>
            <p:ph type="body" idx="2"/>
          </p:nvPr>
        </p:nvSpPr>
        <p:spPr>
          <a:xfrm>
            <a:off x="629841"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0" name="Google Shape;50;p32"/>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59403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041233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2" name="Google Shape;62;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3" name="Google Shape;63;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612652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4665"/>
        <p:cNvGrpSpPr/>
        <p:nvPr/>
      </p:nvGrpSpPr>
      <p:grpSpPr>
        <a:xfrm>
          <a:off x="0" y="0"/>
          <a:ext cx="0" cy="0"/>
          <a:chOff x="0" y="0"/>
          <a:chExt cx="0" cy="0"/>
        </a:xfrm>
      </p:grpSpPr>
      <p:sp>
        <p:nvSpPr>
          <p:cNvPr id="4666" name="Google Shape;4666;p31"/>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1"/>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8" name="Google Shape;4668;p31"/>
          <p:cNvGrpSpPr/>
          <p:nvPr/>
        </p:nvGrpSpPr>
        <p:grpSpPr>
          <a:xfrm>
            <a:off x="6633454" y="404467"/>
            <a:ext cx="3254333" cy="4765783"/>
            <a:chOff x="6633454" y="404467"/>
            <a:chExt cx="3254333" cy="4765783"/>
          </a:xfrm>
        </p:grpSpPr>
        <p:sp>
          <p:nvSpPr>
            <p:cNvPr id="4669" name="Google Shape;4669;p31"/>
            <p:cNvSpPr/>
            <p:nvPr/>
          </p:nvSpPr>
          <p:spPr>
            <a:xfrm>
              <a:off x="6633458" y="404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1"/>
            <p:cNvSpPr/>
            <p:nvPr/>
          </p:nvSpPr>
          <p:spPr>
            <a:xfrm>
              <a:off x="6677408" y="447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1"/>
            <p:cNvSpPr/>
            <p:nvPr/>
          </p:nvSpPr>
          <p:spPr>
            <a:xfrm>
              <a:off x="6894808" y="839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1"/>
            <p:cNvSpPr/>
            <p:nvPr/>
          </p:nvSpPr>
          <p:spPr>
            <a:xfrm>
              <a:off x="6894808" y="948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1"/>
            <p:cNvSpPr/>
            <p:nvPr/>
          </p:nvSpPr>
          <p:spPr>
            <a:xfrm>
              <a:off x="6894808" y="1056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1"/>
            <p:cNvSpPr/>
            <p:nvPr/>
          </p:nvSpPr>
          <p:spPr>
            <a:xfrm>
              <a:off x="6894808" y="2100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1"/>
            <p:cNvSpPr/>
            <p:nvPr/>
          </p:nvSpPr>
          <p:spPr>
            <a:xfrm>
              <a:off x="6894808" y="2209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1"/>
            <p:cNvSpPr/>
            <p:nvPr/>
          </p:nvSpPr>
          <p:spPr>
            <a:xfrm>
              <a:off x="6894808" y="2318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31"/>
            <p:cNvSpPr/>
            <p:nvPr/>
          </p:nvSpPr>
          <p:spPr>
            <a:xfrm>
              <a:off x="6677408" y="607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31"/>
            <p:cNvSpPr/>
            <p:nvPr/>
          </p:nvSpPr>
          <p:spPr>
            <a:xfrm>
              <a:off x="6981558" y="556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31"/>
            <p:cNvSpPr/>
            <p:nvPr/>
          </p:nvSpPr>
          <p:spPr>
            <a:xfrm>
              <a:off x="6764133" y="1492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31"/>
            <p:cNvSpPr/>
            <p:nvPr/>
          </p:nvSpPr>
          <p:spPr>
            <a:xfrm>
              <a:off x="6780683" y="1508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31"/>
            <p:cNvSpPr/>
            <p:nvPr/>
          </p:nvSpPr>
          <p:spPr>
            <a:xfrm>
              <a:off x="6803508" y="1516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31"/>
            <p:cNvSpPr/>
            <p:nvPr/>
          </p:nvSpPr>
          <p:spPr>
            <a:xfrm>
              <a:off x="7604679" y="578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31"/>
            <p:cNvSpPr/>
            <p:nvPr/>
          </p:nvSpPr>
          <p:spPr>
            <a:xfrm>
              <a:off x="7604679" y="2188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31"/>
            <p:cNvSpPr/>
            <p:nvPr/>
          </p:nvSpPr>
          <p:spPr>
            <a:xfrm>
              <a:off x="7605254" y="2208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31"/>
            <p:cNvSpPr/>
            <p:nvPr/>
          </p:nvSpPr>
          <p:spPr>
            <a:xfrm>
              <a:off x="7602979" y="599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31"/>
            <p:cNvSpPr/>
            <p:nvPr/>
          </p:nvSpPr>
          <p:spPr>
            <a:xfrm>
              <a:off x="6701933" y="496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31"/>
            <p:cNvSpPr/>
            <p:nvPr/>
          </p:nvSpPr>
          <p:spPr>
            <a:xfrm>
              <a:off x="7669754" y="404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31"/>
            <p:cNvSpPr/>
            <p:nvPr/>
          </p:nvSpPr>
          <p:spPr>
            <a:xfrm>
              <a:off x="7669754" y="507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31"/>
            <p:cNvSpPr/>
            <p:nvPr/>
          </p:nvSpPr>
          <p:spPr>
            <a:xfrm>
              <a:off x="7713104" y="447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31"/>
            <p:cNvSpPr/>
            <p:nvPr/>
          </p:nvSpPr>
          <p:spPr>
            <a:xfrm>
              <a:off x="7931104" y="839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1"/>
            <p:cNvSpPr/>
            <p:nvPr/>
          </p:nvSpPr>
          <p:spPr>
            <a:xfrm>
              <a:off x="7931104" y="948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1"/>
            <p:cNvSpPr/>
            <p:nvPr/>
          </p:nvSpPr>
          <p:spPr>
            <a:xfrm>
              <a:off x="7931104" y="1056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1"/>
            <p:cNvSpPr/>
            <p:nvPr/>
          </p:nvSpPr>
          <p:spPr>
            <a:xfrm>
              <a:off x="7931104" y="2100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1"/>
            <p:cNvSpPr/>
            <p:nvPr/>
          </p:nvSpPr>
          <p:spPr>
            <a:xfrm>
              <a:off x="7931104" y="2209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1"/>
            <p:cNvSpPr/>
            <p:nvPr/>
          </p:nvSpPr>
          <p:spPr>
            <a:xfrm>
              <a:off x="7931104" y="2318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1"/>
            <p:cNvSpPr/>
            <p:nvPr/>
          </p:nvSpPr>
          <p:spPr>
            <a:xfrm>
              <a:off x="7713104" y="607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1"/>
            <p:cNvSpPr/>
            <p:nvPr/>
          </p:nvSpPr>
          <p:spPr>
            <a:xfrm>
              <a:off x="8017829" y="556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1"/>
            <p:cNvSpPr/>
            <p:nvPr/>
          </p:nvSpPr>
          <p:spPr>
            <a:xfrm>
              <a:off x="7800429" y="1492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1"/>
            <p:cNvSpPr/>
            <p:nvPr/>
          </p:nvSpPr>
          <p:spPr>
            <a:xfrm>
              <a:off x="7816404" y="1508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1"/>
            <p:cNvSpPr/>
            <p:nvPr/>
          </p:nvSpPr>
          <p:spPr>
            <a:xfrm>
              <a:off x="7839229" y="1516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1"/>
            <p:cNvSpPr/>
            <p:nvPr/>
          </p:nvSpPr>
          <p:spPr>
            <a:xfrm>
              <a:off x="8648379" y="578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1"/>
            <p:cNvSpPr/>
            <p:nvPr/>
          </p:nvSpPr>
          <p:spPr>
            <a:xfrm>
              <a:off x="8648379" y="2188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31"/>
            <p:cNvSpPr/>
            <p:nvPr/>
          </p:nvSpPr>
          <p:spPr>
            <a:xfrm>
              <a:off x="8649529" y="2208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31"/>
            <p:cNvSpPr/>
            <p:nvPr/>
          </p:nvSpPr>
          <p:spPr>
            <a:xfrm>
              <a:off x="8647229" y="599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1"/>
            <p:cNvSpPr/>
            <p:nvPr/>
          </p:nvSpPr>
          <p:spPr>
            <a:xfrm>
              <a:off x="6768133" y="1656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1"/>
            <p:cNvSpPr/>
            <p:nvPr/>
          </p:nvSpPr>
          <p:spPr>
            <a:xfrm>
              <a:off x="7804404" y="1656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1"/>
            <p:cNvSpPr/>
            <p:nvPr/>
          </p:nvSpPr>
          <p:spPr>
            <a:xfrm>
              <a:off x="6764708" y="1606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1"/>
            <p:cNvSpPr/>
            <p:nvPr/>
          </p:nvSpPr>
          <p:spPr>
            <a:xfrm>
              <a:off x="7800979" y="1606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1"/>
            <p:cNvSpPr/>
            <p:nvPr/>
          </p:nvSpPr>
          <p:spPr>
            <a:xfrm>
              <a:off x="7604679" y="629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1"/>
            <p:cNvSpPr/>
            <p:nvPr/>
          </p:nvSpPr>
          <p:spPr>
            <a:xfrm>
              <a:off x="7604679" y="2240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1"/>
            <p:cNvSpPr/>
            <p:nvPr/>
          </p:nvSpPr>
          <p:spPr>
            <a:xfrm>
              <a:off x="8648954" y="629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1"/>
            <p:cNvSpPr/>
            <p:nvPr/>
          </p:nvSpPr>
          <p:spPr>
            <a:xfrm>
              <a:off x="8648379" y="2240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13" name="Google Shape;4713;p31"/>
            <p:cNvGrpSpPr/>
            <p:nvPr/>
          </p:nvGrpSpPr>
          <p:grpSpPr>
            <a:xfrm>
              <a:off x="6633454" y="410400"/>
              <a:ext cx="3254333" cy="4759850"/>
              <a:chOff x="5992450" y="411175"/>
              <a:chExt cx="3254333" cy="4759850"/>
            </a:xfrm>
          </p:grpSpPr>
          <p:sp>
            <p:nvSpPr>
              <p:cNvPr id="4714" name="Google Shape;4714;p31"/>
              <p:cNvSpPr/>
              <p:nvPr/>
            </p:nvSpPr>
            <p:spPr>
              <a:xfrm>
                <a:off x="8080983" y="411175"/>
                <a:ext cx="1165800" cy="43326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1"/>
              <p:cNvSpPr/>
              <p:nvPr/>
            </p:nvSpPr>
            <p:spPr>
              <a:xfrm rot="-5400000" flipH="1">
                <a:off x="7365400" y="3370875"/>
                <a:ext cx="427200" cy="31731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6" name="Google Shape;4716;p31"/>
            <p:cNvSpPr/>
            <p:nvPr/>
          </p:nvSpPr>
          <p:spPr>
            <a:xfrm>
              <a:off x="7669754" y="2571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31"/>
            <p:cNvSpPr/>
            <p:nvPr/>
          </p:nvSpPr>
          <p:spPr>
            <a:xfrm>
              <a:off x="7669754" y="2674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31"/>
            <p:cNvSpPr/>
            <p:nvPr/>
          </p:nvSpPr>
          <p:spPr>
            <a:xfrm>
              <a:off x="7713104" y="2614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1"/>
            <p:cNvSpPr/>
            <p:nvPr/>
          </p:nvSpPr>
          <p:spPr>
            <a:xfrm>
              <a:off x="7931104" y="3006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1"/>
            <p:cNvSpPr/>
            <p:nvPr/>
          </p:nvSpPr>
          <p:spPr>
            <a:xfrm>
              <a:off x="7931104" y="3115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1"/>
            <p:cNvSpPr/>
            <p:nvPr/>
          </p:nvSpPr>
          <p:spPr>
            <a:xfrm>
              <a:off x="7931104" y="3223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1"/>
            <p:cNvSpPr/>
            <p:nvPr/>
          </p:nvSpPr>
          <p:spPr>
            <a:xfrm>
              <a:off x="7931104" y="4267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1"/>
            <p:cNvSpPr/>
            <p:nvPr/>
          </p:nvSpPr>
          <p:spPr>
            <a:xfrm>
              <a:off x="7931104" y="4376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1"/>
            <p:cNvSpPr/>
            <p:nvPr/>
          </p:nvSpPr>
          <p:spPr>
            <a:xfrm>
              <a:off x="7931104" y="4485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1"/>
            <p:cNvSpPr/>
            <p:nvPr/>
          </p:nvSpPr>
          <p:spPr>
            <a:xfrm>
              <a:off x="7713104" y="2774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1"/>
            <p:cNvSpPr/>
            <p:nvPr/>
          </p:nvSpPr>
          <p:spPr>
            <a:xfrm>
              <a:off x="8017829" y="2723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1"/>
            <p:cNvSpPr/>
            <p:nvPr/>
          </p:nvSpPr>
          <p:spPr>
            <a:xfrm>
              <a:off x="7800429" y="3659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1"/>
            <p:cNvSpPr/>
            <p:nvPr/>
          </p:nvSpPr>
          <p:spPr>
            <a:xfrm>
              <a:off x="7816404" y="3675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1"/>
            <p:cNvSpPr/>
            <p:nvPr/>
          </p:nvSpPr>
          <p:spPr>
            <a:xfrm>
              <a:off x="7839229" y="3683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1"/>
            <p:cNvSpPr/>
            <p:nvPr/>
          </p:nvSpPr>
          <p:spPr>
            <a:xfrm>
              <a:off x="8648379" y="2745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1"/>
            <p:cNvSpPr/>
            <p:nvPr/>
          </p:nvSpPr>
          <p:spPr>
            <a:xfrm>
              <a:off x="8648379" y="4355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1"/>
            <p:cNvSpPr/>
            <p:nvPr/>
          </p:nvSpPr>
          <p:spPr>
            <a:xfrm>
              <a:off x="8649529" y="4375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1"/>
            <p:cNvSpPr/>
            <p:nvPr/>
          </p:nvSpPr>
          <p:spPr>
            <a:xfrm>
              <a:off x="8647229" y="2766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1"/>
            <p:cNvSpPr/>
            <p:nvPr/>
          </p:nvSpPr>
          <p:spPr>
            <a:xfrm>
              <a:off x="7804404" y="3823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1"/>
            <p:cNvSpPr/>
            <p:nvPr/>
          </p:nvSpPr>
          <p:spPr>
            <a:xfrm>
              <a:off x="7800979" y="3773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1"/>
            <p:cNvSpPr/>
            <p:nvPr/>
          </p:nvSpPr>
          <p:spPr>
            <a:xfrm>
              <a:off x="8648954" y="2796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1"/>
            <p:cNvSpPr/>
            <p:nvPr/>
          </p:nvSpPr>
          <p:spPr>
            <a:xfrm>
              <a:off x="8648379" y="4407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1"/>
            <p:cNvSpPr/>
            <p:nvPr/>
          </p:nvSpPr>
          <p:spPr>
            <a:xfrm>
              <a:off x="6633458" y="2571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1"/>
            <p:cNvSpPr/>
            <p:nvPr/>
          </p:nvSpPr>
          <p:spPr>
            <a:xfrm>
              <a:off x="6677408" y="2614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1"/>
            <p:cNvSpPr/>
            <p:nvPr/>
          </p:nvSpPr>
          <p:spPr>
            <a:xfrm>
              <a:off x="6894808" y="3006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1"/>
            <p:cNvSpPr/>
            <p:nvPr/>
          </p:nvSpPr>
          <p:spPr>
            <a:xfrm>
              <a:off x="6894808" y="3115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1"/>
            <p:cNvSpPr/>
            <p:nvPr/>
          </p:nvSpPr>
          <p:spPr>
            <a:xfrm>
              <a:off x="6894808" y="3223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1"/>
            <p:cNvSpPr/>
            <p:nvPr/>
          </p:nvSpPr>
          <p:spPr>
            <a:xfrm>
              <a:off x="6894808" y="4267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1"/>
            <p:cNvSpPr/>
            <p:nvPr/>
          </p:nvSpPr>
          <p:spPr>
            <a:xfrm>
              <a:off x="6894808" y="4376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1"/>
            <p:cNvSpPr/>
            <p:nvPr/>
          </p:nvSpPr>
          <p:spPr>
            <a:xfrm>
              <a:off x="6894808" y="4485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1"/>
            <p:cNvSpPr/>
            <p:nvPr/>
          </p:nvSpPr>
          <p:spPr>
            <a:xfrm>
              <a:off x="6677408" y="2774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1"/>
            <p:cNvSpPr/>
            <p:nvPr/>
          </p:nvSpPr>
          <p:spPr>
            <a:xfrm>
              <a:off x="6981558" y="2723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1"/>
            <p:cNvSpPr/>
            <p:nvPr/>
          </p:nvSpPr>
          <p:spPr>
            <a:xfrm>
              <a:off x="6764133" y="3659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1"/>
            <p:cNvSpPr/>
            <p:nvPr/>
          </p:nvSpPr>
          <p:spPr>
            <a:xfrm>
              <a:off x="6780683" y="3675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1"/>
            <p:cNvSpPr/>
            <p:nvPr/>
          </p:nvSpPr>
          <p:spPr>
            <a:xfrm>
              <a:off x="6803508" y="3683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1"/>
            <p:cNvSpPr/>
            <p:nvPr/>
          </p:nvSpPr>
          <p:spPr>
            <a:xfrm>
              <a:off x="7604679" y="2745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1"/>
            <p:cNvSpPr/>
            <p:nvPr/>
          </p:nvSpPr>
          <p:spPr>
            <a:xfrm>
              <a:off x="7604679" y="4355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1"/>
            <p:cNvSpPr/>
            <p:nvPr/>
          </p:nvSpPr>
          <p:spPr>
            <a:xfrm>
              <a:off x="7605254" y="4375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1"/>
            <p:cNvSpPr/>
            <p:nvPr/>
          </p:nvSpPr>
          <p:spPr>
            <a:xfrm>
              <a:off x="7602979" y="2766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1"/>
            <p:cNvSpPr/>
            <p:nvPr/>
          </p:nvSpPr>
          <p:spPr>
            <a:xfrm>
              <a:off x="6701933" y="2663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1"/>
            <p:cNvSpPr/>
            <p:nvPr/>
          </p:nvSpPr>
          <p:spPr>
            <a:xfrm>
              <a:off x="6768133" y="3823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1"/>
            <p:cNvSpPr/>
            <p:nvPr/>
          </p:nvSpPr>
          <p:spPr>
            <a:xfrm>
              <a:off x="6764708" y="3773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1"/>
            <p:cNvSpPr/>
            <p:nvPr/>
          </p:nvSpPr>
          <p:spPr>
            <a:xfrm>
              <a:off x="7604679" y="2796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1"/>
            <p:cNvSpPr/>
            <p:nvPr/>
          </p:nvSpPr>
          <p:spPr>
            <a:xfrm>
              <a:off x="7604679" y="4407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7738229" y="2663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7738229" y="496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1189551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245182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65583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85"/>
        <p:cNvGrpSpPr/>
        <p:nvPr/>
      </p:nvGrpSpPr>
      <p:grpSpPr>
        <a:xfrm>
          <a:off x="0" y="0"/>
          <a:ext cx="0" cy="0"/>
          <a:chOff x="0" y="0"/>
          <a:chExt cx="0" cy="0"/>
        </a:xfrm>
      </p:grpSpPr>
      <p:sp>
        <p:nvSpPr>
          <p:cNvPr id="86" name="Google Shape;86;p57"/>
          <p:cNvSpPr/>
          <p:nvPr/>
        </p:nvSpPr>
        <p:spPr>
          <a:xfrm>
            <a:off x="228600" y="1714500"/>
            <a:ext cx="1404000" cy="1053000"/>
          </a:xfrm>
          <a:prstGeom prst="ellipse">
            <a:avLst/>
          </a:prstGeom>
          <a:blipFill rotWithShape="1">
            <a:blip r:embed="rId2">
              <a:alphaModFix/>
            </a:blip>
            <a:stretch>
              <a:fillRect l="-2677" r="-2675"/>
            </a:stretch>
          </a:blipFill>
          <a:ln w="28575" cap="flat" cmpd="sng">
            <a:solidFill>
              <a:srgbClr val="FFCF37"/>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Tree>
    <p:extLst>
      <p:ext uri="{BB962C8B-B14F-4D97-AF65-F5344CB8AC3E}">
        <p14:creationId xmlns:p14="http://schemas.microsoft.com/office/powerpoint/2010/main" val="797417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6437012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2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3" name="Google Shape;23;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294166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6381601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446625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352603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629841"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2"/>
          <p:cNvSpPr txBox="1">
            <a:spLocks noGrp="1"/>
          </p:cNvSpPr>
          <p:nvPr>
            <p:ph type="body" idx="2"/>
          </p:nvPr>
        </p:nvSpPr>
        <p:spPr>
          <a:xfrm>
            <a:off x="629841"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0" name="Google Shape;50;p32"/>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38589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20">
    <p:spTree>
      <p:nvGrpSpPr>
        <p:cNvPr id="1" name="Shape 4762"/>
        <p:cNvGrpSpPr/>
        <p:nvPr/>
      </p:nvGrpSpPr>
      <p:grpSpPr>
        <a:xfrm>
          <a:off x="0" y="0"/>
          <a:ext cx="0" cy="0"/>
          <a:chOff x="0" y="0"/>
          <a:chExt cx="0" cy="0"/>
        </a:xfrm>
      </p:grpSpPr>
      <p:sp>
        <p:nvSpPr>
          <p:cNvPr id="4763" name="Google Shape;4763;p32"/>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2"/>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5" name="Google Shape;4765;p32"/>
          <p:cNvGrpSpPr/>
          <p:nvPr/>
        </p:nvGrpSpPr>
        <p:grpSpPr>
          <a:xfrm>
            <a:off x="174363" y="108400"/>
            <a:ext cx="8947962" cy="4926696"/>
            <a:chOff x="174363" y="108400"/>
            <a:chExt cx="8947962" cy="4926696"/>
          </a:xfrm>
        </p:grpSpPr>
        <p:grpSp>
          <p:nvGrpSpPr>
            <p:cNvPr id="4766" name="Google Shape;4766;p32"/>
            <p:cNvGrpSpPr/>
            <p:nvPr/>
          </p:nvGrpSpPr>
          <p:grpSpPr>
            <a:xfrm>
              <a:off x="174363" y="108400"/>
              <a:ext cx="8947962" cy="4926696"/>
              <a:chOff x="174363" y="108400"/>
              <a:chExt cx="8947962" cy="4926696"/>
            </a:xfrm>
          </p:grpSpPr>
          <p:sp>
            <p:nvSpPr>
              <p:cNvPr id="4767" name="Google Shape;4767;p32"/>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2"/>
              <p:cNvSpPr/>
              <p:nvPr/>
            </p:nvSpPr>
            <p:spPr>
              <a:xfrm>
                <a:off x="174363" y="108400"/>
                <a:ext cx="4397854"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2"/>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2"/>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1" name="Google Shape;4771;p32"/>
              <p:cNvGrpSpPr/>
              <p:nvPr/>
            </p:nvGrpSpPr>
            <p:grpSpPr>
              <a:xfrm rot="6276288">
                <a:off x="5748994" y="720796"/>
                <a:ext cx="2760498" cy="2000508"/>
                <a:chOff x="2231400" y="884675"/>
                <a:chExt cx="3069050" cy="2279075"/>
              </a:xfrm>
            </p:grpSpPr>
            <p:sp>
              <p:nvSpPr>
                <p:cNvPr id="4772" name="Google Shape;4772;p32"/>
                <p:cNvSpPr/>
                <p:nvPr/>
              </p:nvSpPr>
              <p:spPr>
                <a:xfrm>
                  <a:off x="5177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2"/>
                <p:cNvSpPr/>
                <p:nvPr/>
              </p:nvSpPr>
              <p:spPr>
                <a:xfrm>
                  <a:off x="50547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2"/>
                <p:cNvSpPr/>
                <p:nvPr/>
              </p:nvSpPr>
              <p:spPr>
                <a:xfrm>
                  <a:off x="4931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2"/>
                <p:cNvSpPr/>
                <p:nvPr/>
              </p:nvSpPr>
              <p:spPr>
                <a:xfrm>
                  <a:off x="48094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2"/>
                <p:cNvSpPr/>
                <p:nvPr/>
              </p:nvSpPr>
              <p:spPr>
                <a:xfrm>
                  <a:off x="468677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2"/>
                <p:cNvSpPr/>
                <p:nvPr/>
              </p:nvSpPr>
              <p:spPr>
                <a:xfrm>
                  <a:off x="4563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2"/>
                <p:cNvSpPr/>
                <p:nvPr/>
              </p:nvSpPr>
              <p:spPr>
                <a:xfrm>
                  <a:off x="4441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2"/>
                <p:cNvSpPr/>
                <p:nvPr/>
              </p:nvSpPr>
              <p:spPr>
                <a:xfrm>
                  <a:off x="4318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2"/>
                <p:cNvSpPr/>
                <p:nvPr/>
              </p:nvSpPr>
              <p:spPr>
                <a:xfrm>
                  <a:off x="4195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2"/>
                <p:cNvSpPr/>
                <p:nvPr/>
              </p:nvSpPr>
              <p:spPr>
                <a:xfrm>
                  <a:off x="40731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2"/>
                <p:cNvSpPr/>
                <p:nvPr/>
              </p:nvSpPr>
              <p:spPr>
                <a:xfrm>
                  <a:off x="3950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2"/>
                <p:cNvSpPr/>
                <p:nvPr/>
              </p:nvSpPr>
              <p:spPr>
                <a:xfrm>
                  <a:off x="3827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2"/>
                <p:cNvSpPr/>
                <p:nvPr/>
              </p:nvSpPr>
              <p:spPr>
                <a:xfrm>
                  <a:off x="3704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2"/>
                <p:cNvSpPr/>
                <p:nvPr/>
              </p:nvSpPr>
              <p:spPr>
                <a:xfrm>
                  <a:off x="35813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2"/>
                <p:cNvSpPr/>
                <p:nvPr/>
              </p:nvSpPr>
              <p:spPr>
                <a:xfrm>
                  <a:off x="3458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2"/>
                <p:cNvSpPr/>
                <p:nvPr/>
              </p:nvSpPr>
              <p:spPr>
                <a:xfrm>
                  <a:off x="33364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2"/>
                <p:cNvSpPr/>
                <p:nvPr/>
              </p:nvSpPr>
              <p:spPr>
                <a:xfrm>
                  <a:off x="3213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2"/>
                <p:cNvSpPr/>
                <p:nvPr/>
              </p:nvSpPr>
              <p:spPr>
                <a:xfrm>
                  <a:off x="3090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2"/>
                <p:cNvSpPr/>
                <p:nvPr/>
              </p:nvSpPr>
              <p:spPr>
                <a:xfrm>
                  <a:off x="29677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2"/>
                <p:cNvSpPr/>
                <p:nvPr/>
              </p:nvSpPr>
              <p:spPr>
                <a:xfrm>
                  <a:off x="2845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2"/>
                <p:cNvSpPr/>
                <p:nvPr/>
              </p:nvSpPr>
              <p:spPr>
                <a:xfrm>
                  <a:off x="2722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2"/>
                <p:cNvSpPr/>
                <p:nvPr/>
              </p:nvSpPr>
              <p:spPr>
                <a:xfrm>
                  <a:off x="2599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2"/>
                <p:cNvSpPr/>
                <p:nvPr/>
              </p:nvSpPr>
              <p:spPr>
                <a:xfrm>
                  <a:off x="2477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2"/>
                <p:cNvSpPr/>
                <p:nvPr/>
              </p:nvSpPr>
              <p:spPr>
                <a:xfrm>
                  <a:off x="23540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2"/>
                <p:cNvSpPr/>
                <p:nvPr/>
              </p:nvSpPr>
              <p:spPr>
                <a:xfrm>
                  <a:off x="2231400" y="10049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2"/>
                <p:cNvSpPr/>
                <p:nvPr/>
              </p:nvSpPr>
              <p:spPr>
                <a:xfrm>
                  <a:off x="2231400" y="11245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2"/>
                <p:cNvSpPr/>
                <p:nvPr/>
              </p:nvSpPr>
              <p:spPr>
                <a:xfrm>
                  <a:off x="2231400" y="12448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2"/>
                <p:cNvSpPr/>
                <p:nvPr/>
              </p:nvSpPr>
              <p:spPr>
                <a:xfrm>
                  <a:off x="2231400" y="1364325"/>
                  <a:ext cx="3069050" cy="0"/>
                </a:xfrm>
                <a:custGeom>
                  <a:avLst/>
                  <a:gdLst/>
                  <a:ahLst/>
                  <a:cxnLst/>
                  <a:rect l="l" t="t" r="r" b="b"/>
                  <a:pathLst>
                    <a:path w="122762"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2"/>
                <p:cNvSpPr/>
                <p:nvPr/>
              </p:nvSpPr>
              <p:spPr>
                <a:xfrm>
                  <a:off x="2231400" y="148462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2"/>
                <p:cNvSpPr/>
                <p:nvPr/>
              </p:nvSpPr>
              <p:spPr>
                <a:xfrm>
                  <a:off x="2231400" y="16041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2"/>
                <p:cNvSpPr/>
                <p:nvPr/>
              </p:nvSpPr>
              <p:spPr>
                <a:xfrm>
                  <a:off x="2231400" y="17244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2"/>
                <p:cNvSpPr/>
                <p:nvPr/>
              </p:nvSpPr>
              <p:spPr>
                <a:xfrm>
                  <a:off x="2231400" y="18447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2"/>
                <p:cNvSpPr/>
                <p:nvPr/>
              </p:nvSpPr>
              <p:spPr>
                <a:xfrm>
                  <a:off x="2231400" y="19642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2"/>
                <p:cNvSpPr/>
                <p:nvPr/>
              </p:nvSpPr>
              <p:spPr>
                <a:xfrm>
                  <a:off x="2231400" y="20845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2"/>
                <p:cNvSpPr/>
                <p:nvPr/>
              </p:nvSpPr>
              <p:spPr>
                <a:xfrm>
                  <a:off x="2231400" y="22040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2"/>
                <p:cNvSpPr/>
                <p:nvPr/>
              </p:nvSpPr>
              <p:spPr>
                <a:xfrm>
                  <a:off x="2231400" y="23243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2"/>
                <p:cNvSpPr/>
                <p:nvPr/>
              </p:nvSpPr>
              <p:spPr>
                <a:xfrm>
                  <a:off x="2231400" y="24442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2"/>
                <p:cNvSpPr/>
                <p:nvPr/>
              </p:nvSpPr>
              <p:spPr>
                <a:xfrm>
                  <a:off x="2231400" y="25641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2"/>
                <p:cNvSpPr/>
                <p:nvPr/>
              </p:nvSpPr>
              <p:spPr>
                <a:xfrm>
                  <a:off x="2231400" y="26841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1" name="Google Shape;4811;p32"/>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2"/>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2"/>
              <p:cNvSpPr/>
              <p:nvPr/>
            </p:nvSpPr>
            <p:spPr>
              <a:xfrm>
                <a:off x="804597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2"/>
              <p:cNvSpPr/>
              <p:nvPr/>
            </p:nvSpPr>
            <p:spPr>
              <a:xfrm>
                <a:off x="810128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2"/>
              <p:cNvSpPr/>
              <p:nvPr/>
            </p:nvSpPr>
            <p:spPr>
              <a:xfrm>
                <a:off x="8001975" y="3060134"/>
                <a:ext cx="1037365" cy="490425"/>
              </a:xfrm>
              <a:custGeom>
                <a:avLst/>
                <a:gdLst/>
                <a:ahLst/>
                <a:cxnLst/>
                <a:rect l="l" t="t" r="r" b="b"/>
                <a:pathLst>
                  <a:path w="25863" h="12227" extrusionOk="0">
                    <a:moveTo>
                      <a:pt x="1489" y="0"/>
                    </a:moveTo>
                    <a:lnTo>
                      <a:pt x="0" y="7305"/>
                    </a:lnTo>
                    <a:lnTo>
                      <a:pt x="24389" y="12226"/>
                    </a:lnTo>
                    <a:lnTo>
                      <a:pt x="25863" y="4922"/>
                    </a:lnTo>
                    <a:lnTo>
                      <a:pt x="1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6" name="Google Shape;4816;p32"/>
              <p:cNvGrpSpPr/>
              <p:nvPr/>
            </p:nvGrpSpPr>
            <p:grpSpPr>
              <a:xfrm>
                <a:off x="389641" y="210298"/>
                <a:ext cx="8365548" cy="4599194"/>
                <a:chOff x="278825" y="1433275"/>
                <a:chExt cx="6996946" cy="3489525"/>
              </a:xfrm>
            </p:grpSpPr>
            <p:sp>
              <p:nvSpPr>
                <p:cNvPr id="4817" name="Google Shape;4817;p32"/>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2"/>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2"/>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2"/>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21" name="Google Shape;4821;p32"/>
            <p:cNvSpPr/>
            <p:nvPr/>
          </p:nvSpPr>
          <p:spPr>
            <a:xfrm>
              <a:off x="8135373" y="4771130"/>
              <a:ext cx="281638" cy="141847"/>
            </a:xfrm>
            <a:custGeom>
              <a:avLst/>
              <a:gdLst/>
              <a:ahLst/>
              <a:cxnLst/>
              <a:rect l="l" t="t" r="r" b="b"/>
              <a:pathLst>
                <a:path w="2055" h="1035" extrusionOk="0">
                  <a:moveTo>
                    <a:pt x="1" y="0"/>
                  </a:moveTo>
                  <a:cubicBezTo>
                    <a:pt x="1" y="564"/>
                    <a:pt x="455" y="1035"/>
                    <a:pt x="1020" y="1035"/>
                  </a:cubicBezTo>
                  <a:cubicBezTo>
                    <a:pt x="1599" y="1035"/>
                    <a:pt x="2054" y="564"/>
                    <a:pt x="2054" y="0"/>
                  </a:cubicBezTo>
                  <a:lnTo>
                    <a:pt x="1819" y="0"/>
                  </a:lnTo>
                  <a:cubicBezTo>
                    <a:pt x="1819" y="439"/>
                    <a:pt x="1458" y="784"/>
                    <a:pt x="1020" y="784"/>
                  </a:cubicBezTo>
                  <a:cubicBezTo>
                    <a:pt x="596" y="784"/>
                    <a:pt x="236" y="439"/>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080385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2" name="Google Shape;62;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3" name="Google Shape;63;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695560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166875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485185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975378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85"/>
        <p:cNvGrpSpPr/>
        <p:nvPr/>
      </p:nvGrpSpPr>
      <p:grpSpPr>
        <a:xfrm>
          <a:off x="0" y="0"/>
          <a:ext cx="0" cy="0"/>
          <a:chOff x="0" y="0"/>
          <a:chExt cx="0" cy="0"/>
        </a:xfrm>
      </p:grpSpPr>
      <p:sp>
        <p:nvSpPr>
          <p:cNvPr id="86" name="Google Shape;86;p57"/>
          <p:cNvSpPr/>
          <p:nvPr/>
        </p:nvSpPr>
        <p:spPr>
          <a:xfrm>
            <a:off x="228600" y="1714500"/>
            <a:ext cx="1404000" cy="1053000"/>
          </a:xfrm>
          <a:prstGeom prst="ellipse">
            <a:avLst/>
          </a:prstGeom>
          <a:blipFill rotWithShape="1">
            <a:blip r:embed="rId2">
              <a:alphaModFix/>
            </a:blip>
            <a:stretch>
              <a:fillRect l="-2677" r="-2675"/>
            </a:stretch>
          </a:blipFill>
          <a:ln w="28575" cap="flat" cmpd="sng">
            <a:solidFill>
              <a:srgbClr val="FFCF37"/>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Tree>
    <p:extLst>
      <p:ext uri="{BB962C8B-B14F-4D97-AF65-F5344CB8AC3E}">
        <p14:creationId xmlns:p14="http://schemas.microsoft.com/office/powerpoint/2010/main" val="2557897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8924650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2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3" name="Google Shape;23;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969743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998904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19782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5701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247331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629841"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2"/>
          <p:cNvSpPr txBox="1">
            <a:spLocks noGrp="1"/>
          </p:cNvSpPr>
          <p:nvPr>
            <p:ph type="body" idx="2"/>
          </p:nvPr>
        </p:nvSpPr>
        <p:spPr>
          <a:xfrm>
            <a:off x="629841"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0" name="Google Shape;50;p32"/>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6407309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958534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2" name="Google Shape;62;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3" name="Google Shape;63;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080236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1045663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059392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047104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85"/>
        <p:cNvGrpSpPr/>
        <p:nvPr/>
      </p:nvGrpSpPr>
      <p:grpSpPr>
        <a:xfrm>
          <a:off x="0" y="0"/>
          <a:ext cx="0" cy="0"/>
          <a:chOff x="0" y="0"/>
          <a:chExt cx="0" cy="0"/>
        </a:xfrm>
      </p:grpSpPr>
      <p:sp>
        <p:nvSpPr>
          <p:cNvPr id="86" name="Google Shape;86;p57"/>
          <p:cNvSpPr/>
          <p:nvPr/>
        </p:nvSpPr>
        <p:spPr>
          <a:xfrm>
            <a:off x="228600" y="1714500"/>
            <a:ext cx="1404000" cy="1053000"/>
          </a:xfrm>
          <a:prstGeom prst="ellipse">
            <a:avLst/>
          </a:prstGeom>
          <a:blipFill rotWithShape="1">
            <a:blip r:embed="rId2">
              <a:alphaModFix/>
            </a:blip>
            <a:stretch>
              <a:fillRect l="-2677" r="-2675"/>
            </a:stretch>
          </a:blipFill>
          <a:ln w="28575" cap="flat" cmpd="sng">
            <a:solidFill>
              <a:srgbClr val="FFCF37"/>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Tree>
    <p:extLst>
      <p:ext uri="{BB962C8B-B14F-4D97-AF65-F5344CB8AC3E}">
        <p14:creationId xmlns:p14="http://schemas.microsoft.com/office/powerpoint/2010/main" val="4031676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78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531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1pPr>
            <a:lvl2pPr lvl="1">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2pPr>
            <a:lvl3pPr lvl="2">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3pPr>
            <a:lvl4pPr lvl="3">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4pPr>
            <a:lvl5pPr lvl="4">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5pPr>
            <a:lvl6pPr lvl="5">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6pPr>
            <a:lvl7pPr lvl="6">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7pPr>
            <a:lvl8pPr lvl="7">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8pPr>
            <a:lvl9pPr lvl="8">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30200">
              <a:lnSpc>
                <a:spcPct val="115000"/>
              </a:lnSpc>
              <a:spcBef>
                <a:spcPts val="0"/>
              </a:spcBef>
              <a:spcAft>
                <a:spcPts val="0"/>
              </a:spcAft>
              <a:buClr>
                <a:schemeClr val="lt2"/>
              </a:buClr>
              <a:buSzPts val="1600"/>
              <a:buFont typeface="Actor"/>
              <a:buChar char="●"/>
              <a:defRPr sz="1600">
                <a:solidFill>
                  <a:schemeClr val="lt2"/>
                </a:solidFill>
                <a:latin typeface="Actor"/>
                <a:ea typeface="Actor"/>
                <a:cs typeface="Actor"/>
                <a:sym typeface="Actor"/>
              </a:defRPr>
            </a:lvl1pPr>
            <a:lvl2pPr marL="914400" lvl="1"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2pPr>
            <a:lvl3pPr marL="1371600" lvl="2"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3pPr>
            <a:lvl4pPr marL="1828800" lvl="3"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4pPr>
            <a:lvl5pPr marL="2286000" lvl="4"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5pPr>
            <a:lvl6pPr marL="2743200" lvl="5"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6pPr>
            <a:lvl7pPr marL="3200400" lvl="6"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7pPr>
            <a:lvl8pPr marL="3657600" lvl="7"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8pPr>
            <a:lvl9pPr marL="4114800" lvl="8" indent="-330200">
              <a:lnSpc>
                <a:spcPct val="115000"/>
              </a:lnSpc>
              <a:spcBef>
                <a:spcPts val="1600"/>
              </a:spcBef>
              <a:spcAft>
                <a:spcPts val="1600"/>
              </a:spcAft>
              <a:buClr>
                <a:schemeClr val="lt2"/>
              </a:buClr>
              <a:buSzPts val="1600"/>
              <a:buFont typeface="Actor"/>
              <a:buChar char="■"/>
              <a:defRPr sz="1600">
                <a:solidFill>
                  <a:schemeClr val="lt2"/>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6" r:id="rId2"/>
    <p:sldLayoutId id="2147483658" r:id="rId3"/>
    <p:sldLayoutId id="2147483664" r:id="rId4"/>
    <p:sldLayoutId id="2147483677"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pos="5306">
          <p15:clr>
            <a:srgbClr val="EA4335"/>
          </p15:clr>
        </p15:guide>
        <p15:guide id="3" orient="horz" pos="340">
          <p15:clr>
            <a:srgbClr val="EA4335"/>
          </p15:clr>
        </p15:guide>
        <p15:guide id="4" orient="horz" pos="2878">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212FA6A3-C3F6-4069-8C60-BD8B3A63DE79}" type="datetimeFigureOut">
              <a:rPr lang="en-US" kern="1200" smtClean="0">
                <a:solidFill>
                  <a:prstClr val="black">
                    <a:tint val="75000"/>
                  </a:prstClr>
                </a:solidFill>
                <a:latin typeface="Calibri" panose="020F0502020204030204"/>
              </a:rPr>
              <a:pPr>
                <a:buClrTx/>
                <a:buFontTx/>
                <a:buNone/>
              </a:pPr>
              <a:t>6/10/2022</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5620512B-495C-4AAD-810F-F0E3160619D4}"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7175970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 xmlns:a16="http://schemas.microsoft.com/office/drawing/2014/main" id="{14961101-832F-469C-B80A-0B915E32664D}"/>
              </a:ext>
            </a:extLst>
          </p:cNvPr>
          <p:cNvSpPr txBox="1"/>
          <p:nvPr userDrawn="1"/>
        </p:nvSpPr>
        <p:spPr>
          <a:xfrm>
            <a:off x="0" y="-534174"/>
            <a:ext cx="9144000" cy="300082"/>
          </a:xfrm>
          <a:prstGeom prst="rect">
            <a:avLst/>
          </a:prstGeom>
          <a:noFill/>
        </p:spPr>
        <p:txBody>
          <a:bodyPr vert="horz" rtlCol="0">
            <a:spAutoFit/>
          </a:bodyPr>
          <a:lstStyle/>
          <a:p>
            <a:pPr algn="ctr"/>
            <a:r>
              <a:rPr lang="en-US" sz="1350">
                <a:solidFill>
                  <a:srgbClr val="CFCFCF"/>
                </a:solidFill>
              </a:rPr>
              <a:t>www.9slide.vn</a:t>
            </a:r>
          </a:p>
        </p:txBody>
      </p:sp>
      <p:sp>
        <p:nvSpPr>
          <p:cNvPr id="10" name="Google Shape;10;p26"/>
          <p:cNvSpPr txBox="1"/>
          <p:nvPr/>
        </p:nvSpPr>
        <p:spPr>
          <a:xfrm>
            <a:off x="0" y="-534174"/>
            <a:ext cx="9144000" cy="276969"/>
          </a:xfrm>
          <a:prstGeom prst="rect">
            <a:avLst/>
          </a:prstGeom>
          <a:noFill/>
          <a:ln>
            <a:noFill/>
          </a:ln>
        </p:spPr>
        <p:txBody>
          <a:bodyPr spcFirstLastPara="1" wrap="square" lIns="68569" tIns="34275" rIns="68569" bIns="34275" anchor="t" anchorCtr="0">
            <a:spAutoFit/>
          </a:bodyPr>
          <a:lstStyle/>
          <a:p>
            <a:pPr algn="ctr"/>
            <a:r>
              <a:rPr lang="en-US" sz="1350">
                <a:solidFill>
                  <a:srgbClr val="CFCFCF"/>
                </a:solidFill>
              </a:rPr>
              <a:t>www.9slide.vn</a:t>
            </a:r>
            <a:endParaRPr sz="1050"/>
          </a:p>
        </p:txBody>
      </p:sp>
      <p:sp>
        <p:nvSpPr>
          <p:cNvPr id="11" name="Google Shape;11;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5" name="Google Shape;15;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78950429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 xmlns:a16="http://schemas.microsoft.com/office/drawing/2014/main" id="{14961101-832F-469C-B80A-0B915E32664D}"/>
              </a:ext>
            </a:extLst>
          </p:cNvPr>
          <p:cNvSpPr txBox="1"/>
          <p:nvPr userDrawn="1"/>
        </p:nvSpPr>
        <p:spPr>
          <a:xfrm>
            <a:off x="0" y="-534174"/>
            <a:ext cx="9144000" cy="300082"/>
          </a:xfrm>
          <a:prstGeom prst="rect">
            <a:avLst/>
          </a:prstGeom>
          <a:noFill/>
        </p:spPr>
        <p:txBody>
          <a:bodyPr vert="horz" rtlCol="0">
            <a:spAutoFit/>
          </a:bodyPr>
          <a:lstStyle/>
          <a:p>
            <a:pPr algn="ctr"/>
            <a:r>
              <a:rPr lang="en-US" sz="1350">
                <a:solidFill>
                  <a:srgbClr val="CFCFCF"/>
                </a:solidFill>
              </a:rPr>
              <a:t>www.9slide.vn</a:t>
            </a:r>
          </a:p>
        </p:txBody>
      </p:sp>
      <p:sp>
        <p:nvSpPr>
          <p:cNvPr id="10" name="Google Shape;10;p26"/>
          <p:cNvSpPr txBox="1"/>
          <p:nvPr/>
        </p:nvSpPr>
        <p:spPr>
          <a:xfrm>
            <a:off x="0" y="-534174"/>
            <a:ext cx="9144000" cy="276969"/>
          </a:xfrm>
          <a:prstGeom prst="rect">
            <a:avLst/>
          </a:prstGeom>
          <a:noFill/>
          <a:ln>
            <a:noFill/>
          </a:ln>
        </p:spPr>
        <p:txBody>
          <a:bodyPr spcFirstLastPara="1" wrap="square" lIns="68569" tIns="34275" rIns="68569" bIns="34275" anchor="t" anchorCtr="0">
            <a:spAutoFit/>
          </a:bodyPr>
          <a:lstStyle/>
          <a:p>
            <a:pPr algn="ctr"/>
            <a:r>
              <a:rPr lang="en-US" sz="1350">
                <a:solidFill>
                  <a:srgbClr val="CFCFCF"/>
                </a:solidFill>
              </a:rPr>
              <a:t>www.9slide.vn</a:t>
            </a:r>
            <a:endParaRPr sz="1050"/>
          </a:p>
        </p:txBody>
      </p:sp>
      <p:sp>
        <p:nvSpPr>
          <p:cNvPr id="11" name="Google Shape;11;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5" name="Google Shape;15;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818276090"/>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 xmlns:a16="http://schemas.microsoft.com/office/drawing/2014/main" id="{14961101-832F-469C-B80A-0B915E32664D}"/>
              </a:ext>
            </a:extLst>
          </p:cNvPr>
          <p:cNvSpPr txBox="1"/>
          <p:nvPr userDrawn="1"/>
        </p:nvSpPr>
        <p:spPr>
          <a:xfrm>
            <a:off x="0" y="-534174"/>
            <a:ext cx="9144000" cy="300082"/>
          </a:xfrm>
          <a:prstGeom prst="rect">
            <a:avLst/>
          </a:prstGeom>
          <a:noFill/>
        </p:spPr>
        <p:txBody>
          <a:bodyPr vert="horz" rtlCol="0">
            <a:spAutoFit/>
          </a:bodyPr>
          <a:lstStyle/>
          <a:p>
            <a:pPr algn="ctr"/>
            <a:r>
              <a:rPr lang="en-US" sz="1350">
                <a:solidFill>
                  <a:srgbClr val="CFCFCF"/>
                </a:solidFill>
              </a:rPr>
              <a:t>www.9slide.vn</a:t>
            </a:r>
          </a:p>
        </p:txBody>
      </p:sp>
      <p:sp>
        <p:nvSpPr>
          <p:cNvPr id="10" name="Google Shape;10;p26"/>
          <p:cNvSpPr txBox="1"/>
          <p:nvPr/>
        </p:nvSpPr>
        <p:spPr>
          <a:xfrm>
            <a:off x="0" y="-534174"/>
            <a:ext cx="9144000" cy="276969"/>
          </a:xfrm>
          <a:prstGeom prst="rect">
            <a:avLst/>
          </a:prstGeom>
          <a:noFill/>
          <a:ln>
            <a:noFill/>
          </a:ln>
        </p:spPr>
        <p:txBody>
          <a:bodyPr spcFirstLastPara="1" wrap="square" lIns="68569" tIns="34275" rIns="68569" bIns="34275" anchor="t" anchorCtr="0">
            <a:spAutoFit/>
          </a:bodyPr>
          <a:lstStyle/>
          <a:p>
            <a:pPr algn="ctr"/>
            <a:r>
              <a:rPr lang="en-US" sz="1350">
                <a:solidFill>
                  <a:srgbClr val="CFCFCF"/>
                </a:solidFill>
              </a:rPr>
              <a:t>www.9slide.vn</a:t>
            </a:r>
            <a:endParaRPr sz="1050"/>
          </a:p>
        </p:txBody>
      </p:sp>
      <p:sp>
        <p:nvSpPr>
          <p:cNvPr id="11" name="Google Shape;11;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5" name="Google Shape;15;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00398815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 xmlns:a16="http://schemas.microsoft.com/office/drawing/2014/main" id="{14961101-832F-469C-B80A-0B915E32664D}"/>
              </a:ext>
            </a:extLst>
          </p:cNvPr>
          <p:cNvSpPr txBox="1"/>
          <p:nvPr userDrawn="1"/>
        </p:nvSpPr>
        <p:spPr>
          <a:xfrm>
            <a:off x="0" y="-534174"/>
            <a:ext cx="9144000" cy="300082"/>
          </a:xfrm>
          <a:prstGeom prst="rect">
            <a:avLst/>
          </a:prstGeom>
          <a:noFill/>
        </p:spPr>
        <p:txBody>
          <a:bodyPr vert="horz" rtlCol="0">
            <a:spAutoFit/>
          </a:bodyPr>
          <a:lstStyle/>
          <a:p>
            <a:pPr algn="ctr"/>
            <a:r>
              <a:rPr lang="en-US" sz="1350">
                <a:solidFill>
                  <a:srgbClr val="CFCFCF"/>
                </a:solidFill>
              </a:rPr>
              <a:t>www.9slide.vn</a:t>
            </a:r>
          </a:p>
        </p:txBody>
      </p:sp>
      <p:sp>
        <p:nvSpPr>
          <p:cNvPr id="10" name="Google Shape;10;p26"/>
          <p:cNvSpPr txBox="1"/>
          <p:nvPr/>
        </p:nvSpPr>
        <p:spPr>
          <a:xfrm>
            <a:off x="0" y="-534174"/>
            <a:ext cx="9144000" cy="276969"/>
          </a:xfrm>
          <a:prstGeom prst="rect">
            <a:avLst/>
          </a:prstGeom>
          <a:noFill/>
          <a:ln>
            <a:noFill/>
          </a:ln>
        </p:spPr>
        <p:txBody>
          <a:bodyPr spcFirstLastPara="1" wrap="square" lIns="68569" tIns="34275" rIns="68569" bIns="34275" anchor="t" anchorCtr="0">
            <a:spAutoFit/>
          </a:bodyPr>
          <a:lstStyle/>
          <a:p>
            <a:pPr algn="ctr"/>
            <a:r>
              <a:rPr lang="en-US" sz="1350">
                <a:solidFill>
                  <a:srgbClr val="CFCFCF"/>
                </a:solidFill>
              </a:rPr>
              <a:t>www.9slide.vn</a:t>
            </a:r>
            <a:endParaRPr sz="1050"/>
          </a:p>
        </p:txBody>
      </p:sp>
      <p:sp>
        <p:nvSpPr>
          <p:cNvPr id="11" name="Google Shape;11;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5" name="Google Shape;15;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926466337"/>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 xmlns:a16="http://schemas.microsoft.com/office/drawing/2014/main" id="{14961101-832F-469C-B80A-0B915E32664D}"/>
              </a:ext>
            </a:extLst>
          </p:cNvPr>
          <p:cNvSpPr txBox="1"/>
          <p:nvPr userDrawn="1"/>
        </p:nvSpPr>
        <p:spPr>
          <a:xfrm>
            <a:off x="0" y="-534174"/>
            <a:ext cx="9144000" cy="300082"/>
          </a:xfrm>
          <a:prstGeom prst="rect">
            <a:avLst/>
          </a:prstGeom>
          <a:noFill/>
        </p:spPr>
        <p:txBody>
          <a:bodyPr vert="horz" rtlCol="0">
            <a:spAutoFit/>
          </a:bodyPr>
          <a:lstStyle/>
          <a:p>
            <a:pPr algn="ctr"/>
            <a:r>
              <a:rPr lang="en-US" sz="1350">
                <a:solidFill>
                  <a:srgbClr val="CFCFCF"/>
                </a:solidFill>
              </a:rPr>
              <a:t>www.9slide.vn</a:t>
            </a:r>
          </a:p>
        </p:txBody>
      </p:sp>
      <p:sp>
        <p:nvSpPr>
          <p:cNvPr id="10" name="Google Shape;10;p26"/>
          <p:cNvSpPr txBox="1"/>
          <p:nvPr/>
        </p:nvSpPr>
        <p:spPr>
          <a:xfrm>
            <a:off x="0" y="-534174"/>
            <a:ext cx="9144000" cy="276969"/>
          </a:xfrm>
          <a:prstGeom prst="rect">
            <a:avLst/>
          </a:prstGeom>
          <a:noFill/>
          <a:ln>
            <a:noFill/>
          </a:ln>
        </p:spPr>
        <p:txBody>
          <a:bodyPr spcFirstLastPara="1" wrap="square" lIns="68569" tIns="34275" rIns="68569" bIns="34275" anchor="t" anchorCtr="0">
            <a:spAutoFit/>
          </a:bodyPr>
          <a:lstStyle/>
          <a:p>
            <a:pPr algn="ctr"/>
            <a:r>
              <a:rPr lang="en-US" sz="1350">
                <a:solidFill>
                  <a:srgbClr val="CFCFCF"/>
                </a:solidFill>
              </a:rPr>
              <a:t>www.9slide.vn</a:t>
            </a:r>
            <a:endParaRPr sz="1050"/>
          </a:p>
        </p:txBody>
      </p:sp>
      <p:sp>
        <p:nvSpPr>
          <p:cNvPr id="11" name="Google Shape;11;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5" name="Google Shape;15;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385872976"/>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1.pn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4.gif"/><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5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openxmlformats.org/officeDocument/2006/relationships/image" Target="../media/image69.jpeg"/><Relationship Id="rId5" Type="http://schemas.openxmlformats.org/officeDocument/2006/relationships/image" Target="../media/image68.jpeg"/><Relationship Id="rId4"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840" y="938573"/>
            <a:ext cx="4480359" cy="2708434"/>
          </a:xfrm>
          <a:prstGeom prst="rect">
            <a:avLst/>
          </a:prstGeom>
          <a:noFill/>
        </p:spPr>
        <p:txBody>
          <a:bodyPr wrap="square" rtlCol="0">
            <a:spAutoFit/>
          </a:bodyPr>
          <a:lstStyle/>
          <a:p>
            <a:pPr algn="ctr"/>
            <a:r>
              <a:rPr lang="en-US" sz="4800" b="1" u="sng" dirty="0">
                <a:solidFill>
                  <a:schemeClr val="tx1"/>
                </a:solidFill>
                <a:latin typeface="Arial" panose="020B0604020202020204" pitchFamily="34" charset="0"/>
                <a:cs typeface="Arial" panose="020B0604020202020204" pitchFamily="34" charset="0"/>
              </a:rPr>
              <a:t>BÀI 14:</a:t>
            </a:r>
          </a:p>
          <a:p>
            <a:pPr algn="ctr"/>
            <a:r>
              <a:rPr lang="en-US" sz="5800" b="1" dirty="0">
                <a:solidFill>
                  <a:schemeClr val="tx1"/>
                </a:solidFill>
                <a:latin typeface="Arial" panose="020B0604020202020204" pitchFamily="34" charset="0"/>
                <a:cs typeface="Arial" panose="020B0604020202020204" pitchFamily="34" charset="0"/>
              </a:rPr>
              <a:t>MỘT SỐ NHIÊN LIỆU</a:t>
            </a:r>
          </a:p>
        </p:txBody>
      </p:sp>
      <p:pic>
        <p:nvPicPr>
          <p:cNvPr id="2" name="Picture 2" descr="Viện Nghiên cứu Khoa học &amp;amp; Thiết kế Dầu khí b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5574">
            <a:off x="4692822" y="1172968"/>
            <a:ext cx="2907155" cy="1693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ự báo giá xăng ngày mai 28/7: Có thể giữ nguy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3579">
            <a:off x="4417590" y="2907328"/>
            <a:ext cx="2877355" cy="1478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787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2;p18">
            <a:extLst>
              <a:ext uri="{FF2B5EF4-FFF2-40B4-BE49-F238E27FC236}">
                <a16:creationId xmlns="" xmlns:a16="http://schemas.microsoft.com/office/drawing/2014/main" id="{BB6EBB31-F8E7-4033-8597-9C40440097B7}"/>
              </a:ext>
            </a:extLst>
          </p:cNvPr>
          <p:cNvSpPr txBox="1"/>
          <p:nvPr/>
        </p:nvSpPr>
        <p:spPr>
          <a:xfrm>
            <a:off x="5461999" y="1802265"/>
            <a:ext cx="4164806" cy="577051"/>
          </a:xfrm>
          <a:prstGeom prst="rect">
            <a:avLst/>
          </a:prstGeom>
          <a:noFill/>
          <a:ln>
            <a:noFill/>
          </a:ln>
        </p:spPr>
        <p:txBody>
          <a:bodyPr spcFirstLastPara="1" wrap="square" lIns="68569" tIns="34275" rIns="68569" bIns="34275" anchor="t" anchorCtr="0">
            <a:spAutoFit/>
          </a:bodyPr>
          <a:lstStyle/>
          <a:p>
            <a:pPr algn="ctr"/>
            <a:r>
              <a:rPr lang="en-US"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BỂ </a:t>
            </a: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khí sinh học</a:t>
            </a:r>
            <a:r>
              <a:rPr lang="en-US"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 (BIOGAS)</a:t>
            </a:r>
            <a:endPar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a:p>
            <a:pPr algn="ctr"/>
            <a:r>
              <a:rPr lang="vi-VN" sz="1500"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(Lên men từ chất thải hữu cơ)</a:t>
            </a:r>
            <a:endParaRPr lang="en-US" sz="1500"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13316" name="Picture 4" descr="Gobar Gas | Aman Bagh">
            <a:extLst>
              <a:ext uri="{FF2B5EF4-FFF2-40B4-BE49-F238E27FC236}">
                <a16:creationId xmlns="" xmlns:a16="http://schemas.microsoft.com/office/drawing/2014/main" id="{A471E1FE-6D7D-4567-AFD7-D851BD7701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66" t="3225" r="1" b="7778"/>
          <a:stretch/>
        </p:blipFill>
        <p:spPr bwMode="auto">
          <a:xfrm>
            <a:off x="-1" y="0"/>
            <a:ext cx="5734741" cy="4181582"/>
          </a:xfrm>
          <a:prstGeom prst="roundRect">
            <a:avLst>
              <a:gd name="adj" fmla="val 2365"/>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56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urning Waste Into Renewable Energy through Home Biogas Plant by Bhavin  Chotaliya - issuu">
            <a:extLst>
              <a:ext uri="{FF2B5EF4-FFF2-40B4-BE49-F238E27FC236}">
                <a16:creationId xmlns="" xmlns:a16="http://schemas.microsoft.com/office/drawing/2014/main" id="{30B3EF6D-1B9B-4963-AF31-7063ACBD94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44" b="28889"/>
          <a:stretch/>
        </p:blipFill>
        <p:spPr bwMode="auto">
          <a:xfrm>
            <a:off x="0" y="0"/>
            <a:ext cx="6493267" cy="4576735"/>
          </a:xfrm>
          <a:prstGeom prst="roundRect">
            <a:avLst>
              <a:gd name="adj" fmla="val 2850"/>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5" name="Google Shape;292;p18">
            <a:extLst>
              <a:ext uri="{FF2B5EF4-FFF2-40B4-BE49-F238E27FC236}">
                <a16:creationId xmlns="" xmlns:a16="http://schemas.microsoft.com/office/drawing/2014/main" id="{04D838F0-A141-4F3B-8E9F-F3C849961055}"/>
              </a:ext>
            </a:extLst>
          </p:cNvPr>
          <p:cNvSpPr txBox="1"/>
          <p:nvPr/>
        </p:nvSpPr>
        <p:spPr>
          <a:xfrm>
            <a:off x="5759948" y="1711316"/>
            <a:ext cx="4164806" cy="577051"/>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Khí sinh học</a:t>
            </a:r>
            <a:r>
              <a:rPr lang="en-US"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Biogas</a:t>
            </a:r>
            <a:endPar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a:p>
            <a:pPr algn="ctr"/>
            <a:r>
              <a:rPr lang="vi-VN" sz="1500"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(Lên men từ chất thải hữu cơ)</a:t>
            </a:r>
            <a:endParaRPr lang="en-US" sz="1500"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2235294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1686" y="313653"/>
            <a:ext cx="7006976" cy="400110"/>
          </a:xfrm>
          <a:prstGeom prst="rect">
            <a:avLst/>
          </a:prstGeom>
          <a:noFill/>
        </p:spPr>
        <p:txBody>
          <a:bodyPr wrap="square" rtlCol="0">
            <a:spAutoFit/>
          </a:bodyPr>
          <a:lstStyle/>
          <a:p>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14: </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MỘT SỐ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NHIÊN </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LIỆU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(2 TIẾT)</a:t>
            </a:r>
            <a:endPar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p:cNvSpPr txBox="1"/>
          <p:nvPr/>
        </p:nvSpPr>
        <p:spPr>
          <a:xfrm>
            <a:off x="340893" y="713763"/>
            <a:ext cx="8621573" cy="400110"/>
          </a:xfrm>
          <a:prstGeom prst="rect">
            <a:avLst/>
          </a:prstGeom>
          <a:noFill/>
        </p:spPr>
        <p:txBody>
          <a:bodyPr wrap="square" rtlCol="0">
            <a:spAutoFit/>
          </a:bodyPr>
          <a:lstStyle/>
          <a:p>
            <a:pPr>
              <a:buFontTx/>
              <a:buNone/>
            </a:pP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a:t>
            </a:r>
            <a:r>
              <a:rPr lang="en-US" sz="2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nhiên</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liệu</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ứng</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dụng</a:t>
            </a:r>
            <a:endPar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340893" y="1113873"/>
            <a:ext cx="8224463" cy="2246769"/>
          </a:xfrm>
          <a:prstGeom prst="rect">
            <a:avLst/>
          </a:prstGeom>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Nhiên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tỏa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nhiệt</a:t>
            </a:r>
            <a:r>
              <a:rPr lang="en-US" sz="2000" dirty="0" smtClean="0">
                <a:solidFill>
                  <a:schemeClr val="bg1"/>
                </a:solidFill>
                <a:latin typeface="Times New Roman" panose="02020603050405020304" pitchFamily="18" charset="0"/>
                <a:cs typeface="Times New Roman" panose="02020603050405020304" pitchFamily="18" charset="0"/>
              </a:rPr>
              <a:t>.</a:t>
            </a:r>
            <a:r>
              <a:rPr lang="en-US" sz="2000" dirty="0">
                <a:solidFill>
                  <a:srgbClr val="FFFFFF"/>
                </a:solidFill>
                <a:latin typeface="Times New Roman" panose="02020603050405020304" pitchFamily="18" charset="0"/>
                <a:cs typeface="Times New Roman" panose="02020603050405020304" pitchFamily="18" charset="0"/>
              </a:rPr>
              <a:t> Nhiệt </a:t>
            </a:r>
            <a:r>
              <a:rPr lang="en-US" sz="2000" dirty="0" err="1">
                <a:solidFill>
                  <a:srgbClr val="FFFFFF"/>
                </a:solidFill>
                <a:latin typeface="Times New Roman" panose="02020603050405020304" pitchFamily="18" charset="0"/>
                <a:cs typeface="Times New Roman" panose="02020603050405020304" pitchFamily="18" charset="0"/>
              </a:rPr>
              <a:t>tỏa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ra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được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sử</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dụng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để</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sưởi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ấm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nấu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ăn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chạy</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động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cơ</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phát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điện</a:t>
            </a:r>
            <a:r>
              <a:rPr lang="en-US" sz="2000" dirty="0">
                <a:solidFill>
                  <a:srgbClr val="FFFFFF"/>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algn="just"/>
            <a:r>
              <a:rPr lang="en-US" sz="2000" dirty="0" smtClean="0">
                <a:solidFill>
                  <a:schemeClr val="bg1"/>
                </a:solidFill>
                <a:latin typeface="Times New Roman" panose="02020603050405020304" pitchFamily="18" charset="0"/>
                <a:cs typeface="Times New Roman" panose="02020603050405020304" pitchFamily="18" charset="0"/>
              </a:rPr>
              <a:t>- Nhiên </a:t>
            </a:r>
            <a:r>
              <a:rPr lang="en-US" sz="2000" dirty="0" err="1" smtClean="0">
                <a:solidFill>
                  <a:schemeClr val="bg1"/>
                </a:solidFill>
                <a:latin typeface="Times New Roman" panose="02020603050405020304" pitchFamily="18" charset="0"/>
                <a:cs typeface="Times New Roman" panose="02020603050405020304" pitchFamily="18" charset="0"/>
              </a:rPr>
              <a:t>liệu</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tồn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tại</a:t>
            </a:r>
            <a:r>
              <a:rPr lang="en-US" sz="2000" dirty="0" smtClean="0">
                <a:solidFill>
                  <a:schemeClr val="bg1"/>
                </a:solidFill>
                <a:latin typeface="Times New Roman" panose="02020603050405020304" pitchFamily="18" charset="0"/>
                <a:cs typeface="Times New Roman" panose="02020603050405020304" pitchFamily="18" charset="0"/>
              </a:rPr>
              <a:t> ở 3 </a:t>
            </a:r>
            <a:r>
              <a:rPr lang="en-US" sz="2000" dirty="0" err="1" smtClean="0">
                <a:solidFill>
                  <a:schemeClr val="bg1"/>
                </a:solidFill>
                <a:latin typeface="Times New Roman" panose="02020603050405020304" pitchFamily="18" charset="0"/>
                <a:cs typeface="Times New Roman" panose="02020603050405020304" pitchFamily="18" charset="0"/>
              </a:rPr>
              <a:t>trạng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thái</a:t>
            </a:r>
            <a:r>
              <a:rPr lang="en-US" sz="2000" dirty="0" smtClean="0">
                <a:solidFill>
                  <a:schemeClr val="bg1"/>
                </a:solidFill>
                <a:latin typeface="Times New Roman" panose="02020603050405020304" pitchFamily="18" charset="0"/>
                <a:cs typeface="Times New Roman" panose="02020603050405020304" pitchFamily="18" charset="0"/>
              </a:rPr>
              <a:t>:</a:t>
            </a:r>
          </a:p>
          <a:p>
            <a:pPr algn="just"/>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Nhiên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đốt</a:t>
            </a:r>
            <a:r>
              <a:rPr lang="en-US" sz="2000" dirty="0" smtClean="0">
                <a:solidFill>
                  <a:schemeClr val="bg1"/>
                </a:solidFill>
                <a:latin typeface="Times New Roman" panose="02020603050405020304" pitchFamily="18" charset="0"/>
                <a:cs typeface="Times New Roman" panose="02020603050405020304" pitchFamily="18" charset="0"/>
              </a:rPr>
              <a:t> (gas</a:t>
            </a:r>
            <a:r>
              <a:rPr lang="en-US" sz="2000" dirty="0">
                <a:solidFill>
                  <a:schemeClr val="bg1"/>
                </a:solidFill>
                <a:latin typeface="Times New Roman" panose="02020603050405020304" pitchFamily="18" charset="0"/>
                <a:cs typeface="Times New Roman" panose="02020603050405020304" pitchFamily="18" charset="0"/>
              </a:rPr>
              <a:t>, biogas, </a:t>
            </a:r>
            <a:r>
              <a:rPr lang="en-US" sz="2000" dirty="0" err="1">
                <a:solidFill>
                  <a:schemeClr val="bg1"/>
                </a:solidFill>
                <a:latin typeface="Times New Roman" panose="02020603050405020304" pitchFamily="18" charset="0"/>
                <a:cs typeface="Times New Roman" panose="02020603050405020304" pitchFamily="18" charset="0"/>
              </a:rPr>
              <a:t>khí</a:t>
            </a:r>
            <a:r>
              <a:rPr lang="en-US" sz="2000" dirty="0">
                <a:solidFill>
                  <a:schemeClr val="bg1"/>
                </a:solidFill>
                <a:latin typeface="Times New Roman" panose="02020603050405020304" pitchFamily="18" charset="0"/>
                <a:cs typeface="Times New Roman" panose="02020603050405020304" pitchFamily="18" charset="0"/>
              </a:rPr>
              <a:t> than, ....)</a:t>
            </a:r>
          </a:p>
          <a:p>
            <a:pPr algn="just"/>
            <a:r>
              <a:rPr lang="en-US" sz="2000" dirty="0">
                <a:solidFill>
                  <a:schemeClr val="bg1"/>
                </a:solidFill>
                <a:latin typeface="Times New Roman" panose="02020603050405020304" pitchFamily="18" charset="0"/>
                <a:cs typeface="Times New Roman" panose="02020603050405020304" pitchFamily="18" charset="0"/>
              </a:rPr>
              <a:t>+ Nhiên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lỏng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cồn</a:t>
            </a:r>
            <a:r>
              <a:rPr lang="en-US" sz="2000" dirty="0">
                <a:solidFill>
                  <a:schemeClr val="bg1"/>
                </a:solidFill>
                <a:latin typeface="Times New Roman" panose="02020603050405020304" pitchFamily="18" charset="0"/>
                <a:cs typeface="Times New Roman" panose="02020603050405020304" pitchFamily="18" charset="0"/>
              </a:rPr>
              <a:t>,…... )</a:t>
            </a:r>
          </a:p>
          <a:p>
            <a:pPr algn="just"/>
            <a:r>
              <a:rPr lang="en-US" sz="2000" dirty="0">
                <a:solidFill>
                  <a:schemeClr val="bg1"/>
                </a:solidFill>
                <a:latin typeface="Times New Roman" panose="02020603050405020304" pitchFamily="18" charset="0"/>
                <a:cs typeface="Times New Roman" panose="02020603050405020304" pitchFamily="18" charset="0"/>
              </a:rPr>
              <a:t>+ Nhiên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rắn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củi</a:t>
            </a:r>
            <a:r>
              <a:rPr lang="en-US" sz="2000" dirty="0">
                <a:solidFill>
                  <a:schemeClr val="bg1"/>
                </a:solidFill>
                <a:latin typeface="Times New Roman" panose="02020603050405020304" pitchFamily="18" charset="0"/>
                <a:cs typeface="Times New Roman" panose="02020603050405020304" pitchFamily="18" charset="0"/>
              </a:rPr>
              <a:t>, than </a:t>
            </a:r>
            <a:r>
              <a:rPr lang="en-US" sz="2000" dirty="0" err="1">
                <a:solidFill>
                  <a:schemeClr val="bg1"/>
                </a:solidFill>
                <a:latin typeface="Times New Roman" panose="02020603050405020304" pitchFamily="18" charset="0"/>
                <a:cs typeface="Times New Roman" panose="02020603050405020304" pitchFamily="18" charset="0"/>
              </a:rPr>
              <a:t>đá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sáp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a:t>
            </a:r>
          </a:p>
          <a:p>
            <a:pPr algn="just"/>
            <a:r>
              <a:rPr lang="en-US" sz="2000" b="1" dirty="0" smtClean="0">
                <a:solidFill>
                  <a:srgbClr val="FFFF00"/>
                </a:solidFill>
                <a:latin typeface="Times New Roman" panose="02020603050405020304" pitchFamily="18" charset="0"/>
                <a:cs typeface="Times New Roman" panose="02020603050405020304" pitchFamily="18" charset="0"/>
              </a:rPr>
              <a:t>II. </a:t>
            </a:r>
            <a:r>
              <a:rPr lang="en-US" sz="2000" b="1" dirty="0" err="1" smtClean="0">
                <a:solidFill>
                  <a:srgbClr val="FFFF00"/>
                </a:solidFill>
                <a:latin typeface="Times New Roman" panose="02020603050405020304" pitchFamily="18" charset="0"/>
                <a:cs typeface="Times New Roman" panose="02020603050405020304" pitchFamily="18" charset="0"/>
              </a:rPr>
              <a:t>Tính</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chất</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của</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nhiên</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liệu</a:t>
            </a:r>
            <a:endParaRPr lang="en-US" sz="2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87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arn(inVertical)">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n di 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167" b="90583" l="6500" r="97000">
                        <a14:foregroundMark x1="58167" y1="31333" x2="30750" y2="75500"/>
                        <a14:foregroundMark x1="28833" y1="44500" x2="84250" y2="76083"/>
                        <a14:foregroundMark x1="73250" y1="44833" x2="32667" y2="56333"/>
                        <a14:foregroundMark x1="31583" y1="57167" x2="30417" y2="71917"/>
                        <a14:foregroundMark x1="26917" y1="79333" x2="77667" y2="80167"/>
                        <a14:foregroundMark x1="70750" y1="63750" x2="36500" y2="78833"/>
                        <a14:foregroundMark x1="57333" y1="76083" x2="79250" y2="75000"/>
                        <a14:foregroundMark x1="53500" y1="50833" x2="62250" y2="60667"/>
                      </a14:backgroundRemoval>
                    </a14:imgEffect>
                  </a14:imgLayer>
                </a14:imgProps>
              </a:ext>
              <a:ext uri="{28A0092B-C50C-407E-A947-70E740481C1C}">
                <a14:useLocalDpi xmlns:a14="http://schemas.microsoft.com/office/drawing/2010/main" val="0"/>
              </a:ext>
            </a:extLst>
          </a:blip>
          <a:srcRect l="6036" t="3090" r="2881" b="8843"/>
          <a:stretch/>
        </p:blipFill>
        <p:spPr bwMode="auto">
          <a:xfrm>
            <a:off x="237065" y="986620"/>
            <a:ext cx="3883377" cy="37547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81776" y="156190"/>
            <a:ext cx="5226756" cy="1200329"/>
          </a:xfrm>
          <a:prstGeom prst="rect">
            <a:avLst/>
          </a:prstGeom>
          <a:noFill/>
        </p:spPr>
        <p:txBody>
          <a:bodyPr wrap="square" rtlCol="0">
            <a:spAutoFit/>
          </a:bodyPr>
          <a:lstStyle/>
          <a:p>
            <a:pPr algn="ctr"/>
            <a:r>
              <a:rPr lang="en-US" sz="3600" dirty="0">
                <a:solidFill>
                  <a:srgbClr val="000066"/>
                </a:solidFill>
                <a:latin typeface="#9Slide03 AllRoundGothic" panose="020B0604020202020204" charset="0"/>
              </a:rPr>
              <a:t>EM LÀ </a:t>
            </a:r>
          </a:p>
          <a:p>
            <a:pPr algn="ctr"/>
            <a:r>
              <a:rPr lang="en-US" sz="3600" dirty="0">
                <a:solidFill>
                  <a:srgbClr val="000066"/>
                </a:solidFill>
                <a:latin typeface="#9Slide03 AllRoundGothic" panose="020B0604020202020204" charset="0"/>
              </a:rPr>
              <a:t>NHÀ KHOA HỌC</a:t>
            </a:r>
          </a:p>
        </p:txBody>
      </p:sp>
      <p:sp>
        <p:nvSpPr>
          <p:cNvPr id="6" name="Rounded Rectangle 5"/>
          <p:cNvSpPr/>
          <p:nvPr/>
        </p:nvSpPr>
        <p:spPr>
          <a:xfrm>
            <a:off x="3939822" y="1342773"/>
            <a:ext cx="4673600" cy="116335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0066"/>
                </a:solidFill>
                <a:latin typeface="#9Slide03 Arima Madurai Black" panose="00000A00000000000000" pitchFamily="2" charset="0"/>
                <a:cs typeface="#9Slide03 Arima Madurai Black" panose="00000A00000000000000" pitchFamily="2" charset="0"/>
              </a:rPr>
              <a:t>T</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iến</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hành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smtClean="0">
                <a:solidFill>
                  <a:srgbClr val="000066"/>
                </a:solidFill>
                <a:latin typeface="#9Slide03 Arima Madurai Black" panose="00000A00000000000000" pitchFamily="2" charset="0"/>
                <a:cs typeface="#9Slide03 Arima Madurai Black" panose="00000A00000000000000" pitchFamily="2" charset="0"/>
              </a:rPr>
              <a:t>3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hoạt</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động</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để</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tìm</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hiểu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chất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của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liệu</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Rút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các</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chất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của</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nhiên</a:t>
            </a:r>
            <a:r>
              <a:rPr lang="en-US" sz="1600" dirty="0" smtClean="0">
                <a:solidFill>
                  <a:srgbClr val="000066"/>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0066"/>
                </a:solidFill>
                <a:latin typeface="#9Slide03 Arima Madurai Black" panose="00000A00000000000000" pitchFamily="2" charset="0"/>
                <a:cs typeface="#9Slide03 Arima Madurai Black" panose="00000A00000000000000" pitchFamily="2" charset="0"/>
              </a:rPr>
              <a:t>liệu</a:t>
            </a:r>
            <a:r>
              <a:rPr lang="en-US" sz="1600" dirty="0" smtClean="0">
                <a:solidFill>
                  <a:srgbClr val="000066"/>
                </a:solidFill>
                <a:latin typeface="#9Slide03 Arima Madurai Black" panose="00000A00000000000000" pitchFamily="2" charset="0"/>
                <a:cs typeface="#9Slide03 Arima Madurai Black" panose="00000A00000000000000" pitchFamily="2" charset="0"/>
              </a:rPr>
              <a:t>.</a:t>
            </a:r>
            <a:endParaRPr lang="en-US" sz="160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5" name="Rounded Rectangle 4"/>
          <p:cNvSpPr/>
          <p:nvPr/>
        </p:nvSpPr>
        <p:spPr>
          <a:xfrm>
            <a:off x="4024722" y="2674126"/>
            <a:ext cx="1342907" cy="4233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en-US" dirty="0" err="1" smtClean="0">
                <a:solidFill>
                  <a:srgbClr val="000066"/>
                </a:solidFill>
                <a:latin typeface="#9Slide03 Arima Madurai Black" panose="020B0604020202020204" charset="0"/>
                <a:cs typeface="#9Slide03 Arima Madurai Black" panose="020B0604020202020204" charset="0"/>
              </a:rPr>
              <a:t>Hoạt</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động</a:t>
            </a:r>
            <a:r>
              <a:rPr lang="en-US" dirty="0" smtClean="0">
                <a:solidFill>
                  <a:srgbClr val="000066"/>
                </a:solidFill>
                <a:latin typeface="#9Slide03 Arima Madurai Black" panose="020B0604020202020204" charset="0"/>
                <a:cs typeface="#9Slide03 Arima Madurai Black" panose="020B0604020202020204" charset="0"/>
              </a:rPr>
              <a:t> 1</a:t>
            </a:r>
            <a:r>
              <a:rPr lang="en-US" dirty="0">
                <a:solidFill>
                  <a:srgbClr val="000066"/>
                </a:solidFill>
                <a:latin typeface="#9Slide03 Arima Madurai Black" panose="020B0604020202020204" charset="0"/>
                <a:cs typeface="#9Slide03 Arima Madurai Black" panose="020B0604020202020204" charset="0"/>
              </a:rPr>
              <a:t>:</a:t>
            </a:r>
          </a:p>
        </p:txBody>
      </p:sp>
      <p:sp>
        <p:nvSpPr>
          <p:cNvPr id="10" name="Rounded Rectangle 9"/>
          <p:cNvSpPr/>
          <p:nvPr/>
        </p:nvSpPr>
        <p:spPr>
          <a:xfrm>
            <a:off x="4024722" y="3196962"/>
            <a:ext cx="1342906" cy="42333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r>
              <a:rPr lang="en-US" dirty="0" err="1" smtClean="0">
                <a:solidFill>
                  <a:srgbClr val="000066"/>
                </a:solidFill>
                <a:latin typeface="#9Slide03 Arima Madurai Black" panose="020B0604020202020204" charset="0"/>
                <a:cs typeface="#9Slide03 Arima Madurai Black" panose="020B0604020202020204" charset="0"/>
              </a:rPr>
              <a:t>Hoạt</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động</a:t>
            </a:r>
            <a:r>
              <a:rPr lang="en-US" dirty="0" smtClean="0">
                <a:solidFill>
                  <a:srgbClr val="000066"/>
                </a:solidFill>
                <a:latin typeface="#9Slide03 Arima Madurai Black" panose="020B0604020202020204" charset="0"/>
                <a:cs typeface="#9Slide03 Arima Madurai Black" panose="020B0604020202020204" charset="0"/>
              </a:rPr>
              <a:t> 2</a:t>
            </a:r>
            <a:r>
              <a:rPr lang="en-US" dirty="0">
                <a:solidFill>
                  <a:srgbClr val="000066"/>
                </a:solidFill>
                <a:latin typeface="#9Slide03 Arima Madurai Black" panose="020B0604020202020204" charset="0"/>
                <a:cs typeface="#9Slide03 Arima Madurai Black" panose="020B0604020202020204" charset="0"/>
              </a:rPr>
              <a:t>:</a:t>
            </a:r>
          </a:p>
        </p:txBody>
      </p:sp>
      <p:sp>
        <p:nvSpPr>
          <p:cNvPr id="11" name="Rounded Rectangle 10"/>
          <p:cNvSpPr/>
          <p:nvPr/>
        </p:nvSpPr>
        <p:spPr>
          <a:xfrm>
            <a:off x="4024721" y="3719481"/>
            <a:ext cx="1342907" cy="423335"/>
          </a:xfrm>
          <a:prstGeom prst="roundRect">
            <a:avLst/>
          </a:prstGeom>
          <a:solidFill>
            <a:srgbClr val="749CD6"/>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en-US" dirty="0" err="1" smtClean="0">
                <a:solidFill>
                  <a:srgbClr val="000066"/>
                </a:solidFill>
                <a:latin typeface="#9Slide03 Arima Madurai Black" panose="020B0604020202020204" charset="0"/>
                <a:cs typeface="#9Slide03 Arima Madurai Black" panose="020B0604020202020204" charset="0"/>
              </a:rPr>
              <a:t>Hoạt</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động</a:t>
            </a:r>
            <a:r>
              <a:rPr lang="en-US" dirty="0" smtClean="0">
                <a:solidFill>
                  <a:srgbClr val="000066"/>
                </a:solidFill>
                <a:latin typeface="#9Slide03 Arima Madurai Black" panose="020B0604020202020204" charset="0"/>
                <a:cs typeface="#9Slide03 Arima Madurai Black" panose="020B0604020202020204" charset="0"/>
              </a:rPr>
              <a:t> 3</a:t>
            </a:r>
            <a:r>
              <a:rPr lang="en-US" dirty="0">
                <a:solidFill>
                  <a:srgbClr val="000066"/>
                </a:solidFill>
                <a:latin typeface="#9Slide03 Arima Madurai Black" panose="020B0604020202020204" charset="0"/>
                <a:cs typeface="#9Slide03 Arima Madurai Black" panose="020B0604020202020204" charset="0"/>
              </a:rPr>
              <a:t>:</a:t>
            </a:r>
          </a:p>
        </p:txBody>
      </p:sp>
      <p:sp>
        <p:nvSpPr>
          <p:cNvPr id="9" name="TextBox 8"/>
          <p:cNvSpPr txBox="1"/>
          <p:nvPr/>
        </p:nvSpPr>
        <p:spPr>
          <a:xfrm>
            <a:off x="5367629" y="2716516"/>
            <a:ext cx="3217332"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Sự</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cháy</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nhiên</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liệu</a:t>
            </a:r>
            <a:r>
              <a:rPr lang="en-US" sz="1600" dirty="0">
                <a:solidFill>
                  <a:srgbClr val="000066"/>
                </a:solidFill>
                <a:latin typeface="#9Slide03 Arima Madurai" panose="020B0604020202020204" charset="0"/>
                <a:cs typeface="#9Slide03 Arima Madurai" panose="020B0604020202020204" charset="0"/>
              </a:rPr>
              <a:t>.</a:t>
            </a:r>
          </a:p>
        </p:txBody>
      </p:sp>
      <p:sp>
        <p:nvSpPr>
          <p:cNvPr id="13" name="TextBox 12"/>
          <p:cNvSpPr txBox="1"/>
          <p:nvPr/>
        </p:nvSpPr>
        <p:spPr>
          <a:xfrm>
            <a:off x="5367628" y="3239352"/>
            <a:ext cx="3445958"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Tính</a:t>
            </a:r>
            <a:r>
              <a:rPr lang="en-US" sz="1600" dirty="0">
                <a:solidFill>
                  <a:srgbClr val="000066"/>
                </a:solidFill>
                <a:latin typeface="#9Slide03 Arima Madurai" panose="020B0604020202020204" charset="0"/>
                <a:cs typeface="#9Slide03 Arima Madurai" panose="020B0604020202020204" charset="0"/>
              </a:rPr>
              <a:t> tan </a:t>
            </a:r>
            <a:r>
              <a:rPr lang="en-US" sz="1600" dirty="0" err="1">
                <a:solidFill>
                  <a:srgbClr val="000066"/>
                </a:solidFill>
                <a:latin typeface="#9Slide03 Arima Madurai" panose="020B0604020202020204" charset="0"/>
                <a:cs typeface="#9Slide03 Arima Madurai" panose="020B0604020202020204" charset="0"/>
              </a:rPr>
              <a:t>trong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nước</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xăng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dầu</a:t>
            </a:r>
            <a:r>
              <a:rPr lang="en-US" sz="1600" dirty="0">
                <a:solidFill>
                  <a:srgbClr val="000066"/>
                </a:solidFill>
                <a:latin typeface="#9Slide03 Arima Madurai" panose="020B0604020202020204" charset="0"/>
                <a:cs typeface="#9Slide03 Arima Madurai" panose="020B0604020202020204" charset="0"/>
              </a:rPr>
              <a:t>..</a:t>
            </a:r>
          </a:p>
        </p:txBody>
      </p:sp>
      <p:sp>
        <p:nvSpPr>
          <p:cNvPr id="14" name="TextBox 13"/>
          <p:cNvSpPr txBox="1"/>
          <p:nvPr/>
        </p:nvSpPr>
        <p:spPr>
          <a:xfrm>
            <a:off x="5408991" y="3771927"/>
            <a:ext cx="3217332"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Mùi</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đặc</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trưng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xăng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dầu</a:t>
            </a:r>
            <a:r>
              <a:rPr lang="en-US" sz="1600" dirty="0">
                <a:solidFill>
                  <a:srgbClr val="000066"/>
                </a:solidFill>
                <a:latin typeface="#9Slide03 Arima Madurai" panose="020B0604020202020204" charset="0"/>
                <a:cs typeface="#9Slide03 Arima Madurai" panose="020B0604020202020204" charset="0"/>
              </a:rPr>
              <a:t>.</a:t>
            </a:r>
          </a:p>
        </p:txBody>
      </p:sp>
    </p:spTree>
    <p:extLst>
      <p:ext uri="{BB962C8B-B14F-4D97-AF65-F5344CB8AC3E}">
        <p14:creationId xmlns:p14="http://schemas.microsoft.com/office/powerpoint/2010/main" val="5427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4030577"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T</a:t>
            </a:r>
            <a:r>
              <a:rPr lang="en-US" sz="2400" dirty="0" err="1" smtClean="0">
                <a:solidFill>
                  <a:srgbClr val="000066"/>
                </a:solidFill>
                <a:latin typeface="#9Slide03 BoosterNextFYBlack" panose="02000A03000000020004" pitchFamily="2" charset="0"/>
              </a:rPr>
              <a:t>ính</a:t>
            </a:r>
            <a:r>
              <a:rPr lang="en-US" sz="2400" dirty="0" smtClean="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của</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nhiên</a:t>
            </a:r>
            <a:r>
              <a:rPr lang="en-US" sz="2400" dirty="0" smtClean="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2" name="Pentagon 1"/>
          <p:cNvSpPr/>
          <p:nvPr/>
        </p:nvSpPr>
        <p:spPr>
          <a:xfrm>
            <a:off x="404733" y="1068081"/>
            <a:ext cx="3592729" cy="376517"/>
          </a:xfrm>
          <a:prstGeom prst="homePlate">
            <a:avLst/>
          </a:prstGeom>
          <a:solidFill>
            <a:srgbClr val="8DE389"/>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smtClean="0">
                <a:solidFill>
                  <a:srgbClr val="000066"/>
                </a:solidFill>
                <a:latin typeface="#9Slide03 Arima Madurai Black" panose="020B0604020202020204" charset="0"/>
                <a:cs typeface="#9Slide03 Arima Madurai Black" panose="020B0604020202020204" charset="0"/>
              </a:rPr>
              <a:t>Hoạt</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động</a:t>
            </a:r>
            <a:r>
              <a:rPr lang="en-US" sz="1600" dirty="0" smtClean="0">
                <a:solidFill>
                  <a:srgbClr val="000066"/>
                </a:solidFill>
                <a:latin typeface="#9Slide03 Arima Madurai Black" panose="020B0604020202020204" charset="0"/>
                <a:cs typeface="#9Slide03 Arima Madurai Black" panose="020B0604020202020204" charset="0"/>
              </a:rPr>
              <a:t> 1:  </a:t>
            </a:r>
            <a:r>
              <a:rPr lang="en-US" sz="1600" dirty="0" err="1" smtClean="0">
                <a:solidFill>
                  <a:srgbClr val="000066"/>
                </a:solidFill>
                <a:latin typeface="#9Slide03 Arima Madurai Black" panose="020B0604020202020204" charset="0"/>
                <a:cs typeface="#9Slide03 Arima Madurai Black" panose="020B0604020202020204" charset="0"/>
              </a:rPr>
              <a:t>Sự</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9" name="Group 8"/>
          <p:cNvGrpSpPr/>
          <p:nvPr/>
        </p:nvGrpSpPr>
        <p:grpSpPr>
          <a:xfrm>
            <a:off x="450821" y="1487832"/>
            <a:ext cx="3546644" cy="802214"/>
            <a:chOff x="450821" y="1487832"/>
            <a:chExt cx="3546644" cy="802214"/>
          </a:xfrm>
        </p:grpSpPr>
        <p:grpSp>
          <p:nvGrpSpPr>
            <p:cNvPr id="6" name="Group 5"/>
            <p:cNvGrpSpPr/>
            <p:nvPr/>
          </p:nvGrpSpPr>
          <p:grpSpPr>
            <a:xfrm>
              <a:off x="450821" y="1487832"/>
              <a:ext cx="3546644" cy="802214"/>
              <a:chOff x="514829" y="1624992"/>
              <a:chExt cx="3546644" cy="802214"/>
            </a:xfrm>
          </p:grpSpPr>
          <p:sp>
            <p:nvSpPr>
              <p:cNvPr id="5" name="Rounded Rectangle 4"/>
              <p:cNvSpPr/>
              <p:nvPr/>
            </p:nvSpPr>
            <p:spPr>
              <a:xfrm>
                <a:off x="514829" y="1650492"/>
                <a:ext cx="3546644" cy="776714"/>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624992"/>
                <a:ext cx="767643" cy="80221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218462" y="1551382"/>
              <a:ext cx="2779001"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lần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lượt</a:t>
              </a:r>
              <a:r>
                <a:rPr lang="en-US" dirty="0">
                  <a:solidFill>
                    <a:srgbClr val="000066"/>
                  </a:solidFill>
                  <a:latin typeface="#9Slide03 Arima Madurai" panose="020B0604020202020204" charset="0"/>
                  <a:cs typeface="#9Slide03 Arima Madurai" panose="020B0604020202020204" charset="0"/>
                </a:rPr>
                <a:t> 3</a:t>
              </a:r>
              <a:r>
                <a:rPr lang="en-US" dirty="0" smtClean="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so </a:t>
              </a:r>
              <a:r>
                <a:rPr lang="en-US" dirty="0" err="1">
                  <a:solidFill>
                    <a:srgbClr val="000066"/>
                  </a:solidFill>
                  <a:latin typeface="#9Slide03 Arima Madurai" panose="020B0604020202020204" charset="0"/>
                  <a:cs typeface="#9Slide03 Arima Madurai" panose="020B0604020202020204" charset="0"/>
                </a:rPr>
                <a:t>sánh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tính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dễ</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2" name="Group 11"/>
          <p:cNvGrpSpPr/>
          <p:nvPr/>
        </p:nvGrpSpPr>
        <p:grpSpPr>
          <a:xfrm>
            <a:off x="560931" y="2411429"/>
            <a:ext cx="2983377" cy="339863"/>
            <a:chOff x="1014085" y="2435704"/>
            <a:chExt cx="2983377" cy="339863"/>
          </a:xfrm>
        </p:grpSpPr>
        <p:sp>
          <p:nvSpPr>
            <p:cNvPr id="10" name="Rounded Rectangle 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1" name="Rounded Rectangle 10"/>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grpSp>
        <p:nvGrpSpPr>
          <p:cNvPr id="16" name="Group 15"/>
          <p:cNvGrpSpPr/>
          <p:nvPr/>
        </p:nvGrpSpPr>
        <p:grpSpPr>
          <a:xfrm>
            <a:off x="560930" y="2853791"/>
            <a:ext cx="2983377" cy="339863"/>
            <a:chOff x="1014085" y="2435704"/>
            <a:chExt cx="2983377" cy="339863"/>
          </a:xfrm>
        </p:grpSpPr>
        <p:sp>
          <p:nvSpPr>
            <p:cNvPr id="17" name="Rounded Rectangle 16"/>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Đốt</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cháy</a:t>
              </a:r>
              <a:r>
                <a:rPr lang="en-US" dirty="0" smtClean="0">
                  <a:solidFill>
                    <a:srgbClr val="000066"/>
                  </a:solidFill>
                  <a:latin typeface="#9Slide03 Arima Madurai Black" panose="020B0604020202020204" charset="0"/>
                  <a:cs typeface="#9Slide03 Arima Madurai Black" panose="020B0604020202020204" charset="0"/>
                </a:rPr>
                <a:t> than </a:t>
              </a:r>
              <a:r>
                <a:rPr lang="en-US" dirty="0" err="1" smtClean="0">
                  <a:solidFill>
                    <a:srgbClr val="000066"/>
                  </a:solidFill>
                  <a:latin typeface="#9Slide03 Arima Madurai Black" panose="020B0604020202020204" charset="0"/>
                  <a:cs typeface="#9Slide03 Arima Madurai Black" panose="020B0604020202020204" charset="0"/>
                </a:rPr>
                <a:t>củi</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8" name="Rounded Rectangle 17"/>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grpSp>
        <p:nvGrpSpPr>
          <p:cNvPr id="19" name="Group 18"/>
          <p:cNvGrpSpPr/>
          <p:nvPr/>
        </p:nvGrpSpPr>
        <p:grpSpPr>
          <a:xfrm>
            <a:off x="560929" y="3346053"/>
            <a:ext cx="3219961" cy="339863"/>
            <a:chOff x="1014085" y="2435704"/>
            <a:chExt cx="3219961" cy="339863"/>
          </a:xfrm>
        </p:grpSpPr>
        <p:sp>
          <p:nvSpPr>
            <p:cNvPr id="20" name="Rounded Rectangle 19"/>
            <p:cNvSpPr/>
            <p:nvPr/>
          </p:nvSpPr>
          <p:spPr>
            <a:xfrm>
              <a:off x="1014085" y="2435704"/>
              <a:ext cx="3219961"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Bật</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chiếc</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bật</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21" name="Rounded Rectangle 20"/>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cxnSp>
        <p:nvCxnSpPr>
          <p:cNvPr id="22" name="Straight Connector 21"/>
          <p:cNvCxnSpPr/>
          <p:nvPr/>
        </p:nvCxnSpPr>
        <p:spPr>
          <a:xfrm>
            <a:off x="4133682" y="1610315"/>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255061" y="1549076"/>
            <a:ext cx="2983377" cy="339863"/>
            <a:chOff x="1014085" y="2435704"/>
            <a:chExt cx="2983377" cy="339863"/>
          </a:xfrm>
        </p:grpSpPr>
        <p:sp>
          <p:nvSpPr>
            <p:cNvPr id="25" name="Rounded Rectangle 24"/>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26" name="Rounded Rectangle 25"/>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sp>
        <p:nvSpPr>
          <p:cNvPr id="14" name="Horizontal Scroll 13"/>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pic>
        <p:nvPicPr>
          <p:cNvPr id="11270" name="Picture 6" descr="Đo nhiệt độ ngọn lửa đèn cồn – THIẾT BỊ THÍ NGHIỆM SỬ DỤNG CẢM BI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854" y="1948889"/>
            <a:ext cx="1809804" cy="1809804"/>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6097463" y="2584056"/>
            <a:ext cx="2545392" cy="577229"/>
          </a:xfrm>
          <a:prstGeom prst="roundRect">
            <a:avLst/>
          </a:prstGeom>
          <a:noFill/>
          <a:ln>
            <a:solidFill>
              <a:schemeClr val="accent2">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rgbClr val="000066"/>
                </a:solidFill>
                <a:latin typeface="#9Slide03 Arima Madurai Black" panose="00000A00000000000000" pitchFamily="2" charset="0"/>
                <a:cs typeface="#9Slide03 Arima Madurai Black" panose="00000A00000000000000" pitchFamily="2" charset="0"/>
              </a:rPr>
              <a:t>Đèn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cồn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ngay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lập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tức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mạnh</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grpSp>
        <p:nvGrpSpPr>
          <p:cNvPr id="31" name="Group 30"/>
          <p:cNvGrpSpPr/>
          <p:nvPr/>
        </p:nvGrpSpPr>
        <p:grpSpPr>
          <a:xfrm>
            <a:off x="4255060" y="1561826"/>
            <a:ext cx="2983377" cy="339863"/>
            <a:chOff x="1014085" y="2435704"/>
            <a:chExt cx="2983377" cy="339863"/>
          </a:xfrm>
        </p:grpSpPr>
        <p:sp>
          <p:nvSpPr>
            <p:cNvPr id="32" name="Rounded Rectangle 31"/>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Đốt</a:t>
              </a:r>
              <a:r>
                <a:rPr lang="en-US" dirty="0">
                  <a:solidFill>
                    <a:srgbClr val="000066"/>
                  </a:solidFill>
                  <a:latin typeface="#9Slide03 Arima Madurai Black" panose="020B0604020202020204" charset="0"/>
                  <a:cs typeface="#9Slide03 Arima Madurai Black" panose="020B0604020202020204" charset="0"/>
                </a:rPr>
                <a:t> than </a:t>
              </a:r>
              <a:r>
                <a:rPr lang="en-US" dirty="0" err="1">
                  <a:solidFill>
                    <a:srgbClr val="000066"/>
                  </a:solidFill>
                  <a:latin typeface="#9Slide03 Arima Madurai Black" panose="020B0604020202020204" charset="0"/>
                  <a:cs typeface="#9Slide03 Arima Madurai Black" panose="020B0604020202020204" charset="0"/>
                </a:rPr>
                <a:t>củi</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bằng</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33" name="Rounded Rectangle 32"/>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pic>
        <p:nvPicPr>
          <p:cNvPr id="11272" name="Picture 8" descr="Bài 8: Thực hành nhận biết một số loại phân bón hoá học thông thường - Hoc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374" y="1969114"/>
            <a:ext cx="2727172" cy="1792143"/>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5132264" y="3893617"/>
            <a:ext cx="2545392" cy="577229"/>
          </a:xfrm>
          <a:prstGeom prst="roundRect">
            <a:avLst/>
          </a:prstGeom>
          <a:noFill/>
          <a:ln>
            <a:solidFill>
              <a:srgbClr val="749CD6"/>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000066"/>
                </a:solidFill>
                <a:latin typeface="#9Slide03 Arima Madurai Black" panose="00000A00000000000000" pitchFamily="2" charset="0"/>
                <a:cs typeface="#9Slide03 Arima Madurai Black" panose="00000A00000000000000" pitchFamily="2" charset="0"/>
              </a:rPr>
              <a:t>Than </a:t>
            </a:r>
            <a:r>
              <a:rPr lang="en-US" dirty="0" err="1">
                <a:solidFill>
                  <a:srgbClr val="000066"/>
                </a:solidFill>
                <a:latin typeface="#9Slide03 Arima Madurai Black" panose="00000A00000000000000" pitchFamily="2" charset="0"/>
                <a:cs typeface="#9Slide03 Arima Madurai Black" panose="00000A00000000000000" pitchFamily="2" charset="0"/>
              </a:rPr>
              <a:t>đốt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một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lúc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đầu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nóng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đỏ</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rồi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bốc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grpSp>
        <p:nvGrpSpPr>
          <p:cNvPr id="36" name="Group 35"/>
          <p:cNvGrpSpPr/>
          <p:nvPr/>
        </p:nvGrpSpPr>
        <p:grpSpPr>
          <a:xfrm>
            <a:off x="4255063" y="1551382"/>
            <a:ext cx="3513483" cy="339863"/>
            <a:chOff x="1014085" y="2435704"/>
            <a:chExt cx="3513483" cy="339863"/>
          </a:xfrm>
        </p:grpSpPr>
        <p:sp>
          <p:nvSpPr>
            <p:cNvPr id="37" name="Rounded Rectangle 36"/>
            <p:cNvSpPr/>
            <p:nvPr/>
          </p:nvSpPr>
          <p:spPr>
            <a:xfrm>
              <a:off x="1014085" y="2435704"/>
              <a:ext cx="3513483"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Bật</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bếp</a:t>
              </a:r>
              <a:r>
                <a:rPr lang="en-US" dirty="0" smtClean="0">
                  <a:solidFill>
                    <a:srgbClr val="000066"/>
                  </a:solidFill>
                  <a:latin typeface="#9Slide03 Arima Madurai Black" panose="020B0604020202020204" charset="0"/>
                  <a:cs typeface="#9Slide03 Arima Madurai Black" panose="020B0604020202020204" charset="0"/>
                </a:rPr>
                <a:t> gas, </a:t>
              </a:r>
              <a:r>
                <a:rPr lang="en-US" dirty="0" err="1" smtClean="0">
                  <a:solidFill>
                    <a:srgbClr val="000066"/>
                  </a:solidFill>
                  <a:latin typeface="#9Slide03 Arima Madurai Black" panose="020B0604020202020204" charset="0"/>
                  <a:cs typeface="#9Slide03 Arima Madurai Black" panose="020B0604020202020204" charset="0"/>
                </a:rPr>
                <a:t>bật</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chiếc</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38" name="Rounded Rectangle 37"/>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pic>
        <p:nvPicPr>
          <p:cNvPr id="11274" name="Picture 10" descr="Vụ án mẹ già tạt xăng đốt nhà con gái ruột: Bản án nào cho con?"/>
          <p:cNvPicPr>
            <a:picLocks noChangeAspect="1" noChangeArrowheads="1"/>
          </p:cNvPicPr>
          <p:nvPr/>
        </p:nvPicPr>
        <p:blipFill rotWithShape="1">
          <a:blip r:embed="rId6">
            <a:extLst>
              <a:ext uri="{28A0092B-C50C-407E-A947-70E740481C1C}">
                <a14:useLocalDpi xmlns:a14="http://schemas.microsoft.com/office/drawing/2010/main" val="0"/>
              </a:ext>
            </a:extLst>
          </a:blip>
          <a:srcRect l="10064" t="19413" b="5875"/>
          <a:stretch/>
        </p:blipFill>
        <p:spPr bwMode="auto">
          <a:xfrm>
            <a:off x="4870182" y="1969114"/>
            <a:ext cx="3069555" cy="1913432"/>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4951153" y="3982098"/>
            <a:ext cx="2907613" cy="400266"/>
          </a:xfrm>
          <a:prstGeom prst="roundRect">
            <a:avLst/>
          </a:prstGeom>
          <a:noFill/>
          <a:ln>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rgbClr val="000066"/>
                </a:solidFill>
                <a:latin typeface="#9Slide03 Arima Madurai Black" panose="00000A00000000000000" pitchFamily="2" charset="0"/>
                <a:cs typeface="#9Slide03 Arima Madurai Black" panose="00000A00000000000000" pitchFamily="2" charset="0"/>
              </a:rPr>
              <a:t>Bật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ngay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lập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tức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bốc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3907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wipe(down)">
                                      <p:cBhvr>
                                        <p:cTn id="29" dur="500"/>
                                        <p:tgtEl>
                                          <p:spTgt spid="1127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53" presetClass="exit" presetSubtype="32" fill="hold" nodeType="withEffect">
                                  <p:stCondLst>
                                    <p:cond delay="0"/>
                                  </p:stCondLst>
                                  <p:childTnLst>
                                    <p:anim calcmode="lin" valueType="num">
                                      <p:cBhvr>
                                        <p:cTn id="44" dur="500"/>
                                        <p:tgtEl>
                                          <p:spTgt spid="11270"/>
                                        </p:tgtEl>
                                        <p:attrNameLst>
                                          <p:attrName>ppt_w</p:attrName>
                                        </p:attrNameLst>
                                      </p:cBhvr>
                                      <p:tavLst>
                                        <p:tav tm="0">
                                          <p:val>
                                            <p:strVal val="ppt_w"/>
                                          </p:val>
                                        </p:tav>
                                        <p:tav tm="100000">
                                          <p:val>
                                            <p:fltVal val="0"/>
                                          </p:val>
                                        </p:tav>
                                      </p:tavLst>
                                    </p:anim>
                                    <p:anim calcmode="lin" valueType="num">
                                      <p:cBhvr>
                                        <p:cTn id="45" dur="500"/>
                                        <p:tgtEl>
                                          <p:spTgt spid="11270"/>
                                        </p:tgtEl>
                                        <p:attrNameLst>
                                          <p:attrName>ppt_h</p:attrName>
                                        </p:attrNameLst>
                                      </p:cBhvr>
                                      <p:tavLst>
                                        <p:tav tm="0">
                                          <p:val>
                                            <p:strVal val="ppt_h"/>
                                          </p:val>
                                        </p:tav>
                                        <p:tav tm="100000">
                                          <p:val>
                                            <p:fltVal val="0"/>
                                          </p:val>
                                        </p:tav>
                                      </p:tavLst>
                                    </p:anim>
                                    <p:animEffect transition="out" filter="fade">
                                      <p:cBhvr>
                                        <p:cTn id="46" dur="500"/>
                                        <p:tgtEl>
                                          <p:spTgt spid="11270"/>
                                        </p:tgtEl>
                                      </p:cBhvr>
                                    </p:animEffect>
                                    <p:set>
                                      <p:cBhvr>
                                        <p:cTn id="47" dur="1" fill="hold">
                                          <p:stCondLst>
                                            <p:cond delay="499"/>
                                          </p:stCondLst>
                                        </p:cTn>
                                        <p:tgtEl>
                                          <p:spTgt spid="11270"/>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30"/>
                                        </p:tgtEl>
                                        <p:attrNameLst>
                                          <p:attrName>ppt_w</p:attrName>
                                        </p:attrNameLst>
                                      </p:cBhvr>
                                      <p:tavLst>
                                        <p:tav tm="0">
                                          <p:val>
                                            <p:strVal val="ppt_w"/>
                                          </p:val>
                                        </p:tav>
                                        <p:tav tm="100000">
                                          <p:val>
                                            <p:fltVal val="0"/>
                                          </p:val>
                                        </p:tav>
                                      </p:tavLst>
                                    </p:anim>
                                    <p:anim calcmode="lin" valueType="num">
                                      <p:cBhvr>
                                        <p:cTn id="50" dur="500"/>
                                        <p:tgtEl>
                                          <p:spTgt spid="30"/>
                                        </p:tgtEl>
                                        <p:attrNameLst>
                                          <p:attrName>ppt_h</p:attrName>
                                        </p:attrNameLst>
                                      </p:cBhvr>
                                      <p:tavLst>
                                        <p:tav tm="0">
                                          <p:val>
                                            <p:strVal val="ppt_h"/>
                                          </p:val>
                                        </p:tav>
                                        <p:tav tm="100000">
                                          <p:val>
                                            <p:fltVal val="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par>
                                <p:cTn id="58" presetID="16" presetClass="entr" presetSubtype="21" fill="hold" nodeType="withEffect">
                                  <p:stCondLst>
                                    <p:cond delay="0"/>
                                  </p:stCondLst>
                                  <p:childTnLst>
                                    <p:set>
                                      <p:cBhvr>
                                        <p:cTn id="59" dur="1" fill="hold">
                                          <p:stCondLst>
                                            <p:cond delay="0"/>
                                          </p:stCondLst>
                                        </p:cTn>
                                        <p:tgtEl>
                                          <p:spTgt spid="11272"/>
                                        </p:tgtEl>
                                        <p:attrNameLst>
                                          <p:attrName>style.visibility</p:attrName>
                                        </p:attrNameLst>
                                      </p:cBhvr>
                                      <p:to>
                                        <p:strVal val="visible"/>
                                      </p:to>
                                    </p:set>
                                    <p:animEffect transition="in" filter="barn(inVertical)">
                                      <p:cBhvr>
                                        <p:cTn id="60" dur="500"/>
                                        <p:tgtEl>
                                          <p:spTgt spid="1127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31"/>
                                        </p:tgtEl>
                                        <p:attrNameLst>
                                          <p:attrName>ppt_w</p:attrName>
                                        </p:attrNameLst>
                                      </p:cBhvr>
                                      <p:tavLst>
                                        <p:tav tm="0">
                                          <p:val>
                                            <p:strVal val="ppt_w"/>
                                          </p:val>
                                        </p:tav>
                                        <p:tav tm="100000">
                                          <p:val>
                                            <p:fltVal val="0"/>
                                          </p:val>
                                        </p:tav>
                                      </p:tavLst>
                                    </p:anim>
                                    <p:anim calcmode="lin" valueType="num">
                                      <p:cBhvr>
                                        <p:cTn id="65" dur="500"/>
                                        <p:tgtEl>
                                          <p:spTgt spid="31"/>
                                        </p:tgtEl>
                                        <p:attrNameLst>
                                          <p:attrName>ppt_h</p:attrName>
                                        </p:attrNameLst>
                                      </p:cBhvr>
                                      <p:tavLst>
                                        <p:tav tm="0">
                                          <p:val>
                                            <p:strVal val="ppt_h"/>
                                          </p:val>
                                        </p:tav>
                                        <p:tav tm="100000">
                                          <p:val>
                                            <p:fltVal val="0"/>
                                          </p:val>
                                        </p:tav>
                                      </p:tavLst>
                                    </p:anim>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35"/>
                                        </p:tgtEl>
                                        <p:attrNameLst>
                                          <p:attrName>ppt_w</p:attrName>
                                        </p:attrNameLst>
                                      </p:cBhvr>
                                      <p:tavLst>
                                        <p:tav tm="0">
                                          <p:val>
                                            <p:strVal val="ppt_w"/>
                                          </p:val>
                                        </p:tav>
                                        <p:tav tm="100000">
                                          <p:val>
                                            <p:fltVal val="0"/>
                                          </p:val>
                                        </p:tav>
                                      </p:tavLst>
                                    </p:anim>
                                    <p:anim calcmode="lin" valueType="num">
                                      <p:cBhvr>
                                        <p:cTn id="70" dur="500"/>
                                        <p:tgtEl>
                                          <p:spTgt spid="35"/>
                                        </p:tgtEl>
                                        <p:attrNameLst>
                                          <p:attrName>ppt_h</p:attrName>
                                        </p:attrNameLst>
                                      </p:cBhvr>
                                      <p:tavLst>
                                        <p:tav tm="0">
                                          <p:val>
                                            <p:strVal val="ppt_h"/>
                                          </p:val>
                                        </p:tav>
                                        <p:tav tm="100000">
                                          <p:val>
                                            <p:fltVal val="0"/>
                                          </p:val>
                                        </p:tav>
                                      </p:tavLst>
                                    </p:anim>
                                    <p:animEffect transition="out" filter="fade">
                                      <p:cBhvr>
                                        <p:cTn id="71" dur="500"/>
                                        <p:tgtEl>
                                          <p:spTgt spid="35"/>
                                        </p:tgtEl>
                                      </p:cBhvr>
                                    </p:animEffect>
                                    <p:set>
                                      <p:cBhvr>
                                        <p:cTn id="72" dur="1" fill="hold">
                                          <p:stCondLst>
                                            <p:cond delay="499"/>
                                          </p:stCondLst>
                                        </p:cTn>
                                        <p:tgtEl>
                                          <p:spTgt spid="35"/>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11272"/>
                                        </p:tgtEl>
                                        <p:attrNameLst>
                                          <p:attrName>ppt_w</p:attrName>
                                        </p:attrNameLst>
                                      </p:cBhvr>
                                      <p:tavLst>
                                        <p:tav tm="0">
                                          <p:val>
                                            <p:strVal val="ppt_w"/>
                                          </p:val>
                                        </p:tav>
                                        <p:tav tm="100000">
                                          <p:val>
                                            <p:fltVal val="0"/>
                                          </p:val>
                                        </p:tav>
                                      </p:tavLst>
                                    </p:anim>
                                    <p:anim calcmode="lin" valueType="num">
                                      <p:cBhvr>
                                        <p:cTn id="75" dur="500"/>
                                        <p:tgtEl>
                                          <p:spTgt spid="11272"/>
                                        </p:tgtEl>
                                        <p:attrNameLst>
                                          <p:attrName>ppt_h</p:attrName>
                                        </p:attrNameLst>
                                      </p:cBhvr>
                                      <p:tavLst>
                                        <p:tav tm="0">
                                          <p:val>
                                            <p:strVal val="ppt_h"/>
                                          </p:val>
                                        </p:tav>
                                        <p:tav tm="100000">
                                          <p:val>
                                            <p:fltVal val="0"/>
                                          </p:val>
                                        </p:tav>
                                      </p:tavLst>
                                    </p:anim>
                                    <p:animEffect transition="out" filter="fade">
                                      <p:cBhvr>
                                        <p:cTn id="76" dur="500"/>
                                        <p:tgtEl>
                                          <p:spTgt spid="11272"/>
                                        </p:tgtEl>
                                      </p:cBhvr>
                                    </p:animEffect>
                                    <p:set>
                                      <p:cBhvr>
                                        <p:cTn id="77" dur="1" fill="hold">
                                          <p:stCondLst>
                                            <p:cond delay="499"/>
                                          </p:stCondLst>
                                        </p:cTn>
                                        <p:tgtEl>
                                          <p:spTgt spid="11272"/>
                                        </p:tgtEl>
                                        <p:attrNameLst>
                                          <p:attrName>style.visibility</p:attrName>
                                        </p:attrNameLst>
                                      </p:cBhvr>
                                      <p:to>
                                        <p:strVal val="hidden"/>
                                      </p:to>
                                    </p:set>
                                  </p:childTnLst>
                                </p:cTn>
                              </p:par>
                              <p:par>
                                <p:cTn id="78" presetID="16" presetClass="entr" presetSubtype="21"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barn(inVertical)">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barn(inVertical)">
                                      <p:cBhvr>
                                        <p:cTn id="85" dur="500"/>
                                        <p:tgtEl>
                                          <p:spTgt spid="40"/>
                                        </p:tgtEl>
                                      </p:cBhvr>
                                    </p:animEffect>
                                  </p:childTnLst>
                                </p:cTn>
                              </p:par>
                              <p:par>
                                <p:cTn id="86" presetID="16" presetClass="entr" presetSubtype="21" fill="hold" nodeType="withEffect">
                                  <p:stCondLst>
                                    <p:cond delay="0"/>
                                  </p:stCondLst>
                                  <p:childTnLst>
                                    <p:set>
                                      <p:cBhvr>
                                        <p:cTn id="87" dur="1" fill="hold">
                                          <p:stCondLst>
                                            <p:cond delay="0"/>
                                          </p:stCondLst>
                                        </p:cTn>
                                        <p:tgtEl>
                                          <p:spTgt spid="11274"/>
                                        </p:tgtEl>
                                        <p:attrNameLst>
                                          <p:attrName>style.visibility</p:attrName>
                                        </p:attrNameLst>
                                      </p:cBhvr>
                                      <p:to>
                                        <p:strVal val="visible"/>
                                      </p:to>
                                    </p:set>
                                    <p:animEffect transition="in" filter="barn(inVertical)">
                                      <p:cBhvr>
                                        <p:cTn id="88"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0" grpId="1" animBg="1"/>
      <p:bldP spid="35" grpId="0" animBg="1"/>
      <p:bldP spid="35" grpId="1"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8" y="341847"/>
            <a:ext cx="3912102"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T</a:t>
            </a:r>
            <a:r>
              <a:rPr lang="en-US" sz="2400" dirty="0" err="1" smtClean="0">
                <a:solidFill>
                  <a:srgbClr val="000066"/>
                </a:solidFill>
                <a:latin typeface="#9Slide03 BoosterNextFYBlack" panose="02000A03000000020004" pitchFamily="2" charset="0"/>
              </a:rPr>
              <a:t>ính</a:t>
            </a:r>
            <a:r>
              <a:rPr lang="en-US" sz="2400" dirty="0" smtClean="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của</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nhiên</a:t>
            </a:r>
            <a:r>
              <a:rPr lang="en-US" sz="2400" dirty="0" smtClean="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2" name="Pentagon 1"/>
          <p:cNvSpPr/>
          <p:nvPr/>
        </p:nvSpPr>
        <p:spPr>
          <a:xfrm>
            <a:off x="404734" y="1068081"/>
            <a:ext cx="2576671" cy="376517"/>
          </a:xfrm>
          <a:prstGeom prst="homePlate">
            <a:avLst/>
          </a:prstGeom>
          <a:solidFill>
            <a:srgbClr val="8DE389"/>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9" name="Group 8"/>
          <p:cNvGrpSpPr/>
          <p:nvPr/>
        </p:nvGrpSpPr>
        <p:grpSpPr>
          <a:xfrm>
            <a:off x="450821" y="1487832"/>
            <a:ext cx="3546644" cy="802214"/>
            <a:chOff x="450821" y="1487832"/>
            <a:chExt cx="3546644" cy="802214"/>
          </a:xfrm>
        </p:grpSpPr>
        <p:grpSp>
          <p:nvGrpSpPr>
            <p:cNvPr id="6" name="Group 5"/>
            <p:cNvGrpSpPr/>
            <p:nvPr/>
          </p:nvGrpSpPr>
          <p:grpSpPr>
            <a:xfrm>
              <a:off x="450821" y="1487832"/>
              <a:ext cx="3546644" cy="802214"/>
              <a:chOff x="514829" y="1624992"/>
              <a:chExt cx="3546644" cy="802214"/>
            </a:xfrm>
          </p:grpSpPr>
          <p:sp>
            <p:nvSpPr>
              <p:cNvPr id="5" name="Rounded Rectangle 4"/>
              <p:cNvSpPr/>
              <p:nvPr/>
            </p:nvSpPr>
            <p:spPr>
              <a:xfrm>
                <a:off x="514829" y="1650492"/>
                <a:ext cx="3546644" cy="776714"/>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624992"/>
                <a:ext cx="767643" cy="80221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218462" y="1551382"/>
              <a:ext cx="2779001"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lần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lượt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so </a:t>
              </a:r>
              <a:r>
                <a:rPr lang="en-US" dirty="0" err="1">
                  <a:solidFill>
                    <a:srgbClr val="000066"/>
                  </a:solidFill>
                  <a:latin typeface="#9Slide03 Arima Madurai" panose="020B0604020202020204" charset="0"/>
                  <a:cs typeface="#9Slide03 Arima Madurai" panose="020B0604020202020204" charset="0"/>
                </a:rPr>
                <a:t>sánh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tính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dễ</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2" name="Group 11"/>
          <p:cNvGrpSpPr/>
          <p:nvPr/>
        </p:nvGrpSpPr>
        <p:grpSpPr>
          <a:xfrm>
            <a:off x="560931" y="2411429"/>
            <a:ext cx="2983377" cy="339863"/>
            <a:chOff x="1014085" y="2435704"/>
            <a:chExt cx="2983377" cy="339863"/>
          </a:xfrm>
        </p:grpSpPr>
        <p:sp>
          <p:nvSpPr>
            <p:cNvPr id="10" name="Rounded Rectangle 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1" name="Rounded Rectangle 10"/>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grpSp>
        <p:nvGrpSpPr>
          <p:cNvPr id="16" name="Group 15"/>
          <p:cNvGrpSpPr/>
          <p:nvPr/>
        </p:nvGrpSpPr>
        <p:grpSpPr>
          <a:xfrm>
            <a:off x="560930" y="2853791"/>
            <a:ext cx="2983377" cy="339863"/>
            <a:chOff x="1014085" y="2435704"/>
            <a:chExt cx="2983377" cy="339863"/>
          </a:xfrm>
        </p:grpSpPr>
        <p:sp>
          <p:nvSpPr>
            <p:cNvPr id="17" name="Rounded Rectangle 16"/>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Đốt</a:t>
              </a:r>
              <a:r>
                <a:rPr lang="en-US" dirty="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cháy</a:t>
              </a:r>
              <a:r>
                <a:rPr lang="en-US" dirty="0" smtClean="0">
                  <a:solidFill>
                    <a:srgbClr val="000066"/>
                  </a:solidFill>
                  <a:latin typeface="#9Slide03 Arima Madurai Black" panose="020B0604020202020204" charset="0"/>
                  <a:cs typeface="#9Slide03 Arima Madurai Black" panose="020B0604020202020204" charset="0"/>
                </a:rPr>
                <a:t> than </a:t>
              </a:r>
              <a:r>
                <a:rPr lang="en-US" dirty="0" err="1" smtClean="0">
                  <a:solidFill>
                    <a:srgbClr val="000066"/>
                  </a:solidFill>
                  <a:latin typeface="#9Slide03 Arima Madurai Black" panose="020B0604020202020204" charset="0"/>
                  <a:cs typeface="#9Slide03 Arima Madurai Black" panose="020B0604020202020204" charset="0"/>
                </a:rPr>
                <a:t>củi</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8" name="Rounded Rectangle 17"/>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grpSp>
        <p:nvGrpSpPr>
          <p:cNvPr id="19" name="Group 18"/>
          <p:cNvGrpSpPr/>
          <p:nvPr/>
        </p:nvGrpSpPr>
        <p:grpSpPr>
          <a:xfrm>
            <a:off x="560929" y="3346053"/>
            <a:ext cx="2983377" cy="339863"/>
            <a:chOff x="1014085" y="2435704"/>
            <a:chExt cx="2983377" cy="339863"/>
          </a:xfrm>
        </p:grpSpPr>
        <p:sp>
          <p:nvSpPr>
            <p:cNvPr id="20" name="Rounded Rectangle 1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smtClean="0">
                  <a:solidFill>
                    <a:srgbClr val="000066"/>
                  </a:solidFill>
                  <a:latin typeface="#9Slide03 Arima Madurai Black" panose="020B0604020202020204" charset="0"/>
                  <a:cs typeface="#9Slide03 Arima Madurai Black" panose="020B0604020202020204" charset="0"/>
                </a:rPr>
                <a:t>chiếc</a:t>
              </a:r>
              <a:r>
                <a:rPr lang="en-US" dirty="0" smtClean="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21" name="Rounded Rectangle 20"/>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cxnSp>
        <p:nvCxnSpPr>
          <p:cNvPr id="22" name="Straight Connector 21"/>
          <p:cNvCxnSpPr/>
          <p:nvPr/>
        </p:nvCxnSpPr>
        <p:spPr>
          <a:xfrm>
            <a:off x="4133682" y="1610315"/>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14" name="Horizontal Scroll 13"/>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45" name="Rounded Rectangle 44"/>
          <p:cNvSpPr/>
          <p:nvPr/>
        </p:nvSpPr>
        <p:spPr>
          <a:xfrm>
            <a:off x="4865540" y="1883749"/>
            <a:ext cx="2901402" cy="369332"/>
          </a:xfrm>
          <a:prstGeom prst="roundRect">
            <a:avLst/>
          </a:prstGeom>
          <a:solidFill>
            <a:srgbClr val="FFFF66"/>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dirty="0">
                <a:solidFill>
                  <a:srgbClr val="000066"/>
                </a:solidFill>
                <a:latin typeface="#9Slide03 Arima Madurai Black" panose="00000A00000000000000" pitchFamily="2" charset="0"/>
                <a:cs typeface="#9Slide03 Arima Madurai Black" panose="00000A00000000000000" pitchFamily="2" charset="0"/>
              </a:rPr>
              <a:t>Than </a:t>
            </a:r>
            <a:r>
              <a:rPr lang="en-US" dirty="0" err="1">
                <a:solidFill>
                  <a:srgbClr val="000066"/>
                </a:solidFill>
                <a:latin typeface="#9Slide03 Arima Madurai Black" panose="00000A00000000000000" pitchFamily="2" charset="0"/>
                <a:cs typeface="#9Slide03 Arima Madurai Black" panose="00000A00000000000000" pitchFamily="2" charset="0"/>
              </a:rPr>
              <a:t>củi</a:t>
            </a:r>
            <a:r>
              <a:rPr lang="en-US" dirty="0">
                <a:solidFill>
                  <a:srgbClr val="000066"/>
                </a:solidFill>
                <a:latin typeface="#9Slide03 Arima Madurai Black" panose="00000A00000000000000" pitchFamily="2" charset="0"/>
                <a:cs typeface="#9Slide03 Arima Madurai Black" panose="00000A00000000000000" pitchFamily="2" charset="0"/>
              </a:rPr>
              <a:t> &lt; </a:t>
            </a:r>
            <a:r>
              <a:rPr lang="en-US" dirty="0" err="1">
                <a:solidFill>
                  <a:srgbClr val="000066"/>
                </a:solidFill>
                <a:latin typeface="#9Slide03 Arima Madurai Black" panose="00000A00000000000000" pitchFamily="2" charset="0"/>
                <a:cs typeface="#9Slide03 Arima Madurai Black" panose="00000A00000000000000" pitchFamily="2" charset="0"/>
              </a:rPr>
              <a:t>đèn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cồn</a:t>
            </a:r>
            <a:r>
              <a:rPr lang="en-US" dirty="0">
                <a:solidFill>
                  <a:srgbClr val="000066"/>
                </a:solidFill>
                <a:latin typeface="#9Slide03 Arima Madurai Black" panose="00000A00000000000000" pitchFamily="2" charset="0"/>
                <a:cs typeface="#9Slide03 Arima Madurai Black" panose="00000A00000000000000" pitchFamily="2" charset="0"/>
              </a:rPr>
              <a:t> &lt; </a:t>
            </a:r>
            <a:r>
              <a:rPr lang="en-US" dirty="0" err="1">
                <a:solidFill>
                  <a:srgbClr val="000066"/>
                </a:solidFill>
                <a:latin typeface="#9Slide03 Arima Madurai Black" panose="00000A00000000000000" pitchFamily="2" charset="0"/>
                <a:cs typeface="#9Slide03 Arima Madurai Black" panose="00000A00000000000000" pitchFamily="2" charset="0"/>
              </a:rPr>
              <a:t>bật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gas</a:t>
            </a:r>
          </a:p>
        </p:txBody>
      </p:sp>
      <p:sp>
        <p:nvSpPr>
          <p:cNvPr id="46" name="Rounded Rectangle 45"/>
          <p:cNvSpPr/>
          <p:nvPr/>
        </p:nvSpPr>
        <p:spPr>
          <a:xfrm>
            <a:off x="4133682" y="1462431"/>
            <a:ext cx="2871618" cy="439258"/>
          </a:xfrm>
          <a:prstGeom prst="roundRect">
            <a:avLst/>
          </a:prstGeom>
          <a:no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a:solidFill>
                  <a:srgbClr val="000066"/>
                </a:solidFill>
                <a:latin typeface="#9Slide03 Arima Madurai Black" panose="00000A00000000000000" pitchFamily="2" charset="0"/>
                <a:cs typeface="#9Slide03 Arima Madurai Black" panose="00000A00000000000000" pitchFamily="2" charset="0"/>
              </a:rPr>
              <a:t>So </a:t>
            </a:r>
            <a:r>
              <a:rPr lang="en-US" sz="1600" dirty="0" err="1">
                <a:solidFill>
                  <a:srgbClr val="000066"/>
                </a:solidFill>
                <a:latin typeface="#9Slide03 Arima Madurai Black" panose="00000A00000000000000" pitchFamily="2" charset="0"/>
                <a:cs typeface="#9Slide03 Arima Madurai Black" panose="00000A00000000000000" pitchFamily="2" charset="0"/>
              </a:rPr>
              <a:t>sánh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dễ</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bắt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endParaRPr lang="en-US" sz="160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7" name="Rounded Rectangle 46"/>
          <p:cNvSpPr/>
          <p:nvPr/>
        </p:nvSpPr>
        <p:spPr>
          <a:xfrm>
            <a:off x="4135672" y="2290046"/>
            <a:ext cx="2871618" cy="439258"/>
          </a:xfrm>
          <a:prstGeom prst="roundRect">
            <a:avLst/>
          </a:prstGeom>
          <a:no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err="1">
                <a:solidFill>
                  <a:srgbClr val="000066"/>
                </a:solidFill>
                <a:latin typeface="#9Slide03 Arima Madurai Black" panose="00000A00000000000000" pitchFamily="2" charset="0"/>
                <a:cs typeface="#9Slide03 Arima Madurai Black" panose="00000A00000000000000" pitchFamily="2" charset="0"/>
              </a:rPr>
              <a:t>Kết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luận</a:t>
            </a:r>
            <a:endParaRPr lang="en-US" sz="160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8" name="Rounded Rectangle 47"/>
          <p:cNvSpPr/>
          <p:nvPr/>
        </p:nvSpPr>
        <p:spPr>
          <a:xfrm>
            <a:off x="4701180" y="2646300"/>
            <a:ext cx="3674078" cy="369332"/>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a:solidFill>
                  <a:srgbClr val="000066"/>
                </a:solidFill>
                <a:latin typeface="#9Slide03 Arima Madurai Black" panose="00000A00000000000000" pitchFamily="2" charset="0"/>
                <a:cs typeface="#9Slide03 Arima Madurai Black" panose="00000A00000000000000" pitchFamily="2" charset="0"/>
              </a:rPr>
              <a:t>Gas, </a:t>
            </a:r>
            <a:r>
              <a:rPr lang="en-US" dirty="0" err="1">
                <a:solidFill>
                  <a:srgbClr val="000066"/>
                </a:solidFill>
                <a:latin typeface="#9Slide03 Arima Madurai Black" panose="00000A00000000000000" pitchFamily="2" charset="0"/>
                <a:cs typeface="#9Slide03 Arima Madurai Black" panose="00000A00000000000000" pitchFamily="2" charset="0"/>
              </a:rPr>
              <a:t>dầu</a:t>
            </a:r>
            <a:r>
              <a:rPr lang="en-US" dirty="0">
                <a:solidFill>
                  <a:srgbClr val="000066"/>
                </a:solidFill>
                <a:latin typeface="#9Slide03 Arima Madurai Black" panose="00000A00000000000000" pitchFamily="2" charset="0"/>
                <a:cs typeface="#9Slide03 Arima Madurai Black" panose="00000A00000000000000" pitchFamily="2" charset="0"/>
              </a:rPr>
              <a:t>, than </a:t>
            </a:r>
            <a:r>
              <a:rPr lang="en-US" dirty="0" err="1">
                <a:solidFill>
                  <a:srgbClr val="000066"/>
                </a:solidFill>
                <a:latin typeface="#9Slide03 Arima Madurai Black" panose="00000A00000000000000" pitchFamily="2" charset="0"/>
                <a:cs typeface="#9Slide03 Arima Madurai Black" panose="00000A00000000000000" pitchFamily="2" charset="0"/>
              </a:rPr>
              <a:t>là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các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chất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dễ</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9" name="Rounded Rectangle 48"/>
          <p:cNvSpPr/>
          <p:nvPr/>
        </p:nvSpPr>
        <p:spPr>
          <a:xfrm>
            <a:off x="4701180" y="3146651"/>
            <a:ext cx="3674078"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rgbClr val="000066"/>
                </a:solidFill>
                <a:latin typeface="#9Slide03 Arima Madurai Black" panose="00000A00000000000000" pitchFamily="2" charset="0"/>
                <a:cs typeface="#9Slide03 Arima Madurai Black" panose="00000A00000000000000" pitchFamily="2" charset="0"/>
              </a:rPr>
              <a:t>Nhiên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khí</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dễ</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hơn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nhiên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lỏng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nhiên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rắn</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48382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48"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83737" y="416740"/>
            <a:ext cx="6263236" cy="54216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solidFill>
                  <a:srgbClr val="000066"/>
                </a:solidFill>
                <a:latin typeface="#9Slide03 Arima Madurai Black" panose="00000A00000000000000" pitchFamily="2" charset="0"/>
                <a:cs typeface="#9Slide03 Arima Madurai Black" panose="00000A00000000000000" pitchFamily="2" charset="0"/>
              </a:rPr>
              <a:t>Em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hãy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trình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bày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dập</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tắt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đám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của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p>
        </p:txBody>
      </p:sp>
      <p:sp>
        <p:nvSpPr>
          <p:cNvPr id="7" name="Rounded Rectangle 6"/>
          <p:cNvSpPr/>
          <p:nvPr/>
        </p:nvSpPr>
        <p:spPr>
          <a:xfrm>
            <a:off x="2670225" y="1352764"/>
            <a:ext cx="2492346" cy="91439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9Slide03 BoosterNextFYBlack" panose="02000A03000000020004" pitchFamily="2" charset="0"/>
              </a:rPr>
              <a:t>Tắt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bếp</a:t>
            </a:r>
            <a:r>
              <a:rPr lang="en-US" dirty="0">
                <a:solidFill>
                  <a:schemeClr val="tx1"/>
                </a:solidFill>
                <a:latin typeface="#9Slide03 BoosterNextFYBlack" panose="02000A03000000020004" pitchFamily="2" charset="0"/>
              </a:rPr>
              <a:t> than </a:t>
            </a:r>
            <a:r>
              <a:rPr lang="en-US" dirty="0" err="1">
                <a:solidFill>
                  <a:schemeClr val="tx1"/>
                </a:solidFill>
                <a:latin typeface="#9Slide03 BoosterNextFYBlack" panose="02000A03000000020004" pitchFamily="2" charset="0"/>
              </a:rPr>
              <a:t>củi</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bằng</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cách</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dội</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nước</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phủ</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cát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lên</a:t>
            </a:r>
            <a:r>
              <a:rPr lang="en-US" dirty="0">
                <a:solidFill>
                  <a:schemeClr val="tx1"/>
                </a:solidFill>
                <a:latin typeface="#9Slide03 BoosterNextFYBlack" panose="02000A03000000020004" pitchFamily="2" charset="0"/>
              </a:rPr>
              <a:t>, . . .</a:t>
            </a:r>
          </a:p>
        </p:txBody>
      </p:sp>
      <p:pic>
        <p:nvPicPr>
          <p:cNvPr id="12296" name="Picture 8" descr="Vẽ Tay Chữa Cháy An Toàn Chữa Cháy Minh Họa Hình ảnh | Định dạng hình ảnh  PSD 611405743|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296" b="96730" l="4186" r="94884">
                        <a14:foregroundMark x1="16047" y1="42013" x2="10349" y2="46667"/>
                        <a14:foregroundMark x1="19186" y1="10818" x2="21395" y2="13459"/>
                        <a14:foregroundMark x1="30116" y1="21509" x2="31744" y2="22516"/>
                      </a14:backgroundRemoval>
                    </a14:imgEffect>
                  </a14:imgLayer>
                </a14:imgProps>
              </a:ext>
              <a:ext uri="{28A0092B-C50C-407E-A947-70E740481C1C}">
                <a14:useLocalDpi xmlns:a14="http://schemas.microsoft.com/office/drawing/2010/main" val="0"/>
              </a:ext>
            </a:extLst>
          </a:blip>
          <a:srcRect l="4446" t="6923" r="6061" b="3806"/>
          <a:stretch/>
        </p:blipFill>
        <p:spPr bwMode="auto">
          <a:xfrm>
            <a:off x="5090652" y="1229990"/>
            <a:ext cx="3834863" cy="3536218"/>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HƯ VIỆN HÌNH Ả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97" y="1205714"/>
            <a:ext cx="1843158" cy="122757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71193" y="2680111"/>
            <a:ext cx="2492346" cy="91439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9Slide03 BoosterNextFYBlack" panose="02000A03000000020004" pitchFamily="2" charset="0"/>
              </a:rPr>
              <a:t>Tắt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đám</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cháy</a:t>
            </a:r>
            <a:r>
              <a:rPr lang="en-US" dirty="0">
                <a:solidFill>
                  <a:schemeClr val="tx1"/>
                </a:solidFill>
                <a:latin typeface="#9Slide03 BoosterNextFYBlack" panose="02000A03000000020004" pitchFamily="2" charset="0"/>
              </a:rPr>
              <a:t> gas </a:t>
            </a:r>
            <a:r>
              <a:rPr lang="en-US" dirty="0" err="1">
                <a:solidFill>
                  <a:schemeClr val="tx1"/>
                </a:solidFill>
                <a:latin typeface="#9Slide03 BoosterNextFYBlack" panose="02000A03000000020004" pitchFamily="2" charset="0"/>
              </a:rPr>
              <a:t>bằng</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bình</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chữa</a:t>
            </a:r>
            <a:r>
              <a:rPr lang="en-US" dirty="0">
                <a:solidFill>
                  <a:schemeClr val="tx1"/>
                </a:solidFill>
                <a:latin typeface="#9Slide03 BoosterNextFYBlack" panose="02000A03000000020004" pitchFamily="2" charset="0"/>
              </a:rPr>
              <a:t> </a:t>
            </a:r>
            <a:r>
              <a:rPr lang="en-US" dirty="0" err="1" smtClean="0">
                <a:solidFill>
                  <a:schemeClr val="tx1"/>
                </a:solidFill>
                <a:latin typeface="#9Slide03 BoosterNextFYBlack" panose="02000A03000000020004" pitchFamily="2" charset="0"/>
              </a:rPr>
              <a:t>cháy</a:t>
            </a:r>
            <a:endParaRPr lang="en-US" dirty="0">
              <a:solidFill>
                <a:schemeClr val="tx1"/>
              </a:solidFill>
              <a:latin typeface="#9Slide03 BoosterNextFYBlack" panose="02000A03000000020004" pitchFamily="2" charset="0"/>
            </a:endParaRPr>
          </a:p>
        </p:txBody>
      </p:sp>
      <p:pic>
        <p:nvPicPr>
          <p:cNvPr id="12304" name="Picture 16" descr="Khí co2 không dùng để dập tắt đám cháy nà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707" y="2462859"/>
            <a:ext cx="1916777" cy="131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300"/>
                                        </p:tgtEl>
                                        <p:attrNameLst>
                                          <p:attrName>style.visibility</p:attrName>
                                        </p:attrNameLst>
                                      </p:cBhvr>
                                      <p:to>
                                        <p:strVal val="visible"/>
                                      </p:to>
                                    </p:set>
                                    <p:animEffect transition="in" filter="barn(inVertical)">
                                      <p:cBhvr>
                                        <p:cTn id="12" dur="500"/>
                                        <p:tgtEl>
                                          <p:spTgt spid="12300"/>
                                        </p:tgtEl>
                                      </p:cBhvr>
                                    </p:animEffect>
                                  </p:childTnLst>
                                </p:cTn>
                              </p:par>
                              <p:par>
                                <p:cTn id="13" presetID="16" presetClass="entr" presetSubtype="21" fill="hold" nodeType="withEffect">
                                  <p:stCondLst>
                                    <p:cond delay="0"/>
                                  </p:stCondLst>
                                  <p:childTnLst>
                                    <p:set>
                                      <p:cBhvr>
                                        <p:cTn id="14" dur="1" fill="hold">
                                          <p:stCondLst>
                                            <p:cond delay="0"/>
                                          </p:stCondLst>
                                        </p:cTn>
                                        <p:tgtEl>
                                          <p:spTgt spid="12304"/>
                                        </p:tgtEl>
                                        <p:attrNameLst>
                                          <p:attrName>style.visibility</p:attrName>
                                        </p:attrNameLst>
                                      </p:cBhvr>
                                      <p:to>
                                        <p:strVal val="visible"/>
                                      </p:to>
                                    </p:set>
                                    <p:animEffect transition="in" filter="barn(inVertical)">
                                      <p:cBhvr>
                                        <p:cTn id="15" dur="500"/>
                                        <p:tgtEl>
                                          <p:spTgt spid="1230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505119" y="340070"/>
            <a:ext cx="6481720" cy="566238"/>
          </a:xfrm>
          <a:prstGeom prst="roundRect">
            <a:avLst/>
          </a:prstGeom>
          <a:solidFill>
            <a:srgbClr val="FFFF66"/>
          </a:solid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00066"/>
                </a:solidFill>
                <a:latin typeface="#9Slide03 AllRoundGothic" panose="020B0604020202020204" charset="0"/>
                <a:cs typeface="#9Slide03 Arima Madurai Black" panose="00000A00000000000000" pitchFamily="2" charset="0"/>
              </a:rPr>
              <a:t>TẮT ĐÈN CỒN TRONG PHÒNG THÍ NGHIỆM</a:t>
            </a:r>
          </a:p>
        </p:txBody>
      </p:sp>
      <p:sp>
        <p:nvSpPr>
          <p:cNvPr id="10" name="Rounded Rectangle 9"/>
          <p:cNvSpPr/>
          <p:nvPr/>
        </p:nvSpPr>
        <p:spPr>
          <a:xfrm>
            <a:off x="2621377" y="1052757"/>
            <a:ext cx="5163011" cy="1185933"/>
          </a:xfrm>
          <a:prstGeom prst="roundRect">
            <a:avLst/>
          </a:prstGeom>
          <a:solidFill>
            <a:srgbClr val="B0FF89"/>
          </a:solidFill>
          <a:ln>
            <a:solidFill>
              <a:srgbClr val="99FF66"/>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panose="020B0604020202020204" charset="0"/>
                <a:cs typeface="#9Slide03 Arima Madurai" panose="020B0604020202020204" charset="0"/>
              </a:rPr>
              <a:t>Trong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phòng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để</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người</a:t>
            </a:r>
            <a:r>
              <a:rPr lang="en-US" dirty="0">
                <a:solidFill>
                  <a:srgbClr val="000066"/>
                </a:solidFill>
                <a:latin typeface="#9Slide03 Arima Madurai" panose="020B0604020202020204" charset="0"/>
                <a:cs typeface="#9Slide03 Arima Madurai" panose="020B0604020202020204" charset="0"/>
              </a:rPr>
              <a:t> ta </a:t>
            </a:r>
            <a:r>
              <a:rPr lang="en-US" dirty="0" err="1">
                <a:solidFill>
                  <a:srgbClr val="000066"/>
                </a:solidFill>
                <a:latin typeface="#9Slide03 Arima Madurai" panose="020B0604020202020204" charset="0"/>
                <a:cs typeface="#9Slide03 Arima Madurai" panose="020B0604020202020204" charset="0"/>
              </a:rPr>
              <a:t>không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trực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tiếp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thổi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ngọn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dùng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nắp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đậy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lại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Việc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làm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này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nhằm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nguồn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cung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cấp</a:t>
            </a:r>
            <a:r>
              <a:rPr lang="en-US" dirty="0">
                <a:solidFill>
                  <a:srgbClr val="000066"/>
                </a:solidFill>
                <a:latin typeface="#9Slide03 Arima Madurai" panose="020B0604020202020204" charset="0"/>
                <a:cs typeface="#9Slide03 Arima Madurai" panose="020B0604020202020204" charset="0"/>
              </a:rPr>
              <a:t> oxygen, </a:t>
            </a:r>
            <a:r>
              <a:rPr lang="en-US" dirty="0" err="1">
                <a:solidFill>
                  <a:srgbClr val="000066"/>
                </a:solidFill>
                <a:latin typeface="#9Slide03 Arima Madurai" panose="020B0604020202020204" charset="0"/>
                <a:cs typeface="#9Slide03 Arima Madurai" panose="020B0604020202020204" charset="0"/>
              </a:rPr>
              <a:t>ngọn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sẽ</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tiêu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thụ</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hết</a:t>
            </a:r>
            <a:r>
              <a:rPr lang="en-US" dirty="0">
                <a:solidFill>
                  <a:srgbClr val="000066"/>
                </a:solidFill>
                <a:latin typeface="#9Slide03 Arima Madurai" panose="020B0604020202020204" charset="0"/>
                <a:cs typeface="#9Slide03 Arima Madurai" panose="020B0604020202020204" charset="0"/>
              </a:rPr>
              <a:t> oxygen </a:t>
            </a:r>
            <a:r>
              <a:rPr lang="en-US" dirty="0" err="1">
                <a:solidFill>
                  <a:srgbClr val="000066"/>
                </a:solidFill>
                <a:latin typeface="#9Slide03 Arima Madurai" panose="020B0604020202020204" charset="0"/>
                <a:cs typeface="#9Slide03 Arima Madurai" panose="020B0604020202020204" charset="0"/>
              </a:rPr>
              <a:t>còn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sót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lại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rồi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tự</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a:t>
            </a:r>
          </a:p>
        </p:txBody>
      </p:sp>
      <p:pic>
        <p:nvPicPr>
          <p:cNvPr id="14340" name="Picture 4" descr="Hình ảnh Đốt đèn Cồn Minh Họa Hoạt Hình Dụng Cụ Hóa Học Thiết Bị Hóa Học,  đèn, Dụng Cụ Hóa Học, Hóa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33" b="94750" l="25167" r="81917">
                        <a14:foregroundMark x1="34333" y1="91000" x2="66833" y2="90250"/>
                        <a14:foregroundMark x1="36250" y1="77333" x2="41167" y2="84417"/>
                        <a14:foregroundMark x1="34833" y1="88417" x2="31500" y2="92583"/>
                        <a14:foregroundMark x1="32917" y1="92583" x2="68917" y2="93083"/>
                        <a14:foregroundMark x1="49417" y1="34917" x2="44417" y2="63167"/>
                        <a14:foregroundMark x1="41417" y1="30750" x2="42083" y2="37750"/>
                        <a14:foregroundMark x1="61417" y1="45083" x2="64500" y2="42750"/>
                        <a14:foregroundMark x1="52417" y1="17083" x2="64250" y2="34917"/>
                        <a14:foregroundMark x1="56000" y1="18250" x2="71250" y2="9750"/>
                        <a14:foregroundMark x1="50833" y1="18250" x2="62333" y2="34750"/>
                      </a14:backgroundRemoval>
                    </a14:imgEffect>
                  </a14:imgLayer>
                </a14:imgProps>
              </a:ext>
              <a:ext uri="{28A0092B-C50C-407E-A947-70E740481C1C}">
                <a14:useLocalDpi xmlns:a14="http://schemas.microsoft.com/office/drawing/2010/main" val="0"/>
              </a:ext>
            </a:extLst>
          </a:blip>
          <a:srcRect l="21621" t="2703" r="17414" b="4943"/>
          <a:stretch/>
        </p:blipFill>
        <p:spPr bwMode="auto">
          <a:xfrm>
            <a:off x="352003" y="821577"/>
            <a:ext cx="2160573" cy="327299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722967" y="3157958"/>
            <a:ext cx="5163011" cy="1185933"/>
          </a:xfrm>
          <a:prstGeom prst="roundRect">
            <a:avLst/>
          </a:prstGeom>
          <a:solidFill>
            <a:schemeClr val="accent5">
              <a:lumMod val="40000"/>
              <a:lumOff val="60000"/>
            </a:schemeClr>
          </a:solidFill>
          <a:ln>
            <a:solidFill>
              <a:schemeClr val="accent2">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2060"/>
                </a:solidFill>
                <a:latin typeface="#9Slide03 Arima Madurai" panose="020B0604020202020204" charset="0"/>
                <a:cs typeface="#9Slide03 Arima Madurai" panose="020B0604020202020204" charset="0"/>
              </a:rPr>
              <a:t>Khi</a:t>
            </a:r>
            <a:r>
              <a:rPr lang="en-US" dirty="0">
                <a:solidFill>
                  <a:srgbClr val="002060"/>
                </a:solidFill>
                <a:latin typeface="#9Slide03 Arima Madurai" panose="020B0604020202020204" charset="0"/>
                <a:cs typeface="#9Slide03 Arima Madurai" panose="020B0604020202020204" charset="0"/>
              </a:rPr>
              <a:t> ta </a:t>
            </a:r>
            <a:r>
              <a:rPr lang="en-US" dirty="0" err="1">
                <a:solidFill>
                  <a:srgbClr val="002060"/>
                </a:solidFill>
                <a:latin typeface="#9Slide03 Arima Madurai" panose="020B0604020202020204" charset="0"/>
                <a:cs typeface="#9Slide03 Arima Madurai" panose="020B0604020202020204" charset="0"/>
              </a:rPr>
              <a:t>dùng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tắt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nếu</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quá</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mạnh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thì</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bọt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nước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có</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bắn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vào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bấc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gây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ra</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hiện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tượng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nổ</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lách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tách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thậm</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chí</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cồn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còn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có</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bị</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văng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vào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mắt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rất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nguy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hiểm</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Đồng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thời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việc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cũng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vô</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tình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cung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cấp</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đèn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cồn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một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lượng</a:t>
            </a:r>
            <a:r>
              <a:rPr lang="en-US" dirty="0">
                <a:solidFill>
                  <a:srgbClr val="002060"/>
                </a:solidFill>
                <a:latin typeface="#9Slide03 Arima Madurai" panose="020B0604020202020204" charset="0"/>
                <a:cs typeface="#9Slide03 Arima Madurai" panose="020B0604020202020204" charset="0"/>
              </a:rPr>
              <a:t> oxygen </a:t>
            </a:r>
            <a:r>
              <a:rPr lang="en-US" dirty="0" err="1">
                <a:solidFill>
                  <a:srgbClr val="002060"/>
                </a:solidFill>
                <a:latin typeface="#9Slide03 Arima Madurai" panose="020B0604020202020204" charset="0"/>
                <a:cs typeface="#9Slide03 Arima Madurai" panose="020B0604020202020204" charset="0"/>
              </a:rPr>
              <a:t>trong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không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khí</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khiến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ngọn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lửa</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bốc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cháy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dữ</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dội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hơn</a:t>
            </a:r>
            <a:r>
              <a:rPr lang="en-US" dirty="0">
                <a:solidFill>
                  <a:srgbClr val="002060"/>
                </a:solidFill>
                <a:latin typeface="#9Slide03 Arima Madurai" panose="020B0604020202020204" charset="0"/>
                <a:cs typeface="#9Slide03 Arima Madurai" panose="020B0604020202020204" charset="0"/>
              </a:rPr>
              <a:t>.</a:t>
            </a:r>
          </a:p>
        </p:txBody>
      </p:sp>
      <p:grpSp>
        <p:nvGrpSpPr>
          <p:cNvPr id="3" name="Group 2"/>
          <p:cNvGrpSpPr/>
          <p:nvPr/>
        </p:nvGrpSpPr>
        <p:grpSpPr>
          <a:xfrm>
            <a:off x="2719882" y="2238690"/>
            <a:ext cx="4891670" cy="784937"/>
            <a:chOff x="2512576" y="2258517"/>
            <a:chExt cx="4891670" cy="784937"/>
          </a:xfrm>
        </p:grpSpPr>
        <p:sp>
          <p:nvSpPr>
            <p:cNvPr id="14" name="Rounded Rectangle 13"/>
            <p:cNvSpPr/>
            <p:nvPr/>
          </p:nvSpPr>
          <p:spPr>
            <a:xfrm>
              <a:off x="2714470" y="2442700"/>
              <a:ext cx="4689776" cy="475003"/>
            </a:xfrm>
            <a:prstGeom prst="roundRect">
              <a:avLst/>
            </a:prstGeom>
            <a:no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sao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thể</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trực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tiếp</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thổi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tắt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đèn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cồn</a:t>
              </a:r>
              <a:r>
                <a:rPr lang="en-US" sz="1500" dirty="0">
                  <a:solidFill>
                    <a:srgbClr val="002060"/>
                  </a:solidFill>
                  <a:latin typeface="#9Slide03 Arima Madurai Black" panose="00000A00000000000000" pitchFamily="2" charset="0"/>
                  <a:cs typeface="#9Slide03 Arima Madurai Black" panose="00000A00000000000000" pitchFamily="2" charset="0"/>
                </a:rPr>
                <a:t> ?</a:t>
              </a:r>
            </a:p>
          </p:txBody>
        </p:sp>
        <p:pic>
          <p:nvPicPr>
            <p:cNvPr id="15" name="Picture 6" descr="Hình ảnh Biểu Tượng Dấu Hỏi Màu Vàng, Màu Vàng, Dấu Chấm Hỏi, Biểu Tượng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12576" y="2258517"/>
              <a:ext cx="784937" cy="7849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74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4117585"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T</a:t>
            </a:r>
            <a:r>
              <a:rPr lang="en-US" sz="2400" dirty="0" err="1" smtClean="0">
                <a:solidFill>
                  <a:srgbClr val="000066"/>
                </a:solidFill>
                <a:latin typeface="#9Slide03 BoosterNextFYBlack" panose="02000A03000000020004" pitchFamily="2" charset="0"/>
              </a:rPr>
              <a:t>ính</a:t>
            </a:r>
            <a:r>
              <a:rPr lang="en-US" sz="2400" dirty="0" smtClean="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của</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nhiên</a:t>
            </a:r>
            <a:r>
              <a:rPr lang="en-US" sz="2400" dirty="0" smtClean="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5" name="Pentagon 4"/>
          <p:cNvSpPr/>
          <p:nvPr/>
        </p:nvSpPr>
        <p:spPr>
          <a:xfrm>
            <a:off x="450821" y="1057163"/>
            <a:ext cx="4670879" cy="376517"/>
          </a:xfrm>
          <a:prstGeom prst="homePlat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smtClean="0">
                <a:solidFill>
                  <a:srgbClr val="000066"/>
                </a:solidFill>
                <a:latin typeface="#9Slide03 Arima Madurai Black" panose="020B0604020202020204" charset="0"/>
                <a:cs typeface="#9Slide03 Arima Madurai Black" panose="020B0604020202020204" charset="0"/>
              </a:rPr>
              <a:t>Hoạt</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động</a:t>
            </a:r>
            <a:r>
              <a:rPr lang="en-US" sz="1600" dirty="0" smtClean="0">
                <a:solidFill>
                  <a:srgbClr val="000066"/>
                </a:solidFill>
                <a:latin typeface="#9Slide03 Arima Madurai Black" panose="020B0604020202020204" charset="0"/>
                <a:cs typeface="#9Slide03 Arima Madurai Black" panose="020B0604020202020204" charset="0"/>
              </a:rPr>
              <a:t> 2: </a:t>
            </a:r>
            <a:r>
              <a:rPr lang="en-US" sz="1600" dirty="0" err="1" smtClean="0">
                <a:solidFill>
                  <a:srgbClr val="000066"/>
                </a:solidFill>
                <a:latin typeface="#9Slide03 Arima Madurai Black" panose="020B0604020202020204" charset="0"/>
                <a:cs typeface="#9Slide03 Arima Madurai Black" panose="020B0604020202020204" charset="0"/>
              </a:rPr>
              <a:t>Tính</a:t>
            </a:r>
            <a:r>
              <a:rPr lang="en-US" sz="1600" dirty="0" smtClean="0">
                <a:solidFill>
                  <a:srgbClr val="000066"/>
                </a:solidFill>
                <a:latin typeface="#9Slide03 Arima Madurai Black" panose="020B0604020202020204" charset="0"/>
                <a:cs typeface="#9Slide03 Arima Madurai Black" panose="020B0604020202020204" charset="0"/>
              </a:rPr>
              <a:t> tan </a:t>
            </a:r>
            <a:r>
              <a:rPr lang="en-US" sz="1600" dirty="0" err="1" smtClean="0">
                <a:solidFill>
                  <a:srgbClr val="000066"/>
                </a:solidFill>
                <a:latin typeface="#9Slide03 Arima Madurai Black" panose="020B0604020202020204" charset="0"/>
                <a:cs typeface="#9Slide03 Arima Madurai Black" panose="020B0604020202020204" charset="0"/>
              </a:rPr>
              <a:t>trong</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nước</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của</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xăng</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dầu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6" name="Group 5"/>
          <p:cNvGrpSpPr/>
          <p:nvPr/>
        </p:nvGrpSpPr>
        <p:grpSpPr>
          <a:xfrm>
            <a:off x="450821" y="1513331"/>
            <a:ext cx="3546644" cy="1188576"/>
            <a:chOff x="450821" y="1513331"/>
            <a:chExt cx="3546644" cy="1188576"/>
          </a:xfrm>
        </p:grpSpPr>
        <p:grpSp>
          <p:nvGrpSpPr>
            <p:cNvPr id="7" name="Group 6"/>
            <p:cNvGrpSpPr/>
            <p:nvPr/>
          </p:nvGrpSpPr>
          <p:grpSpPr>
            <a:xfrm>
              <a:off x="450821" y="1513331"/>
              <a:ext cx="3546644" cy="1139421"/>
              <a:chOff x="514829" y="1650491"/>
              <a:chExt cx="3546644" cy="1139421"/>
            </a:xfrm>
          </p:grpSpPr>
          <p:sp>
            <p:nvSpPr>
              <p:cNvPr id="9" name="Rounded Rectangle 8"/>
              <p:cNvSpPr/>
              <p:nvPr/>
            </p:nvSpPr>
            <p:spPr>
              <a:xfrm>
                <a:off x="514829" y="1650491"/>
                <a:ext cx="3546644" cy="1139421"/>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718671"/>
                <a:ext cx="1025076" cy="107124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403011" y="1532356"/>
              <a:ext cx="2594454" cy="1169551"/>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khoảng</a:t>
              </a:r>
              <a:r>
                <a:rPr lang="en-US" dirty="0">
                  <a:solidFill>
                    <a:srgbClr val="000066"/>
                  </a:solidFill>
                  <a:latin typeface="#9Slide03 Arima Madurai" panose="020B0604020202020204" charset="0"/>
                  <a:cs typeface="#9Slide03 Arima Madurai" panose="020B0604020202020204" charset="0"/>
                </a:rPr>
                <a:t> 5 ml </a:t>
              </a:r>
              <a:r>
                <a:rPr lang="en-US" dirty="0" err="1">
                  <a:solidFill>
                    <a:srgbClr val="000066"/>
                  </a:solidFill>
                  <a:latin typeface="#9Slide03 Arima Madurai" panose="020B0604020202020204" charset="0"/>
                  <a:cs typeface="#9Slide03 Arima Madurai" panose="020B0604020202020204" charset="0"/>
                </a:rPr>
                <a:t>xăng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cốc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nước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rút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nhận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xét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đó</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nặng</a:t>
              </a:r>
              <a:r>
                <a:rPr lang="en-US" dirty="0">
                  <a:solidFill>
                    <a:srgbClr val="000066"/>
                  </a:solidFill>
                  <a:latin typeface="#9Slide03 Arima Madurai" panose="020B0604020202020204" charset="0"/>
                  <a:cs typeface="#9Slide03 Arima Madurai" panose="020B0604020202020204" charset="0"/>
                </a:rPr>
                <a:t> hay </a:t>
              </a:r>
              <a:r>
                <a:rPr lang="en-US" dirty="0" err="1">
                  <a:solidFill>
                    <a:srgbClr val="000066"/>
                  </a:solidFill>
                  <a:latin typeface="#9Slide03 Arima Madurai" panose="020B0604020202020204" charset="0"/>
                  <a:cs typeface="#9Slide03 Arima Madurai" panose="020B0604020202020204" charset="0"/>
                </a:rPr>
                <a:t>nhẹ</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hơn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nước</a:t>
              </a:r>
              <a:r>
                <a:rPr lang="en-US" dirty="0">
                  <a:solidFill>
                    <a:srgbClr val="000066"/>
                  </a:solidFill>
                  <a:latin typeface="#9Slide03 Arima Madurai" panose="020B0604020202020204" charset="0"/>
                  <a:cs typeface="#9Slide03 Arima Madurai" panose="020B0604020202020204" charset="0"/>
                </a:rPr>
                <a:t>.</a:t>
              </a:r>
            </a:p>
          </p:txBody>
        </p:sp>
      </p:grpSp>
      <p:cxnSp>
        <p:nvCxnSpPr>
          <p:cNvPr id="11" name="Straight Connector 10"/>
          <p:cNvCxnSpPr/>
          <p:nvPr/>
        </p:nvCxnSpPr>
        <p:spPr>
          <a:xfrm>
            <a:off x="4133682" y="1444598"/>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8194" name="Picture 2" descr="Hình ảnh Cốc ống Nghiệm Phim Hoạt Hình Vẽ Tay Tối Giản, Cốc Clipart, Cốc  Thủy Tinh, ống Nghiệm miễn phí tải tập tin PNG PSDComment và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500" b="95750" l="4083" r="90000"/>
                    </a14:imgEffect>
                  </a14:imgLayer>
                </a14:imgProps>
              </a:ext>
              <a:ext uri="{28A0092B-C50C-407E-A947-70E740481C1C}">
                <a14:useLocalDpi xmlns:a14="http://schemas.microsoft.com/office/drawing/2010/main" val="0"/>
              </a:ext>
            </a:extLst>
          </a:blip>
          <a:srcRect b="4374"/>
          <a:stretch/>
        </p:blipFill>
        <p:spPr bwMode="auto">
          <a:xfrm>
            <a:off x="1205119" y="2756771"/>
            <a:ext cx="1939824" cy="185497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83070" y="2905772"/>
            <a:ext cx="1090971" cy="336165"/>
            <a:chOff x="83070" y="2905772"/>
            <a:chExt cx="1090971" cy="336165"/>
          </a:xfrm>
        </p:grpSpPr>
        <p:sp>
          <p:nvSpPr>
            <p:cNvPr id="2" name="Line Callout 1 (Accent Bar) 1"/>
            <p:cNvSpPr/>
            <p:nvPr/>
          </p:nvSpPr>
          <p:spPr>
            <a:xfrm rot="10800000">
              <a:off x="83070" y="2905772"/>
              <a:ext cx="966121" cy="297712"/>
            </a:xfrm>
            <a:prstGeom prst="accentCallout1">
              <a:avLst>
                <a:gd name="adj1" fmla="val 47198"/>
                <a:gd name="adj2" fmla="val -8333"/>
                <a:gd name="adj3" fmla="val 91000"/>
                <a:gd name="adj4" fmla="val -274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6130" y="2934160"/>
              <a:ext cx="607911" cy="307777"/>
            </a:xfrm>
            <a:prstGeom prst="rect">
              <a:avLst/>
            </a:prstGeom>
            <a:noFill/>
          </p:spPr>
          <p:txBody>
            <a:bodyPr wrap="square" rtlCol="0">
              <a:spAutoFit/>
            </a:bodyPr>
            <a:lstStyle/>
            <a:p>
              <a:pPr algn="ctr"/>
              <a:r>
                <a:rPr lang="en-US" dirty="0" err="1">
                  <a:solidFill>
                    <a:srgbClr val="002060"/>
                  </a:solidFill>
                  <a:latin typeface="#9Slide03 Arima Madurai" panose="020B0604020202020204" charset="0"/>
                  <a:cs typeface="#9Slide03 Arima Madurai" panose="020B0604020202020204" charset="0"/>
                </a:rPr>
                <a:t>Xăng</a:t>
              </a:r>
              <a:endParaRPr lang="en-US" dirty="0">
                <a:solidFill>
                  <a:srgbClr val="002060"/>
                </a:solidFill>
                <a:latin typeface="#9Slide03 Arima Madurai" panose="020B0604020202020204" charset="0"/>
                <a:cs typeface="#9Slide03 Arima Madurai" panose="020B0604020202020204" charset="0"/>
              </a:endParaRPr>
            </a:p>
          </p:txBody>
        </p:sp>
      </p:grpSp>
      <p:grpSp>
        <p:nvGrpSpPr>
          <p:cNvPr id="14" name="Group 13"/>
          <p:cNvGrpSpPr/>
          <p:nvPr/>
        </p:nvGrpSpPr>
        <p:grpSpPr>
          <a:xfrm>
            <a:off x="2057508" y="4124015"/>
            <a:ext cx="1474456" cy="307777"/>
            <a:chOff x="2898756" y="4134080"/>
            <a:chExt cx="1474456" cy="307777"/>
          </a:xfrm>
        </p:grpSpPr>
        <p:sp>
          <p:nvSpPr>
            <p:cNvPr id="13" name="Line Callout 1 (Accent Bar) 12"/>
            <p:cNvSpPr/>
            <p:nvPr/>
          </p:nvSpPr>
          <p:spPr>
            <a:xfrm>
              <a:off x="2898756" y="4134080"/>
              <a:ext cx="966121" cy="297712"/>
            </a:xfrm>
            <a:prstGeom prst="accentCallout1">
              <a:avLst>
                <a:gd name="adj1" fmla="val 39520"/>
                <a:gd name="adj2" fmla="val 85367"/>
                <a:gd name="adj3" fmla="val 38786"/>
                <a:gd name="adj4" fmla="val 596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65301" y="4134080"/>
              <a:ext cx="607911" cy="307777"/>
            </a:xfrm>
            <a:prstGeom prst="rect">
              <a:avLst/>
            </a:prstGeom>
            <a:noFill/>
          </p:spPr>
          <p:txBody>
            <a:bodyPr wrap="square" rtlCol="0">
              <a:spAutoFit/>
            </a:bodyPr>
            <a:lstStyle/>
            <a:p>
              <a:pPr algn="ctr"/>
              <a:r>
                <a:rPr lang="en-US" dirty="0" err="1">
                  <a:solidFill>
                    <a:srgbClr val="002060"/>
                  </a:solidFill>
                  <a:latin typeface="#9Slide03 Arima Madurai" panose="020B0604020202020204" charset="0"/>
                  <a:cs typeface="#9Slide03 Arima Madurai" panose="020B0604020202020204" charset="0"/>
                </a:rPr>
                <a:t>Nước</a:t>
              </a:r>
              <a:endParaRPr lang="en-US" dirty="0">
                <a:solidFill>
                  <a:srgbClr val="002060"/>
                </a:solidFill>
                <a:latin typeface="#9Slide03 Arima Madurai" panose="020B0604020202020204" charset="0"/>
                <a:cs typeface="#9Slide03 Arima Madurai" panose="020B0604020202020204" charset="0"/>
              </a:endParaRPr>
            </a:p>
          </p:txBody>
        </p:sp>
      </p:grpSp>
      <p:sp>
        <p:nvSpPr>
          <p:cNvPr id="18" name="Horizontal Scroll 17"/>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19" name="Rounded Rectangle 18"/>
          <p:cNvSpPr/>
          <p:nvPr/>
        </p:nvSpPr>
        <p:spPr>
          <a:xfrm>
            <a:off x="4567921" y="1560561"/>
            <a:ext cx="3674078"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nổi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trên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mặt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không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hòa</a:t>
            </a:r>
            <a:r>
              <a:rPr lang="en-US" dirty="0">
                <a:solidFill>
                  <a:srgbClr val="000066"/>
                </a:solidFill>
                <a:latin typeface="#9Slide03 Arima Madurai Black" panose="00000A00000000000000" pitchFamily="2" charset="0"/>
                <a:cs typeface="#9Slide03 Arima Madurai Black" panose="00000A00000000000000" pitchFamily="2" charset="0"/>
              </a:rPr>
              <a:t> tan </a:t>
            </a:r>
            <a:r>
              <a:rPr lang="en-US" dirty="0" err="1">
                <a:solidFill>
                  <a:srgbClr val="000066"/>
                </a:solidFill>
                <a:latin typeface="#9Slide03 Arima Madurai Black" panose="00000A00000000000000" pitchFamily="2" charset="0"/>
                <a:cs typeface="#9Slide03 Arima Madurai Black" panose="00000A00000000000000" pitchFamily="2" charset="0"/>
              </a:rPr>
              <a:t>vào</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
        <p:nvSpPr>
          <p:cNvPr id="20" name="Rounded Rectangle 19"/>
          <p:cNvSpPr/>
          <p:nvPr/>
        </p:nvSpPr>
        <p:spPr>
          <a:xfrm>
            <a:off x="4567921" y="2322894"/>
            <a:ext cx="3674078" cy="43387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có</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khối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lượng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riêng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nhẹ</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hơn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21" name="AutoShape 6" descr="Sự cố tràn dầu gây hậu quả như thế nào tới môi trường? - Aqualif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68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heel(1)">
                                      <p:cBhvr>
                                        <p:cTn id="10" dur="2000"/>
                                        <p:tgtEl>
                                          <p:spTgt spid="8194"/>
                                        </p:tgtEl>
                                      </p:cBhvr>
                                    </p:animEffect>
                                  </p:childTnLst>
                                </p:cTn>
                              </p:par>
                              <p:par>
                                <p:cTn id="11" presetID="21"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27442" y="314861"/>
            <a:ext cx="4006921" cy="6575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THẢO </a:t>
            </a:r>
            <a:r>
              <a:rPr lang="en-US" sz="2000" b="1" dirty="0" smtClean="0">
                <a:solidFill>
                  <a:srgbClr val="FF0000"/>
                </a:solidFill>
              </a:rPr>
              <a:t>LUẬN </a:t>
            </a:r>
            <a:endParaRPr lang="en-US" sz="2000" b="1" dirty="0">
              <a:solidFill>
                <a:srgbClr val="FF0000"/>
              </a:solidFill>
            </a:endParaRPr>
          </a:p>
        </p:txBody>
      </p:sp>
      <p:sp>
        <p:nvSpPr>
          <p:cNvPr id="3" name="Rectangle 2"/>
          <p:cNvSpPr/>
          <p:nvPr/>
        </p:nvSpPr>
        <p:spPr>
          <a:xfrm>
            <a:off x="554804" y="857446"/>
            <a:ext cx="7582328" cy="3785652"/>
          </a:xfrm>
          <a:prstGeom prst="rect">
            <a:avLst/>
          </a:prstGeom>
        </p:spPr>
        <p:txBody>
          <a:bodyPr wrap="square">
            <a:spAutoFit/>
          </a:bodyPr>
          <a:lstStyle/>
          <a:p>
            <a:pPr>
              <a:lnSpc>
                <a:spcPct val="150000"/>
              </a:lnSpc>
            </a:pPr>
            <a:r>
              <a:rPr lang="en-US" sz="2000" b="1" dirty="0">
                <a:solidFill>
                  <a:srgbClr val="FF0000"/>
                </a:solidFill>
              </a:rPr>
              <a:t>Câu 1: </a:t>
            </a:r>
            <a:r>
              <a:rPr lang="en-US" sz="2000" b="1" dirty="0" err="1">
                <a:solidFill>
                  <a:srgbClr val="000066"/>
                </a:solidFill>
              </a:rPr>
              <a:t>Tại</a:t>
            </a:r>
            <a:r>
              <a:rPr lang="en-US" sz="2000" b="1" dirty="0">
                <a:solidFill>
                  <a:srgbClr val="000066"/>
                </a:solidFill>
              </a:rPr>
              <a:t> </a:t>
            </a:r>
            <a:r>
              <a:rPr lang="en-US" sz="2000" b="1" dirty="0" err="1">
                <a:solidFill>
                  <a:srgbClr val="000066"/>
                </a:solidFill>
              </a:rPr>
              <a:t>sao</a:t>
            </a:r>
            <a:r>
              <a:rPr lang="en-US" sz="2000" b="1" dirty="0">
                <a:solidFill>
                  <a:srgbClr val="000066"/>
                </a:solidFill>
              </a:rPr>
              <a:t> </a:t>
            </a:r>
            <a:r>
              <a:rPr lang="en-US" sz="2000" b="1" dirty="0" err="1">
                <a:solidFill>
                  <a:srgbClr val="000066"/>
                </a:solidFill>
              </a:rPr>
              <a:t>không</a:t>
            </a:r>
            <a:r>
              <a:rPr lang="en-US" sz="2000" b="1" dirty="0">
                <a:solidFill>
                  <a:srgbClr val="000066"/>
                </a:solidFill>
              </a:rPr>
              <a:t> </a:t>
            </a:r>
            <a:r>
              <a:rPr lang="en-US" sz="2000" b="1" dirty="0" err="1">
                <a:solidFill>
                  <a:srgbClr val="000066"/>
                </a:solidFill>
              </a:rPr>
              <a:t>dập</a:t>
            </a:r>
            <a:r>
              <a:rPr lang="en-US" sz="2000" b="1" dirty="0">
                <a:solidFill>
                  <a:srgbClr val="000066"/>
                </a:solidFill>
              </a:rPr>
              <a:t> </a:t>
            </a:r>
            <a:r>
              <a:rPr lang="en-US" sz="2000" b="1" dirty="0" err="1">
                <a:solidFill>
                  <a:srgbClr val="000066"/>
                </a:solidFill>
              </a:rPr>
              <a:t>tắt</a:t>
            </a:r>
            <a:r>
              <a:rPr lang="en-US" sz="2000" b="1" dirty="0">
                <a:solidFill>
                  <a:srgbClr val="000066"/>
                </a:solidFill>
              </a:rPr>
              <a:t> </a:t>
            </a:r>
            <a:r>
              <a:rPr lang="en-US" sz="2000" b="1" dirty="0" err="1">
                <a:solidFill>
                  <a:srgbClr val="000066"/>
                </a:solidFill>
              </a:rPr>
              <a:t>đám</a:t>
            </a:r>
            <a:r>
              <a:rPr lang="en-US" sz="2000" b="1" dirty="0">
                <a:solidFill>
                  <a:srgbClr val="000066"/>
                </a:solidFill>
              </a:rPr>
              <a:t> </a:t>
            </a:r>
            <a:r>
              <a:rPr lang="en-US" sz="2000" b="1" dirty="0" err="1">
                <a:solidFill>
                  <a:srgbClr val="000066"/>
                </a:solidFill>
              </a:rPr>
              <a:t>cháy</a:t>
            </a:r>
            <a:r>
              <a:rPr lang="en-US" sz="2000" b="1" dirty="0">
                <a:solidFill>
                  <a:srgbClr val="000066"/>
                </a:solidFill>
              </a:rPr>
              <a:t> </a:t>
            </a:r>
            <a:r>
              <a:rPr lang="en-US" sz="2000" b="1" dirty="0" err="1">
                <a:solidFill>
                  <a:srgbClr val="000066"/>
                </a:solidFill>
              </a:rPr>
              <a:t>xăng</a:t>
            </a:r>
            <a:r>
              <a:rPr lang="en-US" sz="2000" b="1" dirty="0">
                <a:solidFill>
                  <a:srgbClr val="000066"/>
                </a:solidFill>
              </a:rPr>
              <a:t> </a:t>
            </a:r>
            <a:r>
              <a:rPr lang="en-US" sz="2000" b="1" dirty="0" err="1">
                <a:solidFill>
                  <a:srgbClr val="000066"/>
                </a:solidFill>
              </a:rPr>
              <a:t>dầu</a:t>
            </a:r>
            <a:r>
              <a:rPr lang="en-US" sz="2000" b="1" dirty="0">
                <a:solidFill>
                  <a:srgbClr val="000066"/>
                </a:solidFill>
              </a:rPr>
              <a:t> </a:t>
            </a:r>
            <a:r>
              <a:rPr lang="en-US" sz="2000" b="1" dirty="0" err="1">
                <a:solidFill>
                  <a:srgbClr val="000066"/>
                </a:solidFill>
              </a:rPr>
              <a:t>bằng</a:t>
            </a:r>
            <a:r>
              <a:rPr lang="en-US" sz="2000" b="1" dirty="0">
                <a:solidFill>
                  <a:srgbClr val="000066"/>
                </a:solidFill>
              </a:rPr>
              <a:t> </a:t>
            </a:r>
            <a:r>
              <a:rPr lang="en-US" sz="2000" b="1" dirty="0" err="1">
                <a:solidFill>
                  <a:srgbClr val="000066"/>
                </a:solidFill>
              </a:rPr>
              <a:t>nước</a:t>
            </a:r>
            <a:r>
              <a:rPr lang="en-US" sz="2000" b="1" dirty="0">
                <a:solidFill>
                  <a:srgbClr val="000066"/>
                </a:solidFill>
              </a:rPr>
              <a:t>. </a:t>
            </a:r>
          </a:p>
          <a:p>
            <a:pPr>
              <a:lnSpc>
                <a:spcPct val="150000"/>
              </a:lnSpc>
            </a:pPr>
            <a:endParaRPr lang="en-US" sz="2000" b="1" dirty="0" smtClean="0">
              <a:solidFill>
                <a:srgbClr val="FF0000"/>
              </a:solidFill>
            </a:endParaRPr>
          </a:p>
          <a:p>
            <a:pPr>
              <a:lnSpc>
                <a:spcPct val="150000"/>
              </a:lnSpc>
            </a:pPr>
            <a:r>
              <a:rPr lang="en-US" sz="2000" b="1" dirty="0" smtClean="0">
                <a:solidFill>
                  <a:srgbClr val="FF0000"/>
                </a:solidFill>
              </a:rPr>
              <a:t>Câu </a:t>
            </a:r>
            <a:r>
              <a:rPr lang="en-US" sz="2000" b="1" dirty="0">
                <a:solidFill>
                  <a:srgbClr val="FF0000"/>
                </a:solidFill>
              </a:rPr>
              <a:t>2: </a:t>
            </a:r>
            <a:r>
              <a:rPr lang="en-US" sz="2000" b="1" dirty="0">
                <a:solidFill>
                  <a:srgbClr val="000066"/>
                </a:solidFill>
              </a:rPr>
              <a:t>Làm </a:t>
            </a:r>
            <a:r>
              <a:rPr lang="en-US" sz="2000" b="1" dirty="0" err="1">
                <a:solidFill>
                  <a:srgbClr val="000066"/>
                </a:solidFill>
              </a:rPr>
              <a:t>cách</a:t>
            </a:r>
            <a:r>
              <a:rPr lang="en-US" sz="2000" b="1" dirty="0">
                <a:solidFill>
                  <a:srgbClr val="000066"/>
                </a:solidFill>
              </a:rPr>
              <a:t> </a:t>
            </a:r>
            <a:r>
              <a:rPr lang="en-US" sz="2000" b="1" dirty="0" err="1">
                <a:solidFill>
                  <a:srgbClr val="000066"/>
                </a:solidFill>
              </a:rPr>
              <a:t>nào</a:t>
            </a:r>
            <a:r>
              <a:rPr lang="en-US" sz="2000" b="1" dirty="0">
                <a:solidFill>
                  <a:srgbClr val="000066"/>
                </a:solidFill>
              </a:rPr>
              <a:t> </a:t>
            </a:r>
            <a:r>
              <a:rPr lang="en-US" sz="2000" b="1" dirty="0" err="1">
                <a:solidFill>
                  <a:srgbClr val="000066"/>
                </a:solidFill>
              </a:rPr>
              <a:t>để</a:t>
            </a:r>
            <a:r>
              <a:rPr lang="en-US" sz="2000" b="1" dirty="0">
                <a:solidFill>
                  <a:srgbClr val="000066"/>
                </a:solidFill>
              </a:rPr>
              <a:t> </a:t>
            </a:r>
            <a:r>
              <a:rPr lang="en-US" sz="2000" b="1" dirty="0" err="1">
                <a:solidFill>
                  <a:srgbClr val="000066"/>
                </a:solidFill>
              </a:rPr>
              <a:t>thu</a:t>
            </a:r>
            <a:r>
              <a:rPr lang="en-US" sz="2000" b="1" dirty="0">
                <a:solidFill>
                  <a:srgbClr val="000066"/>
                </a:solidFill>
              </a:rPr>
              <a:t> </a:t>
            </a:r>
            <a:r>
              <a:rPr lang="en-US" sz="2000" b="1" dirty="0" err="1">
                <a:solidFill>
                  <a:srgbClr val="000066"/>
                </a:solidFill>
              </a:rPr>
              <a:t>gom</a:t>
            </a:r>
            <a:r>
              <a:rPr lang="en-US" sz="2000" b="1" dirty="0">
                <a:solidFill>
                  <a:srgbClr val="000066"/>
                </a:solidFill>
              </a:rPr>
              <a:t> </a:t>
            </a:r>
            <a:r>
              <a:rPr lang="en-US" sz="2000" b="1" dirty="0" err="1">
                <a:solidFill>
                  <a:srgbClr val="000066"/>
                </a:solidFill>
              </a:rPr>
              <a:t>dầu</a:t>
            </a:r>
            <a:r>
              <a:rPr lang="en-US" sz="2000" b="1" dirty="0">
                <a:solidFill>
                  <a:srgbClr val="000066"/>
                </a:solidFill>
              </a:rPr>
              <a:t> </a:t>
            </a:r>
            <a:endParaRPr lang="en-US" sz="2000" b="1" dirty="0" smtClean="0">
              <a:solidFill>
                <a:srgbClr val="000066"/>
              </a:solidFill>
            </a:endParaRPr>
          </a:p>
          <a:p>
            <a:pPr>
              <a:lnSpc>
                <a:spcPct val="150000"/>
              </a:lnSpc>
            </a:pPr>
            <a:r>
              <a:rPr lang="en-US" sz="2000" b="1" dirty="0" err="1" smtClean="0">
                <a:solidFill>
                  <a:srgbClr val="000066"/>
                </a:solidFill>
              </a:rPr>
              <a:t>trên</a:t>
            </a:r>
            <a:r>
              <a:rPr lang="en-US" sz="2000" b="1" dirty="0" smtClean="0">
                <a:solidFill>
                  <a:srgbClr val="000066"/>
                </a:solidFill>
              </a:rPr>
              <a:t> </a:t>
            </a:r>
            <a:r>
              <a:rPr lang="en-US" sz="2000" b="1" dirty="0" err="1">
                <a:solidFill>
                  <a:srgbClr val="000066"/>
                </a:solidFill>
              </a:rPr>
              <a:t>mặt</a:t>
            </a:r>
            <a:r>
              <a:rPr lang="en-US" sz="2000" b="1" dirty="0">
                <a:solidFill>
                  <a:srgbClr val="000066"/>
                </a:solidFill>
              </a:rPr>
              <a:t> </a:t>
            </a:r>
            <a:r>
              <a:rPr lang="en-US" sz="2000" b="1" dirty="0" err="1">
                <a:solidFill>
                  <a:srgbClr val="000066"/>
                </a:solidFill>
              </a:rPr>
              <a:t>biển</a:t>
            </a:r>
            <a:r>
              <a:rPr lang="en-US" sz="2000" b="1" dirty="0">
                <a:solidFill>
                  <a:srgbClr val="000066"/>
                </a:solidFill>
              </a:rPr>
              <a:t> do </a:t>
            </a:r>
            <a:r>
              <a:rPr lang="en-US" sz="2000" b="1" dirty="0" err="1">
                <a:solidFill>
                  <a:srgbClr val="000066"/>
                </a:solidFill>
              </a:rPr>
              <a:t>các</a:t>
            </a:r>
            <a:r>
              <a:rPr lang="en-US" sz="2000" b="1" dirty="0">
                <a:solidFill>
                  <a:srgbClr val="000066"/>
                </a:solidFill>
              </a:rPr>
              <a:t> </a:t>
            </a:r>
            <a:r>
              <a:rPr lang="en-US" sz="2000" b="1" dirty="0" err="1">
                <a:solidFill>
                  <a:srgbClr val="000066"/>
                </a:solidFill>
              </a:rPr>
              <a:t>vụ</a:t>
            </a:r>
            <a:r>
              <a:rPr lang="en-US" sz="2000" b="1" dirty="0">
                <a:solidFill>
                  <a:srgbClr val="000066"/>
                </a:solidFill>
              </a:rPr>
              <a:t> </a:t>
            </a:r>
            <a:r>
              <a:rPr lang="en-US" sz="2000" b="1" dirty="0" err="1">
                <a:solidFill>
                  <a:srgbClr val="000066"/>
                </a:solidFill>
              </a:rPr>
              <a:t>tràn</a:t>
            </a:r>
            <a:r>
              <a:rPr lang="en-US" sz="2000" b="1" dirty="0">
                <a:solidFill>
                  <a:srgbClr val="000066"/>
                </a:solidFill>
              </a:rPr>
              <a:t> </a:t>
            </a:r>
            <a:r>
              <a:rPr lang="en-US" sz="2000" b="1" dirty="0" err="1">
                <a:solidFill>
                  <a:srgbClr val="000066"/>
                </a:solidFill>
              </a:rPr>
              <a:t>dầu</a:t>
            </a:r>
            <a:r>
              <a:rPr lang="en-US" sz="2000" b="1" dirty="0">
                <a:solidFill>
                  <a:srgbClr val="000066"/>
                </a:solidFill>
              </a:rPr>
              <a:t>?</a:t>
            </a:r>
          </a:p>
          <a:p>
            <a:pPr>
              <a:lnSpc>
                <a:spcPct val="150000"/>
              </a:lnSpc>
            </a:pPr>
            <a:endParaRPr lang="en-US" sz="2000" b="1" dirty="0" smtClean="0">
              <a:solidFill>
                <a:srgbClr val="FF0000"/>
              </a:solidFill>
            </a:endParaRPr>
          </a:p>
          <a:p>
            <a:pPr>
              <a:lnSpc>
                <a:spcPct val="150000"/>
              </a:lnSpc>
            </a:pPr>
            <a:endParaRPr lang="en-US" sz="2000" b="1" dirty="0">
              <a:solidFill>
                <a:srgbClr val="FF0000"/>
              </a:solidFill>
            </a:endParaRPr>
          </a:p>
          <a:p>
            <a:pPr>
              <a:lnSpc>
                <a:spcPct val="150000"/>
              </a:lnSpc>
            </a:pPr>
            <a:r>
              <a:rPr lang="en-US" sz="2000" b="1" dirty="0" smtClean="0">
                <a:solidFill>
                  <a:srgbClr val="FF0000"/>
                </a:solidFill>
              </a:rPr>
              <a:t>Câu </a:t>
            </a:r>
            <a:r>
              <a:rPr lang="en-US" sz="2000" b="1" dirty="0">
                <a:solidFill>
                  <a:srgbClr val="FF0000"/>
                </a:solidFill>
              </a:rPr>
              <a:t>3:  </a:t>
            </a:r>
            <a:r>
              <a:rPr lang="en-US" sz="2000" b="1" dirty="0" err="1">
                <a:solidFill>
                  <a:srgbClr val="000066"/>
                </a:solidFill>
              </a:rPr>
              <a:t>Tại</a:t>
            </a:r>
            <a:r>
              <a:rPr lang="en-US" sz="2000" b="1" dirty="0">
                <a:solidFill>
                  <a:srgbClr val="000066"/>
                </a:solidFill>
              </a:rPr>
              <a:t> </a:t>
            </a:r>
            <a:r>
              <a:rPr lang="en-US" sz="2000" b="1" dirty="0" err="1">
                <a:solidFill>
                  <a:srgbClr val="000066"/>
                </a:solidFill>
              </a:rPr>
              <a:t>sao</a:t>
            </a:r>
            <a:r>
              <a:rPr lang="en-US" sz="2000" b="1" dirty="0">
                <a:solidFill>
                  <a:srgbClr val="000066"/>
                </a:solidFill>
              </a:rPr>
              <a:t> </a:t>
            </a:r>
            <a:r>
              <a:rPr lang="en-US" sz="2000" b="1" dirty="0" err="1">
                <a:solidFill>
                  <a:srgbClr val="000066"/>
                </a:solidFill>
              </a:rPr>
              <a:t>chim</a:t>
            </a:r>
            <a:r>
              <a:rPr lang="en-US" sz="2000" b="1" dirty="0">
                <a:solidFill>
                  <a:srgbClr val="000066"/>
                </a:solidFill>
              </a:rPr>
              <a:t> </a:t>
            </a:r>
            <a:r>
              <a:rPr lang="en-US" sz="2000" b="1" dirty="0" err="1">
                <a:solidFill>
                  <a:srgbClr val="000066"/>
                </a:solidFill>
              </a:rPr>
              <a:t>bói</a:t>
            </a:r>
            <a:r>
              <a:rPr lang="en-US" sz="2000" b="1" dirty="0">
                <a:solidFill>
                  <a:srgbClr val="000066"/>
                </a:solidFill>
              </a:rPr>
              <a:t> </a:t>
            </a:r>
            <a:r>
              <a:rPr lang="en-US" sz="2000" b="1" dirty="0" err="1">
                <a:solidFill>
                  <a:srgbClr val="000066"/>
                </a:solidFill>
              </a:rPr>
              <a:t>cá</a:t>
            </a:r>
            <a:r>
              <a:rPr lang="en-US" sz="2000" b="1" dirty="0">
                <a:solidFill>
                  <a:srgbClr val="000066"/>
                </a:solidFill>
              </a:rPr>
              <a:t> </a:t>
            </a:r>
            <a:r>
              <a:rPr lang="en-US" sz="2000" b="1" dirty="0" err="1">
                <a:solidFill>
                  <a:srgbClr val="000066"/>
                </a:solidFill>
              </a:rPr>
              <a:t>có</a:t>
            </a:r>
            <a:r>
              <a:rPr lang="en-US" sz="2000" b="1" dirty="0">
                <a:solidFill>
                  <a:srgbClr val="000066"/>
                </a:solidFill>
              </a:rPr>
              <a:t> </a:t>
            </a:r>
            <a:r>
              <a:rPr lang="en-US" sz="2000" b="1" dirty="0" err="1">
                <a:solidFill>
                  <a:srgbClr val="000066"/>
                </a:solidFill>
              </a:rPr>
              <a:t>thể</a:t>
            </a:r>
            <a:r>
              <a:rPr lang="en-US" sz="2000" b="1" dirty="0">
                <a:solidFill>
                  <a:srgbClr val="000066"/>
                </a:solidFill>
              </a:rPr>
              <a:t> </a:t>
            </a:r>
            <a:r>
              <a:rPr lang="en-US" sz="2000" b="1" dirty="0" err="1">
                <a:solidFill>
                  <a:srgbClr val="000066"/>
                </a:solidFill>
              </a:rPr>
              <a:t>săn</a:t>
            </a:r>
            <a:r>
              <a:rPr lang="en-US" sz="2000" b="1" dirty="0">
                <a:solidFill>
                  <a:srgbClr val="000066"/>
                </a:solidFill>
              </a:rPr>
              <a:t> </a:t>
            </a:r>
            <a:r>
              <a:rPr lang="en-US" sz="2000" b="1" dirty="0" err="1">
                <a:solidFill>
                  <a:srgbClr val="000066"/>
                </a:solidFill>
              </a:rPr>
              <a:t>mồi</a:t>
            </a:r>
            <a:r>
              <a:rPr lang="en-US" sz="2000" b="1" dirty="0">
                <a:solidFill>
                  <a:srgbClr val="000066"/>
                </a:solidFill>
              </a:rPr>
              <a:t> </a:t>
            </a:r>
            <a:endParaRPr lang="en-US" sz="2000" b="1" dirty="0" smtClean="0">
              <a:solidFill>
                <a:srgbClr val="000066"/>
              </a:solidFill>
            </a:endParaRPr>
          </a:p>
          <a:p>
            <a:pPr>
              <a:lnSpc>
                <a:spcPct val="150000"/>
              </a:lnSpc>
            </a:pPr>
            <a:r>
              <a:rPr lang="en-US" sz="2000" b="1" dirty="0" err="1" smtClean="0">
                <a:solidFill>
                  <a:srgbClr val="000066"/>
                </a:solidFill>
              </a:rPr>
              <a:t>trên</a:t>
            </a:r>
            <a:r>
              <a:rPr lang="en-US" sz="2000" b="1" dirty="0" smtClean="0">
                <a:solidFill>
                  <a:srgbClr val="000066"/>
                </a:solidFill>
              </a:rPr>
              <a:t> </a:t>
            </a:r>
            <a:r>
              <a:rPr lang="en-US" sz="2000" b="1" dirty="0" err="1">
                <a:solidFill>
                  <a:srgbClr val="000066"/>
                </a:solidFill>
              </a:rPr>
              <a:t>mặt</a:t>
            </a:r>
            <a:r>
              <a:rPr lang="en-US" sz="2000" b="1" dirty="0">
                <a:solidFill>
                  <a:srgbClr val="000066"/>
                </a:solidFill>
              </a:rPr>
              <a:t> </a:t>
            </a:r>
            <a:r>
              <a:rPr lang="en-US" sz="2000" b="1" dirty="0" err="1">
                <a:solidFill>
                  <a:srgbClr val="000066"/>
                </a:solidFill>
              </a:rPr>
              <a:t>biển</a:t>
            </a:r>
            <a:r>
              <a:rPr lang="en-US" sz="2000" b="1" dirty="0">
                <a:solidFill>
                  <a:srgbClr val="000066"/>
                </a:solidFill>
              </a:rPr>
              <a:t>? </a:t>
            </a:r>
            <a:r>
              <a:rPr lang="en-US" sz="2000" b="1" dirty="0" err="1" smtClean="0">
                <a:solidFill>
                  <a:srgbClr val="000066"/>
                </a:solidFill>
              </a:rPr>
              <a:t>Tại</a:t>
            </a:r>
            <a:r>
              <a:rPr lang="en-US" sz="2000" b="1" dirty="0" smtClean="0">
                <a:solidFill>
                  <a:srgbClr val="000066"/>
                </a:solidFill>
              </a:rPr>
              <a:t> </a:t>
            </a:r>
            <a:r>
              <a:rPr lang="en-US" sz="2000" b="1" dirty="0" err="1">
                <a:solidFill>
                  <a:srgbClr val="000066"/>
                </a:solidFill>
              </a:rPr>
              <a:t>sao</a:t>
            </a:r>
            <a:r>
              <a:rPr lang="en-US" sz="2000" b="1" dirty="0">
                <a:solidFill>
                  <a:srgbClr val="000066"/>
                </a:solidFill>
              </a:rPr>
              <a:t> </a:t>
            </a:r>
            <a:r>
              <a:rPr lang="en-US" sz="2000" b="1" dirty="0" err="1">
                <a:solidFill>
                  <a:srgbClr val="000066"/>
                </a:solidFill>
              </a:rPr>
              <a:t>nó</a:t>
            </a:r>
            <a:r>
              <a:rPr lang="en-US" sz="2000" b="1" dirty="0">
                <a:solidFill>
                  <a:srgbClr val="000066"/>
                </a:solidFill>
              </a:rPr>
              <a:t> </a:t>
            </a:r>
            <a:r>
              <a:rPr lang="en-US" sz="2000" b="1" dirty="0" err="1">
                <a:solidFill>
                  <a:srgbClr val="000066"/>
                </a:solidFill>
              </a:rPr>
              <a:t>không</a:t>
            </a:r>
            <a:r>
              <a:rPr lang="en-US" sz="2000" b="1" dirty="0">
                <a:solidFill>
                  <a:srgbClr val="000066"/>
                </a:solidFill>
              </a:rPr>
              <a:t> </a:t>
            </a:r>
            <a:r>
              <a:rPr lang="en-US" sz="2000" b="1" dirty="0" err="1">
                <a:solidFill>
                  <a:srgbClr val="000066"/>
                </a:solidFill>
              </a:rPr>
              <a:t>chết</a:t>
            </a:r>
            <a:r>
              <a:rPr lang="en-US" sz="2000" b="1" dirty="0">
                <a:solidFill>
                  <a:srgbClr val="000066"/>
                </a:solidFill>
              </a:rPr>
              <a:t> </a:t>
            </a:r>
            <a:r>
              <a:rPr lang="en-US" sz="2000" b="1" dirty="0" err="1">
                <a:solidFill>
                  <a:srgbClr val="000066"/>
                </a:solidFill>
              </a:rPr>
              <a:t>chìm</a:t>
            </a:r>
            <a:r>
              <a:rPr lang="en-US" sz="2000" b="1" dirty="0">
                <a:solidFill>
                  <a:srgbClr val="000066"/>
                </a:solidFill>
              </a:rPr>
              <a:t>? </a:t>
            </a:r>
            <a:endParaRPr lang="en-US" sz="2000" b="1" dirty="0">
              <a:solidFill>
                <a:srgbClr val="00006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556" y="1374897"/>
            <a:ext cx="2310676" cy="1542832"/>
          </a:xfrm>
          <a:prstGeom prst="rect">
            <a:avLst/>
          </a:prstGeom>
        </p:spPr>
      </p:pic>
      <p:pic>
        <p:nvPicPr>
          <p:cNvPr id="8" name="Picture 2" descr="Chim Bói Cá: Hình ảnh, đặc điểm, nguồn gốc..."/>
          <p:cNvPicPr>
            <a:picLocks noChangeAspect="1" noChangeArrowheads="1"/>
          </p:cNvPicPr>
          <p:nvPr/>
        </p:nvPicPr>
        <p:blipFill rotWithShape="1">
          <a:blip r:embed="rId3">
            <a:extLst>
              <a:ext uri="{28A0092B-C50C-407E-A947-70E740481C1C}">
                <a14:useLocalDpi xmlns:a14="http://schemas.microsoft.com/office/drawing/2010/main" val="0"/>
              </a:ext>
            </a:extLst>
          </a:blip>
          <a:srcRect l="4841" r="5399" b="7137"/>
          <a:stretch/>
        </p:blipFill>
        <p:spPr bwMode="auto">
          <a:xfrm>
            <a:off x="6127321" y="3065163"/>
            <a:ext cx="2234890" cy="163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12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hững điều thú vị về thời kỳ đồ đá | Tinh tế">
            <a:extLst>
              <a:ext uri="{FF2B5EF4-FFF2-40B4-BE49-F238E27FC236}">
                <a16:creationId xmlns="" xmlns:a16="http://schemas.microsoft.com/office/drawing/2014/main" id="{EBA2F4BF-D5E4-4798-A92B-CD89FF04E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42" y="75772"/>
            <a:ext cx="6193721" cy="4351735"/>
          </a:xfrm>
          <a:prstGeom prst="roundRect">
            <a:avLst>
              <a:gd name="adj" fmla="val 2097"/>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15" name="Google Shape;292;p18">
            <a:extLst>
              <a:ext uri="{FF2B5EF4-FFF2-40B4-BE49-F238E27FC236}">
                <a16:creationId xmlns="" xmlns:a16="http://schemas.microsoft.com/office/drawing/2014/main" id="{9853C340-0E67-44CB-AE0D-27194EC6CC7B}"/>
              </a:ext>
            </a:extLst>
          </p:cNvPr>
          <p:cNvSpPr txBox="1"/>
          <p:nvPr/>
        </p:nvSpPr>
        <p:spPr>
          <a:xfrm>
            <a:off x="1760536" y="4537967"/>
            <a:ext cx="5819027" cy="438551"/>
          </a:xfrm>
          <a:prstGeom prst="rect">
            <a:avLst/>
          </a:prstGeom>
          <a:noFill/>
          <a:ln>
            <a:noFill/>
          </a:ln>
        </p:spPr>
        <p:txBody>
          <a:bodyPr spcFirstLastPara="1" wrap="square" lIns="68569" tIns="34275" rIns="68569" bIns="34275" anchor="t" anchorCtr="0">
            <a:spAutoFit/>
          </a:bodyPr>
          <a:lstStyle/>
          <a:p>
            <a:pPr algn="ctr"/>
            <a:r>
              <a:rPr lang="vi-VN" sz="2400" b="1" dirty="0" smtClean="0">
                <a:solidFill>
                  <a:srgbClr val="FFFFFF"/>
                </a:solidFill>
                <a:latin typeface="Arial" panose="020B0604020202020204" pitchFamily="34" charset="0"/>
                <a:ea typeface="#9Slide02 Noi dung rat dai" panose="02000000000000000000" pitchFamily="2" charset="0"/>
                <a:cs typeface="Arial" panose="020B0604020202020204" pitchFamily="34" charset="0"/>
              </a:rPr>
              <a:t>Con người giữ lửa và sử dụng lửa</a:t>
            </a:r>
            <a:endParaRPr lang="en-US" sz="2400" b="1" dirty="0">
              <a:solidFill>
                <a:srgbClr val="FFFFFF"/>
              </a:solidFill>
              <a:latin typeface="Arial" panose="020B0604020202020204" pitchFamily="34" charset="0"/>
              <a:ea typeface="#9Slide02 Noi dung rat dai" panose="02000000000000000000" pitchFamily="2" charset="0"/>
              <a:cs typeface="Arial" panose="020B0604020202020204" pitchFamily="34" charset="0"/>
            </a:endParaRPr>
          </a:p>
        </p:txBody>
      </p:sp>
    </p:spTree>
    <p:extLst>
      <p:ext uri="{BB962C8B-B14F-4D97-AF65-F5344CB8AC3E}">
        <p14:creationId xmlns:p14="http://schemas.microsoft.com/office/powerpoint/2010/main" val="161007290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m Bói Cá: Hình ảnh, đặc điểm, nguồn gốc..."/>
          <p:cNvPicPr>
            <a:picLocks noChangeAspect="1" noChangeArrowheads="1"/>
          </p:cNvPicPr>
          <p:nvPr/>
        </p:nvPicPr>
        <p:blipFill rotWithShape="1">
          <a:blip r:embed="rId2">
            <a:extLst>
              <a:ext uri="{28A0092B-C50C-407E-A947-70E740481C1C}">
                <a14:useLocalDpi xmlns:a14="http://schemas.microsoft.com/office/drawing/2010/main" val="0"/>
              </a:ext>
            </a:extLst>
          </a:blip>
          <a:srcRect l="4841" r="5399" b="7137"/>
          <a:stretch/>
        </p:blipFill>
        <p:spPr bwMode="auto">
          <a:xfrm>
            <a:off x="411981" y="1351806"/>
            <a:ext cx="4320791" cy="315853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39820" y="0"/>
            <a:ext cx="5986396" cy="1351806"/>
            <a:chOff x="2172866" y="0"/>
            <a:chExt cx="5986396" cy="1351806"/>
          </a:xfrm>
        </p:grpSpPr>
        <p:sp>
          <p:nvSpPr>
            <p:cNvPr id="11" name="Rounded Rectangle 10"/>
            <p:cNvSpPr/>
            <p:nvPr/>
          </p:nvSpPr>
          <p:spPr>
            <a:xfrm>
              <a:off x="2934116" y="483507"/>
              <a:ext cx="5225146"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00066"/>
                  </a:solidFill>
                  <a:latin typeface="Segoe UI Semibold" panose="020B0702040204020203" pitchFamily="34" charset="0"/>
                  <a:cs typeface="#9Slide03 Arima Madurai Black" panose="00000A00000000000000" pitchFamily="2" charset="0"/>
                </a:rPr>
                <a:t>CHIM BÓI CÁ SĂN MỒI</a:t>
              </a:r>
            </a:p>
          </p:txBody>
        </p:sp>
        <p:pic>
          <p:nvPicPr>
            <p:cNvPr id="16390" name="Picture 6" descr="Biểu Tượng Bóng đèn Hình ảnh | Định dạng hình ảnh EPS 45000294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1163" y1="43140" x2="28372" y2="43953"/>
                          <a14:foregroundMark x1="25000" y1="29419" x2="30233" y2="31860"/>
                          <a14:foregroundMark x1="35930" y1="18721" x2="38488" y2="24767"/>
                          <a14:foregroundMark x1="50116" y1="15698" x2="49884" y2="21860"/>
                          <a14:foregroundMark x1="64070" y1="19302" x2="60349" y2="24186"/>
                          <a14:foregroundMark x1="74186" y1="29419" x2="68721" y2="32209"/>
                          <a14:foregroundMark x1="78605" y1="43721" x2="72326" y2="43721"/>
                        </a14:backgroundRemoval>
                      </a14:imgEffect>
                    </a14:imgLayer>
                  </a14:imgProps>
                </a:ext>
                <a:ext uri="{28A0092B-C50C-407E-A947-70E740481C1C}">
                  <a14:useLocalDpi xmlns:a14="http://schemas.microsoft.com/office/drawing/2010/main" val="0"/>
                </a:ext>
              </a:extLst>
            </a:blip>
            <a:srcRect/>
            <a:stretch>
              <a:fillRect/>
            </a:stretch>
          </p:blipFill>
          <p:spPr bwMode="auto">
            <a:xfrm>
              <a:off x="2172866" y="0"/>
              <a:ext cx="1522498" cy="135180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913641" y="1492483"/>
            <a:ext cx="3727939" cy="3139321"/>
          </a:xfrm>
          <a:prstGeom prst="rect">
            <a:avLst/>
          </a:prstGeom>
          <a:noFill/>
        </p:spPr>
        <p:txBody>
          <a:bodyPr wrap="square" rtlCol="0">
            <a:spAutoFit/>
          </a:bodyPr>
          <a:lstStyle/>
          <a:p>
            <a:pPr algn="just"/>
            <a:r>
              <a:rPr lang="en-US" sz="1800" dirty="0" err="1">
                <a:solidFill>
                  <a:srgbClr val="002060"/>
                </a:solidFill>
                <a:latin typeface="#9Slide03 Arima Madurai" panose="020B0604020202020204" charset="0"/>
                <a:cs typeface="#9Slide03 Arima Madurai" panose="020B0604020202020204" charset="0"/>
              </a:rPr>
              <a:t>Những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chú</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chim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bói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thường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xuyên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phải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ngụp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xuống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nước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bắt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dựa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vào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đặc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tính</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của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vệ</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thân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mình</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Bộ</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vũ</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trên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chúng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thường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xuyên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được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tráng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bằng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một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lớp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đặc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biệt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được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tiết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ra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từ</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lỗ</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chân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Nếu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không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lớp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vệ</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vũ</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sẽ</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ướt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và</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khi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chim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sẽ</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chết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chìm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ngay</a:t>
            </a:r>
            <a:r>
              <a:rPr lang="en-US" sz="1800" dirty="0">
                <a:solidFill>
                  <a:srgbClr val="002060"/>
                </a:solidFill>
                <a:latin typeface="#9Slide03 Arima Madurai" panose="020B0604020202020204" charset="0"/>
                <a:cs typeface="#9Slide03 Arima Madurai" panose="020B0604020202020204" charset="0"/>
              </a:rPr>
              <a:t>. </a:t>
            </a:r>
          </a:p>
          <a:p>
            <a:pPr algn="just"/>
            <a:endParaRPr lang="en-US" sz="1800" dirty="0">
              <a:solidFill>
                <a:srgbClr val="002060"/>
              </a:solidFill>
              <a:latin typeface="#9Slide03 Arima Madurai" panose="020B0604020202020204" charset="0"/>
              <a:cs typeface="#9Slide03 Arima Madurai" panose="020B0604020202020204" charset="0"/>
            </a:endParaRPr>
          </a:p>
        </p:txBody>
      </p:sp>
    </p:spTree>
    <p:extLst>
      <p:ext uri="{BB962C8B-B14F-4D97-AF65-F5344CB8AC3E}">
        <p14:creationId xmlns:p14="http://schemas.microsoft.com/office/powerpoint/2010/main" val="208485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3994295"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T</a:t>
            </a:r>
            <a:r>
              <a:rPr lang="en-US" sz="2400" dirty="0" err="1" smtClean="0">
                <a:solidFill>
                  <a:srgbClr val="000066"/>
                </a:solidFill>
                <a:latin typeface="#9Slide03 BoosterNextFYBlack" panose="02000A03000000020004" pitchFamily="2" charset="0"/>
              </a:rPr>
              <a:t>ính</a:t>
            </a:r>
            <a:r>
              <a:rPr lang="en-US" sz="2400" dirty="0" smtClean="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của</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nhiên</a:t>
            </a:r>
            <a:r>
              <a:rPr lang="en-US" sz="2400" dirty="0" smtClean="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5" name="Pentagon 4"/>
          <p:cNvSpPr/>
          <p:nvPr/>
        </p:nvSpPr>
        <p:spPr>
          <a:xfrm>
            <a:off x="336625" y="1064026"/>
            <a:ext cx="4317567" cy="376517"/>
          </a:xfrm>
          <a:prstGeom prst="homePlate">
            <a:avLst/>
          </a:prstGeom>
          <a:solidFill>
            <a:srgbClr val="C59EE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smtClean="0">
                <a:solidFill>
                  <a:srgbClr val="000066"/>
                </a:solidFill>
                <a:latin typeface="#9Slide03 Arima Madurai Black" panose="020B0604020202020204" charset="0"/>
                <a:cs typeface="#9Slide03 Arima Madurai Black" panose="020B0604020202020204" charset="0"/>
              </a:rPr>
              <a:t>Hoat</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động</a:t>
            </a:r>
            <a:r>
              <a:rPr lang="en-US" sz="1600" dirty="0" smtClean="0">
                <a:solidFill>
                  <a:srgbClr val="000066"/>
                </a:solidFill>
                <a:latin typeface="#9Slide03 Arima Madurai Black" panose="020B0604020202020204" charset="0"/>
                <a:cs typeface="#9Slide03 Arima Madurai Black" panose="020B0604020202020204" charset="0"/>
              </a:rPr>
              <a:t> 3: </a:t>
            </a:r>
            <a:r>
              <a:rPr lang="en-US" sz="1600" dirty="0" err="1" smtClean="0">
                <a:solidFill>
                  <a:srgbClr val="000066"/>
                </a:solidFill>
                <a:latin typeface="#9Slide03 Arima Madurai Black" panose="020B0604020202020204" charset="0"/>
                <a:cs typeface="#9Slide03 Arima Madurai Black" panose="020B0604020202020204" charset="0"/>
              </a:rPr>
              <a:t>Mùi</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đặc</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trưng</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của</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xăng</a:t>
            </a:r>
            <a:r>
              <a:rPr lang="en-US" sz="1600" dirty="0" smtClean="0">
                <a:solidFill>
                  <a:srgbClr val="000066"/>
                </a:solidFill>
                <a:latin typeface="#9Slide03 Arima Madurai Black" panose="020B0604020202020204" charset="0"/>
                <a:cs typeface="#9Slide03 Arima Madurai Black" panose="020B0604020202020204" charset="0"/>
              </a:rPr>
              <a:t>, </a:t>
            </a:r>
            <a:r>
              <a:rPr lang="en-US" sz="1600" dirty="0" err="1" smtClean="0">
                <a:solidFill>
                  <a:srgbClr val="000066"/>
                </a:solidFill>
                <a:latin typeface="#9Slide03 Arima Madurai Black" panose="020B0604020202020204" charset="0"/>
                <a:cs typeface="#9Slide03 Arima Madurai Black" panose="020B0604020202020204" charset="0"/>
              </a:rPr>
              <a:t>dầu</a:t>
            </a:r>
            <a:r>
              <a:rPr lang="en-US" sz="1600" dirty="0" smtClean="0">
                <a:solidFill>
                  <a:srgbClr val="000066"/>
                </a:solidFill>
                <a:latin typeface="#9Slide03 Arima Madurai Black" panose="020B0604020202020204" charset="0"/>
                <a:cs typeface="#9Slide03 Arima Madurai Black" panose="020B0604020202020204" charset="0"/>
              </a:rPr>
              <a:t>.</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6" name="Group 5"/>
          <p:cNvGrpSpPr/>
          <p:nvPr/>
        </p:nvGrpSpPr>
        <p:grpSpPr>
          <a:xfrm>
            <a:off x="433596" y="1444599"/>
            <a:ext cx="3563869" cy="894089"/>
            <a:chOff x="433596" y="1444599"/>
            <a:chExt cx="3563869" cy="894089"/>
          </a:xfrm>
        </p:grpSpPr>
        <p:grpSp>
          <p:nvGrpSpPr>
            <p:cNvPr id="7" name="Group 6"/>
            <p:cNvGrpSpPr/>
            <p:nvPr/>
          </p:nvGrpSpPr>
          <p:grpSpPr>
            <a:xfrm>
              <a:off x="433596" y="1444599"/>
              <a:ext cx="3563869" cy="894089"/>
              <a:chOff x="497604" y="1581759"/>
              <a:chExt cx="3563869" cy="894089"/>
            </a:xfrm>
          </p:grpSpPr>
          <p:sp>
            <p:nvSpPr>
              <p:cNvPr id="9" name="Rounded Rectangle 8"/>
              <p:cNvSpPr/>
              <p:nvPr/>
            </p:nvSpPr>
            <p:spPr>
              <a:xfrm>
                <a:off x="514829" y="1650492"/>
                <a:ext cx="3546644" cy="825356"/>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497604" y="1581759"/>
                <a:ext cx="855557" cy="8940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289153" y="1532356"/>
              <a:ext cx="2708312"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Giải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thích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vì</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sao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khi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mở</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nắp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bình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chứa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xăng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ta </a:t>
              </a:r>
              <a:r>
                <a:rPr lang="en-US" dirty="0" err="1">
                  <a:solidFill>
                    <a:srgbClr val="000066"/>
                  </a:solidFill>
                  <a:latin typeface="#9Slide03 Arima Madurai" panose="020B0604020202020204" charset="0"/>
                  <a:cs typeface="#9Slide03 Arima Madurai" panose="020B0604020202020204" charset="0"/>
                </a:rPr>
                <a:t>ngửi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thấy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mùi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đặc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trưng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chúng</a:t>
              </a:r>
              <a:r>
                <a:rPr lang="en-US" dirty="0">
                  <a:solidFill>
                    <a:srgbClr val="000066"/>
                  </a:solidFill>
                  <a:latin typeface="#9Slide03 Arima Madurai" panose="020B0604020202020204" charset="0"/>
                  <a:cs typeface="#9Slide03 Arima Madurai" panose="020B0604020202020204" charset="0"/>
                </a:rPr>
                <a:t>?</a:t>
              </a:r>
            </a:p>
          </p:txBody>
        </p:sp>
      </p:grpSp>
      <p:cxnSp>
        <p:nvCxnSpPr>
          <p:cNvPr id="11" name="Straight Connector 10"/>
          <p:cNvCxnSpPr/>
          <p:nvPr/>
        </p:nvCxnSpPr>
        <p:spPr>
          <a:xfrm>
            <a:off x="4133682" y="1444598"/>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18" name="Horizontal Scroll 17"/>
          <p:cNvSpPr/>
          <p:nvPr/>
        </p:nvSpPr>
        <p:spPr>
          <a:xfrm>
            <a:off x="5571481" y="1074462"/>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19" name="Rounded Rectangle 18"/>
          <p:cNvSpPr/>
          <p:nvPr/>
        </p:nvSpPr>
        <p:spPr>
          <a:xfrm>
            <a:off x="6505444" y="2261540"/>
            <a:ext cx="2146187" cy="125258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dầu</a:t>
            </a:r>
            <a:r>
              <a:rPr lang="en-US" dirty="0">
                <a:solidFill>
                  <a:srgbClr val="000066"/>
                </a:solidFill>
                <a:latin typeface="#9Slide03 Arima Madurai Black" panose="00000A00000000000000" pitchFamily="2" charset="0"/>
                <a:cs typeface="#9Slide03 Arima Madurai Black" panose="00000A00000000000000" pitchFamily="2" charset="0"/>
              </a:rPr>
              <a:t> bay </a:t>
            </a:r>
            <a:r>
              <a:rPr lang="en-US" dirty="0" err="1">
                <a:solidFill>
                  <a:srgbClr val="000066"/>
                </a:solidFill>
                <a:latin typeface="#9Slide03 Arima Madurai Black" panose="00000A00000000000000" pitchFamily="2" charset="0"/>
                <a:cs typeface="#9Slide03 Arima Madurai Black" panose="00000A00000000000000" pitchFamily="2" charset="0"/>
              </a:rPr>
              <a:t>hơi</a:t>
            </a:r>
            <a:r>
              <a:rPr lang="en-US" dirty="0">
                <a:solidFill>
                  <a:srgbClr val="000066"/>
                </a:solidFill>
                <a:latin typeface="#9Slide03 Arima Madurai Black" panose="00000A00000000000000" pitchFamily="2" charset="0"/>
                <a:cs typeface="#9Slide03 Arima Madurai Black" panose="00000A00000000000000" pitchFamily="2" charset="0"/>
              </a:rPr>
              <a:t> ở </a:t>
            </a:r>
            <a:r>
              <a:rPr lang="en-US" dirty="0" err="1">
                <a:solidFill>
                  <a:srgbClr val="000066"/>
                </a:solidFill>
                <a:latin typeface="#9Slide03 Arima Madurai Black" panose="00000A00000000000000" pitchFamily="2" charset="0"/>
                <a:cs typeface="#9Slide03 Arima Madurai Black" panose="00000A00000000000000" pitchFamily="2" charset="0"/>
              </a:rPr>
              <a:t>nhiệt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độ</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phòng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nên</a:t>
            </a:r>
            <a:r>
              <a:rPr lang="en-US" dirty="0">
                <a:solidFill>
                  <a:srgbClr val="000066"/>
                </a:solidFill>
                <a:latin typeface="#9Slide03 Arima Madurai Black" panose="00000A00000000000000" pitchFamily="2" charset="0"/>
                <a:cs typeface="#9Slide03 Arima Madurai Black" panose="00000A00000000000000" pitchFamily="2" charset="0"/>
              </a:rPr>
              <a:t> ta </a:t>
            </a:r>
            <a:r>
              <a:rPr lang="en-US" dirty="0" err="1">
                <a:solidFill>
                  <a:srgbClr val="000066"/>
                </a:solidFill>
                <a:latin typeface="#9Slide03 Arima Madurai Black" panose="00000A00000000000000" pitchFamily="2" charset="0"/>
                <a:cs typeface="#9Slide03 Arima Madurai Black" panose="00000A00000000000000" pitchFamily="2" charset="0"/>
              </a:rPr>
              <a:t>có</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thể</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ngửi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mùi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đặc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trưng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của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chúng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mở</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nắp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bình</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chứa</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
        <p:nvSpPr>
          <p:cNvPr id="17" name="AutoShape 4" descr="Cảnh Giác Với Mùi Của Xă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56" y="2457032"/>
            <a:ext cx="3138854" cy="1872849"/>
          </a:xfrm>
          <a:prstGeom prst="rect">
            <a:avLst/>
          </a:prstGeom>
        </p:spPr>
      </p:pic>
      <p:pic>
        <p:nvPicPr>
          <p:cNvPr id="15366" name="Picture 6" descr="Hình ảnh Thiết Bị Trạm Xăng , Trạm Xăng., Thùng Xăng, Các Vector. miễn phí  tải tập tin PNG PSDComment và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625" b="90313" l="14844" r="91719">
                        <a14:foregroundMark x1="64063" y1="30156" x2="66250" y2="32656"/>
                        <a14:foregroundMark x1="78594" y1="23750" x2="72656" y2="31563"/>
                        <a14:foregroundMark x1="79844" y1="20938" x2="89375" y2="12656"/>
                        <a14:foregroundMark x1="72656" y1="40938" x2="79844" y2="40313"/>
                      </a14:backgroundRemoval>
                    </a14:imgEffect>
                  </a14:imgLayer>
                </a14:imgProps>
              </a:ext>
              <a:ext uri="{28A0092B-C50C-407E-A947-70E740481C1C}">
                <a14:useLocalDpi xmlns:a14="http://schemas.microsoft.com/office/drawing/2010/main" val="0"/>
              </a:ext>
            </a:extLst>
          </a:blip>
          <a:srcRect l="14861" t="10855" r="8075" b="9390"/>
          <a:stretch/>
        </p:blipFill>
        <p:spPr bwMode="auto">
          <a:xfrm>
            <a:off x="4270551" y="1603939"/>
            <a:ext cx="2381458" cy="290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6574421" y="905575"/>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4"/>
          <p:cNvSpPr/>
          <p:nvPr/>
        </p:nvSpPr>
        <p:spPr>
          <a:xfrm>
            <a:off x="529771" y="381077"/>
            <a:ext cx="6176886" cy="670450"/>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45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2" name="TextBox 1"/>
          <p:cNvSpPr txBox="1"/>
          <p:nvPr/>
        </p:nvSpPr>
        <p:spPr>
          <a:xfrm>
            <a:off x="577311" y="406291"/>
            <a:ext cx="6081806" cy="646331"/>
          </a:xfrm>
          <a:prstGeom prst="rect">
            <a:avLst/>
          </a:prstGeom>
          <a:noFill/>
        </p:spPr>
        <p:txBody>
          <a:bodyPr wrap="square" rtlCol="0">
            <a:spAutoFit/>
          </a:bodyPr>
          <a:lstStyle/>
          <a:p>
            <a:r>
              <a:rPr lang="en-US" sz="1800" dirty="0" err="1" smtClean="0">
                <a:latin typeface="+mn-lt"/>
              </a:rPr>
              <a:t>Hãy</a:t>
            </a:r>
            <a:r>
              <a:rPr lang="en-US" sz="1800" dirty="0" smtClean="0">
                <a:latin typeface="+mn-lt"/>
              </a:rPr>
              <a:t> </a:t>
            </a:r>
            <a:r>
              <a:rPr lang="en-US" sz="1800" dirty="0" err="1" smtClean="0">
                <a:latin typeface="+mn-lt"/>
              </a:rPr>
              <a:t>kể</a:t>
            </a:r>
            <a:r>
              <a:rPr lang="en-US" sz="1800" dirty="0" smtClean="0">
                <a:latin typeface="+mn-lt"/>
              </a:rPr>
              <a:t> </a:t>
            </a:r>
            <a:r>
              <a:rPr lang="en-US" sz="1800" dirty="0" err="1" smtClean="0">
                <a:latin typeface="+mn-lt"/>
              </a:rPr>
              <a:t>tên</a:t>
            </a:r>
            <a:r>
              <a:rPr lang="en-US" sz="1800" dirty="0" smtClean="0">
                <a:latin typeface="+mn-lt"/>
              </a:rPr>
              <a:t> </a:t>
            </a:r>
            <a:r>
              <a:rPr lang="en-US" sz="1800" dirty="0" err="1" smtClean="0">
                <a:latin typeface="+mn-lt"/>
              </a:rPr>
              <a:t>các</a:t>
            </a:r>
            <a:r>
              <a:rPr lang="en-US" sz="1800" dirty="0" smtClean="0">
                <a:latin typeface="+mn-lt"/>
              </a:rPr>
              <a:t> </a:t>
            </a:r>
            <a:r>
              <a:rPr lang="en-US" sz="1800" dirty="0" err="1" smtClean="0">
                <a:latin typeface="+mn-lt"/>
              </a:rPr>
              <a:t>nhiên</a:t>
            </a:r>
            <a:r>
              <a:rPr lang="en-US" sz="1800" dirty="0" smtClean="0">
                <a:latin typeface="+mn-lt"/>
              </a:rPr>
              <a:t> </a:t>
            </a:r>
            <a:r>
              <a:rPr lang="en-US" sz="1800" dirty="0" err="1" smtClean="0">
                <a:latin typeface="+mn-lt"/>
              </a:rPr>
              <a:t>liệu</a:t>
            </a:r>
            <a:r>
              <a:rPr lang="en-US" sz="1800" dirty="0" smtClean="0">
                <a:latin typeface="+mn-lt"/>
              </a:rPr>
              <a:t> </a:t>
            </a:r>
            <a:r>
              <a:rPr lang="en-US" sz="1800" dirty="0" err="1" smtClean="0">
                <a:latin typeface="+mn-lt"/>
              </a:rPr>
              <a:t>thường</a:t>
            </a:r>
            <a:r>
              <a:rPr lang="en-US" sz="1800" dirty="0" smtClean="0">
                <a:latin typeface="+mn-lt"/>
              </a:rPr>
              <a:t> </a:t>
            </a:r>
            <a:r>
              <a:rPr lang="en-US" sz="1800" dirty="0" err="1" smtClean="0">
                <a:latin typeface="+mn-lt"/>
              </a:rPr>
              <a:t>dùng</a:t>
            </a:r>
            <a:r>
              <a:rPr lang="en-US" sz="1800" dirty="0" smtClean="0">
                <a:latin typeface="+mn-lt"/>
              </a:rPr>
              <a:t> </a:t>
            </a:r>
            <a:r>
              <a:rPr lang="en-US" sz="1800" dirty="0" err="1" smtClean="0">
                <a:latin typeface="+mn-lt"/>
              </a:rPr>
              <a:t>trong</a:t>
            </a:r>
            <a:r>
              <a:rPr lang="en-US" sz="1800" dirty="0" smtClean="0">
                <a:latin typeface="+mn-lt"/>
              </a:rPr>
              <a:t> </a:t>
            </a:r>
            <a:r>
              <a:rPr lang="en-US" sz="1800" dirty="0" err="1" smtClean="0">
                <a:latin typeface="+mn-lt"/>
              </a:rPr>
              <a:t>việc</a:t>
            </a:r>
            <a:r>
              <a:rPr lang="en-US" sz="1800" dirty="0" smtClean="0">
                <a:latin typeface="+mn-lt"/>
              </a:rPr>
              <a:t> </a:t>
            </a:r>
            <a:r>
              <a:rPr lang="en-US" sz="1800" dirty="0" err="1" smtClean="0">
                <a:latin typeface="+mn-lt"/>
              </a:rPr>
              <a:t>đun</a:t>
            </a:r>
            <a:r>
              <a:rPr lang="en-US" sz="1800" dirty="0" smtClean="0">
                <a:latin typeface="+mn-lt"/>
              </a:rPr>
              <a:t> </a:t>
            </a:r>
            <a:r>
              <a:rPr lang="en-US" sz="1800" dirty="0" err="1" smtClean="0">
                <a:latin typeface="+mn-lt"/>
              </a:rPr>
              <a:t>nấu</a:t>
            </a:r>
            <a:r>
              <a:rPr lang="en-US" sz="1800" dirty="0" smtClean="0">
                <a:latin typeface="+mn-lt"/>
              </a:rPr>
              <a:t> </a:t>
            </a:r>
            <a:r>
              <a:rPr lang="en-US" sz="1800" dirty="0" err="1" smtClean="0">
                <a:latin typeface="+mn-lt"/>
              </a:rPr>
              <a:t>và</a:t>
            </a:r>
            <a:r>
              <a:rPr lang="en-US" sz="1800" dirty="0" smtClean="0">
                <a:latin typeface="+mn-lt"/>
              </a:rPr>
              <a:t> </a:t>
            </a:r>
            <a:r>
              <a:rPr lang="en-US" sz="1800" dirty="0" err="1" smtClean="0">
                <a:latin typeface="+mn-lt"/>
              </a:rPr>
              <a:t>nêu</a:t>
            </a:r>
            <a:r>
              <a:rPr lang="en-US" sz="1800" dirty="0" smtClean="0">
                <a:latin typeface="+mn-lt"/>
              </a:rPr>
              <a:t> </a:t>
            </a:r>
            <a:r>
              <a:rPr lang="en-US" sz="1800" dirty="0" err="1" smtClean="0">
                <a:latin typeface="+mn-lt"/>
              </a:rPr>
              <a:t>cách</a:t>
            </a:r>
            <a:r>
              <a:rPr lang="en-US" sz="1800" dirty="0" smtClean="0">
                <a:latin typeface="+mn-lt"/>
              </a:rPr>
              <a:t> </a:t>
            </a:r>
            <a:r>
              <a:rPr lang="en-US" sz="1800" dirty="0" err="1" smtClean="0">
                <a:latin typeface="+mn-lt"/>
              </a:rPr>
              <a:t>sử</a:t>
            </a:r>
            <a:r>
              <a:rPr lang="en-US" sz="1800" dirty="0" smtClean="0">
                <a:latin typeface="+mn-lt"/>
              </a:rPr>
              <a:t> </a:t>
            </a:r>
            <a:r>
              <a:rPr lang="en-US" sz="1800" dirty="0" err="1" smtClean="0">
                <a:latin typeface="+mn-lt"/>
              </a:rPr>
              <a:t>dụng</a:t>
            </a:r>
            <a:r>
              <a:rPr lang="en-US" sz="1800" dirty="0" smtClean="0">
                <a:latin typeface="+mn-lt"/>
              </a:rPr>
              <a:t> </a:t>
            </a:r>
            <a:r>
              <a:rPr lang="en-US" sz="1800" dirty="0" err="1" smtClean="0">
                <a:latin typeface="+mn-lt"/>
              </a:rPr>
              <a:t>nhiên</a:t>
            </a:r>
            <a:r>
              <a:rPr lang="en-US" sz="1800" dirty="0" smtClean="0">
                <a:latin typeface="+mn-lt"/>
              </a:rPr>
              <a:t> </a:t>
            </a:r>
            <a:r>
              <a:rPr lang="en-US" sz="1800" dirty="0" err="1" smtClean="0">
                <a:latin typeface="+mn-lt"/>
              </a:rPr>
              <a:t>liệu</a:t>
            </a:r>
            <a:r>
              <a:rPr lang="en-US" sz="1800" dirty="0" smtClean="0">
                <a:latin typeface="+mn-lt"/>
              </a:rPr>
              <a:t> </a:t>
            </a:r>
            <a:r>
              <a:rPr lang="en-US" sz="1800" dirty="0" err="1" smtClean="0">
                <a:latin typeface="+mn-lt"/>
              </a:rPr>
              <a:t>đó</a:t>
            </a:r>
            <a:r>
              <a:rPr lang="en-US" sz="1800" dirty="0" smtClean="0">
                <a:latin typeface="+mn-lt"/>
              </a:rPr>
              <a:t> an </a:t>
            </a:r>
            <a:r>
              <a:rPr lang="en-US" sz="1800" dirty="0" err="1" smtClean="0">
                <a:latin typeface="+mn-lt"/>
              </a:rPr>
              <a:t>toàn</a:t>
            </a:r>
            <a:r>
              <a:rPr lang="en-US" sz="1800" dirty="0" smtClean="0">
                <a:latin typeface="+mn-lt"/>
              </a:rPr>
              <a:t>, </a:t>
            </a:r>
            <a:r>
              <a:rPr lang="en-US" sz="1800" dirty="0" err="1" smtClean="0">
                <a:latin typeface="+mn-lt"/>
              </a:rPr>
              <a:t>hiệu</a:t>
            </a:r>
            <a:r>
              <a:rPr lang="en-US" sz="1800" dirty="0" smtClean="0">
                <a:latin typeface="+mn-lt"/>
              </a:rPr>
              <a:t> </a:t>
            </a:r>
            <a:r>
              <a:rPr lang="en-US" sz="1800" dirty="0" err="1" smtClean="0">
                <a:latin typeface="+mn-lt"/>
              </a:rPr>
              <a:t>quả</a:t>
            </a:r>
            <a:r>
              <a:rPr lang="en-US" sz="1800" dirty="0" smtClean="0">
                <a:latin typeface="+mn-lt"/>
              </a:rPr>
              <a:t>? </a:t>
            </a:r>
            <a:endParaRPr lang="en-US" sz="1800" dirty="0">
              <a:latin typeface="+mn-lt"/>
            </a:endParaRPr>
          </a:p>
        </p:txBody>
      </p:sp>
      <p:pic>
        <p:nvPicPr>
          <p:cNvPr id="26" name="Picture 2" descr="Firewood Fragrance Note – Vetiver Aromatics">
            <a:extLst>
              <a:ext uri="{FF2B5EF4-FFF2-40B4-BE49-F238E27FC236}">
                <a16:creationId xmlns="" xmlns:a16="http://schemas.microsoft.com/office/drawing/2014/main" id="{A51FD267-8E13-42B3-8861-23BA940EF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68" y="1217598"/>
            <a:ext cx="1805632" cy="1567511"/>
          </a:xfrm>
          <a:prstGeom prst="roundRect">
            <a:avLst>
              <a:gd name="adj" fmla="val 2446"/>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7" name="Picture 4" descr="Kết quả hình ảnh cho than">
            <a:extLst>
              <a:ext uri="{FF2B5EF4-FFF2-40B4-BE49-F238E27FC236}">
                <a16:creationId xmlns="" xmlns:a16="http://schemas.microsoft.com/office/drawing/2014/main" id="{1233270B-B846-4079-A89D-FC0C10342C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03" r="7563"/>
          <a:stretch/>
        </p:blipFill>
        <p:spPr bwMode="auto">
          <a:xfrm>
            <a:off x="446368" y="2950085"/>
            <a:ext cx="1867204" cy="1524340"/>
          </a:xfrm>
          <a:prstGeom prst="roundRect">
            <a:avLst>
              <a:gd name="adj" fmla="val 2170"/>
            </a:avLst>
          </a:prstGeom>
          <a:noFill/>
          <a:extLst>
            <a:ext uri="{909E8E84-426E-40DD-AFC4-6F175D3DCCD1}">
              <a14:hiddenFill xmlns:a14="http://schemas.microsoft.com/office/drawing/2010/main">
                <a:solidFill>
                  <a:srgbClr val="FFFFFF"/>
                </a:solidFill>
              </a14:hiddenFill>
            </a:ext>
          </a:extLst>
        </p:spPr>
      </p:pic>
      <p:pic>
        <p:nvPicPr>
          <p:cNvPr id="28" name="Picture 2" descr="Tác hại khủng khiếp của than tổ ong với sức khỏe và môi trường inoxxuyenviet">
            <a:extLst>
              <a:ext uri="{FF2B5EF4-FFF2-40B4-BE49-F238E27FC236}">
                <a16:creationId xmlns="" xmlns:a16="http://schemas.microsoft.com/office/drawing/2014/main" id="{E6EE9B35-286E-46B1-A90B-C771E34FC4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22" t="6391"/>
          <a:stretch/>
        </p:blipFill>
        <p:spPr bwMode="auto">
          <a:xfrm>
            <a:off x="2643887" y="1252501"/>
            <a:ext cx="2041826" cy="1544160"/>
          </a:xfrm>
          <a:prstGeom prst="roundRect">
            <a:avLst>
              <a:gd name="adj" fmla="val 2500"/>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9" name="Picture 2" descr="Gas Petrolimex van đứng xanh biển – Tân Hải Việt">
            <a:extLst>
              <a:ext uri="{FF2B5EF4-FFF2-40B4-BE49-F238E27FC236}">
                <a16:creationId xmlns="" xmlns:a16="http://schemas.microsoft.com/office/drawing/2014/main" id="{ED65039F-8B4A-46C2-8AB9-E85E2FBDF6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6750" y="2187920"/>
            <a:ext cx="906634" cy="187310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urning alcohol | Simon Sautner | Flickr">
            <a:extLst>
              <a:ext uri="{FF2B5EF4-FFF2-40B4-BE49-F238E27FC236}">
                <a16:creationId xmlns="" xmlns:a16="http://schemas.microsoft.com/office/drawing/2014/main" id="{57195D69-6A76-4BF2-B618-94581114F6F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1000" b="12186"/>
          <a:stretch/>
        </p:blipFill>
        <p:spPr bwMode="auto">
          <a:xfrm>
            <a:off x="2863869" y="2891801"/>
            <a:ext cx="1601862" cy="177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3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0649" y="405872"/>
            <a:ext cx="4918457" cy="1867065"/>
            <a:chOff x="2492329" y="2522055"/>
            <a:chExt cx="6181409" cy="2046770"/>
          </a:xfrm>
        </p:grpSpPr>
        <p:pic>
          <p:nvPicPr>
            <p:cNvPr id="2" name="Picture 1"/>
            <p:cNvPicPr>
              <a:picLocks noChangeAspect="1"/>
            </p:cNvPicPr>
            <p:nvPr/>
          </p:nvPicPr>
          <p:blipFill>
            <a:blip r:embed="rId2"/>
            <a:stretch>
              <a:fillRect/>
            </a:stretch>
          </p:blipFill>
          <p:spPr>
            <a:xfrm>
              <a:off x="2492329" y="2522055"/>
              <a:ext cx="6181409" cy="2046770"/>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023360" y="2571750"/>
              <a:ext cx="4558937" cy="289016"/>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0DA"/>
                </a:solidFill>
              </a:endParaRPr>
            </a:p>
          </p:txBody>
        </p:sp>
      </p:grpSp>
      <p:pic>
        <p:nvPicPr>
          <p:cNvPr id="5122" name="Picture 2" descr="Bỏng nặng do đốt cồn - VnExpress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107" y="405871"/>
            <a:ext cx="3222380" cy="18670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537679" y="2318268"/>
            <a:ext cx="5239658" cy="2250557"/>
            <a:chOff x="3000331" y="3218208"/>
            <a:chExt cx="5621156" cy="1925292"/>
          </a:xfrm>
        </p:grpSpPr>
        <p:pic>
          <p:nvPicPr>
            <p:cNvPr id="7" name="Picture 6"/>
            <p:cNvPicPr>
              <a:picLocks noChangeAspect="1"/>
            </p:cNvPicPr>
            <p:nvPr/>
          </p:nvPicPr>
          <p:blipFill rotWithShape="1">
            <a:blip r:embed="rId4"/>
            <a:srcRect b="84384"/>
            <a:stretch/>
          </p:blipFill>
          <p:spPr>
            <a:xfrm>
              <a:off x="3000332" y="3218208"/>
              <a:ext cx="5621155" cy="368661"/>
            </a:xfrm>
            <a:prstGeom prst="rect">
              <a:avLst/>
            </a:prstGeom>
          </p:spPr>
        </p:pic>
        <p:pic>
          <p:nvPicPr>
            <p:cNvPr id="9" name="Picture 8"/>
            <p:cNvPicPr>
              <a:picLocks noChangeAspect="1"/>
            </p:cNvPicPr>
            <p:nvPr/>
          </p:nvPicPr>
          <p:blipFill rotWithShape="1">
            <a:blip r:embed="rId4"/>
            <a:srcRect t="34061"/>
            <a:stretch/>
          </p:blipFill>
          <p:spPr>
            <a:xfrm>
              <a:off x="3000331" y="3586869"/>
              <a:ext cx="5621155" cy="1556631"/>
            </a:xfrm>
            <a:prstGeom prst="rect">
              <a:avLst/>
            </a:prstGeom>
          </p:spPr>
        </p:pic>
      </p:grpSp>
      <p:pic>
        <p:nvPicPr>
          <p:cNvPr id="5124" name="Picture 4" descr="Công an xác định rò rỉ gas gây nổ căn nhà ở quận Phú Nhuận - Ảnh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48" y="2318268"/>
            <a:ext cx="3031959" cy="225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07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38349" y="500530"/>
            <a:ext cx="5040648" cy="4204820"/>
            <a:chOff x="1227908" y="1234984"/>
            <a:chExt cx="7354389" cy="3337016"/>
          </a:xfrm>
        </p:grpSpPr>
        <p:sp>
          <p:nvSpPr>
            <p:cNvPr id="11" name="Rounded Rectangle 10"/>
            <p:cNvSpPr/>
            <p:nvPr/>
          </p:nvSpPr>
          <p:spPr>
            <a:xfrm>
              <a:off x="1227908" y="1234984"/>
              <a:ext cx="7354389" cy="3337016"/>
            </a:xfrm>
            <a:prstGeom prst="roundRect">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2060"/>
                </a:solidFill>
              </a:endParaRPr>
            </a:p>
          </p:txBody>
        </p:sp>
        <p:sp>
          <p:nvSpPr>
            <p:cNvPr id="12" name="Rounded Rectangle 11"/>
            <p:cNvSpPr/>
            <p:nvPr/>
          </p:nvSpPr>
          <p:spPr>
            <a:xfrm>
              <a:off x="1476103" y="1350593"/>
              <a:ext cx="6871063" cy="3054253"/>
            </a:xfrm>
            <a:prstGeom prst="roundRect">
              <a:avLst/>
            </a:prstGeom>
            <a:solidFill>
              <a:schemeClr val="accent4"/>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phát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mùi</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phòng</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Mở</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khí</a:t>
              </a:r>
              <a:r>
                <a:rPr lang="en-US" sz="1600" dirty="0">
                  <a:solidFill>
                    <a:srgbClr val="002060"/>
                  </a:solidFill>
                  <a:latin typeface="#9Slide03 Arima Madurai Black" panose="00000A00000000000000" pitchFamily="2" charset="0"/>
                  <a:cs typeface="#9Slide03 Arima Madurai Black" panose="00000A00000000000000" pitchFamily="2" charset="0"/>
                </a:rPr>
                <a:t> gas bay </a:t>
              </a:r>
              <a:r>
                <a:rPr lang="en-US" sz="1600" dirty="0" err="1">
                  <a:solidFill>
                    <a:srgbClr val="002060"/>
                  </a:solidFill>
                  <a:latin typeface="#9Slide03 Arima Madurai Black" panose="00000A00000000000000" pitchFamily="2" charset="0"/>
                  <a:cs typeface="#9Slide03 Arima Madurai Black" panose="00000A00000000000000" pitchFamily="2" charset="0"/>
                </a:rPr>
                <a: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ngoài</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van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Tuyệt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tắc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đánh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Bảo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ng</a:t>
              </a:r>
              <a:r>
                <a:rPr lang="vi-VN" sz="1600" dirty="0">
                  <a:solidFill>
                    <a:srgbClr val="002060"/>
                  </a:solidFill>
                  <a:latin typeface="#9Slide03 Arima Madurai Black" panose="00000A00000000000000" pitchFamily="2" charset="0"/>
                  <a:cs typeface="#9Slide03 Arima Madurai Black" panose="00000A00000000000000" pitchFamily="2" charset="0"/>
                </a:rPr>
                <a:t>ười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kiểm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sữa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chữa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lại</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 typeface="Wingdings" panose="05000000000000000000" pitchFamily="2" charset="2"/>
                <a:buChar char="v"/>
              </a:pPr>
              <a:r>
                <a:rPr lang="en-US" sz="1600" dirty="0" err="1">
                  <a:solidFill>
                    <a:srgbClr val="002060"/>
                  </a:solidFill>
                  <a:latin typeface="#9Slide03 Arima Madurai Black" panose="00000A00000000000000" pitchFamily="2" charset="0"/>
                  <a:cs typeface="#9Slide03 Arima Madurai Black" panose="00000A00000000000000" pitchFamily="2" charset="0"/>
                </a:rPr>
                <a:t>Đang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nấu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vòi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dẫn</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bị</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hở</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phun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cháy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mạnh</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Hô</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hào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tìm</a:t>
              </a:r>
              <a:r>
                <a:rPr lang="en-US" sz="1600" dirty="0">
                  <a:solidFill>
                    <a:srgbClr val="002060"/>
                  </a:solidFill>
                  <a:latin typeface="#9Slide03 Arima Madurai Black" panose="00000A00000000000000" pitchFamily="2" charset="0"/>
                  <a:cs typeface="#9Slide03 Arima Madurai Black" panose="00000A00000000000000" pitchFamily="2" charset="0"/>
                </a:rPr>
                <a:t> ng</a:t>
              </a:r>
              <a:r>
                <a:rPr lang="vi-VN" sz="1600" dirty="0">
                  <a:solidFill>
                    <a:srgbClr val="002060"/>
                  </a:solidFill>
                  <a:latin typeface="#9Slide03 Arima Madurai Black" panose="00000A00000000000000" pitchFamily="2" charset="0"/>
                  <a:cs typeface="#9Slide03 Arima Madurai Black" panose="00000A00000000000000" pitchFamily="2" charset="0"/>
                </a:rPr>
                <a:t>ười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tới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giúp</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Ngay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lập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tức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tránh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ngọn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vặn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t>
              </a:r>
              <a:r>
                <a:rPr lang="vi-VN" sz="1600" dirty="0">
                  <a:solidFill>
                    <a:srgbClr val="002060"/>
                  </a:solidFill>
                  <a:latin typeface="#9Slide03 Arima Madurai Black" panose="00000A00000000000000" pitchFamily="2" charset="0"/>
                  <a:cs typeface="#9Slide03 Arima Madurai Black" panose="00000A00000000000000" pitchFamily="2" charset="0"/>
                </a:rPr>
                <a:t>ường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hợp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 đ</a:t>
              </a:r>
              <a:r>
                <a:rPr lang="vi-VN" sz="1600" dirty="0">
                  <a:solidFill>
                    <a:srgbClr val="002060"/>
                  </a:solidFill>
                  <a:latin typeface="#9Slide03 Arima Madurai Black" panose="00000A00000000000000" pitchFamily="2" charset="0"/>
                  <a:cs typeface="#9Slide03 Arima Madurai Black" panose="00000A00000000000000" pitchFamily="2" charset="0"/>
                </a:rPr>
                <a:t>ượ</a:t>
              </a:r>
              <a:r>
                <a:rPr lang="en-US" sz="1600" dirty="0">
                  <a:solidFill>
                    <a:srgbClr val="002060"/>
                  </a:solidFill>
                  <a:latin typeface="#9Slide03 Arima Madurai Black" panose="00000A00000000000000" pitchFamily="2" charset="0"/>
                  <a:cs typeface="#9Slide03 Arima Madurai Black" panose="00000A00000000000000" pitchFamily="2" charset="0"/>
                </a:rPr>
                <a:t>c dung </a:t>
              </a:r>
              <a:r>
                <a:rPr lang="en-US" sz="1600" dirty="0" err="1">
                  <a:solidFill>
                    <a:srgbClr val="002060"/>
                  </a:solidFill>
                  <a:latin typeface="#9Slide03 Arima Madurai Black" panose="00000A00000000000000" pitchFamily="2" charset="0"/>
                  <a:cs typeface="#9Slide03 Arima Madurai Black" panose="00000A00000000000000" pitchFamily="2" charset="0"/>
                </a:rPr>
                <a:t>chăn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vi-VN" sz="1600" dirty="0">
                  <a:solidFill>
                    <a:srgbClr val="002060"/>
                  </a:solidFill>
                  <a:latin typeface="#9Slide03 Arima Madurai Black" panose="00000A00000000000000" pitchFamily="2" charset="0"/>
                  <a:cs typeface="#9Slide03 Arima Madurai Black" panose="00000A00000000000000" pitchFamily="2" charset="0"/>
                </a:rPr>
                <a:t>ướt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tấp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dập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ngọn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rồi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p:txBody>
        </p:sp>
      </p:grpSp>
      <p:pic>
        <p:nvPicPr>
          <p:cNvPr id="14" name="Picture 2" descr="Bình gas có cháy cũng không nổ ngay đâu, xin bạn hãy bình tĩnh xử l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108" y="2513078"/>
            <a:ext cx="2874031" cy="20557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ữa cháy bình gas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108" y="423168"/>
            <a:ext cx="2874030" cy="2055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iểu Tượng Bóng đèn Hình ảnh | Định dạng hình ảnh EPS 450002948|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163" y1="43140" x2="28372" y2="43953"/>
                        <a14:foregroundMark x1="25000" y1="29419" x2="30233" y2="31860"/>
                        <a14:foregroundMark x1="35930" y1="18721" x2="38488" y2="24767"/>
                        <a14:foregroundMark x1="50116" y1="15698" x2="49884" y2="21860"/>
                        <a14:foregroundMark x1="64070" y1="19302" x2="60349" y2="24186"/>
                        <a14:foregroundMark x1="74186" y1="29419" x2="68721" y2="32209"/>
                        <a14:foregroundMark x1="78605" y1="43721" x2="72326" y2="43721"/>
                      </a14:backgroundRemoval>
                    </a14:imgEffect>
                  </a14:imgLayer>
                </a14:imgProps>
              </a:ext>
              <a:ext uri="{28A0092B-C50C-407E-A947-70E740481C1C}">
                <a14:useLocalDpi xmlns:a14="http://schemas.microsoft.com/office/drawing/2010/main" val="0"/>
              </a:ext>
            </a:extLst>
          </a:blip>
          <a:srcRect/>
          <a:stretch>
            <a:fillRect/>
          </a:stretch>
        </p:blipFill>
        <p:spPr bwMode="auto">
          <a:xfrm>
            <a:off x="-52789" y="51516"/>
            <a:ext cx="1522498" cy="135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616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310308"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smtClean="0">
                <a:solidFill>
                  <a:srgbClr val="000066"/>
                </a:solidFill>
                <a:latin typeface="#9Slide03 BoosterNextFYBlack" panose="02000A03000000020004" pitchFamily="2" charset="0"/>
              </a:rPr>
              <a:t>Nêu</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các</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tính</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chất</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của</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nhiên</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liệu</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mà</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em</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quan</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sát</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thấy</a:t>
            </a:r>
            <a:r>
              <a:rPr lang="en-US" sz="2400" dirty="0" smtClean="0">
                <a:solidFill>
                  <a:srgbClr val="000066"/>
                </a:solidFill>
                <a:latin typeface="#9Slide03 BoosterNextFYBlack" panose="02000A03000000020004" pitchFamily="2" charset="0"/>
              </a:rPr>
              <a:t>?</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600" dirty="0">
              <a:solidFill>
                <a:srgbClr val="000066"/>
              </a:solidFill>
              <a:latin typeface="#9Slide03 BoosterNextFYBlack" panose="02000A03000000020004" pitchFamily="2" charset="0"/>
            </a:endParaRPr>
          </a:p>
        </p:txBody>
      </p:sp>
      <p:grpSp>
        <p:nvGrpSpPr>
          <p:cNvPr id="5" name="Group 4"/>
          <p:cNvGrpSpPr/>
          <p:nvPr/>
        </p:nvGrpSpPr>
        <p:grpSpPr>
          <a:xfrm>
            <a:off x="1101688" y="1105807"/>
            <a:ext cx="5023541" cy="3267985"/>
            <a:chOff x="1293312" y="1234984"/>
            <a:chExt cx="4584508" cy="3170468"/>
          </a:xfrm>
        </p:grpSpPr>
        <p:sp>
          <p:nvSpPr>
            <p:cNvPr id="6" name="Rounded Rectangle 5"/>
            <p:cNvSpPr/>
            <p:nvPr/>
          </p:nvSpPr>
          <p:spPr>
            <a:xfrm>
              <a:off x="1293312" y="1234984"/>
              <a:ext cx="4584508" cy="317046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solidFill>
                  <a:srgbClr val="000066"/>
                </a:solidFill>
              </a:endParaRPr>
            </a:p>
          </p:txBody>
        </p:sp>
        <p:sp>
          <p:nvSpPr>
            <p:cNvPr id="7" name="Rounded Rectangle 6"/>
            <p:cNvSpPr/>
            <p:nvPr/>
          </p:nvSpPr>
          <p:spPr>
            <a:xfrm>
              <a:off x="1396255" y="1351492"/>
              <a:ext cx="4321473" cy="2873618"/>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Tx/>
                <a:buChar char="-"/>
              </a:pPr>
              <a:r>
                <a:rPr lang="en-US" sz="1800" dirty="0" err="1" smtClean="0">
                  <a:solidFill>
                    <a:srgbClr val="000066"/>
                  </a:solidFill>
                  <a:latin typeface="#9Slide03 Arima Madurai Black" panose="00000A00000000000000" pitchFamily="2" charset="0"/>
                  <a:cs typeface="#9Slide03 Arima Madurai Black" panose="00000A00000000000000" pitchFamily="2" charset="0"/>
                </a:rPr>
                <a:t>Nhiên</a:t>
              </a:r>
              <a:r>
                <a:rPr lang="en-US" sz="1800" dirty="0" smtClean="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khí</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dễ</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cháy</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hơn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rắn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và</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marL="342900" indent="-342900" algn="just">
                <a:buFontTx/>
                <a:buChar char="-"/>
              </a:pPr>
              <a:r>
                <a:rPr lang="en-US" sz="1800" dirty="0" err="1">
                  <a:solidFill>
                    <a:srgbClr val="000066"/>
                  </a:solidFill>
                  <a:latin typeface="#9Slide03 Arima Madurai Black" panose="00000A00000000000000" pitchFamily="2" charset="0"/>
                  <a:cs typeface="#9Slide03 Arima Madurai Black" panose="00000A00000000000000" pitchFamily="2" charset="0"/>
                </a:rPr>
                <a:t>Mỗi</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loại</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có</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những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tính</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chất</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đặc</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trưng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khác</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nhau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Ví</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dụ</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Than </a:t>
              </a:r>
              <a:r>
                <a:rPr lang="en-US" sz="1800" dirty="0" err="1">
                  <a:solidFill>
                    <a:srgbClr val="000066"/>
                  </a:solidFill>
                  <a:latin typeface="#9Slide03 Arima Madurai Black" panose="00000A00000000000000" pitchFamily="2" charset="0"/>
                  <a:cs typeface="#9Slide03 Arima Madurai Black" panose="00000A00000000000000" pitchFamily="2" charset="0"/>
                </a:rPr>
                <a:t>đá</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không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0066"/>
                  </a:solidFill>
                  <a:latin typeface="#9Slide03 Arima Madurai Black" panose="00000A00000000000000" pitchFamily="2" charset="0"/>
                  <a:cs typeface="#9Slide03 Arima Madurai Black" panose="00000A00000000000000" pitchFamily="2" charset="0"/>
                </a:rPr>
                <a:t>nước</a:t>
              </a:r>
              <a:r>
                <a:rPr lang="en-US" sz="1800" dirty="0" smtClean="0">
                  <a:solidFill>
                    <a:srgbClr val="000066"/>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0066"/>
                  </a:solidFill>
                  <a:latin typeface="#9Slide03 Arima Madurai Black" panose="00000A00000000000000" pitchFamily="2" charset="0"/>
                  <a:cs typeface="#9Slide03 Arima Madurai Black" panose="00000A00000000000000" pitchFamily="2" charset="0"/>
                </a:rPr>
                <a:t>nặng</a:t>
              </a:r>
              <a:r>
                <a:rPr lang="en-US" sz="1800" dirty="0" smtClean="0">
                  <a:solidFill>
                    <a:srgbClr val="000066"/>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0066"/>
                  </a:solidFill>
                  <a:latin typeface="#9Slide03 Arima Madurai Black" panose="00000A00000000000000" pitchFamily="2" charset="0"/>
                  <a:cs typeface="#9Slide03 Arima Madurai Black" panose="00000A00000000000000" pitchFamily="2" charset="0"/>
                </a:rPr>
                <a:t>hơn</a:t>
              </a:r>
              <a:r>
                <a:rPr lang="en-US" sz="1800" dirty="0" smtClean="0">
                  <a:solidFill>
                    <a:srgbClr val="000066"/>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0066"/>
                  </a:solidFill>
                  <a:latin typeface="#9Slide03 Arima Madurai Black" panose="00000A00000000000000" pitchFamily="2" charset="0"/>
                  <a:cs typeface="#9Slide03 Arima Madurai Black" panose="00000A00000000000000" pitchFamily="2" charset="0"/>
                </a:rPr>
                <a:t>nước</a:t>
              </a:r>
              <a:r>
                <a:rPr lang="en-US" sz="1800" dirty="0" smtClean="0">
                  <a:solidFill>
                    <a:srgbClr val="000066"/>
                  </a:solidFill>
                  <a:latin typeface="#9Slide03 Arima Madurai Black" panose="00000A00000000000000" pitchFamily="2" charset="0"/>
                  <a:cs typeface="#9Slide03 Arima Madurai Black" panose="00000A00000000000000" pitchFamily="2" charset="0"/>
                </a:rPr>
                <a:t>.</a:t>
              </a:r>
              <a:endParaRPr lang="en-US" sz="1800" dirty="0">
                <a:solidFill>
                  <a:srgbClr val="000066"/>
                </a:solidFill>
                <a:latin typeface="#9Slide03 Arima Madurai Black" panose="00000A00000000000000" pitchFamily="2" charset="0"/>
                <a:cs typeface="#9Slide03 Arima Madurai Black" panose="00000A00000000000000" pitchFamily="2" charset="0"/>
              </a:endParaRP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Cồn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Xăng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dầu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không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0066"/>
                  </a:solidFill>
                  <a:latin typeface="#9Slide03 Arima Madurai Black" panose="00000A00000000000000" pitchFamily="2" charset="0"/>
                  <a:cs typeface="#9Slide03 Arima Madurai Black" panose="00000A00000000000000" pitchFamily="2" charset="0"/>
                </a:rPr>
                <a:t>nước</a:t>
              </a:r>
              <a:r>
                <a:rPr lang="en-US" sz="1800" dirty="0" smtClean="0">
                  <a:solidFill>
                    <a:srgbClr val="000066"/>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0066"/>
                  </a:solidFill>
                  <a:latin typeface="#9Slide03 Arima Madurai Black" panose="00000A00000000000000" pitchFamily="2" charset="0"/>
                  <a:cs typeface="#9Slide03 Arima Madurai Black" panose="00000A00000000000000" pitchFamily="2" charset="0"/>
                </a:rPr>
                <a:t>nhẹ</a:t>
              </a:r>
              <a:r>
                <a:rPr lang="en-US" sz="1800" dirty="0" smtClean="0">
                  <a:solidFill>
                    <a:srgbClr val="000066"/>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0066"/>
                  </a:solidFill>
                  <a:latin typeface="#9Slide03 Arima Madurai Black" panose="00000A00000000000000" pitchFamily="2" charset="0"/>
                  <a:cs typeface="#9Slide03 Arima Madurai Black" panose="00000A00000000000000" pitchFamily="2" charset="0"/>
                </a:rPr>
                <a:t>hơn</a:t>
              </a:r>
              <a:r>
                <a:rPr lang="en-US" sz="1800" dirty="0" smtClean="0">
                  <a:solidFill>
                    <a:srgbClr val="000066"/>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0066"/>
                  </a:solidFill>
                  <a:latin typeface="#9Slide03 Arima Madurai Black" panose="00000A00000000000000" pitchFamily="2" charset="0"/>
                  <a:cs typeface="#9Slide03 Arima Madurai Black" panose="00000A00000000000000" pitchFamily="2" charset="0"/>
                </a:rPr>
                <a:t>nước</a:t>
              </a:r>
              <a:r>
                <a:rPr lang="en-US" sz="1800" dirty="0" smtClean="0">
                  <a:solidFill>
                    <a:srgbClr val="000066"/>
                  </a:solidFill>
                  <a:latin typeface="#9Slide03 Arima Madurai Black" panose="00000A00000000000000" pitchFamily="2" charset="0"/>
                  <a:cs typeface="#9Slide03 Arima Madurai Black" panose="00000A00000000000000" pitchFamily="2" charset="0"/>
                </a:rPr>
                <a:t>.</a:t>
              </a:r>
              <a:endParaRPr lang="en-US" sz="1800" dirty="0">
                <a:solidFill>
                  <a:srgbClr val="000066"/>
                </a:solidFill>
                <a:latin typeface="#9Slide03 Arima Madurai Black" panose="00000A00000000000000" pitchFamily="2" charset="0"/>
                <a:cs typeface="#9Slide03 Arima Madurai Black" panose="00000A00000000000000" pitchFamily="2" charset="0"/>
              </a:endParaRPr>
            </a:p>
          </p:txBody>
        </p:sp>
      </p:grpSp>
      <p:pic>
        <p:nvPicPr>
          <p:cNvPr id="8"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76702" y="1089000"/>
            <a:ext cx="624986" cy="6340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ình ảnh Biểu Tượng Trạm Xăng, Gas Clipart., Biểu Tượng Phong Cách, Biểu  Tượng Hoạt Hình Vector và PNG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18259" t="3883" r="20496" b="3132"/>
          <a:stretch/>
        </p:blipFill>
        <p:spPr bwMode="auto">
          <a:xfrm>
            <a:off x="6224530" y="823965"/>
            <a:ext cx="2428970" cy="368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66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1686" y="313653"/>
            <a:ext cx="7006976" cy="400110"/>
          </a:xfrm>
          <a:prstGeom prst="rect">
            <a:avLst/>
          </a:prstGeom>
          <a:noFill/>
        </p:spPr>
        <p:txBody>
          <a:bodyPr wrap="square" rtlCol="0">
            <a:spAutoFit/>
          </a:bodyPr>
          <a:lstStyle/>
          <a:p>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14: </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MỘT SỐ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NHIÊN </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LIỆU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(2 TIẾT)</a:t>
            </a:r>
            <a:endPar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p:cNvSpPr txBox="1"/>
          <p:nvPr/>
        </p:nvSpPr>
        <p:spPr>
          <a:xfrm>
            <a:off x="340893" y="713763"/>
            <a:ext cx="8621573" cy="400110"/>
          </a:xfrm>
          <a:prstGeom prst="rect">
            <a:avLst/>
          </a:prstGeom>
          <a:noFill/>
        </p:spPr>
        <p:txBody>
          <a:bodyPr wrap="square" rtlCol="0">
            <a:spAutoFit/>
          </a:bodyPr>
          <a:lstStyle/>
          <a:p>
            <a:pPr>
              <a:buFontTx/>
              <a:buNone/>
            </a:pP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a:t>
            </a:r>
            <a:r>
              <a:rPr lang="en-US" sz="2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nhiên</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liệu</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ứng</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dụng</a:t>
            </a:r>
            <a:endPar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340893" y="1113873"/>
            <a:ext cx="8224463" cy="2246769"/>
          </a:xfrm>
          <a:prstGeom prst="rect">
            <a:avLst/>
          </a:prstGeom>
        </p:spPr>
        <p:txBody>
          <a:bodyPr wrap="square">
            <a:spAutoFit/>
          </a:bodyPr>
          <a:lstStyle/>
          <a:p>
            <a:pPr algn="just"/>
            <a:r>
              <a:rPr lang="en-US" sz="2000" dirty="0">
                <a:solidFill>
                  <a:prstClr val="white"/>
                </a:solidFill>
                <a:latin typeface="Times New Roman" panose="02020603050405020304" pitchFamily="18" charset="0"/>
                <a:cs typeface="Times New Roman" panose="02020603050405020304" pitchFamily="18" charset="0"/>
              </a:rPr>
              <a:t>- Nhiên </a:t>
            </a:r>
            <a:r>
              <a:rPr lang="en-US" sz="2000" dirty="0" err="1">
                <a:solidFill>
                  <a:prstClr val="white"/>
                </a:solidFill>
                <a:latin typeface="Times New Roman" panose="02020603050405020304" pitchFamily="18" charset="0"/>
                <a:cs typeface="Times New Roman" panose="02020603050405020304" pitchFamily="18" charset="0"/>
              </a:rPr>
              <a:t>liệu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là</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những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chất</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cháy</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được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và</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tỏa</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nhiều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nhiệt</a:t>
            </a:r>
            <a:r>
              <a:rPr lang="en-US" sz="2000" dirty="0" smtClean="0">
                <a:solidFill>
                  <a:prstClr val="white"/>
                </a:solidFill>
                <a:latin typeface="Times New Roman" panose="02020603050405020304" pitchFamily="18" charset="0"/>
                <a:cs typeface="Times New Roman" panose="02020603050405020304" pitchFamily="18" charset="0"/>
              </a:rPr>
              <a:t>.</a:t>
            </a:r>
            <a:r>
              <a:rPr lang="en-US" sz="2000" dirty="0">
                <a:solidFill>
                  <a:srgbClr val="FFFFFF"/>
                </a:solidFill>
                <a:latin typeface="Times New Roman" panose="02020603050405020304" pitchFamily="18" charset="0"/>
                <a:cs typeface="Times New Roman" panose="02020603050405020304" pitchFamily="18" charset="0"/>
              </a:rPr>
              <a:t> Nhiệt </a:t>
            </a:r>
            <a:r>
              <a:rPr lang="en-US" sz="2000" dirty="0" err="1">
                <a:solidFill>
                  <a:srgbClr val="FFFFFF"/>
                </a:solidFill>
                <a:latin typeface="Times New Roman" panose="02020603050405020304" pitchFamily="18" charset="0"/>
                <a:cs typeface="Times New Roman" panose="02020603050405020304" pitchFamily="18" charset="0"/>
              </a:rPr>
              <a:t>tỏa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ra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được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sử</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dụng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để</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sưởi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ấm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nấu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ăn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chạy</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động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cơ</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phát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điện</a:t>
            </a:r>
            <a:r>
              <a:rPr lang="en-US" sz="2000" dirty="0">
                <a:solidFill>
                  <a:srgbClr val="FFFFFF"/>
                </a:solidFill>
                <a:latin typeface="Times New Roman" panose="02020603050405020304" pitchFamily="18" charset="0"/>
                <a:cs typeface="Times New Roman" panose="02020603050405020304" pitchFamily="18" charset="0"/>
              </a:rPr>
              <a:t>.</a:t>
            </a:r>
            <a:endParaRPr lang="en-US" sz="2000" dirty="0">
              <a:solidFill>
                <a:prstClr val="white"/>
              </a:solidFill>
              <a:latin typeface="Times New Roman" panose="02020603050405020304" pitchFamily="18" charset="0"/>
              <a:cs typeface="Times New Roman" panose="02020603050405020304" pitchFamily="18" charset="0"/>
            </a:endParaRPr>
          </a:p>
          <a:p>
            <a:pPr algn="just"/>
            <a:r>
              <a:rPr lang="en-US" sz="2000" dirty="0" smtClean="0">
                <a:solidFill>
                  <a:prstClr val="white"/>
                </a:solidFill>
                <a:latin typeface="Times New Roman" panose="02020603050405020304" pitchFamily="18" charset="0"/>
                <a:cs typeface="Times New Roman" panose="02020603050405020304" pitchFamily="18" charset="0"/>
              </a:rPr>
              <a:t>- Nhiên </a:t>
            </a:r>
            <a:r>
              <a:rPr lang="en-US" sz="2000" dirty="0" err="1" smtClean="0">
                <a:solidFill>
                  <a:prstClr val="white"/>
                </a:solidFill>
                <a:latin typeface="Times New Roman" panose="02020603050405020304" pitchFamily="18" charset="0"/>
                <a:cs typeface="Times New Roman" panose="02020603050405020304" pitchFamily="18" charset="0"/>
              </a:rPr>
              <a:t>liệu</a:t>
            </a:r>
            <a:r>
              <a:rPr lang="en-US" sz="2000" dirty="0" smtClean="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tồn</a:t>
            </a:r>
            <a:r>
              <a:rPr lang="en-US" sz="2000" dirty="0" smtClean="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tại</a:t>
            </a:r>
            <a:r>
              <a:rPr lang="en-US" sz="2000" dirty="0" smtClean="0">
                <a:solidFill>
                  <a:prstClr val="white"/>
                </a:solidFill>
                <a:latin typeface="Times New Roman" panose="02020603050405020304" pitchFamily="18" charset="0"/>
                <a:cs typeface="Times New Roman" panose="02020603050405020304" pitchFamily="18" charset="0"/>
              </a:rPr>
              <a:t> ở 3 </a:t>
            </a:r>
            <a:r>
              <a:rPr lang="en-US" sz="2000" dirty="0" err="1" smtClean="0">
                <a:solidFill>
                  <a:prstClr val="white"/>
                </a:solidFill>
                <a:latin typeface="Times New Roman" panose="02020603050405020304" pitchFamily="18" charset="0"/>
                <a:cs typeface="Times New Roman" panose="02020603050405020304" pitchFamily="18" charset="0"/>
              </a:rPr>
              <a:t>trạng</a:t>
            </a:r>
            <a:r>
              <a:rPr lang="en-US" sz="2000" dirty="0" smtClean="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thái</a:t>
            </a:r>
            <a:r>
              <a:rPr lang="en-US" sz="2000" dirty="0" smtClean="0">
                <a:solidFill>
                  <a:prstClr val="white"/>
                </a:solidFill>
                <a:latin typeface="Times New Roman" panose="02020603050405020304" pitchFamily="18" charset="0"/>
                <a:cs typeface="Times New Roman" panose="02020603050405020304" pitchFamily="18" charset="0"/>
              </a:rPr>
              <a:t>:</a:t>
            </a:r>
          </a:p>
          <a:p>
            <a:pPr algn="just"/>
            <a:r>
              <a:rPr lang="en-US" sz="2000" dirty="0" smtClean="0">
                <a:solidFill>
                  <a:prstClr val="white"/>
                </a:solidFill>
                <a:latin typeface="Times New Roman" panose="02020603050405020304" pitchFamily="18" charset="0"/>
                <a:cs typeface="Times New Roman" panose="02020603050405020304" pitchFamily="18" charset="0"/>
              </a:rPr>
              <a:t>+ </a:t>
            </a:r>
            <a:r>
              <a:rPr lang="en-US" sz="2000" dirty="0">
                <a:solidFill>
                  <a:prstClr val="white"/>
                </a:solidFill>
                <a:latin typeface="Times New Roman" panose="02020603050405020304" pitchFamily="18" charset="0"/>
                <a:cs typeface="Times New Roman" panose="02020603050405020304" pitchFamily="18" charset="0"/>
              </a:rPr>
              <a:t>Nhiên </a:t>
            </a:r>
            <a:r>
              <a:rPr lang="en-US" sz="2000" dirty="0" err="1">
                <a:solidFill>
                  <a:prstClr val="white"/>
                </a:solidFill>
                <a:latin typeface="Times New Roman" panose="02020603050405020304" pitchFamily="18" charset="0"/>
                <a:cs typeface="Times New Roman" panose="02020603050405020304" pitchFamily="18" charset="0"/>
              </a:rPr>
              <a:t>liệu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khí</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đốt</a:t>
            </a:r>
            <a:r>
              <a:rPr lang="en-US" sz="2000" dirty="0" smtClean="0">
                <a:solidFill>
                  <a:prstClr val="white"/>
                </a:solidFill>
                <a:latin typeface="Times New Roman" panose="02020603050405020304" pitchFamily="18" charset="0"/>
                <a:cs typeface="Times New Roman" panose="02020603050405020304" pitchFamily="18" charset="0"/>
              </a:rPr>
              <a:t> (gas</a:t>
            </a:r>
            <a:r>
              <a:rPr lang="en-US" sz="2000" dirty="0">
                <a:solidFill>
                  <a:prstClr val="white"/>
                </a:solidFill>
                <a:latin typeface="Times New Roman" panose="02020603050405020304" pitchFamily="18" charset="0"/>
                <a:cs typeface="Times New Roman" panose="02020603050405020304" pitchFamily="18" charset="0"/>
              </a:rPr>
              <a:t>, biogas, </a:t>
            </a:r>
            <a:r>
              <a:rPr lang="en-US" sz="2000" dirty="0" err="1">
                <a:solidFill>
                  <a:prstClr val="white"/>
                </a:solidFill>
                <a:latin typeface="Times New Roman" panose="02020603050405020304" pitchFamily="18" charset="0"/>
                <a:cs typeface="Times New Roman" panose="02020603050405020304" pitchFamily="18" charset="0"/>
              </a:rPr>
              <a:t>khí</a:t>
            </a:r>
            <a:r>
              <a:rPr lang="en-US" sz="2000" dirty="0">
                <a:solidFill>
                  <a:prstClr val="white"/>
                </a:solidFill>
                <a:latin typeface="Times New Roman" panose="02020603050405020304" pitchFamily="18" charset="0"/>
                <a:cs typeface="Times New Roman" panose="02020603050405020304" pitchFamily="18" charset="0"/>
              </a:rPr>
              <a:t> than, ....)</a:t>
            </a:r>
          </a:p>
          <a:p>
            <a:pPr algn="just"/>
            <a:r>
              <a:rPr lang="en-US" sz="2000" dirty="0">
                <a:solidFill>
                  <a:prstClr val="white"/>
                </a:solidFill>
                <a:latin typeface="Times New Roman" panose="02020603050405020304" pitchFamily="18" charset="0"/>
                <a:cs typeface="Times New Roman" panose="02020603050405020304" pitchFamily="18" charset="0"/>
              </a:rPr>
              <a:t>+ Nhiên </a:t>
            </a:r>
            <a:r>
              <a:rPr lang="en-US" sz="2000" dirty="0" err="1">
                <a:solidFill>
                  <a:prstClr val="white"/>
                </a:solidFill>
                <a:latin typeface="Times New Roman" panose="02020603050405020304" pitchFamily="18" charset="0"/>
                <a:cs typeface="Times New Roman" panose="02020603050405020304" pitchFamily="18" charset="0"/>
              </a:rPr>
              <a:t>liệu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lỏng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xăng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dầu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cồn</a:t>
            </a:r>
            <a:r>
              <a:rPr lang="en-US" sz="2000" dirty="0">
                <a:solidFill>
                  <a:prstClr val="white"/>
                </a:solidFill>
                <a:latin typeface="Times New Roman" panose="02020603050405020304" pitchFamily="18" charset="0"/>
                <a:cs typeface="Times New Roman" panose="02020603050405020304" pitchFamily="18" charset="0"/>
              </a:rPr>
              <a:t>,…... )</a:t>
            </a:r>
          </a:p>
          <a:p>
            <a:pPr algn="just"/>
            <a:r>
              <a:rPr lang="en-US" sz="2000" dirty="0">
                <a:solidFill>
                  <a:prstClr val="white"/>
                </a:solidFill>
                <a:latin typeface="Times New Roman" panose="02020603050405020304" pitchFamily="18" charset="0"/>
                <a:cs typeface="Times New Roman" panose="02020603050405020304" pitchFamily="18" charset="0"/>
              </a:rPr>
              <a:t>+ Nhiên </a:t>
            </a:r>
            <a:r>
              <a:rPr lang="en-US" sz="2000" dirty="0" err="1">
                <a:solidFill>
                  <a:prstClr val="white"/>
                </a:solidFill>
                <a:latin typeface="Times New Roman" panose="02020603050405020304" pitchFamily="18" charset="0"/>
                <a:cs typeface="Times New Roman" panose="02020603050405020304" pitchFamily="18" charset="0"/>
              </a:rPr>
              <a:t>liệu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rắn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củi</a:t>
            </a:r>
            <a:r>
              <a:rPr lang="en-US" sz="2000" dirty="0">
                <a:solidFill>
                  <a:prstClr val="white"/>
                </a:solidFill>
                <a:latin typeface="Times New Roman" panose="02020603050405020304" pitchFamily="18" charset="0"/>
                <a:cs typeface="Times New Roman" panose="02020603050405020304" pitchFamily="18" charset="0"/>
              </a:rPr>
              <a:t>, than </a:t>
            </a:r>
            <a:r>
              <a:rPr lang="en-US" sz="2000" dirty="0" err="1">
                <a:solidFill>
                  <a:prstClr val="white"/>
                </a:solidFill>
                <a:latin typeface="Times New Roman" panose="02020603050405020304" pitchFamily="18" charset="0"/>
                <a:cs typeface="Times New Roman" panose="02020603050405020304" pitchFamily="18" charset="0"/>
              </a:rPr>
              <a:t>đá</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nến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sáp</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smtClean="0">
                <a:solidFill>
                  <a:prstClr val="white"/>
                </a:solidFill>
                <a:latin typeface="Times New Roman" panose="02020603050405020304" pitchFamily="18" charset="0"/>
                <a:cs typeface="Times New Roman" panose="02020603050405020304" pitchFamily="18" charset="0"/>
              </a:rPr>
              <a:t>)</a:t>
            </a:r>
          </a:p>
          <a:p>
            <a:pPr algn="just"/>
            <a:r>
              <a:rPr lang="en-US" sz="2000" b="1" dirty="0" smtClean="0">
                <a:solidFill>
                  <a:srgbClr val="FFFF00"/>
                </a:solidFill>
                <a:latin typeface="Times New Roman" panose="02020603050405020304" pitchFamily="18" charset="0"/>
                <a:cs typeface="Times New Roman" panose="02020603050405020304" pitchFamily="18" charset="0"/>
              </a:rPr>
              <a:t>II. </a:t>
            </a:r>
            <a:r>
              <a:rPr lang="en-US" sz="2000" b="1" dirty="0" err="1" smtClean="0">
                <a:solidFill>
                  <a:srgbClr val="FFFF00"/>
                </a:solidFill>
                <a:latin typeface="Times New Roman" panose="02020603050405020304" pitchFamily="18" charset="0"/>
                <a:cs typeface="Times New Roman" panose="02020603050405020304" pitchFamily="18" charset="0"/>
              </a:rPr>
              <a:t>Tính</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chất</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của</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nhiên</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liệu</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36851" y="3360642"/>
            <a:ext cx="8032546" cy="1015663"/>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cs typeface="Times New Roman" panose="02020603050405020304" pitchFamily="18" charset="0"/>
              </a:rPr>
              <a:t>- Nhiên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dễ</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rắn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lỏng</a:t>
            </a:r>
            <a:r>
              <a:rPr lang="en-US" sz="2000" dirty="0">
                <a:solidFill>
                  <a:schemeClr val="bg1"/>
                </a:solidFill>
                <a:latin typeface="Times New Roman" panose="02020603050405020304" pitchFamily="18" charset="0"/>
                <a:cs typeface="Times New Roman" panose="02020603050405020304" pitchFamily="18" charset="0"/>
              </a:rPr>
              <a:t>.</a:t>
            </a:r>
          </a:p>
          <a:p>
            <a:pPr algn="just"/>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Hầu</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hết</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các</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loại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nhiên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liệu</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nhẹ</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hơn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nước</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trừ</a:t>
            </a:r>
            <a:r>
              <a:rPr lang="en-US" sz="2000" dirty="0" smtClean="0">
                <a:solidFill>
                  <a:schemeClr val="bg1"/>
                </a:solidFill>
                <a:latin typeface="Times New Roman" panose="02020603050405020304" pitchFamily="18" charset="0"/>
                <a:cs typeface="Times New Roman" panose="02020603050405020304" pitchFamily="18" charset="0"/>
              </a:rPr>
              <a:t> than </a:t>
            </a:r>
            <a:r>
              <a:rPr lang="en-US" sz="2000" dirty="0" err="1" smtClean="0">
                <a:solidFill>
                  <a:schemeClr val="bg1"/>
                </a:solidFill>
                <a:latin typeface="Times New Roman" panose="02020603050405020304" pitchFamily="18" charset="0"/>
                <a:cs typeface="Times New Roman" panose="02020603050405020304" pitchFamily="18" charset="0"/>
              </a:rPr>
              <a:t>đá</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và</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không</a:t>
            </a:r>
            <a:r>
              <a:rPr lang="en-US" sz="2000" dirty="0" smtClean="0">
                <a:solidFill>
                  <a:schemeClr val="bg1"/>
                </a:solidFill>
                <a:latin typeface="Times New Roman" panose="02020603050405020304" pitchFamily="18" charset="0"/>
                <a:cs typeface="Times New Roman" panose="02020603050405020304" pitchFamily="18" charset="0"/>
              </a:rPr>
              <a:t> tan </a:t>
            </a:r>
            <a:r>
              <a:rPr lang="en-US" sz="2000" dirty="0" err="1" smtClean="0">
                <a:solidFill>
                  <a:schemeClr val="bg1"/>
                </a:solidFill>
                <a:latin typeface="Times New Roman" panose="02020603050405020304" pitchFamily="18" charset="0"/>
                <a:cs typeface="Times New Roman" panose="02020603050405020304" pitchFamily="18" charset="0"/>
              </a:rPr>
              <a:t>trong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nước</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trừ</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cồn</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3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232898" y="1018271"/>
            <a:ext cx="7787811" cy="3399658"/>
          </a:xfrm>
          <a:prstGeom prst="wedgeRoundRectCallout">
            <a:avLst>
              <a:gd name="adj1" fmla="val -53233"/>
              <a:gd name="adj2" fmla="val 4908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800" dirty="0" smtClean="0">
                <a:solidFill>
                  <a:srgbClr val="002060"/>
                </a:solidFill>
                <a:latin typeface="Segoe UI Semibold" panose="020B0702040204020203" pitchFamily="34" charset="0"/>
              </a:rPr>
              <a:t>1. Theo </a:t>
            </a:r>
            <a:r>
              <a:rPr lang="en-US" sz="1800" dirty="0" err="1" smtClean="0">
                <a:solidFill>
                  <a:srgbClr val="002060"/>
                </a:solidFill>
                <a:latin typeface="Segoe UI Semibold" panose="020B0702040204020203" pitchFamily="34" charset="0"/>
              </a:rPr>
              <a:t>em</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trong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tự</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nhiên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có</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những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nguồn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năng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lượng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nào</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Kể</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tên</a:t>
            </a:r>
            <a:r>
              <a:rPr lang="en-US" sz="1800" dirty="0" smtClean="0">
                <a:solidFill>
                  <a:srgbClr val="002060"/>
                </a:solidFill>
                <a:latin typeface="Segoe UI Semibold" panose="020B0702040204020203" pitchFamily="34" charset="0"/>
              </a:rPr>
              <a:t>.</a:t>
            </a:r>
          </a:p>
          <a:p>
            <a:endParaRPr lang="en-US" sz="1800" dirty="0" smtClean="0">
              <a:solidFill>
                <a:srgbClr val="002060"/>
              </a:solidFill>
              <a:latin typeface="Segoe UI Semibold" panose="020B0702040204020203" pitchFamily="34" charset="0"/>
            </a:endParaRPr>
          </a:p>
          <a:p>
            <a:r>
              <a:rPr lang="en-US" sz="1800" dirty="0" smtClean="0">
                <a:solidFill>
                  <a:srgbClr val="002060"/>
                </a:solidFill>
                <a:latin typeface="Segoe UI Semibold" panose="020B0702040204020203" pitchFamily="34" charset="0"/>
              </a:rPr>
              <a:t>2. </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Em</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hiểu</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thế</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nào</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là</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nguồn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năng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lượng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không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tái</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tạo</a:t>
            </a:r>
            <a:r>
              <a:rPr lang="en-US" sz="1800" dirty="0" smtClean="0">
                <a:solidFill>
                  <a:srgbClr val="002060"/>
                </a:solidFill>
                <a:latin typeface="Segoe UI Semibold" panose="020B0702040204020203" pitchFamily="34" charset="0"/>
              </a:rPr>
              <a:t>? </a:t>
            </a:r>
          </a:p>
          <a:p>
            <a:pPr marL="285750" indent="-285750">
              <a:buFontTx/>
              <a:buChar char="-"/>
            </a:pPr>
            <a:r>
              <a:rPr lang="en-US" sz="1800" dirty="0" err="1" smtClean="0">
                <a:solidFill>
                  <a:srgbClr val="002060"/>
                </a:solidFill>
                <a:latin typeface="Segoe UI Semibold" panose="020B0702040204020203" pitchFamily="34" charset="0"/>
              </a:rPr>
              <a:t>Hãy</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kể</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tên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các</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nguồn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nhiên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liệu</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hóa</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thạch</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mà</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em</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biết</a:t>
            </a:r>
            <a:r>
              <a:rPr lang="en-US" sz="1800" dirty="0" smtClean="0">
                <a:solidFill>
                  <a:srgbClr val="002060"/>
                </a:solidFill>
                <a:latin typeface="Segoe UI Semibold" panose="020B0702040204020203" pitchFamily="34" charset="0"/>
              </a:rPr>
              <a:t>? </a:t>
            </a:r>
          </a:p>
          <a:p>
            <a:pPr marL="285750" indent="-285750">
              <a:buFontTx/>
              <a:buChar char="-"/>
            </a:pPr>
            <a:r>
              <a:rPr lang="en-US" sz="1800" dirty="0" err="1" smtClean="0">
                <a:solidFill>
                  <a:srgbClr val="002060"/>
                </a:solidFill>
                <a:latin typeface="Segoe UI Semibold" panose="020B0702040204020203" pitchFamily="34" charset="0"/>
              </a:rPr>
              <a:t>Tại</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sao</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nói</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nhiên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liệu</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hóa</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thạch</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là</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nguồn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nhiên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liệu</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không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tái</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tạo</a:t>
            </a:r>
            <a:r>
              <a:rPr lang="en-US" sz="1800" dirty="0" smtClean="0">
                <a:solidFill>
                  <a:srgbClr val="002060"/>
                </a:solidFill>
                <a:latin typeface="Segoe UI Semibold" panose="020B0702040204020203" pitchFamily="34" charset="0"/>
              </a:rPr>
              <a:t>?</a:t>
            </a:r>
            <a:endParaRPr lang="en-US" sz="1800" dirty="0" smtClean="0">
              <a:solidFill>
                <a:srgbClr val="002060"/>
              </a:solidFill>
              <a:latin typeface="#9Slide03 Arima Madurai Black" panose="00000A00000000000000" pitchFamily="2" charset="0"/>
              <a:cs typeface="#9Slide03 Arima Madurai Black" panose="00000A00000000000000" pitchFamily="2" charset="0"/>
            </a:endParaRPr>
          </a:p>
          <a:p>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Nhiên</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hóa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thạch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đốt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cháy</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tạo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ra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sản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phẩm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gì</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hại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đối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với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môi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tr</a:t>
            </a:r>
            <a:r>
              <a:rPr lang="vi-VN" sz="1800" dirty="0">
                <a:solidFill>
                  <a:srgbClr val="002060"/>
                </a:solidFill>
                <a:latin typeface="#9Slide03 Arima Madurai Black" panose="00000A00000000000000" pitchFamily="2" charset="0"/>
                <a:cs typeface="#9Slide03 Arima Madurai Black" panose="00000A00000000000000" pitchFamily="2" charset="0"/>
              </a:rPr>
              <a:t>ường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a:t>
            </a:r>
            <a:r>
              <a:rPr lang="vi-VN" sz="1800" dirty="0">
                <a:solidFill>
                  <a:srgbClr val="002060"/>
                </a:solidFill>
                <a:latin typeface="#9Slide03 Arima Madurai Black" panose="00000A00000000000000" pitchFamily="2" charset="0"/>
                <a:cs typeface="#9Slide03 Arima Madurai Black" panose="00000A00000000000000" pitchFamily="2" charset="0"/>
              </a:rPr>
              <a:t>ư</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thế</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nào</a:t>
            </a:r>
            <a:r>
              <a:rPr lang="en-US" sz="1800" dirty="0" smtClean="0">
                <a:solidFill>
                  <a:srgbClr val="002060"/>
                </a:solidFill>
                <a:latin typeface="#9Slide03 Arima Madurai Black" panose="00000A00000000000000" pitchFamily="2" charset="0"/>
                <a:cs typeface="#9Slide03 Arima Madurai Black" panose="00000A00000000000000" pitchFamily="2" charset="0"/>
              </a:rPr>
              <a:t>?</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a:p>
            <a:endParaRPr lang="en-US" sz="1800" dirty="0" smtClean="0">
              <a:solidFill>
                <a:srgbClr val="002060"/>
              </a:solidFill>
              <a:latin typeface="Segoe UI Semibold" panose="020B0702040204020203" pitchFamily="34" charset="0"/>
            </a:endParaRPr>
          </a:p>
          <a:p>
            <a:r>
              <a:rPr lang="en-US" sz="1800" dirty="0" smtClean="0">
                <a:solidFill>
                  <a:srgbClr val="002060"/>
                </a:solidFill>
                <a:latin typeface="Segoe UI Semibold" panose="020B0702040204020203" pitchFamily="34" charset="0"/>
              </a:rPr>
              <a:t>3. </a:t>
            </a:r>
            <a:r>
              <a:rPr lang="en-US" sz="1800" dirty="0" err="1" smtClean="0">
                <a:solidFill>
                  <a:srgbClr val="002060"/>
                </a:solidFill>
                <a:latin typeface="Segoe UI Semibold" panose="020B0702040204020203" pitchFamily="34" charset="0"/>
              </a:rPr>
              <a:t>Hãy</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kể</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tên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một</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số</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nguồn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năng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lượng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khác</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có</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thể</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dùng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để</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thay</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thế</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năng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lượng</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từ</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nhiên</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liệu</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hóa</a:t>
            </a:r>
            <a:r>
              <a:rPr lang="en-US" sz="1800" dirty="0" smtClean="0">
                <a:solidFill>
                  <a:srgbClr val="002060"/>
                </a:solidFill>
                <a:latin typeface="Segoe UI Semibold" panose="020B0702040204020203" pitchFamily="34" charset="0"/>
              </a:rPr>
              <a:t> </a:t>
            </a:r>
            <a:r>
              <a:rPr lang="en-US" sz="1800" dirty="0" err="1" smtClean="0">
                <a:solidFill>
                  <a:srgbClr val="002060"/>
                </a:solidFill>
                <a:latin typeface="Segoe UI Semibold" panose="020B0702040204020203" pitchFamily="34" charset="0"/>
              </a:rPr>
              <a:t>thạch</a:t>
            </a:r>
            <a:r>
              <a:rPr lang="en-US" sz="1800" dirty="0" smtClean="0">
                <a:solidFill>
                  <a:srgbClr val="002060"/>
                </a:solidFill>
                <a:latin typeface="Segoe UI Semibold" panose="020B0702040204020203" pitchFamily="34" charset="0"/>
              </a:rPr>
              <a:t>?</a:t>
            </a:r>
            <a:endParaRPr lang="en-US" sz="1800" dirty="0" smtClean="0">
              <a:solidFill>
                <a:srgbClr val="002060"/>
              </a:solidFill>
              <a:latin typeface="Segoe UI Semibold" panose="020B0702040204020203" pitchFamily="34" charset="0"/>
            </a:endParaRPr>
          </a:p>
        </p:txBody>
      </p:sp>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96202" y="2214666"/>
            <a:ext cx="1424373" cy="247570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568539" y="283496"/>
            <a:ext cx="4017196" cy="6575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THẢO LUẬN NHÓM </a:t>
            </a:r>
            <a:endParaRPr lang="en-US" sz="2000" b="1" dirty="0">
              <a:solidFill>
                <a:srgbClr val="FF0000"/>
              </a:solidFill>
            </a:endParaRPr>
          </a:p>
        </p:txBody>
      </p:sp>
    </p:spTree>
    <p:extLst>
      <p:ext uri="{BB962C8B-B14F-4D97-AF65-F5344CB8AC3E}">
        <p14:creationId xmlns:p14="http://schemas.microsoft.com/office/powerpoint/2010/main" val="80556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6574421" y="905575"/>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4"/>
          <p:cNvSpPr/>
          <p:nvPr/>
        </p:nvSpPr>
        <p:spPr>
          <a:xfrm>
            <a:off x="529771" y="381077"/>
            <a:ext cx="6176886" cy="670450"/>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45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2" name="TextBox 1"/>
          <p:cNvSpPr txBox="1"/>
          <p:nvPr/>
        </p:nvSpPr>
        <p:spPr>
          <a:xfrm>
            <a:off x="577311" y="406291"/>
            <a:ext cx="6081806" cy="646331"/>
          </a:xfrm>
          <a:prstGeom prst="rect">
            <a:avLst/>
          </a:prstGeom>
          <a:noFill/>
        </p:spPr>
        <p:txBody>
          <a:bodyPr wrap="square" rtlCol="0">
            <a:spAutoFit/>
          </a:bodyPr>
          <a:lstStyle/>
          <a:p>
            <a:r>
              <a:rPr lang="en-US" sz="1800" dirty="0" smtClean="0">
                <a:solidFill>
                  <a:srgbClr val="FF0000"/>
                </a:solidFill>
              </a:rPr>
              <a:t>1. </a:t>
            </a:r>
            <a:r>
              <a:rPr lang="en-US" sz="1800" dirty="0" err="1" smtClean="0"/>
              <a:t>Nguồn</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trong</a:t>
            </a:r>
            <a:r>
              <a:rPr lang="en-US" sz="1800" dirty="0" smtClean="0"/>
              <a:t> </a:t>
            </a:r>
            <a:r>
              <a:rPr lang="en-US" sz="1800" dirty="0" err="1" smtClean="0"/>
              <a:t>tự</a:t>
            </a:r>
            <a:r>
              <a:rPr lang="en-US" sz="1800" dirty="0" smtClean="0"/>
              <a:t> </a:t>
            </a:r>
            <a:r>
              <a:rPr lang="en-US" sz="1800" dirty="0" err="1" smtClean="0"/>
              <a:t>nhiên</a:t>
            </a:r>
            <a:r>
              <a:rPr lang="en-US" sz="1800" dirty="0" smtClean="0"/>
              <a:t> </a:t>
            </a:r>
            <a:r>
              <a:rPr lang="en-US" sz="1800" dirty="0" err="1" smtClean="0"/>
              <a:t>gồm</a:t>
            </a:r>
            <a:r>
              <a:rPr lang="en-US" sz="1800" dirty="0" smtClean="0"/>
              <a:t> </a:t>
            </a:r>
            <a:r>
              <a:rPr lang="en-US" sz="1800" dirty="0" err="1" smtClean="0">
                <a:solidFill>
                  <a:srgbClr val="FF0000"/>
                </a:solidFill>
              </a:rPr>
              <a:t>năng</a:t>
            </a:r>
            <a:r>
              <a:rPr lang="en-US" sz="1800" dirty="0" smtClean="0">
                <a:solidFill>
                  <a:srgbClr val="FF0000"/>
                </a:solidFill>
              </a:rPr>
              <a:t> </a:t>
            </a:r>
            <a:r>
              <a:rPr lang="en-US" sz="1800" dirty="0" err="1" smtClean="0">
                <a:solidFill>
                  <a:srgbClr val="FF0000"/>
                </a:solidFill>
              </a:rPr>
              <a:t>lượng</a:t>
            </a:r>
            <a:r>
              <a:rPr lang="en-US" sz="1800" dirty="0" smtClean="0">
                <a:solidFill>
                  <a:srgbClr val="FF0000"/>
                </a:solidFill>
              </a:rPr>
              <a:t> </a:t>
            </a:r>
            <a:r>
              <a:rPr lang="en-US" sz="1800" dirty="0" err="1" smtClean="0">
                <a:solidFill>
                  <a:srgbClr val="FF0000"/>
                </a:solidFill>
              </a:rPr>
              <a:t>tái</a:t>
            </a:r>
            <a:r>
              <a:rPr lang="en-US" sz="1800" dirty="0" smtClean="0">
                <a:solidFill>
                  <a:srgbClr val="FF0000"/>
                </a:solidFill>
              </a:rPr>
              <a:t> </a:t>
            </a:r>
            <a:r>
              <a:rPr lang="en-US" sz="1800" dirty="0" err="1" smtClean="0">
                <a:solidFill>
                  <a:srgbClr val="FF0000"/>
                </a:solidFill>
              </a:rPr>
              <a:t>tạo</a:t>
            </a:r>
            <a:r>
              <a:rPr lang="en-US" sz="1800" dirty="0" smtClean="0">
                <a:solidFill>
                  <a:srgbClr val="FF0000"/>
                </a:solidFill>
              </a:rPr>
              <a:t> </a:t>
            </a:r>
            <a:r>
              <a:rPr lang="en-US" sz="1800" dirty="0" err="1" smtClean="0"/>
              <a:t>và</a:t>
            </a:r>
            <a:r>
              <a:rPr lang="en-US" sz="1800" dirty="0" smtClean="0"/>
              <a:t> </a:t>
            </a:r>
            <a:r>
              <a:rPr lang="en-US" sz="1800" dirty="0" err="1" smtClean="0">
                <a:solidFill>
                  <a:srgbClr val="FF0000"/>
                </a:solidFill>
              </a:rPr>
              <a:t>năng</a:t>
            </a:r>
            <a:r>
              <a:rPr lang="en-US" sz="1800" dirty="0" smtClean="0">
                <a:solidFill>
                  <a:srgbClr val="FF0000"/>
                </a:solidFill>
              </a:rPr>
              <a:t> </a:t>
            </a:r>
            <a:r>
              <a:rPr lang="en-US" sz="1800" dirty="0" err="1" smtClean="0">
                <a:solidFill>
                  <a:srgbClr val="FF0000"/>
                </a:solidFill>
              </a:rPr>
              <a:t>lượng</a:t>
            </a:r>
            <a:r>
              <a:rPr lang="en-US" sz="1800" dirty="0" smtClean="0">
                <a:solidFill>
                  <a:srgbClr val="FF0000"/>
                </a:solidFill>
              </a:rPr>
              <a:t> </a:t>
            </a:r>
            <a:r>
              <a:rPr lang="en-US" sz="1800" dirty="0" err="1" smtClean="0">
                <a:solidFill>
                  <a:srgbClr val="FF0000"/>
                </a:solidFill>
              </a:rPr>
              <a:t>không</a:t>
            </a:r>
            <a:r>
              <a:rPr lang="en-US" sz="1800" dirty="0" smtClean="0">
                <a:solidFill>
                  <a:srgbClr val="FF0000"/>
                </a:solidFill>
              </a:rPr>
              <a:t> </a:t>
            </a:r>
            <a:r>
              <a:rPr lang="en-US" sz="1800" dirty="0" err="1" smtClean="0">
                <a:solidFill>
                  <a:srgbClr val="FF0000"/>
                </a:solidFill>
              </a:rPr>
              <a:t>tái</a:t>
            </a:r>
            <a:r>
              <a:rPr lang="en-US" sz="1800" dirty="0" smtClean="0">
                <a:solidFill>
                  <a:srgbClr val="FF0000"/>
                </a:solidFill>
              </a:rPr>
              <a:t> </a:t>
            </a:r>
            <a:r>
              <a:rPr lang="en-US" sz="1800" dirty="0" err="1" smtClean="0">
                <a:solidFill>
                  <a:srgbClr val="FF0000"/>
                </a:solidFill>
              </a:rPr>
              <a:t>tạo</a:t>
            </a:r>
            <a:r>
              <a:rPr lang="en-US" sz="1800" dirty="0" smtClean="0"/>
              <a:t>. </a:t>
            </a:r>
            <a:endParaRPr lang="en-US" sz="1800" dirty="0"/>
          </a:p>
        </p:txBody>
      </p:sp>
      <p:sp>
        <p:nvSpPr>
          <p:cNvPr id="3" name="TextBox 2"/>
          <p:cNvSpPr txBox="1"/>
          <p:nvPr/>
        </p:nvSpPr>
        <p:spPr>
          <a:xfrm>
            <a:off x="577311" y="1397285"/>
            <a:ext cx="5997110" cy="2246769"/>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2.  - </a:t>
            </a:r>
            <a:r>
              <a:rPr lang="en-US" sz="2000" dirty="0" err="1" smtClean="0">
                <a:solidFill>
                  <a:srgbClr val="FF0000"/>
                </a:solidFill>
                <a:latin typeface="Times New Roman" panose="02020603050405020304" pitchFamily="18" charset="0"/>
                <a:cs typeface="Times New Roman" panose="02020603050405020304" pitchFamily="18" charset="0"/>
              </a:rPr>
              <a:t>Nguồn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năng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lượng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không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tái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tạo</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bổ</a:t>
            </a:r>
            <a:r>
              <a:rPr lang="en-US" sz="2000" dirty="0" smtClean="0">
                <a:latin typeface="Times New Roman" panose="02020603050405020304" pitchFamily="18" charset="0"/>
                <a:cs typeface="Times New Roman" panose="02020603050405020304" pitchFamily="18" charset="0"/>
              </a:rPr>
              <a:t> sung </a:t>
            </a:r>
            <a:r>
              <a:rPr lang="en-US" sz="2000" dirty="0" err="1" smtClean="0">
                <a:latin typeface="Times New Roman" panose="02020603050405020304" pitchFamily="18" charset="0"/>
                <a:cs typeface="Times New Roman" panose="02020603050405020304" pitchFamily="18" charset="0"/>
              </a:rPr>
              <a:t>nhanh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sẽ</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gần</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pPr marL="285750" indent="-285750">
              <a:buFontTx/>
              <a:buChar char="-"/>
            </a:pPr>
            <a:r>
              <a:rPr lang="en-US" sz="2000" dirty="0" err="1" smtClean="0">
                <a:solidFill>
                  <a:srgbClr val="FF0000"/>
                </a:solidFill>
                <a:latin typeface="Times New Roman" panose="02020603050405020304" pitchFamily="18" charset="0"/>
                <a:cs typeface="Times New Roman" panose="02020603050405020304" pitchFamily="18" charset="0"/>
              </a:rPr>
              <a:t>Nguồn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năng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lượng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tái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tạo</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nguồn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sẵn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bổ</a:t>
            </a:r>
            <a:r>
              <a:rPr lang="en-US" sz="2000" dirty="0" smtClean="0">
                <a:latin typeface="Times New Roman" panose="02020603050405020304" pitchFamily="18" charset="0"/>
                <a:cs typeface="Times New Roman" panose="02020603050405020304" pitchFamily="18" charset="0"/>
              </a:rPr>
              <a:t> sung </a:t>
            </a:r>
            <a:r>
              <a:rPr lang="en-US" sz="2000" dirty="0" err="1" smtClean="0">
                <a:latin typeface="Times New Roman" panose="02020603050405020304" pitchFamily="18" charset="0"/>
                <a:cs typeface="Times New Roman" panose="02020603050405020304" pitchFamily="18" charset="0"/>
              </a:rPr>
              <a:t>thông</a:t>
            </a:r>
            <a:r>
              <a:rPr lang="en-US" sz="2000" dirty="0" smtClean="0">
                <a:latin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nhiên</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16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2;p18">
            <a:extLst>
              <a:ext uri="{FF2B5EF4-FFF2-40B4-BE49-F238E27FC236}">
                <a16:creationId xmlns="" xmlns:a16="http://schemas.microsoft.com/office/drawing/2014/main" id="{334F61A8-F9FB-4FF5-8F5F-84F6E0F51662}"/>
              </a:ext>
            </a:extLst>
          </p:cNvPr>
          <p:cNvSpPr txBox="1"/>
          <p:nvPr/>
        </p:nvSpPr>
        <p:spPr>
          <a:xfrm>
            <a:off x="2708145" y="677605"/>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Mỏ than đá </a:t>
            </a:r>
            <a:endParaRPr lang="en-US" sz="1800" b="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3" name="Picture 2" descr="Ekibastuz - Open Pit Coal Mine | ARKIV 051107 - Train transp… | Flickr">
            <a:extLst>
              <a:ext uri="{FF2B5EF4-FFF2-40B4-BE49-F238E27FC236}">
                <a16:creationId xmlns="" xmlns:a16="http://schemas.microsoft.com/office/drawing/2014/main" id="{265D16D1-4B9E-4584-A9DD-2CF81D771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12"/>
            <a:ext cx="3875609" cy="2585085"/>
          </a:xfrm>
          <a:prstGeom prst="roundRect">
            <a:avLst>
              <a:gd name="adj" fmla="val 1989"/>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4" name="Google Shape;292;p18">
            <a:extLst>
              <a:ext uri="{FF2B5EF4-FFF2-40B4-BE49-F238E27FC236}">
                <a16:creationId xmlns="" xmlns:a16="http://schemas.microsoft.com/office/drawing/2014/main" id="{334F61A8-F9FB-4FF5-8F5F-84F6E0F51662}"/>
              </a:ext>
            </a:extLst>
          </p:cNvPr>
          <p:cNvSpPr txBox="1"/>
          <p:nvPr/>
        </p:nvSpPr>
        <p:spPr>
          <a:xfrm>
            <a:off x="3406565" y="4440242"/>
            <a:ext cx="3322547"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Khai thác than đá</a:t>
            </a:r>
            <a:endParaRPr lang="en-US" sz="1800" b="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5" name="Picture 2" descr="Nghiên cứu thiết kế, chế tạo hệ thống tự động giám sát trạm quạt thông gió  chính trong khai thác than hầm lò">
            <a:extLst>
              <a:ext uri="{FF2B5EF4-FFF2-40B4-BE49-F238E27FC236}">
                <a16:creationId xmlns="" xmlns:a16="http://schemas.microsoft.com/office/drawing/2014/main" id="{72924676-1497-478E-8CD4-B923839000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67" t="10057"/>
          <a:stretch/>
        </p:blipFill>
        <p:spPr bwMode="auto">
          <a:xfrm>
            <a:off x="8022" y="2549860"/>
            <a:ext cx="3867587" cy="2630840"/>
          </a:xfrm>
          <a:prstGeom prst="roundRect">
            <a:avLst>
              <a:gd name="adj" fmla="val 3102"/>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6" name="Google Shape;292;p18">
            <a:extLst>
              <a:ext uri="{FF2B5EF4-FFF2-40B4-BE49-F238E27FC236}">
                <a16:creationId xmlns="" xmlns:a16="http://schemas.microsoft.com/office/drawing/2014/main" id="{334F61A8-F9FB-4FF5-8F5F-84F6E0F51662}"/>
              </a:ext>
            </a:extLst>
          </p:cNvPr>
          <p:cNvSpPr txBox="1"/>
          <p:nvPr/>
        </p:nvSpPr>
        <p:spPr>
          <a:xfrm>
            <a:off x="7054494" y="2341346"/>
            <a:ext cx="258155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Viên than đá</a:t>
            </a:r>
            <a:endParaRPr lang="en-US" sz="1800" b="1"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7" name="Picture 4" descr="Than đá dùng để làm gì? Chất nhiệt cao và không keo xỉ bết lò, cháy bền bỉ">
            <a:extLst>
              <a:ext uri="{FF2B5EF4-FFF2-40B4-BE49-F238E27FC236}">
                <a16:creationId xmlns="" xmlns:a16="http://schemas.microsoft.com/office/drawing/2014/main" id="{7166E1E3-7FD5-4A06-948D-A8A227FAD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081" y="1641112"/>
            <a:ext cx="3400746" cy="2265984"/>
          </a:xfrm>
          <a:prstGeom prst="roundRect">
            <a:avLst>
              <a:gd name="adj" fmla="val 2509"/>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98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42"/>
        <p:cNvGrpSpPr/>
        <p:nvPr/>
      </p:nvGrpSpPr>
      <p:grpSpPr>
        <a:xfrm>
          <a:off x="0" y="0"/>
          <a:ext cx="0" cy="0"/>
          <a:chOff x="0" y="0"/>
          <a:chExt cx="0" cy="0"/>
        </a:xfrm>
      </p:grpSpPr>
      <p:sp>
        <p:nvSpPr>
          <p:cNvPr id="5243" name="Google Shape;5243;p52"/>
          <p:cNvSpPr txBox="1">
            <a:spLocks noGrp="1"/>
          </p:cNvSpPr>
          <p:nvPr>
            <p:ph type="title"/>
          </p:nvPr>
        </p:nvSpPr>
        <p:spPr>
          <a:xfrm>
            <a:off x="1305234" y="445019"/>
            <a:ext cx="6902403" cy="572700"/>
          </a:xfrm>
          <a:prstGeom prst="rect">
            <a:avLst/>
          </a:prstGeom>
        </p:spPr>
        <p:txBody>
          <a:bodyPr spcFirstLastPara="1" wrap="square" lIns="0" tIns="0" rIns="0" bIns="0" anchor="t" anchorCtr="0">
            <a:noAutofit/>
          </a:bodyPr>
          <a:lstStyle/>
          <a:p>
            <a:pPr lvl="0"/>
            <a:r>
              <a:rPr lang="en-US" sz="2200" dirty="0" err="1">
                <a:latin typeface="#9Slide03 BoosterNextFYBlack" panose="02000A03000000020004" pitchFamily="2" charset="0"/>
              </a:rPr>
              <a:t>Loài</a:t>
            </a:r>
            <a:r>
              <a:rPr lang="en-US" sz="2200" dirty="0">
                <a:latin typeface="#9Slide03 BoosterNextFYBlack" panose="02000A03000000020004" pitchFamily="2" charset="0"/>
              </a:rPr>
              <a:t> </a:t>
            </a:r>
            <a:r>
              <a:rPr lang="en-US" sz="2200" dirty="0" err="1">
                <a:latin typeface="#9Slide03 BoosterNextFYBlack" panose="02000A03000000020004" pitchFamily="2" charset="0"/>
              </a:rPr>
              <a:t>ng</a:t>
            </a:r>
            <a:r>
              <a:rPr lang="vi-VN" sz="2200" dirty="0">
                <a:latin typeface="#9Slide03 BoosterNextFYBlack" panose="02000A03000000020004" pitchFamily="2" charset="0"/>
              </a:rPr>
              <a:t>ười</a:t>
            </a:r>
            <a:r>
              <a:rPr lang="en-US" sz="2200" dirty="0">
                <a:latin typeface="#9Slide03 BoosterNextFYBlack" panose="02000A03000000020004" pitchFamily="2" charset="0"/>
              </a:rPr>
              <a:t> </a:t>
            </a:r>
            <a:r>
              <a:rPr lang="en-US" sz="2200" dirty="0" err="1">
                <a:latin typeface="#9Slide03 BoosterNextFYBlack" panose="02000A03000000020004" pitchFamily="2" charset="0"/>
              </a:rPr>
              <a:t>biết</a:t>
            </a:r>
            <a:r>
              <a:rPr lang="en-US" sz="2200" dirty="0">
                <a:latin typeface="#9Slide03 BoosterNextFYBlack" panose="02000A03000000020004" pitchFamily="2" charset="0"/>
              </a:rPr>
              <a:t> </a:t>
            </a:r>
            <a:r>
              <a:rPr lang="en-US" sz="2200" dirty="0" err="1">
                <a:latin typeface="#9Slide03 BoosterNextFYBlack" panose="02000A03000000020004" pitchFamily="2" charset="0"/>
              </a:rPr>
              <a:t>ăn</a:t>
            </a:r>
            <a:r>
              <a:rPr lang="en-US" sz="2200" dirty="0">
                <a:latin typeface="#9Slide03 BoosterNextFYBlack" panose="02000A03000000020004" pitchFamily="2" charset="0"/>
              </a:rPr>
              <a:t> </a:t>
            </a:r>
            <a:r>
              <a:rPr lang="en-US" sz="2200" dirty="0" err="1">
                <a:latin typeface="#9Slide03 BoosterNextFYBlack" panose="02000A03000000020004" pitchFamily="2" charset="0"/>
              </a:rPr>
              <a:t>thịt</a:t>
            </a:r>
            <a:r>
              <a:rPr lang="en-US" sz="2200" dirty="0">
                <a:latin typeface="#9Slide03 BoosterNextFYBlack" panose="02000A03000000020004" pitchFamily="2" charset="0"/>
              </a:rPr>
              <a:t> </a:t>
            </a:r>
            <a:r>
              <a:rPr lang="en-US" sz="2200" dirty="0" err="1">
                <a:latin typeface="#9Slide03 BoosterNextFYBlack" panose="02000A03000000020004" pitchFamily="2" charset="0"/>
              </a:rPr>
              <a:t>chín</a:t>
            </a:r>
            <a:r>
              <a:rPr lang="en-US" sz="2200" dirty="0">
                <a:latin typeface="#9Slide03 BoosterNextFYBlack" panose="02000A03000000020004" pitchFamily="2" charset="0"/>
              </a:rPr>
              <a:t> </a:t>
            </a:r>
            <a:r>
              <a:rPr lang="en-US" sz="2200" dirty="0" err="1">
                <a:latin typeface="#9Slide03 BoosterNextFYBlack" panose="02000A03000000020004" pitchFamily="2" charset="0"/>
              </a:rPr>
              <a:t>sau</a:t>
            </a:r>
            <a:r>
              <a:rPr lang="en-US" sz="2200" dirty="0">
                <a:latin typeface="#9Slide03 BoosterNextFYBlack" panose="02000A03000000020004" pitchFamily="2" charset="0"/>
              </a:rPr>
              <a:t> </a:t>
            </a:r>
            <a:r>
              <a:rPr lang="en-US" sz="2200" dirty="0" err="1">
                <a:latin typeface="#9Slide03 BoosterNextFYBlack" panose="02000A03000000020004" pitchFamily="2" charset="0"/>
              </a:rPr>
              <a:t>khi</a:t>
            </a:r>
            <a:r>
              <a:rPr lang="en-US" sz="2200" dirty="0">
                <a:latin typeface="#9Slide03 BoosterNextFYBlack" panose="02000A03000000020004" pitchFamily="2" charset="0"/>
              </a:rPr>
              <a:t> </a:t>
            </a:r>
            <a:r>
              <a:rPr lang="en-US" sz="2200" dirty="0" err="1">
                <a:latin typeface="#9Slide03 BoosterNextFYBlack" panose="02000A03000000020004" pitchFamily="2" charset="0"/>
              </a:rPr>
              <a:t>sáng</a:t>
            </a:r>
            <a:r>
              <a:rPr lang="en-US" sz="2200" dirty="0">
                <a:latin typeface="#9Slide03 BoosterNextFYBlack" panose="02000A03000000020004" pitchFamily="2" charset="0"/>
              </a:rPr>
              <a:t> </a:t>
            </a:r>
            <a:r>
              <a:rPr lang="en-US" sz="2200" dirty="0" err="1">
                <a:latin typeface="#9Slide03 BoosterNextFYBlack" panose="02000A03000000020004" pitchFamily="2" charset="0"/>
              </a:rPr>
              <a:t>tạo</a:t>
            </a:r>
            <a:r>
              <a:rPr lang="en-US" sz="2200" dirty="0">
                <a:latin typeface="#9Slide03 BoosterNextFYBlack" panose="02000A03000000020004" pitchFamily="2" charset="0"/>
              </a:rPr>
              <a:t> </a:t>
            </a:r>
            <a:r>
              <a:rPr lang="en-US" sz="2200" dirty="0" err="1">
                <a:latin typeface="#9Slide03 BoosterNextFYBlack" panose="02000A03000000020004" pitchFamily="2" charset="0"/>
              </a:rPr>
              <a:t>ra</a:t>
            </a:r>
            <a:r>
              <a:rPr lang="en-US" sz="2200" dirty="0">
                <a:latin typeface="#9Slide03 BoosterNextFYBlack" panose="02000A03000000020004" pitchFamily="2" charset="0"/>
              </a:rPr>
              <a:t> </a:t>
            </a:r>
            <a:r>
              <a:rPr lang="en-US" sz="2200" dirty="0" err="1">
                <a:latin typeface="#9Slide03 BoosterNextFYBlack" panose="02000A03000000020004" pitchFamily="2" charset="0"/>
              </a:rPr>
              <a:t>lửa</a:t>
            </a:r>
            <a:endParaRPr sz="2200" dirty="0">
              <a:latin typeface="#9Slide03 BoosterNextFYBlack" panose="02000A03000000020004" pitchFamily="2" charset="0"/>
            </a:endParaRPr>
          </a:p>
        </p:txBody>
      </p:sp>
      <p:grpSp>
        <p:nvGrpSpPr>
          <p:cNvPr id="5245" name="Google Shape;5245;p52"/>
          <p:cNvGrpSpPr/>
          <p:nvPr/>
        </p:nvGrpSpPr>
        <p:grpSpPr>
          <a:xfrm>
            <a:off x="2115291" y="785263"/>
            <a:ext cx="5120924" cy="99499"/>
            <a:chOff x="5119825" y="1558875"/>
            <a:chExt cx="703675" cy="116075"/>
          </a:xfrm>
        </p:grpSpPr>
        <p:sp>
          <p:nvSpPr>
            <p:cNvPr id="5246" name="Google Shape;5246;p52"/>
            <p:cNvSpPr/>
            <p:nvPr/>
          </p:nvSpPr>
          <p:spPr>
            <a:xfrm>
              <a:off x="5119825" y="1558875"/>
              <a:ext cx="703675" cy="110000"/>
            </a:xfrm>
            <a:custGeom>
              <a:avLst/>
              <a:gdLst/>
              <a:ahLst/>
              <a:cxnLst/>
              <a:rect l="l" t="t" r="r" b="b"/>
              <a:pathLst>
                <a:path w="28147" h="4400" extrusionOk="0">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7" name="Google Shape;5247;p52"/>
            <p:cNvSpPr/>
            <p:nvPr/>
          </p:nvSpPr>
          <p:spPr>
            <a:xfrm>
              <a:off x="5119825" y="1625325"/>
              <a:ext cx="703675" cy="49625"/>
            </a:xfrm>
            <a:custGeom>
              <a:avLst/>
              <a:gdLst/>
              <a:ahLst/>
              <a:cxnLst/>
              <a:rect l="l" t="t" r="r" b="b"/>
              <a:pathLst>
                <a:path w="28147" h="1985" extrusionOk="0">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8" name="Google Shape;5248;p52"/>
            <p:cNvSpPr/>
            <p:nvPr/>
          </p:nvSpPr>
          <p:spPr>
            <a:xfrm>
              <a:off x="5119839" y="1590225"/>
              <a:ext cx="703650" cy="22600"/>
            </a:xfrm>
            <a:custGeom>
              <a:avLst/>
              <a:gdLst/>
              <a:ahLst/>
              <a:cxnLst/>
              <a:rect l="l" t="t" r="r" b="b"/>
              <a:pathLst>
                <a:path w="28146" h="904" extrusionOk="0">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5274" name="Google Shape;5274;p52">
            <a:hlinkClick r:id="" action="ppaction://hlinkshowjump?jump=nextslide"/>
          </p:cNvPr>
          <p:cNvPicPr preferRelativeResize="0"/>
          <p:nvPr/>
        </p:nvPicPr>
        <p:blipFill rotWithShape="1">
          <a:blip r:embed="rId3">
            <a:alphaModFix/>
          </a:blip>
          <a:srcRect l="11669" t="8088" r="11661" b="8096"/>
          <a:stretch/>
        </p:blipFill>
        <p:spPr>
          <a:xfrm flipV="1">
            <a:off x="716553" y="4256388"/>
            <a:ext cx="400038" cy="366983"/>
          </a:xfrm>
          <a:prstGeom prst="rect">
            <a:avLst/>
          </a:prstGeom>
          <a:noFill/>
          <a:ln>
            <a:noFill/>
          </a:ln>
        </p:spPr>
      </p:pic>
      <p:pic>
        <p:nvPicPr>
          <p:cNvPr id="5275" name="Google Shape;5275;p52">
            <a:hlinkClick r:id="" action="ppaction://hlinkshowjump?jump=previousslide"/>
          </p:cNvPr>
          <p:cNvPicPr preferRelativeResize="0"/>
          <p:nvPr/>
        </p:nvPicPr>
        <p:blipFill rotWithShape="1">
          <a:blip r:embed="rId3">
            <a:alphaModFix/>
          </a:blip>
          <a:srcRect l="11669" t="8088" r="11661" b="8096"/>
          <a:stretch/>
        </p:blipFill>
        <p:spPr>
          <a:xfrm flipH="1" flipV="1">
            <a:off x="246228" y="4256388"/>
            <a:ext cx="400038" cy="366983"/>
          </a:xfrm>
          <a:prstGeom prst="rect">
            <a:avLst/>
          </a:prstGeom>
          <a:noFill/>
          <a:ln>
            <a:noFill/>
          </a:ln>
        </p:spPr>
      </p:pic>
      <p:grpSp>
        <p:nvGrpSpPr>
          <p:cNvPr id="5276" name="Google Shape;5276;p52"/>
          <p:cNvGrpSpPr/>
          <p:nvPr/>
        </p:nvGrpSpPr>
        <p:grpSpPr>
          <a:xfrm>
            <a:off x="7862323" y="-61304"/>
            <a:ext cx="458760" cy="506323"/>
            <a:chOff x="5241250" y="609200"/>
            <a:chExt cx="177525" cy="199875"/>
          </a:xfrm>
        </p:grpSpPr>
        <p:sp>
          <p:nvSpPr>
            <p:cNvPr id="5277" name="Google Shape;5277;p52"/>
            <p:cNvSpPr/>
            <p:nvPr/>
          </p:nvSpPr>
          <p:spPr>
            <a:xfrm>
              <a:off x="5241250" y="704305"/>
              <a:ext cx="177525" cy="89750"/>
            </a:xfrm>
            <a:custGeom>
              <a:avLst/>
              <a:gdLst/>
              <a:ahLst/>
              <a:cxnLst/>
              <a:rect l="l" t="t" r="r" b="b"/>
              <a:pathLst>
                <a:path w="7101" h="3590" extrusionOk="0">
                  <a:moveTo>
                    <a:pt x="0" y="0"/>
                  </a:moveTo>
                  <a:lnTo>
                    <a:pt x="0" y="3590"/>
                  </a:lnTo>
                  <a:lnTo>
                    <a:pt x="7101" y="3590"/>
                  </a:lnTo>
                  <a:lnTo>
                    <a:pt x="7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52"/>
            <p:cNvSpPr/>
            <p:nvPr/>
          </p:nvSpPr>
          <p:spPr>
            <a:xfrm>
              <a:off x="5249875" y="609200"/>
              <a:ext cx="160300" cy="196350"/>
            </a:xfrm>
            <a:custGeom>
              <a:avLst/>
              <a:gdLst/>
              <a:ahLst/>
              <a:cxnLst/>
              <a:rect l="l" t="t" r="r" b="b"/>
              <a:pathLst>
                <a:path w="6412" h="7854" extrusionOk="0">
                  <a:moveTo>
                    <a:pt x="3214" y="1"/>
                  </a:moveTo>
                  <a:cubicBezTo>
                    <a:pt x="2414" y="1"/>
                    <a:pt x="1756" y="659"/>
                    <a:pt x="1756" y="1458"/>
                  </a:cubicBezTo>
                  <a:cubicBezTo>
                    <a:pt x="1756" y="1834"/>
                    <a:pt x="1913" y="2195"/>
                    <a:pt x="2163" y="2461"/>
                  </a:cubicBezTo>
                  <a:cubicBezTo>
                    <a:pt x="2273" y="2571"/>
                    <a:pt x="2320" y="2712"/>
                    <a:pt x="2304" y="2838"/>
                  </a:cubicBezTo>
                  <a:cubicBezTo>
                    <a:pt x="2116" y="4029"/>
                    <a:pt x="1740" y="6537"/>
                    <a:pt x="1615" y="7383"/>
                  </a:cubicBezTo>
                  <a:cubicBezTo>
                    <a:pt x="1599" y="7462"/>
                    <a:pt x="1536" y="7509"/>
                    <a:pt x="1458" y="7509"/>
                  </a:cubicBezTo>
                  <a:lnTo>
                    <a:pt x="0" y="7509"/>
                  </a:lnTo>
                  <a:lnTo>
                    <a:pt x="0" y="7853"/>
                  </a:lnTo>
                  <a:lnTo>
                    <a:pt x="1458" y="7853"/>
                  </a:lnTo>
                  <a:cubicBezTo>
                    <a:pt x="1709" y="7853"/>
                    <a:pt x="1913" y="7681"/>
                    <a:pt x="1960" y="7430"/>
                  </a:cubicBezTo>
                  <a:cubicBezTo>
                    <a:pt x="2085" y="6584"/>
                    <a:pt x="2461" y="4092"/>
                    <a:pt x="2634" y="2885"/>
                  </a:cubicBezTo>
                  <a:cubicBezTo>
                    <a:pt x="2681" y="2650"/>
                    <a:pt x="2602" y="2399"/>
                    <a:pt x="2414" y="2226"/>
                  </a:cubicBezTo>
                  <a:cubicBezTo>
                    <a:pt x="2210" y="2007"/>
                    <a:pt x="2101" y="1740"/>
                    <a:pt x="2101" y="1458"/>
                  </a:cubicBezTo>
                  <a:cubicBezTo>
                    <a:pt x="2101" y="847"/>
                    <a:pt x="2602" y="345"/>
                    <a:pt x="3214" y="345"/>
                  </a:cubicBezTo>
                  <a:cubicBezTo>
                    <a:pt x="3825" y="345"/>
                    <a:pt x="4311" y="847"/>
                    <a:pt x="4311" y="1458"/>
                  </a:cubicBezTo>
                  <a:cubicBezTo>
                    <a:pt x="4311" y="1740"/>
                    <a:pt x="4201" y="2007"/>
                    <a:pt x="4013" y="2226"/>
                  </a:cubicBezTo>
                  <a:cubicBezTo>
                    <a:pt x="3825" y="2399"/>
                    <a:pt x="3746" y="2650"/>
                    <a:pt x="3778" y="2885"/>
                  </a:cubicBezTo>
                  <a:cubicBezTo>
                    <a:pt x="3966" y="4092"/>
                    <a:pt x="4342" y="6584"/>
                    <a:pt x="4467" y="7430"/>
                  </a:cubicBezTo>
                  <a:cubicBezTo>
                    <a:pt x="4499" y="7681"/>
                    <a:pt x="4718" y="7853"/>
                    <a:pt x="4969" y="7853"/>
                  </a:cubicBezTo>
                  <a:lnTo>
                    <a:pt x="6411" y="7853"/>
                  </a:lnTo>
                  <a:lnTo>
                    <a:pt x="6411" y="7509"/>
                  </a:lnTo>
                  <a:lnTo>
                    <a:pt x="4969" y="7509"/>
                  </a:lnTo>
                  <a:cubicBezTo>
                    <a:pt x="4891" y="7509"/>
                    <a:pt x="4828" y="7462"/>
                    <a:pt x="4812" y="7383"/>
                  </a:cubicBezTo>
                  <a:cubicBezTo>
                    <a:pt x="4687" y="6537"/>
                    <a:pt x="4311" y="4029"/>
                    <a:pt x="4123" y="2838"/>
                  </a:cubicBezTo>
                  <a:cubicBezTo>
                    <a:pt x="4107" y="2712"/>
                    <a:pt x="4154" y="2571"/>
                    <a:pt x="4248" y="2461"/>
                  </a:cubicBezTo>
                  <a:cubicBezTo>
                    <a:pt x="4515" y="2195"/>
                    <a:pt x="4671" y="1834"/>
                    <a:pt x="4671" y="1458"/>
                  </a:cubicBezTo>
                  <a:cubicBezTo>
                    <a:pt x="4671" y="659"/>
                    <a:pt x="4013" y="1"/>
                    <a:pt x="32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52"/>
            <p:cNvSpPr/>
            <p:nvPr/>
          </p:nvSpPr>
          <p:spPr>
            <a:xfrm>
              <a:off x="5374875" y="793775"/>
              <a:ext cx="43900" cy="15300"/>
            </a:xfrm>
            <a:custGeom>
              <a:avLst/>
              <a:gdLst/>
              <a:ahLst/>
              <a:cxnLst/>
              <a:rect l="l" t="t" r="r" b="b"/>
              <a:pathLst>
                <a:path w="1756" h="612" extrusionOk="0">
                  <a:moveTo>
                    <a:pt x="0" y="0"/>
                  </a:moveTo>
                  <a:lnTo>
                    <a:pt x="0" y="611"/>
                  </a:lnTo>
                  <a:lnTo>
                    <a:pt x="1756" y="611"/>
                  </a:lnTo>
                  <a:lnTo>
                    <a:pt x="17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52"/>
            <p:cNvSpPr/>
            <p:nvPr/>
          </p:nvSpPr>
          <p:spPr>
            <a:xfrm>
              <a:off x="5241250" y="793775"/>
              <a:ext cx="44300" cy="15300"/>
            </a:xfrm>
            <a:custGeom>
              <a:avLst/>
              <a:gdLst/>
              <a:ahLst/>
              <a:cxnLst/>
              <a:rect l="l" t="t" r="r" b="b"/>
              <a:pathLst>
                <a:path w="1772" h="612" extrusionOk="0">
                  <a:moveTo>
                    <a:pt x="0" y="0"/>
                  </a:moveTo>
                  <a:lnTo>
                    <a:pt x="0" y="611"/>
                  </a:lnTo>
                  <a:lnTo>
                    <a:pt x="1772" y="611"/>
                  </a:lnTo>
                  <a:lnTo>
                    <a:pt x="1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Thời tiền sử, con người tiền sử, quan niệm sai lầm về thời tiền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326" y="936515"/>
            <a:ext cx="2765618" cy="19744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ướng dẫn cách dựng lửa trại - Travelgear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3911" y="2949033"/>
            <a:ext cx="2775033" cy="167433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46247" y="1044592"/>
            <a:ext cx="5264271" cy="307267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err="1">
                <a:solidFill>
                  <a:srgbClr val="000066"/>
                </a:solidFill>
                <a:latin typeface="#9Slide03 Arima Madurai Black" panose="00000A00000000000000" pitchFamily="2" charset="0"/>
                <a:cs typeface="#9Slide03 Arima Madurai Black" panose="00000A00000000000000" pitchFamily="2" charset="0"/>
              </a:rPr>
              <a:t>Loài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a:t>
            </a:r>
            <a:r>
              <a:rPr lang="vi-VN" sz="2000" dirty="0">
                <a:solidFill>
                  <a:srgbClr val="000066"/>
                </a:solidFill>
                <a:latin typeface="#9Slide03 Arima Madurai Black" panose="00000A00000000000000" pitchFamily="2" charset="0"/>
                <a:cs typeface="#9Slide03 Arima Madurai Black" panose="00000A00000000000000" pitchFamily="2" charset="0"/>
              </a:rPr>
              <a:t>ười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nguyên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thủy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vốn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là</a:t>
            </a:r>
            <a:r>
              <a:rPr lang="en-US" sz="2000" dirty="0">
                <a:solidFill>
                  <a:srgbClr val="000066"/>
                </a:solidFill>
                <a:latin typeface="#9Slide03 Arima Madurai Black" panose="00000A00000000000000" pitchFamily="2" charset="0"/>
                <a:cs typeface="#9Slide03 Arima Madurai Black" panose="00000A00000000000000" pitchFamily="2" charset="0"/>
              </a:rPr>
              <a:t> ĐV </a:t>
            </a:r>
            <a:r>
              <a:rPr lang="en-US" sz="2000" dirty="0" err="1">
                <a:solidFill>
                  <a:srgbClr val="000066"/>
                </a:solidFill>
                <a:latin typeface="#9Slide03 Arima Madurai Black" panose="00000A00000000000000" pitchFamily="2" charset="0"/>
                <a:cs typeface="#9Slide03 Arima Madurai Black" panose="00000A00000000000000" pitchFamily="2" charset="0"/>
              </a:rPr>
              <a:t>ăn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thực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vật</a:t>
            </a:r>
            <a:r>
              <a:rPr lang="en-US" sz="2000" dirty="0">
                <a:solidFill>
                  <a:srgbClr val="000066"/>
                </a:solidFill>
                <a:latin typeface="#9Slide03 Arima Madurai Black" panose="00000A00000000000000" pitchFamily="2" charset="0"/>
                <a:cs typeface="#9Slide03 Arima Madurai Black" panose="00000A00000000000000" pitchFamily="2" charset="0"/>
              </a:rPr>
              <a:t> hay </a:t>
            </a:r>
            <a:r>
              <a:rPr lang="en-US" sz="2000" dirty="0" err="1">
                <a:solidFill>
                  <a:srgbClr val="000066"/>
                </a:solidFill>
                <a:latin typeface="#9Slide03 Arima Madurai Black" panose="00000A00000000000000" pitchFamily="2" charset="0"/>
                <a:cs typeface="#9Slide03 Arima Madurai Black" panose="00000A00000000000000" pitchFamily="2" charset="0"/>
              </a:rPr>
              <a:t>ăn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thịt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động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vật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sống</a:t>
            </a:r>
            <a:r>
              <a:rPr lang="en-US" sz="20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2000" dirty="0" err="1">
                <a:solidFill>
                  <a:srgbClr val="000066"/>
                </a:solidFill>
                <a:latin typeface="#9Slide03 Arima Madurai Black" panose="00000A00000000000000" pitchFamily="2" charset="0"/>
                <a:cs typeface="#9Slide03 Arima Madurai Black" panose="00000A00000000000000" pitchFamily="2" charset="0"/>
              </a:rPr>
              <a:t>Trong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quá</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trình</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tìm</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0066"/>
                </a:solidFill>
                <a:latin typeface="#9Slide03 Arima Madurai Black" panose="00000A00000000000000" pitchFamily="2" charset="0"/>
                <a:cs typeface="#9Slide03 Arima Madurai Black" panose="00000A00000000000000" pitchFamily="2" charset="0"/>
              </a:rPr>
              <a:t>kiếm</a:t>
            </a:r>
            <a:r>
              <a:rPr lang="en-US" sz="2000" dirty="0" smtClean="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đồ</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ăn</a:t>
            </a:r>
            <a:r>
              <a:rPr lang="en-US" sz="2000" dirty="0">
                <a:solidFill>
                  <a:srgbClr val="000066"/>
                </a:solidFill>
                <a:latin typeface="#9Slide03 Arima Madurai Black" panose="00000A00000000000000" pitchFamily="2" charset="0"/>
                <a:cs typeface="#9Slide03 Arima Madurai Black" panose="00000A00000000000000" pitchFamily="2" charset="0"/>
              </a:rPr>
              <a:t>, con </a:t>
            </a:r>
            <a:r>
              <a:rPr lang="en-US" sz="2000" dirty="0" err="1">
                <a:solidFill>
                  <a:srgbClr val="000066"/>
                </a:solidFill>
                <a:latin typeface="#9Slide03 Arima Madurai Black" panose="00000A00000000000000" pitchFamily="2" charset="0"/>
                <a:cs typeface="#9Slide03 Arima Madurai Black" panose="00000A00000000000000" pitchFamily="2" charset="0"/>
              </a:rPr>
              <a:t>ng</a:t>
            </a:r>
            <a:r>
              <a:rPr lang="vi-VN" sz="2000" dirty="0">
                <a:solidFill>
                  <a:srgbClr val="000066"/>
                </a:solidFill>
                <a:latin typeface="#9Slide03 Arima Madurai Black" panose="00000A00000000000000" pitchFamily="2" charset="0"/>
                <a:cs typeface="#9Slide03 Arima Madurai Black" panose="00000A00000000000000" pitchFamily="2" charset="0"/>
              </a:rPr>
              <a:t>ười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đã</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ăn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động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vật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bị</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cháy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trong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đám</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cháy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rừng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phát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hiện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chúng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ngon</a:t>
            </a:r>
            <a:r>
              <a:rPr lang="en-US" sz="2000" dirty="0">
                <a:solidFill>
                  <a:srgbClr val="000066"/>
                </a:solidFill>
                <a:latin typeface="#9Slide03 Arima Madurai Black" panose="00000A00000000000000" pitchFamily="2" charset="0"/>
                <a:cs typeface="#9Slide03 Arima Madurai Black" panose="00000A00000000000000" pitchFamily="2" charset="0"/>
              </a:rPr>
              <a:t> h</a:t>
            </a:r>
            <a:r>
              <a:rPr lang="vi-VN" sz="2000" dirty="0">
                <a:solidFill>
                  <a:srgbClr val="000066"/>
                </a:solidFill>
                <a:latin typeface="#9Slide03 Arima Madurai Black" panose="00000A00000000000000" pitchFamily="2" charset="0"/>
                <a:cs typeface="#9Slide03 Arima Madurai Black" panose="00000A00000000000000" pitchFamily="2" charset="0"/>
              </a:rPr>
              <a:t>ơ</a:t>
            </a:r>
            <a:r>
              <a:rPr lang="en-US" sz="2000" dirty="0">
                <a:solidFill>
                  <a:srgbClr val="000066"/>
                </a:solidFill>
                <a:latin typeface="#9Slide03 Arima Madurai Black" panose="00000A00000000000000" pitchFamily="2" charset="0"/>
                <a:cs typeface="#9Slide03 Arima Madurai Black" panose="00000A00000000000000" pitchFamily="2" charset="0"/>
              </a:rPr>
              <a:t>n </a:t>
            </a:r>
            <a:r>
              <a:rPr lang="en-US" sz="2000" dirty="0" err="1">
                <a:solidFill>
                  <a:srgbClr val="000066"/>
                </a:solidFill>
                <a:latin typeface="#9Slide03 Arima Madurai Black" panose="00000A00000000000000" pitchFamily="2" charset="0"/>
                <a:cs typeface="#9Slide03 Arima Madurai Black" panose="00000A00000000000000" pitchFamily="2" charset="0"/>
              </a:rPr>
              <a:t>ăn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sống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Từ</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đó</a:t>
            </a:r>
            <a:r>
              <a:rPr lang="en-US" sz="2000" dirty="0">
                <a:solidFill>
                  <a:srgbClr val="000066"/>
                </a:solidFill>
                <a:latin typeface="#9Slide03 Arima Madurai Black" panose="00000A00000000000000" pitchFamily="2" charset="0"/>
                <a:cs typeface="#9Slide03 Arima Madurai Black" panose="00000A00000000000000" pitchFamily="2" charset="0"/>
              </a:rPr>
              <a:t> con </a:t>
            </a:r>
            <a:r>
              <a:rPr lang="en-US" sz="2000" dirty="0" err="1">
                <a:solidFill>
                  <a:srgbClr val="000066"/>
                </a:solidFill>
                <a:latin typeface="#9Slide03 Arima Madurai Black" panose="00000A00000000000000" pitchFamily="2" charset="0"/>
                <a:cs typeface="#9Slide03 Arima Madurai Black" panose="00000A00000000000000" pitchFamily="2" charset="0"/>
              </a:rPr>
              <a:t>ng</a:t>
            </a:r>
            <a:r>
              <a:rPr lang="vi-VN" sz="2000" dirty="0">
                <a:solidFill>
                  <a:srgbClr val="000066"/>
                </a:solidFill>
                <a:latin typeface="#9Slide03 Arima Madurai Black" panose="00000A00000000000000" pitchFamily="2" charset="0"/>
                <a:cs typeface="#9Slide03 Arima Madurai Black" panose="00000A00000000000000" pitchFamily="2" charset="0"/>
              </a:rPr>
              <a:t>ườ</a:t>
            </a:r>
            <a:r>
              <a:rPr lang="en-US" sz="2000" dirty="0" err="1">
                <a:solidFill>
                  <a:srgbClr val="000066"/>
                </a:solidFill>
                <a:latin typeface="#9Slide03 Arima Madurai Black" panose="00000A00000000000000" pitchFamily="2" charset="0"/>
                <a:cs typeface="#9Slide03 Arima Madurai Black" panose="00000A00000000000000" pitchFamily="2" charset="0"/>
              </a:rPr>
              <a:t>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chuyển</a:t>
            </a:r>
            <a:r>
              <a:rPr lang="en-US" sz="2000" dirty="0">
                <a:solidFill>
                  <a:srgbClr val="000066"/>
                </a:solidFill>
                <a:latin typeface="#9Slide03 Arima Madurai Black" panose="00000A00000000000000" pitchFamily="2" charset="0"/>
                <a:cs typeface="#9Slide03 Arima Madurai Black" panose="00000A00000000000000" pitchFamily="2" charset="0"/>
              </a:rPr>
              <a:t> sang </a:t>
            </a:r>
            <a:r>
              <a:rPr lang="en-US" sz="2000" dirty="0" err="1">
                <a:solidFill>
                  <a:srgbClr val="000066"/>
                </a:solidFill>
                <a:latin typeface="#9Slide03 Arima Madurai Black" panose="00000A00000000000000" pitchFamily="2" charset="0"/>
                <a:cs typeface="#9Slide03 Arima Madurai Black" panose="00000A00000000000000" pitchFamily="2" charset="0"/>
              </a:rPr>
              <a:t>ăn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thịt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chín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tìm</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cách</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ra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lửa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chính</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duy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trì</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sự</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cháy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gỗ</a:t>
            </a:r>
            <a:r>
              <a:rPr lang="en-US" sz="2000" dirty="0">
                <a:solidFill>
                  <a:srgbClr val="000066"/>
                </a:solidFill>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val="31956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73A9598-4409-427E-82F5-31BF8835B603}"/>
              </a:ext>
            </a:extLst>
          </p:cNvPr>
          <p:cNvPicPr>
            <a:picLocks noChangeAspect="1"/>
          </p:cNvPicPr>
          <p:nvPr/>
        </p:nvPicPr>
        <p:blipFill rotWithShape="1">
          <a:blip r:embed="rId3"/>
          <a:srcRect b="10000"/>
          <a:stretch/>
        </p:blipFill>
        <p:spPr>
          <a:xfrm>
            <a:off x="0" y="112708"/>
            <a:ext cx="4228608" cy="3145686"/>
          </a:xfrm>
          <a:prstGeom prst="roundRect">
            <a:avLst>
              <a:gd name="adj" fmla="val 3014"/>
            </a:avLst>
          </a:prstGeom>
          <a:effectLst>
            <a:softEdge rad="38100"/>
          </a:effectLst>
        </p:spPr>
      </p:pic>
      <p:sp>
        <p:nvSpPr>
          <p:cNvPr id="6" name="Google Shape;292;p18">
            <a:extLst>
              <a:ext uri="{FF2B5EF4-FFF2-40B4-BE49-F238E27FC236}">
                <a16:creationId xmlns="" xmlns:a16="http://schemas.microsoft.com/office/drawing/2014/main" id="{7AE9BCC6-F300-43F8-99F0-12FFEB5A88A0}"/>
              </a:ext>
            </a:extLst>
          </p:cNvPr>
          <p:cNvSpPr txBox="1"/>
          <p:nvPr/>
        </p:nvSpPr>
        <p:spPr>
          <a:xfrm>
            <a:off x="63802" y="3665949"/>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Tàu thủy chạy bằng than đá</a:t>
            </a:r>
            <a:endParaRPr lang="en-US"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4" name="Google Shape;292;p18">
            <a:extLst>
              <a:ext uri="{FF2B5EF4-FFF2-40B4-BE49-F238E27FC236}">
                <a16:creationId xmlns="" xmlns:a16="http://schemas.microsoft.com/office/drawing/2014/main" id="{BB6EBB31-F8E7-4033-8597-9C40440097B7}"/>
              </a:ext>
            </a:extLst>
          </p:cNvPr>
          <p:cNvSpPr txBox="1"/>
          <p:nvPr/>
        </p:nvSpPr>
        <p:spPr>
          <a:xfrm>
            <a:off x="5081856" y="3665949"/>
            <a:ext cx="3587660"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Nhà máy nhiệt điện dùng than đá</a:t>
            </a:r>
            <a:endParaRPr lang="en-US"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5" name="Picture 4" descr="Quang Ninh Thermal Power Plant">
            <a:extLst>
              <a:ext uri="{FF2B5EF4-FFF2-40B4-BE49-F238E27FC236}">
                <a16:creationId xmlns="" xmlns:a16="http://schemas.microsoft.com/office/drawing/2014/main" id="{47D4A88F-0711-4B2E-ACE9-EEB9BB4E9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99" t="3774" r="1667" b="5024"/>
          <a:stretch/>
        </p:blipFill>
        <p:spPr bwMode="auto">
          <a:xfrm>
            <a:off x="4530905" y="112708"/>
            <a:ext cx="4438435" cy="3145686"/>
          </a:xfrm>
          <a:prstGeom prst="roundRect">
            <a:avLst>
              <a:gd name="adj" fmla="val 2455"/>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83951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2;p18">
            <a:extLst>
              <a:ext uri="{FF2B5EF4-FFF2-40B4-BE49-F238E27FC236}">
                <a16:creationId xmlns="" xmlns:a16="http://schemas.microsoft.com/office/drawing/2014/main" id="{BB6EBB31-F8E7-4033-8597-9C40440097B7}"/>
              </a:ext>
            </a:extLst>
          </p:cNvPr>
          <p:cNvSpPr txBox="1"/>
          <p:nvPr/>
        </p:nvSpPr>
        <p:spPr>
          <a:xfrm>
            <a:off x="0" y="3827767"/>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9Slide02 Noi dung rat dai" panose="02000000000000000000" pitchFamily="2" charset="0"/>
                <a:ea typeface="#9Slide02 Noi dung rat dai" panose="02000000000000000000" pitchFamily="2" charset="0"/>
              </a:rPr>
              <a:t>Mỏ dầu </a:t>
            </a:r>
            <a:r>
              <a:rPr lang="en-US" sz="1800" b="1" dirty="0">
                <a:solidFill>
                  <a:srgbClr val="FFFFFF"/>
                </a:solidFill>
                <a:latin typeface="#9Slide02 Noi dung rat dai" panose="02000000000000000000" pitchFamily="2" charset="0"/>
                <a:ea typeface="#9Slide02 Noi dung rat dai" panose="02000000000000000000" pitchFamily="2" charset="0"/>
              </a:rPr>
              <a:t>V</a:t>
            </a:r>
            <a:r>
              <a:rPr lang="vi-VN" sz="1800" b="1" dirty="0" smtClean="0">
                <a:solidFill>
                  <a:srgbClr val="FFFFFF"/>
                </a:solidFill>
                <a:latin typeface="#9Slide02 Noi dung rat dai" panose="02000000000000000000" pitchFamily="2" charset="0"/>
                <a:ea typeface="#9Slide02 Noi dung rat dai" panose="02000000000000000000" pitchFamily="2" charset="0"/>
              </a:rPr>
              <a:t>iệt </a:t>
            </a:r>
            <a:r>
              <a:rPr lang="en-US" sz="1800" b="1" dirty="0">
                <a:solidFill>
                  <a:srgbClr val="FFFFFF"/>
                </a:solidFill>
                <a:latin typeface="#9Slide02 Noi dung rat dai" panose="02000000000000000000" pitchFamily="2" charset="0"/>
                <a:ea typeface="#9Slide02 Noi dung rat dai" panose="02000000000000000000" pitchFamily="2" charset="0"/>
              </a:rPr>
              <a:t>N</a:t>
            </a:r>
            <a:r>
              <a:rPr lang="vi-VN" sz="1800" b="1" dirty="0" smtClean="0">
                <a:solidFill>
                  <a:srgbClr val="FFFFFF"/>
                </a:solidFill>
                <a:latin typeface="#9Slide02 Noi dung rat dai" panose="02000000000000000000" pitchFamily="2" charset="0"/>
                <a:ea typeface="#9Slide02 Noi dung rat dai" panose="02000000000000000000" pitchFamily="2" charset="0"/>
              </a:rPr>
              <a:t>am</a:t>
            </a:r>
            <a:endParaRPr lang="en-US" sz="1800" b="1" dirty="0">
              <a:solidFill>
                <a:srgbClr val="FFFFFF"/>
              </a:solidFill>
              <a:latin typeface="#9Slide02 Noi dung rat dai" panose="02000000000000000000" pitchFamily="2" charset="0"/>
              <a:ea typeface="#9Slide02 Noi dung rat dai" panose="02000000000000000000" pitchFamily="2" charset="0"/>
            </a:endParaRPr>
          </a:p>
        </p:txBody>
      </p:sp>
      <p:pic>
        <p:nvPicPr>
          <p:cNvPr id="1026" name="Picture 2" descr="Dầu mỏ cạn kiệt: Tình huống báo động - VietNamNet">
            <a:extLst>
              <a:ext uri="{FF2B5EF4-FFF2-40B4-BE49-F238E27FC236}">
                <a16:creationId xmlns="" xmlns:a16="http://schemas.microsoft.com/office/drawing/2014/main" id="{3172593D-E1F4-4E9A-92C1-224C1B8B2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782" cy="3691972"/>
          </a:xfrm>
          <a:prstGeom prst="roundRect">
            <a:avLst>
              <a:gd name="adj" fmla="val 1661"/>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5" name="Picture 2" descr="Dầu thô là gì? Trữ lượng dầu thô hiện nay và cách để chế biến dâu thô">
            <a:extLst>
              <a:ext uri="{FF2B5EF4-FFF2-40B4-BE49-F238E27FC236}">
                <a16:creationId xmlns="" xmlns:a16="http://schemas.microsoft.com/office/drawing/2014/main" id="{B2F80F40-1271-4CD5-B831-BBDC5DA051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97" t="6306" b="18945"/>
          <a:stretch/>
        </p:blipFill>
        <p:spPr bwMode="auto">
          <a:xfrm>
            <a:off x="5037782" y="327541"/>
            <a:ext cx="4106218" cy="3036890"/>
          </a:xfrm>
          <a:prstGeom prst="roundRect">
            <a:avLst>
              <a:gd name="adj" fmla="val 1946"/>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7" name="Google Shape;292;p18">
            <a:extLst>
              <a:ext uri="{FF2B5EF4-FFF2-40B4-BE49-F238E27FC236}">
                <a16:creationId xmlns="" xmlns:a16="http://schemas.microsoft.com/office/drawing/2014/main" id="{BB6EBB31-F8E7-4033-8597-9C40440097B7}"/>
              </a:ext>
            </a:extLst>
          </p:cNvPr>
          <p:cNvSpPr txBox="1"/>
          <p:nvPr/>
        </p:nvSpPr>
        <p:spPr>
          <a:xfrm>
            <a:off x="4804453" y="3654658"/>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a:solidFill>
                  <a:srgbClr val="FFFFFF"/>
                </a:solidFill>
                <a:latin typeface="#9Slide02 Noi dung rat dai" panose="02000000000000000000" pitchFamily="2" charset="0"/>
                <a:ea typeface="#9Slide02 Noi dung rat dai" panose="02000000000000000000" pitchFamily="2" charset="0"/>
              </a:rPr>
              <a:t>Dầu </a:t>
            </a:r>
            <a:r>
              <a:rPr lang="en-US" sz="1800" b="1" dirty="0" smtClean="0">
                <a:solidFill>
                  <a:srgbClr val="FFFFFF"/>
                </a:solidFill>
                <a:latin typeface="#9Slide02 Noi dung rat dai" panose="02000000000000000000" pitchFamily="2" charset="0"/>
                <a:ea typeface="#9Slide02 Noi dung rat dai" panose="02000000000000000000" pitchFamily="2" charset="0"/>
              </a:rPr>
              <a:t>m</a:t>
            </a:r>
            <a:r>
              <a:rPr lang="vi-VN" sz="1800" b="1" dirty="0" smtClean="0">
                <a:solidFill>
                  <a:srgbClr val="FFFFFF"/>
                </a:solidFill>
                <a:latin typeface="#9Slide02 Noi dung rat dai" panose="02000000000000000000" pitchFamily="2" charset="0"/>
                <a:ea typeface="#9Slide02 Noi dung rat dai" panose="02000000000000000000" pitchFamily="2" charset="0"/>
              </a:rPr>
              <a:t>ỏ</a:t>
            </a:r>
            <a:endParaRPr lang="en-US" sz="1800" b="1" dirty="0">
              <a:solidFill>
                <a:srgbClr val="FFFFFF"/>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7808053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2;p18">
            <a:extLst>
              <a:ext uri="{FF2B5EF4-FFF2-40B4-BE49-F238E27FC236}">
                <a16:creationId xmlns="" xmlns:a16="http://schemas.microsoft.com/office/drawing/2014/main" id="{BB6EBB31-F8E7-4033-8597-9C40440097B7}"/>
              </a:ext>
            </a:extLst>
          </p:cNvPr>
          <p:cNvSpPr txBox="1"/>
          <p:nvPr/>
        </p:nvSpPr>
        <p:spPr>
          <a:xfrm>
            <a:off x="0" y="3397322"/>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Nhà máy lọc hóa dầu</a:t>
            </a:r>
            <a:endParaRPr lang="en-US"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4100" name="Picture 4" descr="Phó chủ nhiệm Ủy ban Kinh tế Nguyễn Đức Kiên: Cần có cách nhìn nhận khác về  dầu khí!">
            <a:extLst>
              <a:ext uri="{FF2B5EF4-FFF2-40B4-BE49-F238E27FC236}">
                <a16:creationId xmlns="" xmlns:a16="http://schemas.microsoft.com/office/drawing/2014/main" id="{AE025AB9-5FBC-4813-A56D-83D3C14DC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95982" cy="3397322"/>
          </a:xfrm>
          <a:prstGeom prst="roundRect">
            <a:avLst>
              <a:gd name="adj" fmla="val 1985"/>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5" name="Picture 2" descr="Facilitated ion transfer through liquid-liquid interfaces - Research  Outreach">
            <a:extLst>
              <a:ext uri="{FF2B5EF4-FFF2-40B4-BE49-F238E27FC236}">
                <a16:creationId xmlns="" xmlns:a16="http://schemas.microsoft.com/office/drawing/2014/main" id="{F1B7F1A3-F126-4EC2-B680-827D9C64A6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4" r="3743" b="5256"/>
          <a:stretch/>
        </p:blipFill>
        <p:spPr bwMode="auto">
          <a:xfrm>
            <a:off x="5815173" y="856637"/>
            <a:ext cx="2619910" cy="2886903"/>
          </a:xfrm>
          <a:prstGeom prst="roundRect">
            <a:avLst>
              <a:gd name="adj" fmla="val 2893"/>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0571" y="3866003"/>
            <a:ext cx="3935001" cy="646331"/>
          </a:xfrm>
          <a:prstGeom prst="rect">
            <a:avLst/>
          </a:prstGeom>
          <a:noFill/>
          <a:ln>
            <a:noFill/>
          </a:ln>
        </p:spPr>
        <p:txBody>
          <a:bodyPr wrap="square" rtlCol="0">
            <a:spAutoFit/>
          </a:bodyPr>
          <a:lstStyle>
            <a:defPPr>
              <a:defRPr lang="en-US"/>
            </a:defPPr>
            <a:lvl1pPr marL="514350" indent="-514350">
              <a:lnSpc>
                <a:spcPct val="120000"/>
              </a:lnSpc>
              <a:spcAft>
                <a:spcPts val="600"/>
              </a:spcAft>
              <a:buFont typeface="Wingdings" panose="05000000000000000000" pitchFamily="2" charset="2"/>
              <a:buChar char="ü"/>
              <a:defRPr sz="2800" b="1">
                <a:solidFill>
                  <a:schemeClr val="bg1"/>
                </a:solidFill>
                <a:latin typeface="#9Slide02 Noi dung rat dai" panose="02000000000000000000" pitchFamily="2" charset="0"/>
                <a:ea typeface="#9Slide02 Noi dung rat dai" panose="02000000000000000000" pitchFamily="2" charset="0"/>
              </a:defRPr>
            </a:lvl1pPr>
          </a:lstStyle>
          <a:p>
            <a:pPr marL="0" indent="0" algn="ctr">
              <a:lnSpc>
                <a:spcPct val="100000"/>
              </a:lnSpc>
              <a:buNone/>
            </a:pPr>
            <a:r>
              <a:rPr lang="en-US" sz="1800" dirty="0" err="1" smtClean="0">
                <a:solidFill>
                  <a:srgbClr val="FFFFFF"/>
                </a:solidFill>
                <a:latin typeface="Times New Roman" panose="02020603050405020304" pitchFamily="18" charset="0"/>
                <a:cs typeface="Times New Roman" panose="02020603050405020304" pitchFamily="18" charset="0"/>
              </a:rPr>
              <a:t>Nhiều</a:t>
            </a:r>
            <a:r>
              <a:rPr lang="en-US" sz="1800" dirty="0" smtClean="0">
                <a:solidFill>
                  <a:srgbClr val="FFFFFF"/>
                </a:solidFill>
                <a:latin typeface="Times New Roman" panose="02020603050405020304" pitchFamily="18" charset="0"/>
                <a:cs typeface="Times New Roman" panose="02020603050405020304" pitchFamily="18" charset="0"/>
              </a:rPr>
              <a:t> </a:t>
            </a:r>
            <a:r>
              <a:rPr lang="en-US" sz="1800" dirty="0" err="1" smtClean="0">
                <a:solidFill>
                  <a:srgbClr val="FFFFFF"/>
                </a:solidFill>
                <a:latin typeface="Times New Roman" panose="02020603050405020304" pitchFamily="18" charset="0"/>
                <a:cs typeface="Times New Roman" panose="02020603050405020304" pitchFamily="18" charset="0"/>
              </a:rPr>
              <a:t>sản</a:t>
            </a:r>
            <a:r>
              <a:rPr lang="en-US" sz="1800" dirty="0" smtClean="0">
                <a:solidFill>
                  <a:srgbClr val="FFFFFF"/>
                </a:solidFill>
                <a:latin typeface="Times New Roman" panose="02020603050405020304" pitchFamily="18" charset="0"/>
                <a:cs typeface="Times New Roman" panose="02020603050405020304" pitchFamily="18" charset="0"/>
              </a:rPr>
              <a:t> </a:t>
            </a:r>
            <a:r>
              <a:rPr lang="en-US" sz="1800" dirty="0" err="1" smtClean="0">
                <a:solidFill>
                  <a:srgbClr val="FFFFFF"/>
                </a:solidFill>
                <a:latin typeface="Times New Roman" panose="02020603050405020304" pitchFamily="18" charset="0"/>
                <a:cs typeface="Times New Roman" panose="02020603050405020304" pitchFamily="18" charset="0"/>
              </a:rPr>
              <a:t>phẩm</a:t>
            </a:r>
            <a:r>
              <a:rPr lang="en-US" sz="1800" dirty="0" smtClean="0">
                <a:solidFill>
                  <a:srgbClr val="FFFFFF"/>
                </a:solidFill>
                <a:latin typeface="Times New Roman" panose="02020603050405020304" pitchFamily="18" charset="0"/>
                <a:cs typeface="Times New Roman" panose="02020603050405020304" pitchFamily="18" charset="0"/>
              </a:rPr>
              <a:t>, </a:t>
            </a:r>
            <a:r>
              <a:rPr lang="en-US" sz="1800" dirty="0" err="1" smtClean="0">
                <a:solidFill>
                  <a:srgbClr val="FFFFFF"/>
                </a:solidFill>
                <a:latin typeface="Times New Roman" panose="02020603050405020304" pitchFamily="18" charset="0"/>
                <a:cs typeface="Times New Roman" panose="02020603050405020304" pitchFamily="18" charset="0"/>
              </a:rPr>
              <a:t>không</a:t>
            </a:r>
            <a:r>
              <a:rPr lang="en-US" sz="1800" dirty="0" smtClean="0">
                <a:solidFill>
                  <a:srgbClr val="FFFFFF"/>
                </a:solidFill>
                <a:latin typeface="Times New Roman" panose="02020603050405020304" pitchFamily="18" charset="0"/>
                <a:cs typeface="Times New Roman" panose="02020603050405020304" pitchFamily="18" charset="0"/>
              </a:rPr>
              <a:t> tan, </a:t>
            </a:r>
            <a:r>
              <a:rPr lang="vi-VN" sz="1800" dirty="0" smtClean="0">
                <a:solidFill>
                  <a:srgbClr val="FFFFFF"/>
                </a:solidFill>
                <a:latin typeface="Times New Roman" panose="02020603050405020304" pitchFamily="18" charset="0"/>
                <a:cs typeface="Times New Roman" panose="02020603050405020304" pitchFamily="18" charset="0"/>
              </a:rPr>
              <a:t>có thể </a:t>
            </a:r>
            <a:r>
              <a:rPr lang="en-US" sz="1800" dirty="0" err="1" smtClean="0">
                <a:solidFill>
                  <a:srgbClr val="FFFFFF"/>
                </a:solidFill>
                <a:latin typeface="Times New Roman" panose="02020603050405020304" pitchFamily="18" charset="0"/>
                <a:cs typeface="Times New Roman" panose="02020603050405020304" pitchFamily="18" charset="0"/>
              </a:rPr>
              <a:t>nặng</a:t>
            </a:r>
            <a:r>
              <a:rPr lang="en-US" sz="1800" dirty="0" smtClean="0">
                <a:solidFill>
                  <a:srgbClr val="FFFFFF"/>
                </a:solidFill>
                <a:latin typeface="Times New Roman" panose="02020603050405020304" pitchFamily="18" charset="0"/>
                <a:cs typeface="Times New Roman" panose="02020603050405020304" pitchFamily="18" charset="0"/>
              </a:rPr>
              <a:t> </a:t>
            </a:r>
            <a:r>
              <a:rPr lang="en-US" sz="1800" dirty="0" err="1" smtClean="0">
                <a:solidFill>
                  <a:srgbClr val="FFFFFF"/>
                </a:solidFill>
                <a:latin typeface="Times New Roman" panose="02020603050405020304" pitchFamily="18" charset="0"/>
                <a:cs typeface="Times New Roman" panose="02020603050405020304" pitchFamily="18" charset="0"/>
              </a:rPr>
              <a:t>hơn</a:t>
            </a:r>
            <a:r>
              <a:rPr lang="en-US" sz="1800" dirty="0" smtClean="0">
                <a:solidFill>
                  <a:srgbClr val="FFFFFF"/>
                </a:solidFill>
                <a:latin typeface="Times New Roman" panose="02020603050405020304" pitchFamily="18" charset="0"/>
                <a:cs typeface="Times New Roman" panose="02020603050405020304" pitchFamily="18" charset="0"/>
              </a:rPr>
              <a:t> </a:t>
            </a:r>
            <a:r>
              <a:rPr lang="en-US" sz="1800" dirty="0" err="1" smtClean="0">
                <a:solidFill>
                  <a:srgbClr val="FFFFFF"/>
                </a:solidFill>
                <a:latin typeface="Times New Roman" panose="02020603050405020304" pitchFamily="18" charset="0"/>
                <a:cs typeface="Times New Roman" panose="02020603050405020304" pitchFamily="18" charset="0"/>
              </a:rPr>
              <a:t>hoặc</a:t>
            </a:r>
            <a:r>
              <a:rPr lang="en-US" sz="1800" dirty="0" smtClean="0">
                <a:solidFill>
                  <a:srgbClr val="FFFFFF"/>
                </a:solidFill>
                <a:latin typeface="Times New Roman" panose="02020603050405020304" pitchFamily="18" charset="0"/>
                <a:cs typeface="Times New Roman" panose="02020603050405020304" pitchFamily="18" charset="0"/>
              </a:rPr>
              <a:t> </a:t>
            </a:r>
            <a:r>
              <a:rPr lang="en-US" sz="1800" dirty="0" err="1" smtClean="0">
                <a:solidFill>
                  <a:srgbClr val="FFFFFF"/>
                </a:solidFill>
                <a:latin typeface="Times New Roman" panose="02020603050405020304" pitchFamily="18" charset="0"/>
                <a:cs typeface="Times New Roman" panose="02020603050405020304" pitchFamily="18" charset="0"/>
              </a:rPr>
              <a:t>nhẹ</a:t>
            </a:r>
            <a:r>
              <a:rPr lang="en-US" sz="1800" dirty="0" smtClean="0">
                <a:solidFill>
                  <a:srgbClr val="FFFFFF"/>
                </a:solidFill>
                <a:latin typeface="Times New Roman" panose="02020603050405020304" pitchFamily="18" charset="0"/>
                <a:cs typeface="Times New Roman" panose="02020603050405020304" pitchFamily="18" charset="0"/>
              </a:rPr>
              <a:t> </a:t>
            </a:r>
            <a:r>
              <a:rPr lang="en-US" sz="1800" dirty="0" err="1" smtClean="0">
                <a:solidFill>
                  <a:srgbClr val="FFFFFF"/>
                </a:solidFill>
                <a:latin typeface="Times New Roman" panose="02020603050405020304" pitchFamily="18" charset="0"/>
                <a:cs typeface="Times New Roman" panose="02020603050405020304" pitchFamily="18" charset="0"/>
              </a:rPr>
              <a:t>hơn</a:t>
            </a:r>
            <a:r>
              <a:rPr lang="en-US" sz="1800" dirty="0" smtClean="0">
                <a:solidFill>
                  <a:srgbClr val="FFFFFF"/>
                </a:solidFill>
                <a:latin typeface="Times New Roman" panose="02020603050405020304" pitchFamily="18" charset="0"/>
                <a:cs typeface="Times New Roman" panose="02020603050405020304" pitchFamily="18" charset="0"/>
              </a:rPr>
              <a:t> </a:t>
            </a:r>
            <a:r>
              <a:rPr lang="en-US" sz="1800" dirty="0" err="1" smtClean="0">
                <a:solidFill>
                  <a:srgbClr val="FFFFFF"/>
                </a:solidFill>
                <a:latin typeface="Times New Roman" panose="02020603050405020304" pitchFamily="18" charset="0"/>
                <a:cs typeface="Times New Roman" panose="02020603050405020304" pitchFamily="18" charset="0"/>
              </a:rPr>
              <a:t>nước</a:t>
            </a:r>
            <a:r>
              <a:rPr lang="en-US" sz="1800" dirty="0" smtClean="0">
                <a:solidFill>
                  <a:srgbClr val="FFFFFF"/>
                </a:solidFill>
                <a:latin typeface="Times New Roman" panose="02020603050405020304" pitchFamily="18" charset="0"/>
                <a:cs typeface="Times New Roman" panose="02020603050405020304" pitchFamily="18" charset="0"/>
              </a:rPr>
              <a:t>.</a:t>
            </a:r>
            <a:endParaRPr lang="en-US" sz="18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12757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Ngày mai 12/4, giá xăng trong nước có thể giảm?">
            <a:extLst>
              <a:ext uri="{FF2B5EF4-FFF2-40B4-BE49-F238E27FC236}">
                <a16:creationId xmlns="" xmlns:a16="http://schemas.microsoft.com/office/drawing/2014/main" id="{0B2D9728-2B68-4BAC-9379-5F2C15BF61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8" r="5000"/>
          <a:stretch/>
        </p:blipFill>
        <p:spPr bwMode="auto">
          <a:xfrm>
            <a:off x="0" y="75170"/>
            <a:ext cx="5486400" cy="3801359"/>
          </a:xfrm>
          <a:prstGeom prst="roundRect">
            <a:avLst>
              <a:gd name="adj" fmla="val 2370"/>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5" name="Google Shape;292;p18">
            <a:extLst>
              <a:ext uri="{FF2B5EF4-FFF2-40B4-BE49-F238E27FC236}">
                <a16:creationId xmlns="" xmlns:a16="http://schemas.microsoft.com/office/drawing/2014/main" id="{BB6EBB31-F8E7-4033-8597-9C40440097B7}"/>
              </a:ext>
            </a:extLst>
          </p:cNvPr>
          <p:cNvSpPr txBox="1"/>
          <p:nvPr/>
        </p:nvSpPr>
        <p:spPr>
          <a:xfrm>
            <a:off x="75171" y="4107455"/>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Sản phẩm xăng, dầu diesel</a:t>
            </a:r>
            <a:endParaRPr lang="en-US"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Google Shape;292;p18">
            <a:extLst>
              <a:ext uri="{FF2B5EF4-FFF2-40B4-BE49-F238E27FC236}">
                <a16:creationId xmlns="" xmlns:a16="http://schemas.microsoft.com/office/drawing/2014/main" id="{7E4A91E5-7A8D-440F-8D9C-0AC8F1C3DD0C}"/>
              </a:ext>
            </a:extLst>
          </p:cNvPr>
          <p:cNvSpPr txBox="1"/>
          <p:nvPr/>
        </p:nvSpPr>
        <p:spPr>
          <a:xfrm>
            <a:off x="5396763" y="4107455"/>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Động cơ đốt trong</a:t>
            </a:r>
            <a:endParaRPr lang="en-US"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7" name="Picture 4" descr="Industrial Engine | HYUNDAI Truck &amp;amp; Bus">
            <a:extLst>
              <a:ext uri="{FF2B5EF4-FFF2-40B4-BE49-F238E27FC236}">
                <a16:creationId xmlns="" xmlns:a16="http://schemas.microsoft.com/office/drawing/2014/main" id="{83145836-7DAA-45F0-8DBD-C3621ACA8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416" y="54709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202436"/>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2;p18">
            <a:extLst>
              <a:ext uri="{FF2B5EF4-FFF2-40B4-BE49-F238E27FC236}">
                <a16:creationId xmlns="" xmlns:a16="http://schemas.microsoft.com/office/drawing/2014/main" id="{BB6EBB31-F8E7-4033-8597-9C40440097B7}"/>
              </a:ext>
            </a:extLst>
          </p:cNvPr>
          <p:cNvSpPr txBox="1"/>
          <p:nvPr/>
        </p:nvSpPr>
        <p:spPr>
          <a:xfrm>
            <a:off x="561225" y="4166814"/>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9Slide02 Noi dung rat dai" panose="02000000000000000000" pitchFamily="2" charset="0"/>
                <a:ea typeface="#9Slide02 Noi dung rat dai" panose="02000000000000000000" pitchFamily="2" charset="0"/>
              </a:rPr>
              <a:t>Khí thiên nhiên</a:t>
            </a:r>
            <a:endParaRPr lang="en-US" sz="1800" b="1" dirty="0">
              <a:solidFill>
                <a:srgbClr val="FFFFFF"/>
              </a:solidFill>
              <a:latin typeface="#9Slide02 Noi dung rat dai" panose="02000000000000000000" pitchFamily="2" charset="0"/>
              <a:ea typeface="#9Slide02 Noi dung rat dai" panose="02000000000000000000" pitchFamily="2" charset="0"/>
            </a:endParaRPr>
          </a:p>
        </p:txBody>
      </p:sp>
      <p:pic>
        <p:nvPicPr>
          <p:cNvPr id="6146" name="Picture 2" descr="Khí tự nhiên – ThanQN FC">
            <a:extLst>
              <a:ext uri="{FF2B5EF4-FFF2-40B4-BE49-F238E27FC236}">
                <a16:creationId xmlns="" xmlns:a16="http://schemas.microsoft.com/office/drawing/2014/main" id="{942A5DD1-2A6C-4461-902E-E494F16922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6"/>
          <a:stretch/>
        </p:blipFill>
        <p:spPr bwMode="auto">
          <a:xfrm>
            <a:off x="0" y="0"/>
            <a:ext cx="5486400" cy="3918860"/>
          </a:xfrm>
          <a:prstGeom prst="roundRect">
            <a:avLst>
              <a:gd name="adj" fmla="val 2813"/>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5" name="Google Shape;292;p18">
            <a:extLst>
              <a:ext uri="{FF2B5EF4-FFF2-40B4-BE49-F238E27FC236}">
                <a16:creationId xmlns="" xmlns:a16="http://schemas.microsoft.com/office/drawing/2014/main" id="{BB6EBB31-F8E7-4033-8597-9C40440097B7}"/>
              </a:ext>
            </a:extLst>
          </p:cNvPr>
          <p:cNvSpPr txBox="1"/>
          <p:nvPr/>
        </p:nvSpPr>
        <p:spPr>
          <a:xfrm>
            <a:off x="6210739" y="3261165"/>
            <a:ext cx="3005534"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Bình ga</a:t>
            </a:r>
            <a:r>
              <a:rPr lang="en-US"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s</a:t>
            </a:r>
            <a:endParaRPr lang="en-US"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6" name="Picture 2" descr="Gas Petrolimex van đứng xanh biển – Tân Hải Việt">
            <a:extLst>
              <a:ext uri="{FF2B5EF4-FFF2-40B4-BE49-F238E27FC236}">
                <a16:creationId xmlns="" xmlns:a16="http://schemas.microsoft.com/office/drawing/2014/main" id="{ED65039F-8B4A-46C2-8AB9-E85E2FBDF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4671" y="340068"/>
            <a:ext cx="1237671" cy="255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70515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ien lieu hoa thach la 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97" y="687502"/>
            <a:ext cx="3001453" cy="18415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ự khai thác quá mức đang làm cạn kiện dần nguồn năng lượng"/>
          <p:cNvPicPr>
            <a:picLocks noChangeAspect="1" noChangeArrowheads="1"/>
          </p:cNvPicPr>
          <p:nvPr/>
        </p:nvPicPr>
        <p:blipFill rotWithShape="1">
          <a:blip r:embed="rId3">
            <a:extLst>
              <a:ext uri="{28A0092B-C50C-407E-A947-70E740481C1C}">
                <a14:useLocalDpi xmlns:a14="http://schemas.microsoft.com/office/drawing/2010/main" val="0"/>
              </a:ext>
            </a:extLst>
          </a:blip>
          <a:srcRect t="8624"/>
          <a:stretch/>
        </p:blipFill>
        <p:spPr bwMode="auto">
          <a:xfrm>
            <a:off x="5325333" y="2529084"/>
            <a:ext cx="3234052" cy="199272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798534" y="806176"/>
            <a:ext cx="4760851" cy="898446"/>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a:solidFill>
                  <a:srgbClr val="002060"/>
                </a:solidFill>
                <a:latin typeface="#9Slide03 Arima Madurai Black" panose="00000A00000000000000" pitchFamily="2" charset="0"/>
                <a:cs typeface="#9Slide03 Arima Madurai Black" panose="00000A00000000000000" pitchFamily="2" charset="0"/>
              </a:rPr>
              <a:t>Nhiên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vì</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mất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thời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gian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vô</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cùng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lâu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mới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thành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bổ</a:t>
            </a:r>
            <a:r>
              <a:rPr lang="en-US" sz="1500" dirty="0">
                <a:solidFill>
                  <a:srgbClr val="002060"/>
                </a:solidFill>
                <a:latin typeface="#9Slide03 Arima Madurai Black" panose="00000A00000000000000" pitchFamily="2" charset="0"/>
                <a:cs typeface="#9Slide03 Arima Madurai Black" panose="00000A00000000000000" pitchFamily="2" charset="0"/>
              </a:rPr>
              <a:t> sung đ</a:t>
            </a:r>
            <a:r>
              <a:rPr lang="vi-VN" sz="1500" dirty="0">
                <a:solidFill>
                  <a:srgbClr val="002060"/>
                </a:solidFill>
                <a:latin typeface="#9Slide03 Arima Madurai Black" panose="00000A00000000000000" pitchFamily="2" charset="0"/>
                <a:cs typeface="#9Slide03 Arima Madurai Black" panose="00000A00000000000000" pitchFamily="2" charset="0"/>
              </a:rPr>
              <a:t>ượ</a:t>
            </a:r>
            <a:r>
              <a:rPr lang="en-US" sz="1500" dirty="0">
                <a:solidFill>
                  <a:srgbClr val="002060"/>
                </a:solidFill>
                <a:latin typeface="#9Slide03 Arima Madurai Black" panose="00000A00000000000000" pitchFamily="2" charset="0"/>
                <a:cs typeface="#9Slide03 Arima Madurai Black" panose="00000A00000000000000" pitchFamily="2" charset="0"/>
              </a:rPr>
              <a:t>c.)</a:t>
            </a:r>
          </a:p>
        </p:txBody>
      </p:sp>
      <p:sp>
        <p:nvSpPr>
          <p:cNvPr id="7" name="Rounded Rectangle 6"/>
          <p:cNvSpPr/>
          <p:nvPr/>
        </p:nvSpPr>
        <p:spPr>
          <a:xfrm>
            <a:off x="3798534" y="1870294"/>
            <a:ext cx="4760851" cy="56183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err="1">
                <a:solidFill>
                  <a:srgbClr val="002060"/>
                </a:solidFill>
                <a:latin typeface="#9Slide03 Arima Madurai Black" panose="00000A00000000000000" pitchFamily="2" charset="0"/>
                <a:cs typeface="#9Slide03 Arima Madurai Black" panose="00000A00000000000000" pitchFamily="2" charset="0"/>
              </a:rPr>
              <a:t>Khi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đốt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cháy</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ra</a:t>
            </a:r>
            <a:r>
              <a:rPr lang="en-US" sz="1500" dirty="0">
                <a:solidFill>
                  <a:srgbClr val="002060"/>
                </a:solidFill>
                <a:latin typeface="#9Slide03 Arima Madurai Black" panose="00000A00000000000000" pitchFamily="2" charset="0"/>
                <a:cs typeface="#9Slide03 Arima Madurai Black" panose="00000A00000000000000" pitchFamily="2" charset="0"/>
              </a:rPr>
              <a:t> CO (carbon monoxide) </a:t>
            </a:r>
            <a:r>
              <a:rPr lang="en-US" sz="1500" dirty="0" err="1">
                <a:solidFill>
                  <a:srgbClr val="002060"/>
                </a:solidFill>
                <a:latin typeface="#9Slide03 Arima Madurai Black" panose="00000A00000000000000" pitchFamily="2" charset="0"/>
                <a:cs typeface="#9Slide03 Arima Madurai Black" panose="00000A00000000000000" pitchFamily="2" charset="0"/>
              </a:rPr>
              <a:t>và</a:t>
            </a:r>
            <a:r>
              <a:rPr lang="en-US" sz="1500" dirty="0">
                <a:solidFill>
                  <a:srgbClr val="002060"/>
                </a:solidFill>
                <a:latin typeface="#9Slide03 Arima Madurai Black" panose="00000A00000000000000" pitchFamily="2" charset="0"/>
                <a:cs typeface="#9Slide03 Arima Madurai Black" panose="00000A00000000000000" pitchFamily="2" charset="0"/>
              </a:rPr>
              <a:t> CO</a:t>
            </a:r>
            <a:r>
              <a:rPr lang="en-US" sz="1500" baseline="-25000" dirty="0">
                <a:solidFill>
                  <a:srgbClr val="002060"/>
                </a:solidFill>
                <a:latin typeface="#9Slide03 Arima Madurai Black" panose="00000A00000000000000" pitchFamily="2" charset="0"/>
                <a:cs typeface="#9Slide03 Arima Madurai Black" panose="00000A00000000000000" pitchFamily="2" charset="0"/>
              </a:rPr>
              <a:t>2</a:t>
            </a:r>
            <a:r>
              <a:rPr lang="en-US" sz="1500" dirty="0">
                <a:solidFill>
                  <a:srgbClr val="002060"/>
                </a:solidFill>
                <a:latin typeface="#9Slide03 Arima Madurai Black" panose="00000A00000000000000" pitchFamily="2" charset="0"/>
                <a:cs typeface="#9Slide03 Arima Madurai Black" panose="00000A00000000000000" pitchFamily="2" charset="0"/>
              </a:rPr>
              <a:t> (carbon dioxide)</a:t>
            </a:r>
          </a:p>
        </p:txBody>
      </p:sp>
      <p:sp>
        <p:nvSpPr>
          <p:cNvPr id="8" name="Rounded Rectangle 7"/>
          <p:cNvSpPr/>
          <p:nvPr/>
        </p:nvSpPr>
        <p:spPr>
          <a:xfrm>
            <a:off x="520597" y="2793654"/>
            <a:ext cx="4760851" cy="132113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err="1">
                <a:solidFill>
                  <a:srgbClr val="002060"/>
                </a:solidFill>
                <a:latin typeface="#9Slide03 Arima Madurai Black" panose="00000A00000000000000" pitchFamily="2" charset="0"/>
                <a:cs typeface="#9Slide03 Arima Madurai Black" panose="00000A00000000000000" pitchFamily="2" charset="0"/>
              </a:rPr>
              <a:t>Tác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của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Tx/>
              <a:buChar char="-"/>
            </a:pPr>
            <a:r>
              <a:rPr lang="en-US" sz="1500" dirty="0" err="1">
                <a:solidFill>
                  <a:srgbClr val="002060"/>
                </a:solidFill>
                <a:latin typeface="#9Slide03 Arima Madurai Black" panose="00000A00000000000000" pitchFamily="2" charset="0"/>
                <a:cs typeface="#9Slide03 Arima Madurai Black" panose="00000A00000000000000" pitchFamily="2" charset="0"/>
              </a:rPr>
              <a:t>Gây</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ứng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kính</a:t>
            </a:r>
            <a:r>
              <a:rPr lang="en-US" sz="15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Tx/>
              <a:buChar char="-"/>
            </a:pPr>
            <a:r>
              <a:rPr lang="en-US" sz="1500" dirty="0">
                <a:solidFill>
                  <a:srgbClr val="002060"/>
                </a:solidFill>
                <a:latin typeface="#9Slide03 Arima Madurai Black" panose="00000A00000000000000" pitchFamily="2" charset="0"/>
                <a:cs typeface="#9Slide03 Arima Madurai Black" panose="00000A00000000000000" pitchFamily="2" charset="0"/>
              </a:rPr>
              <a:t>Ô </a:t>
            </a:r>
            <a:r>
              <a:rPr lang="en-US" sz="1500" dirty="0" err="1">
                <a:solidFill>
                  <a:srgbClr val="002060"/>
                </a:solidFill>
                <a:latin typeface="#9Slide03 Arima Madurai Black" panose="00000A00000000000000" pitchFamily="2" charset="0"/>
                <a:cs typeface="#9Slide03 Arima Madurai Black" panose="00000A00000000000000" pitchFamily="2" charset="0"/>
              </a:rPr>
              <a:t>nhiễm</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khí</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m</a:t>
            </a:r>
            <a:r>
              <a:rPr lang="vi-VN" sz="1500" dirty="0">
                <a:solidFill>
                  <a:srgbClr val="002060"/>
                </a:solidFill>
                <a:latin typeface="#9Slide03 Arima Madurai Black" panose="00000A00000000000000" pitchFamily="2" charset="0"/>
                <a:cs typeface="#9Slide03 Arima Madurai Black" panose="00000A00000000000000" pitchFamily="2" charset="0"/>
              </a:rPr>
              <a:t>ư</a:t>
            </a:r>
            <a:r>
              <a:rPr lang="en-US" sz="1500" dirty="0">
                <a:solidFill>
                  <a:srgbClr val="002060"/>
                </a:solidFill>
                <a:latin typeface="#9Slide03 Arima Madurai Black" panose="00000A00000000000000" pitchFamily="2" charset="0"/>
                <a:cs typeface="#9Slide03 Arima Madurai Black" panose="00000A00000000000000" pitchFamily="2" charset="0"/>
              </a:rPr>
              <a:t>a acid.</a:t>
            </a:r>
          </a:p>
          <a:p>
            <a:pPr marL="285750" indent="-285750" algn="just">
              <a:buFontTx/>
              <a:buChar char="-"/>
            </a:pPr>
            <a:r>
              <a:rPr lang="en-US" sz="1500" dirty="0">
                <a:solidFill>
                  <a:srgbClr val="002060"/>
                </a:solidFill>
                <a:latin typeface="#9Slide03 Arima Madurai Black" panose="00000A00000000000000" pitchFamily="2" charset="0"/>
                <a:cs typeface="#9Slide03 Arima Madurai Black" panose="00000A00000000000000" pitchFamily="2" charset="0"/>
              </a:rPr>
              <a:t>Ô </a:t>
            </a:r>
            <a:r>
              <a:rPr lang="en-US" sz="1500" dirty="0" err="1">
                <a:solidFill>
                  <a:srgbClr val="002060"/>
                </a:solidFill>
                <a:latin typeface="#9Slide03 Arima Madurai Black" panose="00000A00000000000000" pitchFamily="2" charset="0"/>
                <a:cs typeface="#9Slide03 Arima Madurai Black" panose="00000A00000000000000" pitchFamily="2" charset="0"/>
              </a:rPr>
              <a:t>nhiễm</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nguồn</a:t>
            </a:r>
            <a:r>
              <a:rPr lang="en-US" sz="1500" dirty="0">
                <a:solidFill>
                  <a:srgbClr val="002060"/>
                </a:solidFill>
                <a:latin typeface="#9Slide03 Arima Madurai Black" panose="00000A00000000000000" pitchFamily="2" charset="0"/>
                <a:cs typeface="#9Slide03 Arima Madurai Black" panose="00000A00000000000000" pitchFamily="2" charset="0"/>
              </a:rPr>
              <a:t> n</a:t>
            </a:r>
            <a:r>
              <a:rPr lang="vi-VN" sz="1500" dirty="0">
                <a:solidFill>
                  <a:srgbClr val="002060"/>
                </a:solidFill>
                <a:latin typeface="#9Slide03 Arima Madurai Black" panose="00000A00000000000000" pitchFamily="2" charset="0"/>
                <a:cs typeface="#9Slide03 Arima Madurai Black" panose="00000A00000000000000" pitchFamily="2" charset="0"/>
              </a:rPr>
              <a:t>ước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ảnh</a:t>
            </a:r>
            <a:r>
              <a:rPr lang="en-US" sz="1500" dirty="0">
                <a:solidFill>
                  <a:srgbClr val="002060"/>
                </a:solidFill>
                <a:latin typeface="#9Slide03 Arima Madurai Black" panose="00000A00000000000000" pitchFamily="2" charset="0"/>
                <a:cs typeface="#9Slide03 Arima Madurai Black" panose="00000A00000000000000" pitchFamily="2" charset="0"/>
              </a:rPr>
              <a:t> h</a:t>
            </a:r>
            <a:r>
              <a:rPr lang="vi-VN" sz="1500" dirty="0">
                <a:solidFill>
                  <a:srgbClr val="002060"/>
                </a:solidFill>
                <a:latin typeface="#9Slide03 Arima Madurai Black" panose="00000A00000000000000" pitchFamily="2" charset="0"/>
                <a:cs typeface="#9Slide03 Arima Madurai Black" panose="00000A00000000000000" pitchFamily="2" charset="0"/>
              </a:rPr>
              <a:t>ưởng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tới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sức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khỏe</a:t>
            </a:r>
            <a:r>
              <a:rPr lang="en-US" sz="1500" dirty="0">
                <a:solidFill>
                  <a:srgbClr val="002060"/>
                </a:solidFill>
                <a:latin typeface="#9Slide03 Arima Madurai Black" panose="00000A00000000000000" pitchFamily="2" charset="0"/>
                <a:cs typeface="#9Slide03 Arima Madurai Black" panose="00000A00000000000000" pitchFamily="2" charset="0"/>
              </a:rPr>
              <a:t> con </a:t>
            </a:r>
            <a:r>
              <a:rPr lang="en-US" sz="1500" dirty="0" err="1">
                <a:solidFill>
                  <a:srgbClr val="002060"/>
                </a:solidFill>
                <a:latin typeface="#9Slide03 Arima Madurai Black" panose="00000A00000000000000" pitchFamily="2" charset="0"/>
                <a:cs typeface="#9Slide03 Arima Madurai Black" panose="00000A00000000000000" pitchFamily="2" charset="0"/>
              </a:rPr>
              <a:t>ng</a:t>
            </a:r>
            <a:r>
              <a:rPr lang="vi-VN" sz="1500" dirty="0">
                <a:solidFill>
                  <a:srgbClr val="002060"/>
                </a:solidFill>
                <a:latin typeface="#9Slide03 Arima Madurai Black" panose="00000A00000000000000" pitchFamily="2" charset="0"/>
                <a:cs typeface="#9Slide03 Arima Madurai Black" panose="00000A00000000000000" pitchFamily="2" charset="0"/>
              </a:rPr>
              <a:t>ười</a:t>
            </a:r>
            <a:r>
              <a:rPr lang="en-US" sz="1500" dirty="0">
                <a:solidFill>
                  <a:srgbClr val="00206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63365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6574421" y="905575"/>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4"/>
          <p:cNvSpPr/>
          <p:nvPr/>
        </p:nvSpPr>
        <p:spPr>
          <a:xfrm>
            <a:off x="577311" y="397471"/>
            <a:ext cx="6176886" cy="1016208"/>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45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2" name="TextBox 1"/>
          <p:cNvSpPr txBox="1"/>
          <p:nvPr/>
        </p:nvSpPr>
        <p:spPr>
          <a:xfrm>
            <a:off x="624851" y="443910"/>
            <a:ext cx="6081806" cy="923330"/>
          </a:xfrm>
          <a:prstGeom prst="rect">
            <a:avLst/>
          </a:prstGeom>
          <a:noFill/>
        </p:spPr>
        <p:txBody>
          <a:bodyPr wrap="square" rtlCol="0">
            <a:spAutoFit/>
          </a:bodyPr>
          <a:lstStyle/>
          <a:p>
            <a:r>
              <a:rPr lang="en-US" sz="1800" dirty="0">
                <a:solidFill>
                  <a:srgbClr val="FF0000"/>
                </a:solidFill>
              </a:rPr>
              <a:t>3</a:t>
            </a:r>
            <a:r>
              <a:rPr lang="en-US" sz="1800" dirty="0" smtClean="0">
                <a:solidFill>
                  <a:srgbClr val="FF0000"/>
                </a:solidFill>
              </a:rPr>
              <a:t>. </a:t>
            </a:r>
            <a:r>
              <a:rPr lang="en-US" sz="1800" dirty="0" err="1" smtClean="0"/>
              <a:t>Nguồn</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thay</a:t>
            </a:r>
            <a:r>
              <a:rPr lang="en-US" sz="1800" dirty="0" smtClean="0"/>
              <a:t> </a:t>
            </a:r>
            <a:r>
              <a:rPr lang="en-US" sz="1800" dirty="0" err="1" smtClean="0"/>
              <a:t>thế</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hóa</a:t>
            </a:r>
            <a:r>
              <a:rPr lang="en-US" sz="1800" dirty="0" smtClean="0"/>
              <a:t> </a:t>
            </a:r>
            <a:r>
              <a:rPr lang="en-US" sz="1800" dirty="0" err="1" smtClean="0"/>
              <a:t>thạch</a:t>
            </a:r>
            <a:r>
              <a:rPr lang="en-US" sz="1800" dirty="0" smtClean="0"/>
              <a:t> </a:t>
            </a:r>
            <a:r>
              <a:rPr lang="en-US" sz="1800" dirty="0" err="1" smtClean="0"/>
              <a:t>là</a:t>
            </a:r>
            <a:r>
              <a:rPr lang="en-US" sz="1800" dirty="0" smtClean="0"/>
              <a:t>:</a:t>
            </a:r>
          </a:p>
          <a:p>
            <a:r>
              <a:rPr lang="en-US" sz="1800" dirty="0" err="1"/>
              <a:t>N</a:t>
            </a:r>
            <a:r>
              <a:rPr lang="en-US" sz="1800" dirty="0" err="1" smtClean="0"/>
              <a:t>ăng</a:t>
            </a:r>
            <a:r>
              <a:rPr lang="en-US" sz="1800" dirty="0" smtClean="0"/>
              <a:t> </a:t>
            </a:r>
            <a:r>
              <a:rPr lang="en-US" sz="1800" dirty="0" err="1" smtClean="0"/>
              <a:t>lượng</a:t>
            </a:r>
            <a:r>
              <a:rPr lang="en-US" sz="1800" dirty="0" smtClean="0"/>
              <a:t> </a:t>
            </a:r>
            <a:r>
              <a:rPr lang="en-US" sz="1800" dirty="0" err="1" smtClean="0"/>
              <a:t>mặt</a:t>
            </a:r>
            <a:r>
              <a:rPr lang="en-US" sz="1800" dirty="0" smtClean="0"/>
              <a:t> </a:t>
            </a:r>
            <a:r>
              <a:rPr lang="en-US" sz="1800" dirty="0" err="1" smtClean="0"/>
              <a:t>trời</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gió</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nước</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địa</a:t>
            </a:r>
            <a:r>
              <a:rPr lang="en-US" sz="1800" dirty="0" smtClean="0"/>
              <a:t> </a:t>
            </a:r>
            <a:r>
              <a:rPr lang="en-US" sz="1800" dirty="0" err="1" smtClean="0"/>
              <a:t>nhiệt</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sinh</a:t>
            </a:r>
            <a:r>
              <a:rPr lang="en-US" sz="1800" dirty="0" smtClean="0"/>
              <a:t> </a:t>
            </a:r>
            <a:r>
              <a:rPr lang="en-US" sz="1800" dirty="0" err="1" smtClean="0"/>
              <a:t>học</a:t>
            </a:r>
            <a:r>
              <a:rPr lang="en-US" sz="1800" dirty="0" smtClean="0"/>
              <a:t>,…</a:t>
            </a:r>
            <a:endParaRPr lang="en-US" sz="1800" dirty="0"/>
          </a:p>
        </p:txBody>
      </p:sp>
      <p:sp>
        <p:nvSpPr>
          <p:cNvPr id="4" name="TextBox 3"/>
          <p:cNvSpPr txBox="1"/>
          <p:nvPr/>
        </p:nvSpPr>
        <p:spPr>
          <a:xfrm>
            <a:off x="577311" y="1758051"/>
            <a:ext cx="5949570" cy="2585323"/>
          </a:xfrm>
          <a:prstGeom prst="rect">
            <a:avLst/>
          </a:prstGeom>
          <a:noFill/>
        </p:spPr>
        <p:txBody>
          <a:bodyPr wrap="square" rtlCol="0">
            <a:spAutoFit/>
          </a:bodyPr>
          <a:lstStyle/>
          <a:p>
            <a:pPr marL="285750" indent="-285750">
              <a:buFontTx/>
              <a:buChar char="-"/>
            </a:pPr>
            <a:r>
              <a:rPr lang="en-US" sz="1800" dirty="0" err="1" smtClean="0">
                <a:solidFill>
                  <a:srgbClr val="FF0000"/>
                </a:solidFill>
                <a:latin typeface="Times New Roman" panose="02020603050405020304" pitchFamily="18" charset="0"/>
                <a:cs typeface="Times New Roman" panose="02020603050405020304" pitchFamily="18" charset="0"/>
              </a:rPr>
              <a:t>Năng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lượng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Mặt</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Trời</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và</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năng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lượng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gió</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luôn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có</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sẵn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trong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tự</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nhiên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thực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tế</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coi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vô</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hạn</a:t>
            </a:r>
            <a:r>
              <a:rPr lang="en-US" sz="1800" dirty="0" smtClean="0">
                <a:latin typeface="Times New Roman" panose="02020603050405020304" pitchFamily="18" charset="0"/>
                <a:cs typeface="Times New Roman" panose="02020603050405020304" pitchFamily="18" charset="0"/>
              </a:rPr>
              <a:t>.</a:t>
            </a:r>
          </a:p>
          <a:p>
            <a:pPr marL="285750" indent="-285750">
              <a:buFontTx/>
              <a:buChar char="-"/>
            </a:pPr>
            <a:r>
              <a:rPr lang="en-US" sz="1800" dirty="0" err="1" smtClean="0">
                <a:solidFill>
                  <a:srgbClr val="FF0000"/>
                </a:solidFill>
                <a:latin typeface="Times New Roman" panose="02020603050405020304" pitchFamily="18" charset="0"/>
                <a:cs typeface="Times New Roman" panose="02020603050405020304" pitchFamily="18" charset="0"/>
              </a:rPr>
              <a:t>Năng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lượng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nước</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năng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lượng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lấy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từ</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sức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chảy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của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dòng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nước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như</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thủy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triều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sóng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biển</a:t>
            </a:r>
            <a:r>
              <a:rPr lang="en-US" sz="1800" dirty="0" smtClean="0">
                <a:latin typeface="Times New Roman" panose="02020603050405020304" pitchFamily="18" charset="0"/>
                <a:cs typeface="Times New Roman" panose="02020603050405020304" pitchFamily="18" charset="0"/>
              </a:rPr>
              <a:t>,…)</a:t>
            </a:r>
          </a:p>
          <a:p>
            <a:pPr marL="285750" indent="-285750">
              <a:buFontTx/>
              <a:buChar char="-"/>
            </a:pPr>
            <a:r>
              <a:rPr lang="en-US" sz="1800" dirty="0" err="1" smtClean="0">
                <a:solidFill>
                  <a:srgbClr val="FF0000"/>
                </a:solidFill>
                <a:latin typeface="Times New Roman" panose="02020603050405020304" pitchFamily="18" charset="0"/>
                <a:cs typeface="Times New Roman" panose="02020603050405020304" pitchFamily="18" charset="0"/>
              </a:rPr>
              <a:t>Năng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lượng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địa</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nhiệt</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năng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lượng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lấy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từ</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sức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nóng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trong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lõi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Trái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Đất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nhiệt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tỏa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từ</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giếng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phun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suối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nước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nóng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vực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núi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lửa</a:t>
            </a:r>
            <a:r>
              <a:rPr lang="en-US" sz="1800" dirty="0" smtClean="0">
                <a:latin typeface="Times New Roman" panose="02020603050405020304" pitchFamily="18" charset="0"/>
                <a:cs typeface="Times New Roman" panose="02020603050405020304" pitchFamily="18" charset="0"/>
              </a:rPr>
              <a:t>,…)</a:t>
            </a:r>
          </a:p>
          <a:p>
            <a:pPr marL="285750" indent="-285750">
              <a:buFontTx/>
              <a:buChar char="-"/>
            </a:pPr>
            <a:r>
              <a:rPr lang="en-US" sz="1800" dirty="0" err="1" smtClean="0">
                <a:solidFill>
                  <a:srgbClr val="FF0000"/>
                </a:solidFill>
                <a:latin typeface="Times New Roman" panose="02020603050405020304" pitchFamily="18" charset="0"/>
                <a:cs typeface="Times New Roman" panose="02020603050405020304" pitchFamily="18" charset="0"/>
              </a:rPr>
              <a:t>Năng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lượng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sinh</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học</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năng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lượng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được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từ</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thực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vật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gỗ</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rơm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chất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thải</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3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ầu ôliu và dầu thực vật: nên chọn loại nào?">
            <a:extLst>
              <a:ext uri="{FF2B5EF4-FFF2-40B4-BE49-F238E27FC236}">
                <a16:creationId xmlns="" xmlns:a16="http://schemas.microsoft.com/office/drawing/2014/main" id="{02BBA7E8-3A8A-44F3-B78C-C95411765B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667" r="94750">
                        <a14:foregroundMark x1="10417" y1="24333" x2="8417" y2="83444"/>
                        <a14:foregroundMark x1="45833" y1="20111" x2="48833" y2="85556"/>
                        <a14:foregroundMark x1="65000" y1="18444" x2="68333" y2="74889"/>
                        <a14:foregroundMark x1="68333" y1="74889" x2="67417" y2="82111"/>
                        <a14:foregroundMark x1="67417" y1="82111" x2="66083" y2="86000"/>
                        <a14:foregroundMark x1="87750" y1="15667" x2="89833" y2="85889"/>
                        <a14:foregroundMark x1="93679" y1="47333" x2="94750" y2="81000"/>
                        <a14:foregroundMark x1="93661" y1="46778" x2="93679" y2="47333"/>
                        <a14:foregroundMark x1="93605" y1="45000" x2="93661" y2="46778"/>
                        <a14:foregroundMark x1="93580" y1="44222" x2="93605" y2="45000"/>
                        <a14:foregroundMark x1="93167" y1="31222" x2="93580" y2="44222"/>
                        <a14:foregroundMark x1="94750" y1="81000" x2="94500" y2="82222"/>
                        <a14:foregroundMark x1="63917" y1="19444" x2="61667" y2="56111"/>
                        <a14:foregroundMark x1="61667" y1="56111" x2="62833" y2="58444"/>
                        <a14:foregroundMark x1="89417" y1="23222" x2="91250" y2="29778"/>
                        <a14:foregroundMark x1="91250" y1="29778" x2="91250" y2="29778"/>
                        <a14:foregroundMark x1="90500" y1="25556" x2="92833" y2="28111"/>
                        <a14:foregroundMark x1="91667" y1="26444" x2="89000" y2="25000"/>
                        <a14:foregroundMark x1="87333" y1="16556" x2="85833" y2="25556"/>
                        <a14:foregroundMark x1="85833" y1="25556" x2="83750" y2="30111"/>
                        <a14:foregroundMark x1="27500" y1="16000" x2="27250" y2="21667"/>
                        <a14:foregroundMark x1="5000" y1="83778" x2="6083" y2="76111"/>
                        <a14:foregroundMark x1="6083" y1="76111" x2="5667" y2="74778"/>
                        <a14:foregroundMark x1="11250" y1="87111" x2="10417" y2="86778"/>
                        <a14:foregroundMark x1="9167" y1="87333" x2="9417" y2="86778"/>
                        <a14:foregroundMark x1="8167" y1="87222" x2="8333" y2="85667"/>
                        <a14:foregroundMark x1="63167" y1="19778" x2="62833" y2="26667"/>
                        <a14:foregroundMark x1="62167" y1="20889" x2="64417" y2="21000"/>
                        <a14:foregroundMark x1="62167" y1="26222" x2="64083" y2="27111"/>
                        <a14:foregroundMark x1="61667" y1="27222" x2="62750" y2="27222"/>
                        <a14:foregroundMark x1="62500" y1="22667" x2="62750" y2="25556"/>
                        <a14:foregroundMark x1="58583" y1="48778" x2="59750" y2="51222"/>
                        <a14:foregroundMark x1="58500" y1="44556" x2="59417" y2="46444"/>
                        <a14:foregroundMark x1="91917" y1="25333" x2="92667" y2="28111"/>
                        <a14:foregroundMark x1="93083" y1="27444" x2="93583" y2="30111"/>
                        <a14:foregroundMark x1="83333" y1="26000" x2="86500" y2="30111"/>
                        <a14:foregroundMark x1="82333" y1="27556" x2="84917" y2="29556"/>
                        <a14:foregroundMark x1="85667" y1="16333" x2="85417" y2="19778"/>
                        <a14:foregroundMark x1="85000" y1="19444" x2="85667" y2="18222"/>
                        <a14:foregroundMark x1="85167" y1="17889" x2="85250" y2="20000"/>
                        <a14:foregroundMark x1="81750" y1="28111" x2="84083" y2="29000"/>
                        <a14:foregroundMark x1="82917" y1="26667" x2="82917" y2="26667"/>
                        <a14:foregroundMark x1="81583" y1="28444" x2="81583" y2="28444"/>
                        <a14:foregroundMark x1="66917" y1="26444" x2="66917" y2="26444"/>
                        <a14:foregroundMark x1="67250" y1="27000" x2="67250" y2="27000"/>
                        <a14:foregroundMark x1="67500" y1="27111" x2="67500" y2="27111"/>
                        <a14:foregroundMark x1="62167" y1="21667" x2="62167" y2="21667"/>
                        <a14:foregroundMark x1="62083" y1="22000" x2="62083" y2="22000"/>
                        <a14:foregroundMark x1="61917" y1="25889" x2="61917" y2="25889"/>
                        <a14:foregroundMark x1="61500" y1="27000" x2="61500" y2="27000"/>
                        <a14:foregroundMark x1="85250" y1="21333" x2="85250" y2="21333"/>
                        <a14:foregroundMark x1="85000" y1="20222" x2="85000" y2="20222"/>
                        <a14:foregroundMark x1="85000" y1="18667" x2="85000" y2="18667"/>
                        <a14:foregroundMark x1="46083" y1="19222" x2="46083" y2="19222"/>
                        <a14:foregroundMark x1="45500" y1="19111" x2="45500" y2="19111"/>
                        <a14:foregroundMark x1="27917" y1="15333" x2="27917" y2="15333"/>
                        <a14:foregroundMark x1="93500" y1="28000" x2="93500" y2="28000"/>
                        <a14:backgroundMark x1="93750" y1="45000" x2="93750" y2="45000"/>
                        <a14:backgroundMark x1="93500" y1="45000" x2="93500" y2="45000"/>
                        <a14:backgroundMark x1="93833" y1="47333" x2="93833" y2="47333"/>
                        <a14:backgroundMark x1="93750" y1="46778" x2="93750" y2="46778"/>
                        <a14:backgroundMark x1="93583" y1="44889" x2="93583" y2="44889"/>
                        <a14:backgroundMark x1="93667" y1="44222" x2="93667" y2="44222"/>
                      </a14:backgroundRemoval>
                    </a14:imgEffect>
                  </a14:imgLayer>
                </a14:imgProps>
              </a:ext>
              <a:ext uri="{28A0092B-C50C-407E-A947-70E740481C1C}">
                <a14:useLocalDpi xmlns:a14="http://schemas.microsoft.com/office/drawing/2010/main" val="0"/>
              </a:ext>
            </a:extLst>
          </a:blip>
          <a:srcRect/>
          <a:stretch>
            <a:fillRect/>
          </a:stretch>
        </p:blipFill>
        <p:spPr bwMode="auto">
          <a:xfrm>
            <a:off x="5135153" y="431967"/>
            <a:ext cx="4008847" cy="265413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92;p18">
            <a:extLst>
              <a:ext uri="{FF2B5EF4-FFF2-40B4-BE49-F238E27FC236}">
                <a16:creationId xmlns="" xmlns:a16="http://schemas.microsoft.com/office/drawing/2014/main" id="{D99CB0BC-3AEA-4C39-874F-CAC6D2FF2747}"/>
              </a:ext>
            </a:extLst>
          </p:cNvPr>
          <p:cNvSpPr txBox="1"/>
          <p:nvPr/>
        </p:nvSpPr>
        <p:spPr>
          <a:xfrm>
            <a:off x="5057173" y="258858"/>
            <a:ext cx="4164806" cy="346218"/>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Dầu mỡ động thực vật</a:t>
            </a:r>
            <a:endParaRPr lang="en-US" sz="1500"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4" name="Rectangle 3">
            <a:extLst>
              <a:ext uri="{FF2B5EF4-FFF2-40B4-BE49-F238E27FC236}">
                <a16:creationId xmlns="" xmlns:a16="http://schemas.microsoft.com/office/drawing/2014/main" id="{062FCA03-8B95-4120-B8A0-0C8D23A00421}"/>
              </a:ext>
            </a:extLst>
          </p:cNvPr>
          <p:cNvSpPr>
            <a:spLocks noChangeArrowheads="1"/>
          </p:cNvSpPr>
          <p:nvPr/>
        </p:nvSpPr>
        <p:spPr bwMode="auto">
          <a:xfrm>
            <a:off x="0" y="-135457"/>
            <a:ext cx="6737155" cy="3221557"/>
          </a:xfrm>
          <a:prstGeom prst="rect">
            <a:avLst/>
          </a:prstGeom>
          <a:noFill/>
          <a:ln w="9525">
            <a:noFill/>
            <a:miter lim="800000"/>
            <a:headEnd/>
            <a:tailEnd/>
          </a:ln>
        </p:spPr>
        <p:txBody>
          <a:bodyPr anchor="ctr" anchorCtr="0"/>
          <a:lstStyle/>
          <a:p>
            <a:pPr marL="0" marR="0" lvl="0" indent="0" defTabSz="914400" rtl="0" eaLnBrk="1" fontAlgn="auto" latinLnBrk="0" hangingPunct="1">
              <a:lnSpc>
                <a:spcPct val="120000"/>
              </a:lnSpc>
              <a:spcBef>
                <a:spcPts val="0"/>
              </a:spcBef>
              <a:spcAft>
                <a:spcPts val="600"/>
              </a:spcAft>
              <a:buClr>
                <a:srgbClr val="44546A"/>
              </a:buClr>
              <a:buSzPct val="70000"/>
              <a:buFontTx/>
              <a:buNone/>
              <a:tabLst/>
              <a:defRPr/>
            </a:pPr>
            <a:r>
              <a:rPr lang="en-US" sz="1800" kern="1200" dirty="0" err="1"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Nhiên</a:t>
            </a:r>
            <a:r>
              <a:rPr lang="en-US"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1800" kern="1200" dirty="0" err="1"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liệu</a:t>
            </a:r>
            <a:r>
              <a:rPr lang="en-US"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1800" kern="1200" dirty="0" err="1"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sinh</a:t>
            </a:r>
            <a:r>
              <a:rPr lang="en-US"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1800" kern="1200" dirty="0" err="1"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học</a:t>
            </a:r>
            <a:r>
              <a:rPr lang="en-US"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1800" kern="1200" dirty="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l</a:t>
            </a:r>
            <a:r>
              <a:rPr lang="vi-VN"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à nhiên liệu </a:t>
            </a:r>
            <a:endParaRPr lang="en-US"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endParaRPr>
          </a:p>
          <a:p>
            <a:pPr marL="0" marR="0" lvl="0" indent="0" defTabSz="914400" rtl="0" eaLnBrk="1" fontAlgn="auto" latinLnBrk="0" hangingPunct="1">
              <a:lnSpc>
                <a:spcPct val="120000"/>
              </a:lnSpc>
              <a:spcBef>
                <a:spcPts val="0"/>
              </a:spcBef>
              <a:spcAft>
                <a:spcPts val="600"/>
              </a:spcAft>
              <a:buClr>
                <a:srgbClr val="44546A"/>
              </a:buClr>
              <a:buSzPct val="70000"/>
              <a:buFontTx/>
              <a:buNone/>
              <a:tabLst/>
              <a:defRPr/>
            </a:pPr>
            <a:r>
              <a:rPr lang="vi-VN" sz="1800" kern="1200" dirty="0" smtClean="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chiết xuất </a:t>
            </a:r>
            <a:r>
              <a:rPr lang="vi-VN"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hoặc </a:t>
            </a:r>
            <a:r>
              <a:rPr lang="vi-VN" sz="1800" kern="1200" dirty="0" smtClean="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sản </a:t>
            </a:r>
            <a:r>
              <a:rPr lang="vi-VN" sz="1800" kern="1200" dirty="0" smtClean="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xuất</a:t>
            </a:r>
            <a:r>
              <a:rPr lang="en-US" sz="1800" kern="1200" dirty="0" smtClean="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t</a:t>
            </a:r>
            <a:r>
              <a:rPr lang="vi-VN" sz="1800" kern="1200" dirty="0" smtClean="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rPr>
              <a:t>ừ các loại động thực vật</a:t>
            </a:r>
          </a:p>
          <a:p>
            <a:pPr marL="0" marR="0" lvl="0" indent="0" defTabSz="914400" rtl="0" eaLnBrk="1" fontAlgn="auto" latinLnBrk="0" hangingPunct="1">
              <a:lnSpc>
                <a:spcPct val="120000"/>
              </a:lnSpc>
              <a:spcBef>
                <a:spcPts val="0"/>
              </a:spcBef>
              <a:spcAft>
                <a:spcPts val="600"/>
              </a:spcAft>
              <a:buClr>
                <a:srgbClr val="44546A"/>
              </a:buClr>
              <a:buSzPct val="70000"/>
              <a:buFontTx/>
              <a:buNone/>
              <a:tabLst/>
              <a:defRPr/>
            </a:pPr>
            <a:r>
              <a:rPr kumimoji="0" lang="vi-VN" sz="1800" i="0" u="none" strike="noStrike" kern="1200" cap="none" spc="0" normalizeH="0" baseline="0" noProof="0" dirty="0" smtClean="0">
                <a:ln>
                  <a:noFill/>
                </a:ln>
                <a:solidFill>
                  <a:schemeClr val="bg1"/>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Tinh dầu</a:t>
            </a:r>
          </a:p>
          <a:p>
            <a:pPr marL="0" marR="0" lvl="0" indent="0" defTabSz="914400" rtl="0" eaLnBrk="1" fontAlgn="auto" latinLnBrk="0" hangingPunct="1">
              <a:lnSpc>
                <a:spcPct val="120000"/>
              </a:lnSpc>
              <a:spcBef>
                <a:spcPts val="0"/>
              </a:spcBef>
              <a:spcAft>
                <a:spcPts val="600"/>
              </a:spcAft>
              <a:buClr>
                <a:srgbClr val="44546A"/>
              </a:buClr>
              <a:buSzPct val="70000"/>
              <a:buFontTx/>
              <a:buNone/>
              <a:tabLst/>
              <a:defRPr/>
            </a:pPr>
            <a:r>
              <a:rPr lang="vi-VN" sz="1800" kern="1200" dirty="0" smtClean="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Cồn</a:t>
            </a:r>
          </a:p>
          <a:p>
            <a:pPr marL="0" marR="0" lvl="0" indent="0" defTabSz="914400" rtl="0" eaLnBrk="1" fontAlgn="auto" latinLnBrk="0" hangingPunct="1">
              <a:lnSpc>
                <a:spcPct val="120000"/>
              </a:lnSpc>
              <a:spcBef>
                <a:spcPts val="0"/>
              </a:spcBef>
              <a:spcAft>
                <a:spcPts val="600"/>
              </a:spcAft>
              <a:buClr>
                <a:srgbClr val="44546A"/>
              </a:buClr>
              <a:buSzPct val="70000"/>
              <a:buFontTx/>
              <a:buNone/>
              <a:tabLst/>
              <a:defRPr/>
            </a:pPr>
            <a:r>
              <a:rPr kumimoji="0" lang="vi-VN" sz="1800" i="0" u="none" strike="noStrike" kern="1200" cap="none" spc="0" normalizeH="0" baseline="0" noProof="0" dirty="0" smtClean="0">
                <a:ln>
                  <a:noFill/>
                </a:ln>
                <a:solidFill>
                  <a:schemeClr val="bg1"/>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Diesel sinh học và </a:t>
            </a:r>
            <a:r>
              <a:rPr lang="vi-VN" sz="1800" kern="1200" dirty="0" smtClean="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xăng sinh học</a:t>
            </a:r>
          </a:p>
          <a:p>
            <a:pPr marL="0" marR="0" lvl="0" indent="0" defTabSz="914400" rtl="0" eaLnBrk="1" fontAlgn="auto" latinLnBrk="0" hangingPunct="1">
              <a:lnSpc>
                <a:spcPct val="120000"/>
              </a:lnSpc>
              <a:spcBef>
                <a:spcPts val="0"/>
              </a:spcBef>
              <a:spcAft>
                <a:spcPts val="600"/>
              </a:spcAft>
              <a:buClr>
                <a:srgbClr val="44546A"/>
              </a:buClr>
              <a:buSzPct val="70000"/>
              <a:buFontTx/>
              <a:buNone/>
              <a:tabLst/>
              <a:defRPr/>
            </a:pPr>
            <a:r>
              <a:rPr lang="vi-VN" sz="1800" kern="1200" dirty="0" smtClean="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Khí sinh học</a:t>
            </a:r>
            <a:endParaRPr kumimoji="0" lang="en-US" sz="1800" i="0" u="none" strike="noStrike" kern="1200" cap="none" spc="0" normalizeH="0" baseline="0" noProof="0" dirty="0">
              <a:ln>
                <a:noFill/>
              </a:ln>
              <a:solidFill>
                <a:schemeClr val="bg1"/>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5" name="Picture 4" descr="Free download oil lampsoil lamp wallpapers wallpaper backgrounds background  [1600x1066] for your Desktop, Mobile &amp;amp; Tablet | Explore 40+ Oil Lamp  Wallpaper | Wallpaper Lighting, Lava Lamp Wallpaper Animated, Lava Lamp  Wallpaper">
            <a:extLst>
              <a:ext uri="{FF2B5EF4-FFF2-40B4-BE49-F238E27FC236}">
                <a16:creationId xmlns="" xmlns:a16="http://schemas.microsoft.com/office/drawing/2014/main" id="{CFAB1BCB-AA4E-4078-BD9B-819CB0379F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6" t="-26" r="10000" b="7478"/>
          <a:stretch/>
        </p:blipFill>
        <p:spPr bwMode="auto">
          <a:xfrm>
            <a:off x="61385" y="2853307"/>
            <a:ext cx="3092521" cy="2158931"/>
          </a:xfrm>
          <a:prstGeom prst="roundRect">
            <a:avLst>
              <a:gd name="adj" fmla="val 1802"/>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8" name="Picture 2" descr="Vì sao xăng dễ bốc cháy hơn dầu? - Thông tin giá cả xăng dầu">
            <a:extLst>
              <a:ext uri="{FF2B5EF4-FFF2-40B4-BE49-F238E27FC236}">
                <a16:creationId xmlns="" xmlns:a16="http://schemas.microsoft.com/office/drawing/2014/main" id="{653C4ADC-340A-4310-9DD1-0D6A18791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6044" y="3086100"/>
            <a:ext cx="2598972" cy="1732648"/>
          </a:xfrm>
          <a:prstGeom prst="roundRect">
            <a:avLst>
              <a:gd name="adj" fmla="val 358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279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urning Waste Into Renewable Energy through Home Biogas Plant by Bhavin  Chotaliya - issuu">
            <a:extLst>
              <a:ext uri="{FF2B5EF4-FFF2-40B4-BE49-F238E27FC236}">
                <a16:creationId xmlns="" xmlns:a16="http://schemas.microsoft.com/office/drawing/2014/main" id="{30B3EF6D-1B9B-4963-AF31-7063ACBD94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44" b="28889"/>
          <a:stretch/>
        </p:blipFill>
        <p:spPr bwMode="auto">
          <a:xfrm>
            <a:off x="0" y="0"/>
            <a:ext cx="6493267" cy="4576735"/>
          </a:xfrm>
          <a:prstGeom prst="roundRect">
            <a:avLst>
              <a:gd name="adj" fmla="val 2850"/>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5" name="Google Shape;292;p18">
            <a:extLst>
              <a:ext uri="{FF2B5EF4-FFF2-40B4-BE49-F238E27FC236}">
                <a16:creationId xmlns="" xmlns:a16="http://schemas.microsoft.com/office/drawing/2014/main" id="{04D838F0-A141-4F3B-8E9F-F3C849961055}"/>
              </a:ext>
            </a:extLst>
          </p:cNvPr>
          <p:cNvSpPr txBox="1"/>
          <p:nvPr/>
        </p:nvSpPr>
        <p:spPr>
          <a:xfrm>
            <a:off x="5759948" y="1711316"/>
            <a:ext cx="4164806" cy="577051"/>
          </a:xfrm>
          <a:prstGeom prst="rect">
            <a:avLst/>
          </a:prstGeom>
          <a:noFill/>
          <a:ln>
            <a:noFill/>
          </a:ln>
        </p:spPr>
        <p:txBody>
          <a:bodyPr spcFirstLastPara="1" wrap="square" lIns="68569" tIns="34275" rIns="68569" bIns="34275" anchor="t" anchorCtr="0">
            <a:spAutoFit/>
          </a:bodyPr>
          <a:lstStyle/>
          <a:p>
            <a:pPr algn="ctr"/>
            <a:r>
              <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Khí sinh học</a:t>
            </a:r>
            <a:r>
              <a:rPr lang="en-US"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Biogas</a:t>
            </a:r>
            <a:endParaRPr lang="vi-VN" sz="1800" b="1"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a:p>
            <a:pPr algn="ctr"/>
            <a:r>
              <a:rPr lang="vi-VN" sz="1500" dirty="0" smtClean="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(Lên men từ chất thải hữu cơ)</a:t>
            </a:r>
            <a:endParaRPr lang="en-US" sz="1500"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480796134"/>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2;p18">
            <a:extLst>
              <a:ext uri="{FF2B5EF4-FFF2-40B4-BE49-F238E27FC236}">
                <a16:creationId xmlns="" xmlns:a16="http://schemas.microsoft.com/office/drawing/2014/main" id="{BB6EBB31-F8E7-4033-8597-9C40440097B7}"/>
              </a:ext>
            </a:extLst>
          </p:cNvPr>
          <p:cNvSpPr txBox="1"/>
          <p:nvPr/>
        </p:nvSpPr>
        <p:spPr>
          <a:xfrm>
            <a:off x="2348929" y="4318357"/>
            <a:ext cx="4164806" cy="684773"/>
          </a:xfrm>
          <a:prstGeom prst="rect">
            <a:avLst/>
          </a:prstGeom>
          <a:noFill/>
          <a:ln>
            <a:noFill/>
          </a:ln>
        </p:spPr>
        <p:txBody>
          <a:bodyPr spcFirstLastPara="1" wrap="square" lIns="68569" tIns="34275" rIns="68569" bIns="34275" anchor="t" anchorCtr="0">
            <a:spAutoFit/>
          </a:bodyPr>
          <a:lstStyle/>
          <a:p>
            <a:pPr algn="ctr"/>
            <a:r>
              <a:rPr lang="vi-VN" sz="20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Diesel Sinh Học</a:t>
            </a:r>
          </a:p>
          <a:p>
            <a:pPr algn="ctr"/>
            <a:r>
              <a:rPr lang="vi-VN" sz="2000"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(từ dầu mỡ động thực vật)</a:t>
            </a:r>
            <a:endParaRPr lang="en-US" sz="2000"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12290" name="Picture 2" descr="Baharuddin Bin Ali 7th Asian School on Renewable Energy, Puri Pujangga UKM,  Malaysia, 16th-20th June 2014 Biodiesel Cycle ... | Fotosentez, Bi̇tki̇,  Alkol">
            <a:extLst>
              <a:ext uri="{FF2B5EF4-FFF2-40B4-BE49-F238E27FC236}">
                <a16:creationId xmlns="" xmlns:a16="http://schemas.microsoft.com/office/drawing/2014/main" id="{5E7EF092-0B51-47CD-89F2-835E6D818C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24444" r="1667" b="23333"/>
          <a:stretch/>
        </p:blipFill>
        <p:spPr bwMode="auto">
          <a:xfrm>
            <a:off x="0" y="-1"/>
            <a:ext cx="9163341" cy="4099390"/>
          </a:xfrm>
          <a:prstGeom prst="roundRect">
            <a:avLst>
              <a:gd name="adj" fmla="val 2843"/>
            </a:avLst>
          </a:prstGeom>
          <a:noFill/>
          <a:effectLst>
            <a:softEdge rad="25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8665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eanderthals around the fire: paperfolks">
            <a:extLst>
              <a:ext uri="{FF2B5EF4-FFF2-40B4-BE49-F238E27FC236}">
                <a16:creationId xmlns="" xmlns:a16="http://schemas.microsoft.com/office/drawing/2014/main" id="{570A7E59-03D1-4AB6-A80F-6BF3DFA25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67" b="4445"/>
          <a:stretch/>
        </p:blipFill>
        <p:spPr bwMode="auto">
          <a:xfrm>
            <a:off x="0" y="101827"/>
            <a:ext cx="5314950" cy="4572000"/>
          </a:xfrm>
          <a:prstGeom prst="roundRect">
            <a:avLst>
              <a:gd name="adj" fmla="val 2658"/>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062FCA03-8B95-4120-B8A0-0C8D23A00421}"/>
              </a:ext>
            </a:extLst>
          </p:cNvPr>
          <p:cNvSpPr>
            <a:spLocks noChangeArrowheads="1"/>
          </p:cNvSpPr>
          <p:nvPr/>
        </p:nvSpPr>
        <p:spPr bwMode="auto">
          <a:xfrm>
            <a:off x="4804546" y="0"/>
            <a:ext cx="4733633" cy="1892273"/>
          </a:xfrm>
          <a:prstGeom prst="rect">
            <a:avLst/>
          </a:prstGeom>
          <a:noFill/>
          <a:ln w="9525">
            <a:noFill/>
            <a:miter lim="800000"/>
            <a:headEnd/>
            <a:tailEnd/>
          </a:ln>
        </p:spPr>
        <p:txBody>
          <a:bodyPr anchor="ctr" anchorCtr="0"/>
          <a:lstStyle/>
          <a:p>
            <a:pPr algn="ctr">
              <a:lnSpc>
                <a:spcPct val="120000"/>
              </a:lnSpc>
              <a:spcAft>
                <a:spcPts val="450"/>
              </a:spcAft>
              <a:buClr>
                <a:srgbClr val="44546A"/>
              </a:buClr>
              <a:buSzPct val="70000"/>
              <a:defRPr/>
            </a:pPr>
            <a:r>
              <a:rPr lang="vi-VN" sz="2000" kern="1200" dirty="0" smtClean="0">
                <a:solidFill>
                  <a:srgbClr val="FFFFFF"/>
                </a:solidFill>
                <a:latin typeface="+mj-lt"/>
                <a:ea typeface="#9Slide02 Tieu de rat dai 01" panose="02000000000000000000" pitchFamily="2" charset="0"/>
                <a:cs typeface="+mn-cs"/>
              </a:rPr>
              <a:t>Người tiền sử</a:t>
            </a:r>
          </a:p>
          <a:p>
            <a:pPr algn="ctr">
              <a:lnSpc>
                <a:spcPct val="120000"/>
              </a:lnSpc>
              <a:spcAft>
                <a:spcPts val="450"/>
              </a:spcAft>
              <a:buClr>
                <a:srgbClr val="44546A"/>
              </a:buClr>
              <a:buSzPct val="70000"/>
              <a:defRPr/>
            </a:pPr>
            <a:r>
              <a:rPr lang="vi-VN" sz="2000" kern="1200" dirty="0" smtClean="0">
                <a:solidFill>
                  <a:srgbClr val="FFFFFF"/>
                </a:solidFill>
                <a:latin typeface="+mj-lt"/>
                <a:ea typeface="#9Slide02 Noi dung rat dai" panose="02000000000000000000" pitchFamily="2" charset="0"/>
                <a:cs typeface="+mn-cs"/>
              </a:rPr>
              <a:t>Dùng </a:t>
            </a:r>
            <a:r>
              <a:rPr lang="vi-VN" sz="2000" kern="1200" dirty="0" smtClean="0">
                <a:solidFill>
                  <a:srgbClr val="FFFF00"/>
                </a:solidFill>
                <a:latin typeface="+mj-lt"/>
                <a:ea typeface="#9Slide02 Noi dung rat dai" panose="02000000000000000000" pitchFamily="2" charset="0"/>
                <a:cs typeface="+mn-cs"/>
              </a:rPr>
              <a:t>năng lượng nhiệt</a:t>
            </a:r>
            <a:r>
              <a:rPr lang="vi-VN" sz="2000" kern="1200" dirty="0" smtClean="0">
                <a:solidFill>
                  <a:srgbClr val="FFFFFF"/>
                </a:solidFill>
                <a:latin typeface="+mj-lt"/>
                <a:ea typeface="#9Slide02 Noi dung rat dai" panose="02000000000000000000" pitchFamily="2" charset="0"/>
                <a:cs typeface="+mn-cs"/>
              </a:rPr>
              <a:t> để</a:t>
            </a:r>
          </a:p>
          <a:p>
            <a:pPr algn="ctr">
              <a:lnSpc>
                <a:spcPct val="120000"/>
              </a:lnSpc>
              <a:spcAft>
                <a:spcPts val="450"/>
              </a:spcAft>
              <a:buClr>
                <a:srgbClr val="44546A"/>
              </a:buClr>
              <a:buSzPct val="70000"/>
              <a:defRPr/>
            </a:pPr>
            <a:r>
              <a:rPr lang="vi-VN" sz="2000" kern="1200" dirty="0" smtClean="0">
                <a:solidFill>
                  <a:srgbClr val="FFFFFF"/>
                </a:solidFill>
                <a:latin typeface="+mj-lt"/>
                <a:ea typeface="#9Slide02 Noi dung rat dai" panose="02000000000000000000" pitchFamily="2" charset="0"/>
                <a:cs typeface="+mn-cs"/>
              </a:rPr>
              <a:t>Sưởi ấm, nấu thức ăn, và thắp sáng</a:t>
            </a:r>
            <a:endParaRPr lang="en-US" sz="2000" kern="1200" dirty="0">
              <a:solidFill>
                <a:srgbClr val="FFFFFF"/>
              </a:solidFill>
              <a:latin typeface="+mj-lt"/>
              <a:ea typeface="#9Slide02 Noi dung rat dai" panose="02000000000000000000" pitchFamily="2" charset="0"/>
              <a:cs typeface="+mn-cs"/>
            </a:endParaRPr>
          </a:p>
        </p:txBody>
      </p:sp>
    </p:spTree>
    <p:extLst>
      <p:ext uri="{BB962C8B-B14F-4D97-AF65-F5344CB8AC3E}">
        <p14:creationId xmlns:p14="http://schemas.microsoft.com/office/powerpoint/2010/main" val="95846874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2;p18">
            <a:extLst>
              <a:ext uri="{FF2B5EF4-FFF2-40B4-BE49-F238E27FC236}">
                <a16:creationId xmlns="" xmlns:a16="http://schemas.microsoft.com/office/drawing/2014/main" id="{BB6EBB31-F8E7-4033-8597-9C40440097B7}"/>
              </a:ext>
            </a:extLst>
          </p:cNvPr>
          <p:cNvSpPr txBox="1"/>
          <p:nvPr/>
        </p:nvSpPr>
        <p:spPr>
          <a:xfrm>
            <a:off x="2400300" y="4400550"/>
            <a:ext cx="4164806" cy="577051"/>
          </a:xfrm>
          <a:prstGeom prst="rect">
            <a:avLst/>
          </a:prstGeom>
          <a:noFill/>
          <a:ln>
            <a:noFill/>
          </a:ln>
        </p:spPr>
        <p:txBody>
          <a:bodyPr spcFirstLastPara="1" wrap="square" lIns="68569" tIns="34275" rIns="68569" bIns="34275" anchor="t" anchorCtr="0">
            <a:spAutoFit/>
          </a:bodyPr>
          <a:lstStyle/>
          <a:p>
            <a:pPr algn="ctr"/>
            <a:r>
              <a:rPr lang="vi-VN" sz="1800" b="1"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Xăng Sinh Học</a:t>
            </a:r>
          </a:p>
          <a:p>
            <a:pPr algn="ctr"/>
            <a:r>
              <a:rPr lang="vi-VN" sz="1500"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rPr>
              <a:t>(các loại cồn lên men từ tinh bột, xenlulo, ..)</a:t>
            </a:r>
            <a:endParaRPr lang="en-US" sz="1500" dirty="0">
              <a:solidFill>
                <a:srgbClr val="FFFFFF"/>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11268" name="Picture 4" descr="Giải oan cho xăng E5 - TỔNG CÔNG TY DẦU VIỆT NAM">
            <a:extLst>
              <a:ext uri="{FF2B5EF4-FFF2-40B4-BE49-F238E27FC236}">
                <a16:creationId xmlns="" xmlns:a16="http://schemas.microsoft.com/office/drawing/2014/main" id="{1D027020-B594-4A7B-A38B-4A1E1B523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28651"/>
            <a:ext cx="5486400" cy="3660215"/>
          </a:xfrm>
          <a:prstGeom prst="roundRect">
            <a:avLst>
              <a:gd name="adj" fmla="val 2615"/>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71690"/>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347168" y="984402"/>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806261" y="456255"/>
            <a:ext cx="5753124" cy="1229325"/>
          </a:xfrm>
          <a:prstGeom prst="wedgeRoundRectCallout">
            <a:avLst>
              <a:gd name="adj1" fmla="val -61176"/>
              <a:gd name="adj2" fmla="val 51815"/>
              <a:gd name="adj3" fmla="val 16667"/>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1700" dirty="0" err="1">
                <a:solidFill>
                  <a:srgbClr val="002060"/>
                </a:solidFill>
                <a:latin typeface="#9Slide03 Arima Madurai Black" panose="00000A00000000000000" pitchFamily="2" charset="0"/>
                <a:cs typeface="#9Slide03 Arima Madurai Black" panose="00000A00000000000000" pitchFamily="2" charset="0"/>
              </a:rPr>
              <a:t>Để</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nguồn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tài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nguyên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không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bị</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cạn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kiệt</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và</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bảo</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vệ</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môi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tr</a:t>
            </a:r>
            <a:r>
              <a:rPr lang="vi-VN" sz="1700" dirty="0">
                <a:solidFill>
                  <a:srgbClr val="002060"/>
                </a:solidFill>
                <a:latin typeface="#9Slide03 Arima Madurai Black" panose="00000A00000000000000" pitchFamily="2" charset="0"/>
                <a:cs typeface="#9Slide03 Arima Madurai Black" panose="00000A00000000000000" pitchFamily="2" charset="0"/>
              </a:rPr>
              <a:t>ường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hiện</a:t>
            </a:r>
            <a:r>
              <a:rPr lang="en-US" sz="1700" dirty="0">
                <a:solidFill>
                  <a:srgbClr val="002060"/>
                </a:solidFill>
                <a:latin typeface="#9Slide03 Arima Madurai Black" panose="00000A00000000000000" pitchFamily="2" charset="0"/>
                <a:cs typeface="#9Slide03 Arima Madurai Black" panose="00000A00000000000000" pitchFamily="2" charset="0"/>
              </a:rPr>
              <a:t> nay </a:t>
            </a:r>
            <a:r>
              <a:rPr lang="en-US" sz="1700" dirty="0" err="1">
                <a:solidFill>
                  <a:srgbClr val="002060"/>
                </a:solidFill>
                <a:latin typeface="#9Slide03 Arima Madurai Black" panose="00000A00000000000000" pitchFamily="2" charset="0"/>
                <a:cs typeface="#9Slide03 Arima Madurai Black" panose="00000A00000000000000" pitchFamily="2" charset="0"/>
              </a:rPr>
              <a:t>xu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hướng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sử</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dụng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sinh</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học</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gồm</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xăng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sinh</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học</a:t>
            </a:r>
            <a:r>
              <a:rPr lang="en-US" sz="1700" dirty="0">
                <a:solidFill>
                  <a:srgbClr val="002060"/>
                </a:solidFill>
                <a:latin typeface="#9Slide03 Arima Madurai Black" panose="00000A00000000000000" pitchFamily="2" charset="0"/>
                <a:cs typeface="#9Slide03 Arima Madurai Black" panose="00000A00000000000000" pitchFamily="2" charset="0"/>
              </a:rPr>
              <a:t> E5 </a:t>
            </a:r>
            <a:r>
              <a:rPr lang="en-US" sz="1700" dirty="0" err="1">
                <a:solidFill>
                  <a:srgbClr val="002060"/>
                </a:solidFill>
                <a:latin typeface="#9Slide03 Arima Madurai Black" panose="00000A00000000000000" pitchFamily="2" charset="0"/>
                <a:cs typeface="#9Slide03 Arima Madurai Black" panose="00000A00000000000000" pitchFamily="2" charset="0"/>
              </a:rPr>
              <a:t>và</a:t>
            </a:r>
            <a:r>
              <a:rPr lang="en-US" sz="1700" dirty="0">
                <a:solidFill>
                  <a:srgbClr val="002060"/>
                </a:solidFill>
                <a:latin typeface="#9Slide03 Arima Madurai Black" panose="00000A00000000000000" pitchFamily="2" charset="0"/>
                <a:cs typeface="#9Slide03 Arima Madurai Black" panose="00000A00000000000000" pitchFamily="2" charset="0"/>
              </a:rPr>
              <a:t> biogas. </a:t>
            </a:r>
            <a:r>
              <a:rPr lang="en-US" sz="1700" dirty="0" err="1">
                <a:solidFill>
                  <a:srgbClr val="002060"/>
                </a:solidFill>
                <a:latin typeface="#9Slide03 Arima Madurai Black" panose="00000A00000000000000" pitchFamily="2" charset="0"/>
                <a:cs typeface="#9Slide03 Arima Madurai Black" panose="00000A00000000000000" pitchFamily="2" charset="0"/>
              </a:rPr>
              <a:t>Nêu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vi-VN" sz="1700" dirty="0">
                <a:solidFill>
                  <a:srgbClr val="002060"/>
                </a:solidFill>
                <a:latin typeface="#9Slide03 Arima Madurai Black" panose="00000A00000000000000" pitchFamily="2" charset="0"/>
                <a:cs typeface="#9Slide03 Arima Madurai Black" panose="00000A00000000000000" pitchFamily="2" charset="0"/>
              </a:rPr>
              <a:t>ư</a:t>
            </a:r>
            <a:r>
              <a:rPr lang="en-US" sz="1700" dirty="0">
                <a:solidFill>
                  <a:srgbClr val="002060"/>
                </a:solidFill>
                <a:latin typeface="#9Slide03 Arima Madurai Black" panose="00000A00000000000000" pitchFamily="2" charset="0"/>
                <a:cs typeface="#9Slide03 Arima Madurai Black" panose="00000A00000000000000" pitchFamily="2" charset="0"/>
              </a:rPr>
              <a:t>u </a:t>
            </a:r>
            <a:r>
              <a:rPr lang="en-US" sz="1700" dirty="0" err="1">
                <a:solidFill>
                  <a:srgbClr val="002060"/>
                </a:solidFill>
                <a:latin typeface="#9Slide03 Arima Madurai Black" panose="00000A00000000000000" pitchFamily="2" charset="0"/>
                <a:cs typeface="#9Slide03 Arima Madurai Black" panose="00000A00000000000000" pitchFamily="2" charset="0"/>
              </a:rPr>
              <a:t>điểm</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của</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các</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loại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này</a:t>
            </a:r>
            <a:r>
              <a:rPr lang="en-US" sz="17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7170" name="Picture 2" descr="Từ ngày 1/1/2018 chính thức bán xăng sinh học E5 thay thế xăng RON 92 trên  toàn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752" y="1974815"/>
            <a:ext cx="2765454" cy="18013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hi phí làm hầm biogas – Bật mí cách làm hầm biogas cải tiến rẻ tiề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376" y="1974815"/>
            <a:ext cx="2867009" cy="180134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95901" y="369870"/>
            <a:ext cx="1927307" cy="614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EM CÓ BIẾT</a:t>
            </a:r>
            <a:endParaRPr lang="en-US" sz="2000" b="1" dirty="0"/>
          </a:p>
        </p:txBody>
      </p:sp>
    </p:spTree>
    <p:extLst>
      <p:ext uri="{BB962C8B-B14F-4D97-AF65-F5344CB8AC3E}">
        <p14:creationId xmlns:p14="http://schemas.microsoft.com/office/powerpoint/2010/main" val="292512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572000" y="1139194"/>
            <a:ext cx="4597" cy="3556096"/>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9" name="Pentagon 8"/>
          <p:cNvSpPr/>
          <p:nvPr/>
        </p:nvSpPr>
        <p:spPr>
          <a:xfrm>
            <a:off x="298105" y="1222626"/>
            <a:ext cx="1582220" cy="421240"/>
          </a:xfrm>
          <a:prstGeom prst="homePlate">
            <a:avLst/>
          </a:prstGeom>
          <a:solidFill>
            <a:srgbClr val="FFFF66"/>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Xăng</a:t>
            </a:r>
            <a:r>
              <a:rPr lang="en-US" sz="1800" dirty="0">
                <a:latin typeface="#9Slide03 BoosterNextFYBlack" panose="02000A03000000020004" pitchFamily="2" charset="0"/>
              </a:rPr>
              <a:t> E5</a:t>
            </a:r>
          </a:p>
        </p:txBody>
      </p:sp>
      <p:sp>
        <p:nvSpPr>
          <p:cNvPr id="10" name="Pentagon 9"/>
          <p:cNvSpPr/>
          <p:nvPr/>
        </p:nvSpPr>
        <p:spPr>
          <a:xfrm rot="10800000">
            <a:off x="7268272" y="1222626"/>
            <a:ext cx="1555696" cy="421240"/>
          </a:xfrm>
          <a:prstGeom prst="homePlate">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56299" y="1222626"/>
            <a:ext cx="1167669" cy="369332"/>
          </a:xfrm>
          <a:prstGeom prst="rect">
            <a:avLst/>
          </a:prstGeom>
          <a:noFill/>
        </p:spPr>
        <p:txBody>
          <a:bodyPr wrap="square" rtlCol="0">
            <a:spAutoFit/>
          </a:bodyPr>
          <a:lstStyle/>
          <a:p>
            <a:r>
              <a:rPr lang="en-US" sz="1800" dirty="0" err="1">
                <a:solidFill>
                  <a:schemeClr val="tx1"/>
                </a:solidFill>
                <a:latin typeface="#9Slide03 BoosterNextFYBlack" panose="02000A03000000020004" pitchFamily="2" charset="0"/>
              </a:rPr>
              <a:t>Bigogas</a:t>
            </a:r>
            <a:endParaRPr lang="en-US" sz="1800" dirty="0">
              <a:solidFill>
                <a:schemeClr val="tx1"/>
              </a:solidFill>
              <a:latin typeface="#9Slide03 BoosterNextFYBlack" panose="02000A03000000020004" pitchFamily="2" charset="0"/>
            </a:endParaRPr>
          </a:p>
        </p:txBody>
      </p:sp>
      <p:pic>
        <p:nvPicPr>
          <p:cNvPr id="12" name="Picture 2" descr="Từ ngày 1/1/2018 chính thức bán xăng sinh học E5 thay thế xăng RON 92 trên  toàn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72" y="3424478"/>
            <a:ext cx="1809201" cy="12457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i phí làm hầm biogas – Bật mí cách làm hầm biogas cải tiến rẻ ti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569" y="3412170"/>
            <a:ext cx="1771776" cy="1283120"/>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1181527" y="1725131"/>
            <a:ext cx="3298006" cy="56538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chemeClr val="tx1"/>
                </a:solidFill>
                <a:latin typeface="#9Slide03 Arima Madurai Black" panose="00000A00000000000000" pitchFamily="2" charset="0"/>
                <a:cs typeface="#9Slide03 Arima Madurai Black" panose="00000A00000000000000" pitchFamily="2" charset="0"/>
              </a:rPr>
              <a:t>95% </a:t>
            </a:r>
            <a:r>
              <a:rPr lang="en-US" dirty="0" err="1">
                <a:solidFill>
                  <a:schemeClr val="tx1"/>
                </a:solidFill>
                <a:latin typeface="#9Slide03 Arima Madurai Black" panose="00000A00000000000000" pitchFamily="2" charset="0"/>
                <a:cs typeface="#9Slide03 Arima Madurai Black" panose="00000A00000000000000" pitchFamily="2" charset="0"/>
              </a:rPr>
              <a:t>thể</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tích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xăng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khoáng</a:t>
            </a:r>
            <a:r>
              <a:rPr lang="en-US" dirty="0">
                <a:solidFill>
                  <a:schemeClr val="tx1"/>
                </a:solidFill>
                <a:latin typeface="#9Slide03 Arima Madurai Black" panose="00000A00000000000000" pitchFamily="2" charset="0"/>
                <a:cs typeface="#9Slide03 Arima Madurai Black" panose="00000A00000000000000" pitchFamily="2" charset="0"/>
              </a:rPr>
              <a:t>, 5% </a:t>
            </a:r>
            <a:r>
              <a:rPr lang="en-US" dirty="0" err="1">
                <a:solidFill>
                  <a:schemeClr val="tx1"/>
                </a:solidFill>
                <a:latin typeface="#9Slide03 Arima Madurai Black" panose="00000A00000000000000" pitchFamily="2" charset="0"/>
                <a:cs typeface="#9Slide03 Arima Madurai Black" panose="00000A00000000000000" pitchFamily="2" charset="0"/>
              </a:rPr>
              <a:t>cồn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sinh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học</a:t>
            </a:r>
            <a:r>
              <a:rPr lang="en-US" dirty="0">
                <a:solidFill>
                  <a:schemeClr val="tx1"/>
                </a:solidFill>
                <a:latin typeface="#9Slide03 Arima Madurai Black" panose="00000A00000000000000" pitchFamily="2" charset="0"/>
                <a:cs typeface="#9Slide03 Arima Madurai Black" panose="00000A00000000000000" pitchFamily="2" charset="0"/>
              </a:rPr>
              <a:t> ethanol.</a:t>
            </a:r>
          </a:p>
        </p:txBody>
      </p:sp>
      <p:sp>
        <p:nvSpPr>
          <p:cNvPr id="16" name="Rectangle 15"/>
          <p:cNvSpPr/>
          <p:nvPr/>
        </p:nvSpPr>
        <p:spPr>
          <a:xfrm>
            <a:off x="298105" y="1782257"/>
            <a:ext cx="791110" cy="45237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chemeClr val="tx1"/>
                </a:solidFill>
                <a:latin typeface="#9Slide03 Arima Madurai" panose="00000500000000000000" pitchFamily="2" charset="0"/>
                <a:cs typeface="#9Slide03 Arima Madurai" panose="00000500000000000000" pitchFamily="2" charset="0"/>
              </a:rPr>
              <a:t>thành</a:t>
            </a:r>
            <a:r>
              <a:rPr lang="en-US" dirty="0">
                <a:solidFill>
                  <a:schemeClr val="tx1"/>
                </a:solidFill>
                <a:latin typeface="#9Slide03 Arima Madurai" panose="00000500000000000000" pitchFamily="2" charset="0"/>
                <a:cs typeface="#9Slide03 Arima Madurai" panose="00000500000000000000" pitchFamily="2" charset="0"/>
              </a:rPr>
              <a:t> </a:t>
            </a:r>
            <a:r>
              <a:rPr lang="en-US" dirty="0" err="1">
                <a:solidFill>
                  <a:schemeClr val="tx1"/>
                </a:solidFill>
                <a:latin typeface="#9Slide03 Arima Madurai" panose="00000500000000000000" pitchFamily="2" charset="0"/>
                <a:cs typeface="#9Slide03 Arima Madurai" panose="00000500000000000000" pitchFamily="2" charset="0"/>
              </a:rPr>
              <a:t>phần</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7" name="Rectangle 16"/>
          <p:cNvSpPr/>
          <p:nvPr/>
        </p:nvSpPr>
        <p:spPr>
          <a:xfrm>
            <a:off x="4582014" y="1782257"/>
            <a:ext cx="791110" cy="45237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chemeClr val="tx1"/>
                </a:solidFill>
                <a:latin typeface="#9Slide03 Arima Madurai" panose="00000500000000000000" pitchFamily="2" charset="0"/>
                <a:cs typeface="#9Slide03 Arima Madurai" panose="00000500000000000000" pitchFamily="2" charset="0"/>
              </a:rPr>
              <a:t>thành</a:t>
            </a:r>
            <a:r>
              <a:rPr lang="en-US" dirty="0">
                <a:solidFill>
                  <a:schemeClr val="tx1"/>
                </a:solidFill>
                <a:latin typeface="#9Slide03 Arima Madurai" panose="00000500000000000000" pitchFamily="2" charset="0"/>
                <a:cs typeface="#9Slide03 Arima Madurai" panose="00000500000000000000" pitchFamily="2" charset="0"/>
              </a:rPr>
              <a:t> </a:t>
            </a:r>
            <a:r>
              <a:rPr lang="en-US" dirty="0" err="1">
                <a:solidFill>
                  <a:schemeClr val="tx1"/>
                </a:solidFill>
                <a:latin typeface="#9Slide03 Arima Madurai" panose="00000500000000000000" pitchFamily="2" charset="0"/>
                <a:cs typeface="#9Slide03 Arima Madurai" panose="00000500000000000000" pitchFamily="2" charset="0"/>
              </a:rPr>
              <a:t>phần</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8" name="Rounded Rectangle 17"/>
          <p:cNvSpPr/>
          <p:nvPr/>
        </p:nvSpPr>
        <p:spPr>
          <a:xfrm>
            <a:off x="5522205" y="1715167"/>
            <a:ext cx="3105795" cy="51946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9Slide03 Arima Madurai Black" panose="00000A00000000000000" pitchFamily="2" charset="0"/>
                <a:cs typeface="#9Slide03 Arima Madurai Black" panose="00000A00000000000000" pitchFamily="2" charset="0"/>
              </a:rPr>
              <a:t>60-70%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methane</a:t>
            </a:r>
          </a:p>
        </p:txBody>
      </p:sp>
      <p:sp>
        <p:nvSpPr>
          <p:cNvPr id="15" name="Rectangle 14"/>
          <p:cNvSpPr/>
          <p:nvPr/>
        </p:nvSpPr>
        <p:spPr>
          <a:xfrm>
            <a:off x="298105" y="2455404"/>
            <a:ext cx="791110" cy="47273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solidFill>
                  <a:schemeClr val="tx1"/>
                </a:solidFill>
                <a:latin typeface="#9Slide03 Arima Madurai" panose="00000500000000000000" pitchFamily="2" charset="0"/>
                <a:cs typeface="#9Slide03 Arima Madurai" panose="00000500000000000000" pitchFamily="2" charset="0"/>
              </a:rPr>
              <a:t>Ư</a:t>
            </a:r>
            <a:r>
              <a:rPr lang="en-US" dirty="0">
                <a:solidFill>
                  <a:schemeClr val="tx1"/>
                </a:solidFill>
                <a:latin typeface="#9Slide03 Arima Madurai" panose="00000500000000000000" pitchFamily="2" charset="0"/>
                <a:cs typeface="#9Slide03 Arima Madurai" panose="00000500000000000000" pitchFamily="2" charset="0"/>
              </a:rPr>
              <a:t>u </a:t>
            </a:r>
            <a:r>
              <a:rPr lang="en-US" dirty="0" err="1">
                <a:solidFill>
                  <a:schemeClr val="tx1"/>
                </a:solidFill>
                <a:latin typeface="#9Slide03 Arima Madurai" panose="00000500000000000000" pitchFamily="2" charset="0"/>
                <a:cs typeface="#9Slide03 Arima Madurai" panose="00000500000000000000" pitchFamily="2" charset="0"/>
              </a:rPr>
              <a:t>điểm</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18"/>
          <p:cNvSpPr/>
          <p:nvPr/>
        </p:nvSpPr>
        <p:spPr>
          <a:xfrm>
            <a:off x="4610303" y="2455404"/>
            <a:ext cx="791110" cy="47273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solidFill>
                  <a:schemeClr val="tx1"/>
                </a:solidFill>
                <a:latin typeface="#9Slide03 Arima Madurai" panose="00000500000000000000" pitchFamily="2" charset="0"/>
                <a:cs typeface="#9Slide03 Arima Madurai" panose="00000500000000000000" pitchFamily="2" charset="0"/>
              </a:rPr>
              <a:t>Ư</a:t>
            </a:r>
            <a:r>
              <a:rPr lang="en-US" dirty="0">
                <a:solidFill>
                  <a:schemeClr val="tx1"/>
                </a:solidFill>
                <a:latin typeface="#9Slide03 Arima Madurai" panose="00000500000000000000" pitchFamily="2" charset="0"/>
                <a:cs typeface="#9Slide03 Arima Madurai" panose="00000500000000000000" pitchFamily="2" charset="0"/>
              </a:rPr>
              <a:t>u </a:t>
            </a:r>
            <a:r>
              <a:rPr lang="en-US" dirty="0" err="1">
                <a:solidFill>
                  <a:schemeClr val="tx1"/>
                </a:solidFill>
                <a:latin typeface="#9Slide03 Arima Madurai" panose="00000500000000000000" pitchFamily="2" charset="0"/>
                <a:cs typeface="#9Slide03 Arima Madurai" panose="00000500000000000000" pitchFamily="2" charset="0"/>
              </a:rPr>
              <a:t>điểm</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20" name="Rounded Rectangle 19"/>
          <p:cNvSpPr/>
          <p:nvPr/>
        </p:nvSpPr>
        <p:spPr>
          <a:xfrm>
            <a:off x="1181527" y="2409075"/>
            <a:ext cx="3298006" cy="92195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đáng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kể</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các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loại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độc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hại</a:t>
            </a:r>
            <a:r>
              <a:rPr lang="en-US" dirty="0">
                <a:solidFill>
                  <a:schemeClr val="tx1"/>
                </a:solidFill>
                <a:latin typeface="#9Slide03 Arima Madurai Black" panose="00000A00000000000000" pitchFamily="2" charset="0"/>
                <a:cs typeface="#9Slide03 Arima Madurai Black" panose="00000A00000000000000" pitchFamily="2" charset="0"/>
              </a:rPr>
              <a:t> so </a:t>
            </a:r>
            <a:r>
              <a:rPr lang="en-US" dirty="0" err="1">
                <a:solidFill>
                  <a:schemeClr val="tx1"/>
                </a:solidFill>
                <a:latin typeface="#9Slide03 Arima Madurai Black" panose="00000A00000000000000" pitchFamily="2" charset="0"/>
                <a:cs typeface="#9Slide03 Arima Madurai Black" panose="00000A00000000000000" pitchFamily="2" charset="0"/>
              </a:rPr>
              <a:t>với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xăng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thông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a:t>
            </a:r>
            <a:r>
              <a:rPr lang="vi-VN" dirty="0">
                <a:solidFill>
                  <a:schemeClr val="tx1"/>
                </a:solidFill>
                <a:latin typeface="#9Slide03 Arima Madurai Black" panose="00000A00000000000000" pitchFamily="2" charset="0"/>
                <a:cs typeface="#9Slide03 Arima Madurai Black" panose="00000A00000000000000" pitchFamily="2" charset="0"/>
              </a:rPr>
              <a:t>ường</a:t>
            </a:r>
            <a:r>
              <a:rPr lang="en-US"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thiểu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thải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CO</a:t>
            </a:r>
            <a:r>
              <a:rPr lang="en-US" baseline="-25000" dirty="0">
                <a:solidFill>
                  <a:schemeClr val="tx1"/>
                </a:solidFill>
                <a:latin typeface="#9Slide03 Arima Madurai Black" panose="00000A00000000000000" pitchFamily="2" charset="0"/>
                <a:cs typeface="#9Slide03 Arima Madurai Black" panose="00000A00000000000000" pitchFamily="2" charset="0"/>
              </a:rPr>
              <a:t>2</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gây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ứng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nhà</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kính</a:t>
            </a:r>
            <a:endParaRPr lang="en-US"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1" name="Rounded Rectangle 20"/>
          <p:cNvSpPr/>
          <p:nvPr/>
        </p:nvSpPr>
        <p:spPr>
          <a:xfrm>
            <a:off x="5522205" y="2432038"/>
            <a:ext cx="3105795" cy="89899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9Slide03 Arima Madurai Black" panose="00000A00000000000000" pitchFamily="2" charset="0"/>
                <a:cs typeface="#9Slide03 Arima Madurai Black" panose="00000A00000000000000" pitchFamily="2" charset="0"/>
              </a:rPr>
              <a:t>Biogas </a:t>
            </a:r>
            <a:r>
              <a:rPr lang="en-US" dirty="0" err="1">
                <a:solidFill>
                  <a:schemeClr val="tx1"/>
                </a:solidFill>
                <a:latin typeface="#9Slide03 Arima Madurai Black" panose="00000A00000000000000" pitchFamily="2" charset="0"/>
                <a:cs typeface="#9Slide03 Arima Madurai Black" panose="00000A00000000000000" pitchFamily="2" charset="0"/>
              </a:rPr>
              <a:t>tiết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kiệm</a:t>
            </a:r>
            <a:r>
              <a:rPr lang="en-US" dirty="0">
                <a:solidFill>
                  <a:schemeClr val="tx1"/>
                </a:solidFill>
                <a:latin typeface="#9Slide03 Arima Madurai Black" panose="00000A00000000000000" pitchFamily="2" charset="0"/>
                <a:cs typeface="#9Slide03 Arima Madurai Black" panose="00000A00000000000000" pitchFamily="2" charset="0"/>
              </a:rPr>
              <a:t> chi </a:t>
            </a:r>
            <a:r>
              <a:rPr lang="en-US" dirty="0" err="1">
                <a:solidFill>
                  <a:schemeClr val="tx1"/>
                </a:solidFill>
                <a:latin typeface="#9Slide03 Arima Madurai Black" panose="00000A00000000000000" pitchFamily="2" charset="0"/>
                <a:cs typeface="#9Slide03 Arima Madurai Black" panose="00000A00000000000000" pitchFamily="2" charset="0"/>
              </a:rPr>
              <a:t>phí</a:t>
            </a:r>
            <a:r>
              <a:rPr lang="en-US" dirty="0">
                <a:solidFill>
                  <a:schemeClr val="tx1"/>
                </a:solidFill>
                <a:latin typeface="#9Slide03 Arima Madurai Black" panose="00000A00000000000000" pitchFamily="2" charset="0"/>
                <a:cs typeface="#9Slide03 Arima Madurai Black" panose="00000A00000000000000" pitchFamily="2" charset="0"/>
              </a:rPr>
              <a:t> chi </a:t>
            </a:r>
            <a:r>
              <a:rPr lang="en-US" dirty="0" err="1">
                <a:solidFill>
                  <a:schemeClr val="tx1"/>
                </a:solidFill>
                <a:latin typeface="#9Slide03 Arima Madurai Black" panose="00000A00000000000000" pitchFamily="2" charset="0"/>
                <a:cs typeface="#9Slide03 Arima Madurai Black" panose="00000A00000000000000" pitchFamily="2" charset="0"/>
              </a:rPr>
              <a:t>tiêu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trong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đình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thiểu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rác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thải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cho</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môi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a:t>
            </a:r>
            <a:r>
              <a:rPr lang="vi-VN" dirty="0">
                <a:solidFill>
                  <a:schemeClr val="tx1"/>
                </a:solidFill>
                <a:latin typeface="#9Slide03 Arima Madurai Black" panose="00000A00000000000000" pitchFamily="2" charset="0"/>
                <a:cs typeface="#9Slide03 Arima Madurai Black" panose="00000A00000000000000" pitchFamily="2" charset="0"/>
              </a:rPr>
              <a:t>ường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tránh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gây</a:t>
            </a:r>
            <a:r>
              <a:rPr lang="en-US" dirty="0">
                <a:solidFill>
                  <a:schemeClr val="tx1"/>
                </a:solidFill>
                <a:latin typeface="#9Slide03 Arima Madurai Black" panose="00000A00000000000000" pitchFamily="2" charset="0"/>
                <a:cs typeface="#9Slide03 Arima Madurai Black" panose="00000A00000000000000" pitchFamily="2" charset="0"/>
              </a:rPr>
              <a:t> ô </a:t>
            </a:r>
            <a:r>
              <a:rPr lang="en-US" dirty="0" err="1">
                <a:solidFill>
                  <a:schemeClr val="tx1"/>
                </a:solidFill>
                <a:latin typeface="#9Slide03 Arima Madurai Black" panose="00000A00000000000000" pitchFamily="2" charset="0"/>
                <a:cs typeface="#9Slide03 Arima Madurai Black" panose="00000A00000000000000" pitchFamily="2" charset="0"/>
              </a:rPr>
              <a:t>nhiễm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không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endParaRPr lang="en-US"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1026" name="Picture 2" descr="Chăn nuôi đảm bảo vệ sinh môi trường | Tài chính - Kinh doanh | Thanh N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437" y="3399371"/>
            <a:ext cx="1702948" cy="1295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ử dụng xăng E5: Đừng đợi bình xăng cạn kiệt mới đổ - SCP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365" y="3449586"/>
            <a:ext cx="1965543" cy="1229225"/>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964024" y="362321"/>
            <a:ext cx="5225146"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00066"/>
                </a:solidFill>
                <a:latin typeface="Segoe UI Semibold" panose="020B0702040204020203" pitchFamily="34" charset="0"/>
                <a:cs typeface="#9Slide03 Arima Madurai Black" panose="00000A00000000000000" pitchFamily="2" charset="0"/>
              </a:rPr>
              <a:t>NHIÊN LIỆU TÁI TẠO</a:t>
            </a:r>
          </a:p>
        </p:txBody>
      </p:sp>
    </p:spTree>
    <p:extLst>
      <p:ext uri="{BB962C8B-B14F-4D97-AF65-F5344CB8AC3E}">
        <p14:creationId xmlns:p14="http://schemas.microsoft.com/office/powerpoint/2010/main" val="202215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barn(inVertical)">
                                      <p:cBhvr>
                                        <p:cTn id="4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5" grpId="0" animBg="1"/>
      <p:bldP spid="19" grpId="0" animBg="1"/>
      <p:bldP spid="20"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5" y="341847"/>
            <a:ext cx="5173299"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Sơ</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lược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về</a:t>
            </a:r>
            <a:r>
              <a:rPr lang="en-US" sz="2400" dirty="0">
                <a:solidFill>
                  <a:srgbClr val="000066"/>
                </a:solidFill>
                <a:latin typeface="#9Slide03 BoosterNextFYBlack" panose="02000A03000000020004" pitchFamily="2" charset="0"/>
              </a:rPr>
              <a:t> an </a:t>
            </a:r>
            <a:r>
              <a:rPr lang="en-US" sz="2400" dirty="0" err="1">
                <a:solidFill>
                  <a:srgbClr val="000066"/>
                </a:solidFill>
                <a:latin typeface="#9Slide03 BoosterNextFYBlack" panose="02000A03000000020004" pitchFamily="2" charset="0"/>
              </a:rPr>
              <a:t>ninh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năng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lượng</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III</a:t>
            </a:r>
          </a:p>
        </p:txBody>
      </p:sp>
      <p:grpSp>
        <p:nvGrpSpPr>
          <p:cNvPr id="5" name="Group 4"/>
          <p:cNvGrpSpPr/>
          <p:nvPr/>
        </p:nvGrpSpPr>
        <p:grpSpPr>
          <a:xfrm>
            <a:off x="1119819" y="916864"/>
            <a:ext cx="4129514" cy="3587403"/>
            <a:chOff x="1208040" y="1244716"/>
            <a:chExt cx="6238658" cy="3092613"/>
          </a:xfrm>
        </p:grpSpPr>
        <p:sp>
          <p:nvSpPr>
            <p:cNvPr id="6" name="Rounded Rectangle 5"/>
            <p:cNvSpPr/>
            <p:nvPr/>
          </p:nvSpPr>
          <p:spPr>
            <a:xfrm>
              <a:off x="1208040" y="1244716"/>
              <a:ext cx="6238658" cy="309261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srgbClr val="000066"/>
                </a:solidFill>
              </a:endParaRPr>
            </a:p>
          </p:txBody>
        </p:sp>
        <p:sp>
          <p:nvSpPr>
            <p:cNvPr id="7" name="Rounded Rectangle 6"/>
            <p:cNvSpPr/>
            <p:nvPr/>
          </p:nvSpPr>
          <p:spPr>
            <a:xfrm>
              <a:off x="1443449" y="1340442"/>
              <a:ext cx="5798594" cy="2884668"/>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Tất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cả</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hoạt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động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trong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đời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sống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đều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cần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hóa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thạch</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không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 do </a:t>
              </a:r>
              <a:r>
                <a:rPr lang="en-US" sz="2000" dirty="0" err="1">
                  <a:solidFill>
                    <a:srgbClr val="000066"/>
                  </a:solidFill>
                  <a:latin typeface="#9Slide03 Arima Madurai Black" panose="00000A00000000000000" pitchFamily="2" charset="0"/>
                  <a:cs typeface="#9Slide03 Arima Madurai Black" panose="00000A00000000000000" pitchFamily="2" charset="0"/>
                </a:rPr>
                <a:t>đó</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sẽ</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cạn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kiệt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dần</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Để</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thay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thế</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không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người</a:t>
              </a:r>
              <a:r>
                <a:rPr lang="en-US" sz="2000" dirty="0">
                  <a:solidFill>
                    <a:srgbClr val="000066"/>
                  </a:solidFill>
                  <a:latin typeface="#9Slide03 Arima Madurai Black" panose="00000A00000000000000" pitchFamily="2" charset="0"/>
                  <a:cs typeface="#9Slide03 Arima Madurai Black" panose="00000A00000000000000" pitchFamily="2" charset="0"/>
                </a:rPr>
                <a:t> ta </a:t>
              </a:r>
              <a:r>
                <a:rPr lang="en-US" sz="2000" dirty="0" err="1">
                  <a:solidFill>
                    <a:srgbClr val="000066"/>
                  </a:solidFill>
                  <a:latin typeface="#9Slide03 Arima Madurai Black" panose="00000A00000000000000" pitchFamily="2" charset="0"/>
                  <a:cs typeface="#9Slide03 Arima Madurai Black" panose="00000A00000000000000" pitchFamily="2" charset="0"/>
                </a:rPr>
                <a:t>đã</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cứu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a:t>
              </a:r>
            </a:p>
          </p:txBody>
        </p:sp>
      </p:grpSp>
      <p:pic>
        <p:nvPicPr>
          <p:cNvPr id="8"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41068" y="975143"/>
            <a:ext cx="652305" cy="66174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àn về đầu tư vào năng lượng tái tạo góp phần phát triển kinh tế bền vữ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363" y="2840738"/>
            <a:ext cx="2975015" cy="1663529"/>
          </a:xfrm>
          <a:prstGeom prst="roundRect">
            <a:avLst/>
          </a:prstGeom>
          <a:noFill/>
          <a:extLst>
            <a:ext uri="{909E8E84-426E-40DD-AFC4-6F175D3DCCD1}">
              <a14:hiddenFill xmlns:a14="http://schemas.microsoft.com/office/drawing/2010/main">
                <a:solidFill>
                  <a:srgbClr val="FFFFFF"/>
                </a:solidFill>
              </a14:hiddenFill>
            </a:ext>
          </a:extLst>
        </p:spPr>
      </p:pic>
      <p:pic>
        <p:nvPicPr>
          <p:cNvPr id="5124" name="Picture 4" descr="Đốt quá nhiều nhiên liệu hóa thạch, con người đang bào mòn nguồn oxy của  Trái Đất - VnReview - Tin nóng"/>
          <p:cNvPicPr>
            <a:picLocks noChangeAspect="1" noChangeArrowheads="1"/>
          </p:cNvPicPr>
          <p:nvPr/>
        </p:nvPicPr>
        <p:blipFill rotWithShape="1">
          <a:blip r:embed="rId5">
            <a:extLst>
              <a:ext uri="{28A0092B-C50C-407E-A947-70E740481C1C}">
                <a14:useLocalDpi xmlns:a14="http://schemas.microsoft.com/office/drawing/2010/main" val="0"/>
              </a:ext>
            </a:extLst>
          </a:blip>
          <a:srcRect t="14686"/>
          <a:stretch/>
        </p:blipFill>
        <p:spPr bwMode="auto">
          <a:xfrm>
            <a:off x="5416363" y="988868"/>
            <a:ext cx="3017573" cy="171213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125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1686" y="313653"/>
            <a:ext cx="7006976" cy="400110"/>
          </a:xfrm>
          <a:prstGeom prst="rect">
            <a:avLst/>
          </a:prstGeom>
          <a:noFill/>
        </p:spPr>
        <p:txBody>
          <a:bodyPr wrap="square" rtlCol="0">
            <a:spAutoFit/>
          </a:bodyPr>
          <a:lstStyle/>
          <a:p>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14: </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MỘT SỐ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NHIÊN </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LIỆU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(2 TIẾT)</a:t>
            </a:r>
            <a:endPar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p:cNvSpPr txBox="1"/>
          <p:nvPr/>
        </p:nvSpPr>
        <p:spPr>
          <a:xfrm>
            <a:off x="340893" y="713763"/>
            <a:ext cx="8621573" cy="400110"/>
          </a:xfrm>
          <a:prstGeom prst="rect">
            <a:avLst/>
          </a:prstGeom>
          <a:noFill/>
        </p:spPr>
        <p:txBody>
          <a:bodyPr wrap="square" rtlCol="0">
            <a:spAutoFit/>
          </a:bodyPr>
          <a:lstStyle/>
          <a:p>
            <a:pPr>
              <a:buFontTx/>
              <a:buNone/>
            </a:pP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a:t>
            </a:r>
            <a:r>
              <a:rPr lang="en-US" sz="2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nhiên</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liệu</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ứng</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dụng</a:t>
            </a:r>
            <a:endPar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340893" y="1113873"/>
            <a:ext cx="8224463" cy="2554545"/>
          </a:xfrm>
          <a:prstGeom prst="rect">
            <a:avLst/>
          </a:prstGeom>
        </p:spPr>
        <p:txBody>
          <a:bodyPr wrap="square">
            <a:spAutoFit/>
          </a:bodyPr>
          <a:lstStyle/>
          <a:p>
            <a:pPr algn="just"/>
            <a:r>
              <a:rPr lang="en-US" sz="2000" b="1" dirty="0" smtClean="0">
                <a:solidFill>
                  <a:srgbClr val="FFFF00"/>
                </a:solidFill>
                <a:latin typeface="Times New Roman" panose="02020603050405020304" pitchFamily="18" charset="0"/>
                <a:cs typeface="Times New Roman" panose="02020603050405020304" pitchFamily="18" charset="0"/>
              </a:rPr>
              <a:t>II. </a:t>
            </a:r>
            <a:r>
              <a:rPr lang="en-US" sz="2000" b="1" dirty="0" err="1" smtClean="0">
                <a:solidFill>
                  <a:srgbClr val="FFFF00"/>
                </a:solidFill>
                <a:latin typeface="Times New Roman" panose="02020603050405020304" pitchFamily="18" charset="0"/>
                <a:cs typeface="Times New Roman" panose="02020603050405020304" pitchFamily="18" charset="0"/>
              </a:rPr>
              <a:t>Tính</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chất</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của</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nhiên</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liệu</a:t>
            </a:r>
            <a:endParaRPr lang="en-US" sz="2000" b="1" dirty="0" smtClean="0">
              <a:solidFill>
                <a:srgbClr val="FFFF00"/>
              </a:solidFill>
              <a:latin typeface="Times New Roman" panose="02020603050405020304" pitchFamily="18" charset="0"/>
              <a:cs typeface="Times New Roman" panose="02020603050405020304" pitchFamily="18" charset="0"/>
            </a:endParaRPr>
          </a:p>
          <a:p>
            <a:pPr algn="just"/>
            <a:r>
              <a:rPr lang="en-US" sz="2000" b="1" dirty="0" smtClean="0">
                <a:solidFill>
                  <a:srgbClr val="FFFF00"/>
                </a:solidFill>
                <a:latin typeface="Times New Roman" panose="02020603050405020304" pitchFamily="18" charset="0"/>
                <a:cs typeface="Times New Roman" panose="02020603050405020304" pitchFamily="18" charset="0"/>
              </a:rPr>
              <a:t>III</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Sơ</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lược</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về</a:t>
            </a:r>
            <a:r>
              <a:rPr lang="en-US" sz="2000" b="1" dirty="0" smtClean="0">
                <a:solidFill>
                  <a:srgbClr val="FFFF00"/>
                </a:solidFill>
                <a:latin typeface="Times New Roman" panose="02020603050405020304" pitchFamily="18" charset="0"/>
                <a:cs typeface="Times New Roman" panose="02020603050405020304" pitchFamily="18" charset="0"/>
              </a:rPr>
              <a:t> an </a:t>
            </a:r>
            <a:r>
              <a:rPr lang="en-US" sz="2000" b="1" dirty="0" err="1" smtClean="0">
                <a:solidFill>
                  <a:srgbClr val="FFFF00"/>
                </a:solidFill>
                <a:latin typeface="Times New Roman" panose="02020603050405020304" pitchFamily="18" charset="0"/>
                <a:cs typeface="Times New Roman" panose="02020603050405020304" pitchFamily="18" charset="0"/>
              </a:rPr>
              <a:t>ninh</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năng</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lượng</a:t>
            </a:r>
            <a:endParaRPr lang="en-US" sz="2000" b="1" dirty="0" smtClean="0">
              <a:solidFill>
                <a:srgbClr val="FFFF00"/>
              </a:solidFill>
              <a:latin typeface="Times New Roman" panose="02020603050405020304" pitchFamily="18" charset="0"/>
              <a:cs typeface="Times New Roman" panose="02020603050405020304" pitchFamily="18" charset="0"/>
            </a:endParaRPr>
          </a:p>
          <a:p>
            <a:pPr algn="just"/>
            <a:r>
              <a:rPr lang="en-US" sz="2000" b="1" dirty="0" smtClean="0">
                <a:solidFill>
                  <a:schemeClr val="bg1"/>
                </a:solidFill>
                <a:latin typeface="Times New Roman" panose="02020603050405020304" pitchFamily="18" charset="0"/>
                <a:cs typeface="Times New Roman" panose="02020603050405020304" pitchFamily="18" charset="0"/>
              </a:rPr>
              <a:t>-</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Nguồn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năng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lượng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trong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tự</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nhiên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gồm</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nguồn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năng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lượng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tái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tạo</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và</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nguồn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năng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lượng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không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tái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tạo</a:t>
            </a:r>
            <a:r>
              <a:rPr lang="en-US" sz="2000" dirty="0" smtClean="0">
                <a:solidFill>
                  <a:schemeClr val="bg1"/>
                </a:solidFill>
                <a:latin typeface="Times New Roman" panose="02020603050405020304" pitchFamily="18" charset="0"/>
                <a:cs typeface="Times New Roman" panose="02020603050405020304" pitchFamily="18" charset="0"/>
              </a:rPr>
              <a:t>.</a:t>
            </a:r>
          </a:p>
          <a:p>
            <a:pPr algn="just"/>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Các</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nguồn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nhiên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liệu</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hóa</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thach</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như</a:t>
            </a:r>
            <a:r>
              <a:rPr lang="en-US" sz="2000" dirty="0" smtClean="0">
                <a:solidFill>
                  <a:schemeClr val="bg1"/>
                </a:solidFill>
                <a:latin typeface="Times New Roman" panose="02020603050405020304" pitchFamily="18" charset="0"/>
                <a:cs typeface="Times New Roman" panose="02020603050405020304" pitchFamily="18" charset="0"/>
              </a:rPr>
              <a:t> than </a:t>
            </a:r>
            <a:r>
              <a:rPr lang="en-US" sz="2000" dirty="0" err="1" smtClean="0">
                <a:solidFill>
                  <a:schemeClr val="bg1"/>
                </a:solidFill>
                <a:latin typeface="Times New Roman" panose="02020603050405020304" pitchFamily="18" charset="0"/>
                <a:cs typeface="Times New Roman" panose="02020603050405020304" pitchFamily="18" charset="0"/>
              </a:rPr>
              <a:t>đá</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dầu</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mỏ</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khí</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thiên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nhiên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là</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nguồn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năng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lượng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không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tái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tạo</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có</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hạn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và</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dần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cạn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kiệt</a:t>
            </a:r>
            <a:r>
              <a:rPr lang="en-US" sz="2000" dirty="0" smtClean="0">
                <a:solidFill>
                  <a:schemeClr val="bg1"/>
                </a:solidFill>
                <a:latin typeface="Times New Roman" panose="02020603050405020304" pitchFamily="18" charset="0"/>
                <a:cs typeface="Times New Roman" panose="02020603050405020304" pitchFamily="18" charset="0"/>
              </a:rPr>
              <a:t>.</a:t>
            </a:r>
          </a:p>
          <a:p>
            <a:pPr algn="just"/>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Cần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a:t>
            </a:r>
            <a:r>
              <a:rPr lang="en-US" sz="2000" dirty="0" err="1" smtClean="0">
                <a:solidFill>
                  <a:schemeClr val="bg1"/>
                </a:solidFill>
                <a:latin typeface="Times New Roman" panose="02020603050405020304" pitchFamily="18" charset="0"/>
                <a:cs typeface="Times New Roman" panose="02020603050405020304" pitchFamily="18" charset="0"/>
              </a:rPr>
              <a:t>ghiên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cứu</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các</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nguồn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năng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lượng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tái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tạo</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như</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thủy</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điện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địa</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nhiệt</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năng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lượng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mặt</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trời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năng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lượng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gió</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năng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lượng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sinh</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học</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357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p:cNvSpPr/>
          <p:nvPr/>
        </p:nvSpPr>
        <p:spPr>
          <a:xfrm>
            <a:off x="1488392" y="260284"/>
            <a:ext cx="5905041" cy="708456"/>
          </a:xfrm>
          <a:prstGeom prst="doubleWav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AI </a:t>
            </a:r>
            <a:r>
              <a:rPr lang="en-US" sz="3200" dirty="0" smtClean="0">
                <a:solidFill>
                  <a:schemeClr val="tx1"/>
                </a:solidFill>
              </a:rPr>
              <a:t>NHANH TAY </a:t>
            </a:r>
            <a:r>
              <a:rPr lang="en-US" sz="3200" dirty="0">
                <a:solidFill>
                  <a:schemeClr val="tx1"/>
                </a:solidFill>
              </a:rPr>
              <a:t>H</a:t>
            </a:r>
            <a:r>
              <a:rPr lang="vi-VN" sz="3200" dirty="0">
                <a:solidFill>
                  <a:schemeClr val="tx1"/>
                </a:solidFill>
              </a:rPr>
              <a:t>Ơ</a:t>
            </a:r>
            <a:r>
              <a:rPr lang="en-US" sz="3200" dirty="0">
                <a:solidFill>
                  <a:schemeClr val="tx1"/>
                </a:solidFill>
              </a:rPr>
              <a:t>N</a:t>
            </a:r>
          </a:p>
        </p:txBody>
      </p:sp>
      <p:cxnSp>
        <p:nvCxnSpPr>
          <p:cNvPr id="11" name="Straight Connector 10"/>
          <p:cNvCxnSpPr>
            <a:endCxn id="9" idx="1"/>
          </p:cNvCxnSpPr>
          <p:nvPr/>
        </p:nvCxnSpPr>
        <p:spPr>
          <a:xfrm>
            <a:off x="419756" y="547689"/>
            <a:ext cx="1068636" cy="66823"/>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3"/>
          </p:cNvCxnSpPr>
          <p:nvPr/>
        </p:nvCxnSpPr>
        <p:spPr>
          <a:xfrm flipV="1">
            <a:off x="7393433" y="547690"/>
            <a:ext cx="1333041" cy="66822"/>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884453" y="1405533"/>
            <a:ext cx="6295754" cy="1349712"/>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Giải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việc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sau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đây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Chẻ</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nhỏ</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đun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nấu</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Tạo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lỗ</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viên</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tổ</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ong</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Quạt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nhóm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lửa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lò</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Đậy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lò</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ủ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16" name="TextBox 15"/>
          <p:cNvSpPr txBox="1"/>
          <p:nvPr/>
        </p:nvSpPr>
        <p:spPr>
          <a:xfrm>
            <a:off x="2940437" y="985263"/>
            <a:ext cx="4754907" cy="369332"/>
          </a:xfrm>
          <a:prstGeom prst="rect">
            <a:avLst/>
          </a:prstGeom>
          <a:noFill/>
        </p:spPr>
        <p:txBody>
          <a:bodyPr wrap="square" rtlCol="0">
            <a:spAutoFit/>
          </a:bodyPr>
          <a:lstStyle/>
          <a:p>
            <a:r>
              <a:rPr lang="en-US" sz="1800" dirty="0" err="1">
                <a:solidFill>
                  <a:schemeClr val="tx1"/>
                </a:solidFill>
                <a:latin typeface="#9Slide03 Arima Madurai Black" panose="00000A00000000000000" pitchFamily="2" charset="0"/>
                <a:cs typeface="#9Slide03 Arima Madurai Black" panose="00000A00000000000000" pitchFamily="2" charset="0"/>
              </a:rPr>
              <a:t>Hoàn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thành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bài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tập</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sau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smtClean="0">
                <a:solidFill>
                  <a:schemeClr val="tx1"/>
                </a:solidFill>
                <a:latin typeface="#9Slide03 Arima Madurai Black" panose="00000A00000000000000" pitchFamily="2" charset="0"/>
                <a:cs typeface="#9Slide03 Arima Madurai Black" panose="00000A00000000000000" pitchFamily="2" charset="0"/>
              </a:rPr>
              <a:t>vở</a:t>
            </a:r>
            <a:endParaRPr lang="en-US" sz="1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7" name="Rounded Rectangle 16"/>
          <p:cNvSpPr/>
          <p:nvPr/>
        </p:nvSpPr>
        <p:spPr>
          <a:xfrm>
            <a:off x="1884453" y="2905246"/>
            <a:ext cx="6295754" cy="166357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Tăng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giữa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oxygen.</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Tăng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giữa</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Bổ</a:t>
            </a:r>
            <a:r>
              <a:rPr lang="en-US" sz="1600" dirty="0">
                <a:solidFill>
                  <a:schemeClr val="tx1"/>
                </a:solidFill>
                <a:latin typeface="#9Slide03 Arima Madurai Black" panose="00000A00000000000000" pitchFamily="2" charset="0"/>
                <a:cs typeface="#9Slide03 Arima Madurai Black" panose="00000A00000000000000" pitchFamily="2" charset="0"/>
              </a:rPr>
              <a:t> sung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Hạn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với</a:t>
            </a:r>
            <a:r>
              <a:rPr lang="en-US" sz="1600" dirty="0">
                <a:solidFill>
                  <a:schemeClr val="tx1"/>
                </a:solidFill>
                <a:latin typeface="#9Slide03 Arima Madurai Black" panose="00000A00000000000000" pitchFamily="2" charset="0"/>
                <a:cs typeface="#9Slide03 Arima Madurai Black" panose="00000A00000000000000" pitchFamily="2" charset="0"/>
              </a:rPr>
              <a:t>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nhằm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hạn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hết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hoặc</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nóng</a:t>
            </a:r>
            <a:r>
              <a:rPr lang="en-US" sz="1600" dirty="0">
                <a:solidFill>
                  <a:schemeClr val="tx1"/>
                </a:solidFill>
                <a:latin typeface="#9Slide03 Arima Madurai Black" panose="00000A00000000000000" pitchFamily="2" charset="0"/>
                <a:cs typeface="#9Slide03 Arima Madurai Black" panose="00000A00000000000000" pitchFamily="2" charset="0"/>
              </a:rPr>
              <a:t> đ</a:t>
            </a:r>
            <a:r>
              <a:rPr lang="vi-VN" sz="1600" dirty="0">
                <a:solidFill>
                  <a:schemeClr val="tx1"/>
                </a:solidFill>
                <a:latin typeface="#9Slide03 Arima Madurai Black" panose="00000A00000000000000" pitchFamily="2" charset="0"/>
                <a:cs typeface="#9Slide03 Arima Madurai Black" panose="00000A00000000000000" pitchFamily="2" charset="0"/>
              </a:rPr>
              <a:t>ượ</a:t>
            </a:r>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lâu</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18" name="Rectangle 17"/>
          <p:cNvSpPr/>
          <p:nvPr/>
        </p:nvSpPr>
        <p:spPr>
          <a:xfrm>
            <a:off x="621990" y="1605827"/>
            <a:ext cx="1118131" cy="474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rPr>
              <a:t>Đề</a:t>
            </a:r>
            <a:r>
              <a:rPr lang="en-US" sz="1800" dirty="0">
                <a:solidFill>
                  <a:schemeClr val="tx1"/>
                </a:solidFill>
                <a:latin typeface="#9Slide03 AllRoundGothic" panose="020B0703020202020104" pitchFamily="34" charset="0"/>
              </a:rPr>
              <a:t> </a:t>
            </a:r>
            <a:r>
              <a:rPr lang="en-US" sz="1800" dirty="0" err="1">
                <a:solidFill>
                  <a:schemeClr val="tx1"/>
                </a:solidFill>
                <a:latin typeface="#9Slide03 AllRoundGothic" panose="020B0703020202020104" pitchFamily="34" charset="0"/>
              </a:rPr>
              <a:t>bài</a:t>
            </a:r>
            <a:endParaRPr lang="en-US" sz="1800" dirty="0">
              <a:solidFill>
                <a:schemeClr val="tx1"/>
              </a:solidFill>
              <a:latin typeface="#9Slide03 AllRoundGothic" panose="020B0703020202020104" pitchFamily="34" charset="0"/>
            </a:endParaRPr>
          </a:p>
        </p:txBody>
      </p:sp>
      <p:sp>
        <p:nvSpPr>
          <p:cNvPr id="19" name="Rectangle 18"/>
          <p:cNvSpPr/>
          <p:nvPr/>
        </p:nvSpPr>
        <p:spPr>
          <a:xfrm>
            <a:off x="621989" y="3362295"/>
            <a:ext cx="1118131" cy="474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rPr>
              <a:t>Đáp</a:t>
            </a:r>
            <a:r>
              <a:rPr lang="en-US" sz="1800" dirty="0">
                <a:solidFill>
                  <a:schemeClr val="tx1"/>
                </a:solidFill>
                <a:latin typeface="#9Slide03 AllRoundGothic" panose="020B0703020202020104" pitchFamily="34" charset="0"/>
              </a:rPr>
              <a:t> </a:t>
            </a:r>
            <a:r>
              <a:rPr lang="en-US" sz="1800" dirty="0" err="1">
                <a:solidFill>
                  <a:schemeClr val="tx1"/>
                </a:solidFill>
                <a:latin typeface="#9Slide03 AllRoundGothic" panose="020B0703020202020104" pitchFamily="34" charset="0"/>
              </a:rPr>
              <a:t>án</a:t>
            </a:r>
            <a:endParaRPr lang="en-US" sz="18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9782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ếu đốt cháy toàn bộ nhiên liệu hóa thạch, Trái Đất sẽ ra sao">
            <a:hlinkClick r:id="" action="ppaction://media"/>
            <a:extLst>
              <a:ext uri="{FF2B5EF4-FFF2-40B4-BE49-F238E27FC236}">
                <a16:creationId xmlns="" xmlns:a16="http://schemas.microsoft.com/office/drawing/2014/main" id="{C799488F-E3AD-43C0-AB57-9ABB577AA5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61547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0725" y="382320"/>
            <a:ext cx="3702516" cy="1354683"/>
          </a:xfrm>
        </p:spPr>
        <p:txBody>
          <a:bodyPr/>
          <a:lstStyle/>
          <a:p>
            <a:pPr algn="ctr"/>
            <a:r>
              <a:rPr lang="en-US" sz="4400" dirty="0">
                <a:latin typeface="#9Slide07 SVNNexa Rust Slab Bla" panose="020B0606040200020203" pitchFamily="34" charset="0"/>
              </a:rPr>
              <a:t>NHIỆM VỤ</a:t>
            </a:r>
            <a:br>
              <a:rPr lang="en-US" sz="4400" dirty="0">
                <a:latin typeface="#9Slide07 SVNNexa Rust Slab Bla" panose="020B0606040200020203" pitchFamily="34" charset="0"/>
              </a:rPr>
            </a:br>
            <a:r>
              <a:rPr lang="en-US" sz="4400" dirty="0" err="1">
                <a:latin typeface="#9Slide07 SVNNexa Rust Slab Bla" panose="020B0606040200020203" pitchFamily="34" charset="0"/>
              </a:rPr>
              <a:t>về</a:t>
            </a:r>
            <a:r>
              <a:rPr lang="en-US" sz="4400" dirty="0">
                <a:latin typeface="#9Slide07 SVNNexa Rust Slab Bla" panose="020B0606040200020203" pitchFamily="34" charset="0"/>
              </a:rPr>
              <a:t> </a:t>
            </a:r>
            <a:r>
              <a:rPr lang="en-US" sz="4400" dirty="0" err="1">
                <a:latin typeface="#9Slide07 SVNNexa Rust Slab Bla" panose="020B0606040200020203" pitchFamily="34" charset="0"/>
              </a:rPr>
              <a:t>nhà</a:t>
            </a:r>
            <a:endParaRPr lang="en-US" sz="4400" dirty="0">
              <a:latin typeface="#9Slide07 SVNNexa Rust Slab Bla" panose="020B0606040200020203" pitchFamily="34" charset="0"/>
            </a:endParaRPr>
          </a:p>
        </p:txBody>
      </p:sp>
      <p:sp>
        <p:nvSpPr>
          <p:cNvPr id="6" name="Rounded Rectangle 5"/>
          <p:cNvSpPr/>
          <p:nvPr/>
        </p:nvSpPr>
        <p:spPr>
          <a:xfrm>
            <a:off x="539243" y="2041769"/>
            <a:ext cx="3616500" cy="88636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dirty="0">
              <a:solidFill>
                <a:schemeClr val="tx1"/>
              </a:solidFill>
              <a:latin typeface="#9Slide03 BoosterNextFYBlack" panose="02000A03000000020004" pitchFamily="2" charset="0"/>
            </a:endParaRPr>
          </a:p>
          <a:p>
            <a:pPr indent="-285750" algn="just">
              <a:buFont typeface="Wingdings" panose="05000000000000000000" pitchFamily="2" charset="2"/>
              <a:buChar char="Ø"/>
            </a:pPr>
            <a:r>
              <a:rPr lang="en-US" sz="1800" dirty="0" err="1" smtClean="0">
                <a:solidFill>
                  <a:schemeClr val="tx1"/>
                </a:solidFill>
                <a:latin typeface="#9Slide03 BoosterNextFYBlack" panose="02000A03000000020004" pitchFamily="2" charset="0"/>
              </a:rPr>
              <a:t>Đọc</a:t>
            </a:r>
            <a:r>
              <a:rPr lang="en-US" sz="1800" dirty="0" smtClean="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và</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tìm</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hiểu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bài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Một</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số</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lương</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thực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thực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phẩm</a:t>
            </a:r>
            <a:r>
              <a:rPr lang="en-US" sz="1800" dirty="0">
                <a:solidFill>
                  <a:schemeClr val="tx1"/>
                </a:solidFill>
                <a:latin typeface="#9Slide03 BoosterNextFYBlack" panose="02000A03000000020004" pitchFamily="2" charset="0"/>
              </a:rPr>
              <a:t>”</a:t>
            </a:r>
          </a:p>
        </p:txBody>
      </p:sp>
      <p:pic>
        <p:nvPicPr>
          <p:cNvPr id="1026" name="Picture 2" descr="Cartoon House, Vector Png, Little House PNG Transparent Clipart Image and  PSD Fil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833" r="90000">
                        <a14:foregroundMark x1="43917" y1="21250" x2="43500" y2="25083"/>
                        <a14:foregroundMark x1="42833" y1="25583" x2="36000" y2="25583"/>
                      </a14:backgroundRemoval>
                    </a14:imgEffect>
                  </a14:imgLayer>
                </a14:imgProps>
              </a:ext>
              <a:ext uri="{28A0092B-C50C-407E-A947-70E740481C1C}">
                <a14:useLocalDpi xmlns:a14="http://schemas.microsoft.com/office/drawing/2010/main" val="0"/>
              </a:ext>
            </a:extLst>
          </a:blip>
          <a:srcRect/>
          <a:stretch>
            <a:fillRect/>
          </a:stretch>
        </p:blipFill>
        <p:spPr bwMode="auto">
          <a:xfrm>
            <a:off x="4316685" y="771330"/>
            <a:ext cx="3369827" cy="336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70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0504" y="286876"/>
            <a:ext cx="6551723" cy="789059"/>
          </a:xfrm>
          <a:solidFill>
            <a:schemeClr val="accent4"/>
          </a:solidFill>
          <a:ln>
            <a:noFill/>
          </a:ln>
        </p:spPr>
        <p:txBody>
          <a:bodyPr/>
          <a:lstStyle/>
          <a:p>
            <a:pPr algn="ctr"/>
            <a:r>
              <a:rPr lang="en-US" sz="4400" dirty="0">
                <a:latin typeface="#9Slide07 SVNNexa Rust Slab Bla" panose="020B0606040200020203" pitchFamily="34" charset="0"/>
              </a:rPr>
              <a:t>THIẾT KẾ POSTER</a:t>
            </a:r>
          </a:p>
        </p:txBody>
      </p:sp>
      <p:sp>
        <p:nvSpPr>
          <p:cNvPr id="6" name="Rounded Rectangle 5"/>
          <p:cNvSpPr/>
          <p:nvPr/>
        </p:nvSpPr>
        <p:spPr>
          <a:xfrm>
            <a:off x="590504" y="1042327"/>
            <a:ext cx="4505478" cy="305884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smtClean="0">
                <a:solidFill>
                  <a:schemeClr val="tx1"/>
                </a:solidFill>
                <a:latin typeface="#9Slide03 BoosterNextFYBlack" panose="02000A03000000020004" pitchFamily="2" charset="0"/>
              </a:rPr>
              <a:t>Vẽ</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sơ</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đồ</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mô</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tả</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quá</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trình</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khai</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thác</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sản</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xuất</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và</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ứng</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dụng</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của</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một</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trong</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các</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nhiên</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liệu</a:t>
            </a:r>
            <a:r>
              <a:rPr lang="en-US" sz="1800" dirty="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dưới</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đây</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trong</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công</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nghiệp</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và</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đời</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sống</a:t>
            </a:r>
            <a:r>
              <a:rPr lang="en-US" sz="1800" dirty="0" smtClean="0">
                <a:solidFill>
                  <a:schemeClr val="tx1"/>
                </a:solidFill>
                <a:latin typeface="#9Slide03 BoosterNextFYBlack" panose="02000A03000000020004" pitchFamily="2" charset="0"/>
              </a:rPr>
              <a:t>. </a:t>
            </a:r>
          </a:p>
          <a:p>
            <a:pPr algn="just"/>
            <a:r>
              <a:rPr lang="en-US" sz="1800" dirty="0" smtClean="0">
                <a:solidFill>
                  <a:schemeClr val="tx1"/>
                </a:solidFill>
                <a:latin typeface="#9Slide03 BoosterNextFYBlack" panose="02000A03000000020004" pitchFamily="2" charset="0"/>
              </a:rPr>
              <a:t>+ Than </a:t>
            </a:r>
            <a:r>
              <a:rPr lang="en-US" sz="1800" dirty="0" err="1" smtClean="0">
                <a:solidFill>
                  <a:schemeClr val="tx1"/>
                </a:solidFill>
                <a:latin typeface="#9Slide03 BoosterNextFYBlack" panose="02000A03000000020004" pitchFamily="2" charset="0"/>
              </a:rPr>
              <a:t>đá</a:t>
            </a:r>
            <a:r>
              <a:rPr lang="en-US" sz="1800" dirty="0" smtClean="0">
                <a:solidFill>
                  <a:schemeClr val="tx1"/>
                </a:solidFill>
                <a:latin typeface="#9Slide03 BoosterNextFYBlack" panose="02000A03000000020004" pitchFamily="2" charset="0"/>
              </a:rPr>
              <a:t> </a:t>
            </a:r>
          </a:p>
          <a:p>
            <a:pPr algn="just"/>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Dầu</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mỏ</a:t>
            </a:r>
            <a:r>
              <a:rPr lang="en-US" sz="1800" dirty="0" smtClean="0">
                <a:solidFill>
                  <a:schemeClr val="tx1"/>
                </a:solidFill>
                <a:latin typeface="#9Slide03 BoosterNextFYBlack" panose="02000A03000000020004" pitchFamily="2" charset="0"/>
              </a:rPr>
              <a:t> </a:t>
            </a:r>
          </a:p>
          <a:p>
            <a:pPr algn="just"/>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Dầu</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thực</a:t>
            </a:r>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vật</a:t>
            </a:r>
            <a:endParaRPr lang="en-US" sz="1800" dirty="0" smtClean="0">
              <a:solidFill>
                <a:schemeClr val="tx1"/>
              </a:solidFill>
              <a:latin typeface="#9Slide03 BoosterNextFYBlack" panose="02000A03000000020004" pitchFamily="2" charset="0"/>
            </a:endParaRPr>
          </a:p>
          <a:p>
            <a:pPr algn="just"/>
            <a:r>
              <a:rPr lang="en-US" sz="1800" dirty="0" smtClean="0">
                <a:solidFill>
                  <a:schemeClr val="tx1"/>
                </a:solidFill>
                <a:latin typeface="#9Slide03 BoosterNextFYBlack" panose="02000A03000000020004" pitchFamily="2" charset="0"/>
              </a:rPr>
              <a:t>+ </a:t>
            </a:r>
            <a:r>
              <a:rPr lang="en-US" sz="1800" dirty="0" err="1" smtClean="0">
                <a:solidFill>
                  <a:schemeClr val="tx1"/>
                </a:solidFill>
                <a:latin typeface="#9Slide03 BoosterNextFYBlack" panose="02000A03000000020004" pitchFamily="2" charset="0"/>
              </a:rPr>
              <a:t>Cồn</a:t>
            </a:r>
            <a:endParaRPr lang="en-US" sz="1800" dirty="0">
              <a:solidFill>
                <a:schemeClr val="tx1"/>
              </a:solidFill>
              <a:latin typeface="#9Slide03 BoosterNextFYBlack" panose="02000A03000000020004" pitchFamily="2" charset="0"/>
            </a:endParaRPr>
          </a:p>
        </p:txBody>
      </p:sp>
      <p:pic>
        <p:nvPicPr>
          <p:cNvPr id="2050" name="Picture 2" descr="Hướng dẫn chi tiết cách tiết kiệm điện cho thiết bị điện trong ngày nắng  nóng | Thợ sửa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7561">
            <a:off x="5167244" y="1152691"/>
            <a:ext cx="2122072" cy="3252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881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0724" y="382320"/>
            <a:ext cx="7015715" cy="135468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latin typeface="+mn-lt"/>
            </a:endParaRPr>
          </a:p>
        </p:txBody>
      </p:sp>
      <p:sp>
        <p:nvSpPr>
          <p:cNvPr id="3" name="Rectangle 2"/>
          <p:cNvSpPr/>
          <p:nvPr/>
        </p:nvSpPr>
        <p:spPr>
          <a:xfrm>
            <a:off x="617982" y="1171379"/>
            <a:ext cx="8024117" cy="2948499"/>
          </a:xfrm>
          <a:prstGeom prst="rect">
            <a:avLst/>
          </a:prstGeom>
        </p:spPr>
        <p:txBody>
          <a:bodyPr wrap="square">
            <a:spAutoFit/>
          </a:bodyPr>
          <a:lstStyle/>
          <a:p>
            <a:pPr fontAlgn="base">
              <a:lnSpc>
                <a:spcPct val="115000"/>
              </a:lnSpc>
              <a:spcBef>
                <a:spcPts val="600"/>
              </a:spcBef>
            </a:pP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en-US" sz="1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15000"/>
              </a:lnSpc>
              <a:spcBef>
                <a:spcPts val="600"/>
              </a:spcBef>
              <a:tabLst>
                <a:tab pos="179705" algn="l"/>
                <a:tab pos="3420110" algn="l"/>
                <a:tab pos="5039995" algn="l"/>
              </a:tabLst>
            </a:pP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hỗn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15000"/>
              </a:lnSpc>
              <a:spcBef>
                <a:spcPts val="600"/>
              </a:spcBef>
              <a:tabLst>
                <a:tab pos="179705" algn="l"/>
                <a:tab pos="3420110" algn="l"/>
                <a:tab pos="5039995" algn="l"/>
              </a:tabLst>
            </a:pP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oxi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cung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15000"/>
              </a:lnSpc>
              <a:spcBef>
                <a:spcPts val="600"/>
              </a:spcBef>
              <a:tabLst>
                <a:tab pos="179705" algn="l"/>
                <a:tab pos="3420110" algn="l"/>
                <a:tab pos="5039995" algn="l"/>
              </a:tabLst>
            </a:pP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15000"/>
              </a:lnSpc>
              <a:spcBef>
                <a:spcPts val="600"/>
              </a:spcBef>
              <a:tabLst>
                <a:tab pos="179705" algn="l"/>
                <a:tab pos="3420110" algn="l"/>
                <a:tab pos="5039995" algn="l"/>
              </a:tabLst>
            </a:pPr>
            <a:r>
              <a:rPr lang="en-US" sz="1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t>
            </a: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cung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p:cNvSpPr txBox="1">
            <a:spLocks/>
          </p:cNvSpPr>
          <p:nvPr/>
        </p:nvSpPr>
        <p:spPr>
          <a:xfrm>
            <a:off x="952719" y="270602"/>
            <a:ext cx="6551723" cy="789059"/>
          </a:xfrm>
          <a:prstGeom prst="rect">
            <a:avLst/>
          </a:prstGeom>
          <a:solidFill>
            <a:schemeClr val="accent4"/>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latin typeface="+mn-lt"/>
              </a:rPr>
              <a:t>LUYỆN TẬP</a:t>
            </a:r>
            <a:endParaRPr lang="en-US" sz="3600" b="1" dirty="0">
              <a:latin typeface="+mn-lt"/>
            </a:endParaRPr>
          </a:p>
        </p:txBody>
      </p:sp>
      <p:sp>
        <p:nvSpPr>
          <p:cNvPr id="5" name="Oval 4"/>
          <p:cNvSpPr/>
          <p:nvPr/>
        </p:nvSpPr>
        <p:spPr>
          <a:xfrm>
            <a:off x="720724" y="3359649"/>
            <a:ext cx="421240" cy="40081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3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1686" y="313653"/>
            <a:ext cx="7006976" cy="400110"/>
          </a:xfrm>
          <a:prstGeom prst="rect">
            <a:avLst/>
          </a:prstGeom>
          <a:noFill/>
        </p:spPr>
        <p:txBody>
          <a:bodyPr wrap="square" rtlCol="0">
            <a:spAutoFit/>
          </a:bodyPr>
          <a:lstStyle/>
          <a:p>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14: </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MỘT SỐ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NHIÊN </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LIỆU </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(2 TIẾT)</a:t>
            </a:r>
            <a:endPar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p:cNvSpPr txBox="1"/>
          <p:nvPr/>
        </p:nvSpPr>
        <p:spPr>
          <a:xfrm>
            <a:off x="340893" y="713763"/>
            <a:ext cx="8621573" cy="400110"/>
          </a:xfrm>
          <a:prstGeom prst="rect">
            <a:avLst/>
          </a:prstGeom>
          <a:noFill/>
        </p:spPr>
        <p:txBody>
          <a:bodyPr wrap="square" rtlCol="0">
            <a:spAutoFit/>
          </a:bodyPr>
          <a:lstStyle/>
          <a:p>
            <a:pPr>
              <a:buFontTx/>
              <a:buNone/>
            </a:pP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a:t>
            </a:r>
            <a:r>
              <a:rPr lang="en-US" sz="2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nhiên</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liệu</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ứng</a:t>
            </a:r>
            <a:r>
              <a:rPr lang="en-US" sz="20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dụng</a:t>
            </a:r>
            <a:endParaRPr lang="en-US" sz="2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08202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0724" y="382320"/>
            <a:ext cx="7015715" cy="135468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p>
        </p:txBody>
      </p:sp>
      <p:sp>
        <p:nvSpPr>
          <p:cNvPr id="4" name="Title 1"/>
          <p:cNvSpPr txBox="1">
            <a:spLocks/>
          </p:cNvSpPr>
          <p:nvPr/>
        </p:nvSpPr>
        <p:spPr>
          <a:xfrm>
            <a:off x="952719" y="270602"/>
            <a:ext cx="6551723" cy="789059"/>
          </a:xfrm>
          <a:prstGeom prst="rect">
            <a:avLst/>
          </a:prstGeom>
          <a:solidFill>
            <a:schemeClr val="accent4"/>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t>LUYỆN TẬP</a:t>
            </a:r>
            <a:endParaRPr lang="en-US" sz="3600" b="1" dirty="0"/>
          </a:p>
        </p:txBody>
      </p:sp>
      <p:sp>
        <p:nvSpPr>
          <p:cNvPr id="5" name="Oval 4"/>
          <p:cNvSpPr/>
          <p:nvPr/>
        </p:nvSpPr>
        <p:spPr>
          <a:xfrm>
            <a:off x="1080319" y="1648312"/>
            <a:ext cx="421240" cy="40081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0DA"/>
              </a:solidFill>
            </a:endParaRPr>
          </a:p>
        </p:txBody>
      </p:sp>
      <p:sp>
        <p:nvSpPr>
          <p:cNvPr id="6" name="Rectangle 5"/>
          <p:cNvSpPr/>
          <p:nvPr/>
        </p:nvSpPr>
        <p:spPr>
          <a:xfrm>
            <a:off x="931344" y="981733"/>
            <a:ext cx="5905281" cy="2653099"/>
          </a:xfrm>
          <a:prstGeom prst="rect">
            <a:avLst/>
          </a:prstGeom>
        </p:spPr>
        <p:txBody>
          <a:bodyPr wrap="square">
            <a:spAutoFit/>
          </a:bodyPr>
          <a:lstStyle/>
          <a:p>
            <a:pPr fontAlgn="base">
              <a:lnSpc>
                <a:spcPct val="150000"/>
              </a:lnSpc>
              <a:spcBef>
                <a:spcPts val="600"/>
              </a:spcBef>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 2. </a:t>
            </a:r>
            <a:r>
              <a:rPr lang="en-US"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13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0724" y="382320"/>
            <a:ext cx="7015715" cy="135468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p>
        </p:txBody>
      </p:sp>
      <p:sp>
        <p:nvSpPr>
          <p:cNvPr id="4" name="Title 1"/>
          <p:cNvSpPr txBox="1">
            <a:spLocks/>
          </p:cNvSpPr>
          <p:nvPr/>
        </p:nvSpPr>
        <p:spPr>
          <a:xfrm>
            <a:off x="952719" y="270602"/>
            <a:ext cx="6551723" cy="789059"/>
          </a:xfrm>
          <a:prstGeom prst="rect">
            <a:avLst/>
          </a:prstGeom>
          <a:solidFill>
            <a:schemeClr val="accent4"/>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t>LUYỆN TẬP</a:t>
            </a:r>
            <a:endParaRPr lang="en-US" sz="3600" b="1" dirty="0"/>
          </a:p>
        </p:txBody>
      </p:sp>
      <p:sp>
        <p:nvSpPr>
          <p:cNvPr id="5" name="Oval 4"/>
          <p:cNvSpPr/>
          <p:nvPr/>
        </p:nvSpPr>
        <p:spPr>
          <a:xfrm>
            <a:off x="742099" y="2877719"/>
            <a:ext cx="421240" cy="40081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0DA"/>
              </a:solidFill>
            </a:endParaRPr>
          </a:p>
        </p:txBody>
      </p:sp>
      <p:sp>
        <p:nvSpPr>
          <p:cNvPr id="3" name="Rectangle 2"/>
          <p:cNvSpPr/>
          <p:nvPr/>
        </p:nvSpPr>
        <p:spPr>
          <a:xfrm>
            <a:off x="617360" y="783138"/>
            <a:ext cx="7965250" cy="3631763"/>
          </a:xfrm>
          <a:prstGeom prst="rect">
            <a:avLst/>
          </a:prstGeom>
        </p:spPr>
        <p:txBody>
          <a:bodyPr wrap="square">
            <a:spAutoFit/>
          </a:bodyPr>
          <a:lstStyle/>
          <a:p>
            <a:pPr fontAlgn="base">
              <a:lnSpc>
                <a:spcPct val="150000"/>
              </a:lnSpc>
              <a:spcBef>
                <a:spcPts val="600"/>
              </a:spcBef>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 3. </a:t>
            </a:r>
            <a:r>
              <a:rPr lang="en-US"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mỏ</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thạch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chết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du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tảo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chôn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trầm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chịu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lẫn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này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kiệt</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vĩnh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viễn</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chóng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sinh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847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0724" y="382320"/>
            <a:ext cx="7015715" cy="135468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p>
        </p:txBody>
      </p:sp>
      <p:sp>
        <p:nvSpPr>
          <p:cNvPr id="4" name="Title 1"/>
          <p:cNvSpPr txBox="1">
            <a:spLocks/>
          </p:cNvSpPr>
          <p:nvPr/>
        </p:nvSpPr>
        <p:spPr>
          <a:xfrm>
            <a:off x="1237828" y="438744"/>
            <a:ext cx="6551723" cy="789059"/>
          </a:xfrm>
          <a:prstGeom prst="rect">
            <a:avLst/>
          </a:prstGeom>
          <a:solidFill>
            <a:schemeClr val="accent4"/>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t>LUYỆN TẬP</a:t>
            </a:r>
            <a:endParaRPr lang="en-US" sz="3600" b="1" dirty="0"/>
          </a:p>
        </p:txBody>
      </p:sp>
      <p:sp>
        <p:nvSpPr>
          <p:cNvPr id="5" name="Oval 4"/>
          <p:cNvSpPr/>
          <p:nvPr/>
        </p:nvSpPr>
        <p:spPr>
          <a:xfrm>
            <a:off x="4451632" y="2155695"/>
            <a:ext cx="421240" cy="40081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0DA"/>
              </a:solidFill>
            </a:endParaRPr>
          </a:p>
        </p:txBody>
      </p:sp>
      <p:sp>
        <p:nvSpPr>
          <p:cNvPr id="3" name="Rectangle 2"/>
          <p:cNvSpPr/>
          <p:nvPr/>
        </p:nvSpPr>
        <p:spPr>
          <a:xfrm>
            <a:off x="1080319" y="1540496"/>
            <a:ext cx="7585106" cy="1631216"/>
          </a:xfrm>
          <a:prstGeom prst="rect">
            <a:avLst/>
          </a:prstGeom>
        </p:spPr>
        <p:txBody>
          <a:bodyPr wrap="square">
            <a:spAutoFit/>
          </a:bodyPr>
          <a:lstStyle/>
          <a:p>
            <a:pPr fontAlgn="base">
              <a:lnSpc>
                <a:spcPct val="150000"/>
              </a:lnSpc>
              <a:spcBef>
                <a:spcPts val="600"/>
              </a:spcBef>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 4. </a:t>
            </a:r>
            <a:r>
              <a:rPr lang="en-US"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base">
              <a:lnSpc>
                <a:spcPct val="150000"/>
              </a:lnSpc>
              <a:spcBef>
                <a:spcPts val="600"/>
              </a:spcBef>
              <a:buAutoNum type="alphaUcPeriod"/>
              <a:tabLst>
                <a:tab pos="179705" algn="l"/>
                <a:tab pos="3420110" algn="l"/>
                <a:tab pos="5039995"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Than</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fontAlgn="base">
              <a:lnSpc>
                <a:spcPct val="150000"/>
              </a:lnSpc>
              <a:spcBef>
                <a:spcPts val="600"/>
              </a:spcBef>
              <a:tabLst>
                <a:tab pos="179705" algn="l"/>
                <a:tab pos="3420110" algn="l"/>
                <a:tab pos="5039995" algn="l"/>
              </a:tabLst>
            </a:pPr>
            <a:r>
              <a:rPr lang="en-US" sz="20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Củi</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Xăng</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03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0724" y="382320"/>
            <a:ext cx="7015715" cy="135468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p>
        </p:txBody>
      </p:sp>
      <p:sp>
        <p:nvSpPr>
          <p:cNvPr id="4" name="Title 1"/>
          <p:cNvSpPr txBox="1">
            <a:spLocks/>
          </p:cNvSpPr>
          <p:nvPr/>
        </p:nvSpPr>
        <p:spPr>
          <a:xfrm>
            <a:off x="952719" y="270602"/>
            <a:ext cx="6551723" cy="789059"/>
          </a:xfrm>
          <a:prstGeom prst="rect">
            <a:avLst/>
          </a:prstGeom>
          <a:solidFill>
            <a:schemeClr val="accent4"/>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t>LUYỆN TẬP</a:t>
            </a:r>
            <a:endParaRPr lang="en-US" sz="3600" b="1" dirty="0"/>
          </a:p>
        </p:txBody>
      </p:sp>
      <p:sp>
        <p:nvSpPr>
          <p:cNvPr id="5" name="Oval 4"/>
          <p:cNvSpPr/>
          <p:nvPr/>
        </p:nvSpPr>
        <p:spPr>
          <a:xfrm>
            <a:off x="1201455" y="3101960"/>
            <a:ext cx="421240" cy="40081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0DA"/>
              </a:solidFill>
            </a:endParaRPr>
          </a:p>
        </p:txBody>
      </p:sp>
      <p:sp>
        <p:nvSpPr>
          <p:cNvPr id="3" name="Rectangle 2"/>
          <p:cNvSpPr/>
          <p:nvPr/>
        </p:nvSpPr>
        <p:spPr>
          <a:xfrm>
            <a:off x="1047342" y="944387"/>
            <a:ext cx="7634737" cy="3170099"/>
          </a:xfrm>
          <a:prstGeom prst="rect">
            <a:avLst/>
          </a:prstGeom>
        </p:spPr>
        <p:txBody>
          <a:bodyPr wrap="square">
            <a:spAutoFit/>
          </a:bodyPr>
          <a:lstStyle/>
          <a:p>
            <a:pPr fontAlgn="base">
              <a:lnSpc>
                <a:spcPct val="150000"/>
              </a:lnSpc>
              <a:spcBef>
                <a:spcPts val="600"/>
              </a:spcBef>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0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đun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nấu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khô</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thổi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bếp</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chồng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Chẻ</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củi</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909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0724" y="382320"/>
            <a:ext cx="7015715" cy="135468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p>
        </p:txBody>
      </p:sp>
      <p:sp>
        <p:nvSpPr>
          <p:cNvPr id="4" name="Title 1"/>
          <p:cNvSpPr txBox="1">
            <a:spLocks/>
          </p:cNvSpPr>
          <p:nvPr/>
        </p:nvSpPr>
        <p:spPr>
          <a:xfrm>
            <a:off x="1237828" y="438744"/>
            <a:ext cx="6551723" cy="789059"/>
          </a:xfrm>
          <a:prstGeom prst="rect">
            <a:avLst/>
          </a:prstGeom>
          <a:solidFill>
            <a:schemeClr val="accent4"/>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t>LUYỆN TẬP</a:t>
            </a:r>
            <a:endParaRPr lang="en-US" sz="3600" b="1" dirty="0"/>
          </a:p>
        </p:txBody>
      </p:sp>
      <p:sp>
        <p:nvSpPr>
          <p:cNvPr id="5" name="Oval 4"/>
          <p:cNvSpPr/>
          <p:nvPr/>
        </p:nvSpPr>
        <p:spPr>
          <a:xfrm>
            <a:off x="4303069" y="2438501"/>
            <a:ext cx="421240" cy="40081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0DA"/>
              </a:solidFill>
            </a:endParaRPr>
          </a:p>
        </p:txBody>
      </p:sp>
      <p:sp>
        <p:nvSpPr>
          <p:cNvPr id="6" name="Rectangle 5"/>
          <p:cNvSpPr/>
          <p:nvPr/>
        </p:nvSpPr>
        <p:spPr>
          <a:xfrm>
            <a:off x="909439" y="1284227"/>
            <a:ext cx="7700834" cy="1631216"/>
          </a:xfrm>
          <a:prstGeom prst="rect">
            <a:avLst/>
          </a:prstGeom>
        </p:spPr>
        <p:txBody>
          <a:bodyPr wrap="square">
            <a:spAutoFit/>
          </a:bodyPr>
          <a:lstStyle/>
          <a:p>
            <a:pPr fontAlgn="base">
              <a:lnSpc>
                <a:spcPct val="150000"/>
              </a:lnSpc>
              <a:spcBef>
                <a:spcPts val="600"/>
              </a:spcBef>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0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6. </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thạch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base">
              <a:lnSpc>
                <a:spcPct val="150000"/>
              </a:lnSpc>
              <a:spcBef>
                <a:spcPts val="600"/>
              </a:spcBef>
              <a:buAutoNum type="alphaUcPeriod"/>
              <a:tabLst>
                <a:tab pos="179705" algn="l"/>
                <a:tab pos="3420110" algn="l"/>
                <a:tab pos="5039995"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Than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mỏ</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fontAlgn="base">
              <a:lnSpc>
                <a:spcPct val="150000"/>
              </a:lnSpc>
              <a:spcBef>
                <a:spcPts val="600"/>
              </a:spcBef>
              <a:tabLst>
                <a:tab pos="179705" algn="l"/>
                <a:tab pos="3420110" algn="l"/>
                <a:tab pos="5039995" algn="l"/>
              </a:tabLst>
            </a:pPr>
            <a:r>
              <a:rPr lang="en-US" sz="20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Biogas</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5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0724" y="382320"/>
            <a:ext cx="7015715" cy="135468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p>
        </p:txBody>
      </p:sp>
      <p:sp>
        <p:nvSpPr>
          <p:cNvPr id="4" name="Title 1"/>
          <p:cNvSpPr txBox="1">
            <a:spLocks/>
          </p:cNvSpPr>
          <p:nvPr/>
        </p:nvSpPr>
        <p:spPr>
          <a:xfrm>
            <a:off x="1237828" y="438744"/>
            <a:ext cx="6551723" cy="789059"/>
          </a:xfrm>
          <a:prstGeom prst="rect">
            <a:avLst/>
          </a:prstGeom>
          <a:solidFill>
            <a:schemeClr val="accent4"/>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t>LUYỆN TẬP</a:t>
            </a:r>
            <a:endParaRPr lang="en-US" sz="3600" b="1" dirty="0"/>
          </a:p>
        </p:txBody>
      </p:sp>
      <p:sp>
        <p:nvSpPr>
          <p:cNvPr id="5" name="Oval 4"/>
          <p:cNvSpPr/>
          <p:nvPr/>
        </p:nvSpPr>
        <p:spPr>
          <a:xfrm>
            <a:off x="1237828" y="2243892"/>
            <a:ext cx="421240" cy="40081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0DA"/>
              </a:solidFill>
            </a:endParaRPr>
          </a:p>
        </p:txBody>
      </p:sp>
      <p:sp>
        <p:nvSpPr>
          <p:cNvPr id="6" name="Rectangle 5"/>
          <p:cNvSpPr/>
          <p:nvPr/>
        </p:nvSpPr>
        <p:spPr>
          <a:xfrm>
            <a:off x="1108220" y="1059661"/>
            <a:ext cx="6319372" cy="3170099"/>
          </a:xfrm>
          <a:prstGeom prst="rect">
            <a:avLst/>
          </a:prstGeom>
        </p:spPr>
        <p:txBody>
          <a:bodyPr wrap="square">
            <a:spAutoFit/>
          </a:bodyPr>
          <a:lstStyle/>
          <a:p>
            <a:pPr fontAlgn="base">
              <a:lnSpc>
                <a:spcPct val="150000"/>
              </a:lnSpc>
              <a:spcBef>
                <a:spcPts val="600"/>
              </a:spcBef>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 7</a:t>
            </a:r>
            <a:r>
              <a:rPr lang="en-US" sz="20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đun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bếp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than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kín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than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than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 CO</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ngửi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kín</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than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kín</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indent="179705" fontAlgn="base">
              <a:lnSpc>
                <a:spcPct val="150000"/>
              </a:lnSpc>
              <a:spcBef>
                <a:spcPts val="600"/>
              </a:spcBef>
              <a:tabLst>
                <a:tab pos="179705" algn="l"/>
                <a:tab pos="3420110" algn="l"/>
                <a:tab pos="5039995" algn="l"/>
              </a:tabLst>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gía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than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90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ầu mỏ được hình thành như thế nào- Trái đất còn bao nhiêu dầu mỏ - Khai Sáng TV">
            <a:hlinkClick r:id="" action="ppaction://media"/>
            <a:extLst>
              <a:ext uri="{FF2B5EF4-FFF2-40B4-BE49-F238E27FC236}">
                <a16:creationId xmlns="" xmlns:a16="http://schemas.microsoft.com/office/drawing/2014/main" id="{0736D85E-5A67-4F4B-9D6A-73C427B0B3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893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5" y="341847"/>
            <a:ext cx="5357407"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Các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loại</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liệu</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và</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ứng</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dụng</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a:t>
            </a:r>
          </a:p>
        </p:txBody>
      </p:sp>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6574421" y="905575"/>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501706" y="1103127"/>
            <a:ext cx="6176886" cy="468488"/>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50" dirty="0" err="1">
                <a:solidFill>
                  <a:srgbClr val="000066"/>
                </a:solidFill>
                <a:latin typeface="#9Slide03 Arima Madurai Black" panose="00000A00000000000000" pitchFamily="2" charset="0"/>
                <a:cs typeface="#9Slide03 Arima Madurai Black" panose="00000A00000000000000" pitchFamily="2" charset="0"/>
              </a:rPr>
              <a:t>Hãy</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kể</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một</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số</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đ</a:t>
            </a:r>
            <a:r>
              <a:rPr lang="vi-VN" sz="1450" dirty="0">
                <a:solidFill>
                  <a:srgbClr val="000066"/>
                </a:solidFill>
                <a:latin typeface="#9Slide03 Arima Madurai Black" panose="00000A00000000000000" pitchFamily="2" charset="0"/>
                <a:cs typeface="#9Slide03 Arima Madurai Black" panose="00000A00000000000000" pitchFamily="2" charset="0"/>
              </a:rPr>
              <a:t>ượ</a:t>
            </a:r>
            <a:r>
              <a:rPr lang="en-US" sz="1450" dirty="0">
                <a:solidFill>
                  <a:srgbClr val="000066"/>
                </a:solidFill>
                <a:latin typeface="#9Slide03 Arima Madurai Black" panose="00000A00000000000000" pitchFamily="2" charset="0"/>
                <a:cs typeface="#9Slide03 Arima Madurai Black" panose="00000A00000000000000" pitchFamily="2" charset="0"/>
              </a:rPr>
              <a:t>c </a:t>
            </a:r>
            <a:r>
              <a:rPr lang="en-US" sz="1450" dirty="0" err="1">
                <a:solidFill>
                  <a:srgbClr val="000066"/>
                </a:solidFill>
                <a:latin typeface="#9Slide03 Arima Madurai Black" panose="00000A00000000000000" pitchFamily="2" charset="0"/>
                <a:cs typeface="#9Slide03 Arima Madurai Black" panose="00000A00000000000000" pitchFamily="2" charset="0"/>
              </a:rPr>
              <a:t>sử</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dụng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trong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cuộc</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sống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mà</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em</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biết</a:t>
            </a:r>
            <a:r>
              <a:rPr lang="en-US" sz="1450" dirty="0">
                <a:solidFill>
                  <a:srgbClr val="000066"/>
                </a:solidFill>
                <a:latin typeface="#9Slide03 Arima Madurai Black" panose="00000A00000000000000" pitchFamily="2" charset="0"/>
                <a:cs typeface="#9Slide03 Arima Madurai Black" panose="00000A00000000000000" pitchFamily="2" charset="0"/>
              </a:rPr>
              <a:t>?</a:t>
            </a:r>
          </a:p>
        </p:txBody>
      </p:sp>
      <p:grpSp>
        <p:nvGrpSpPr>
          <p:cNvPr id="7" name="Group 6"/>
          <p:cNvGrpSpPr/>
          <p:nvPr/>
        </p:nvGrpSpPr>
        <p:grpSpPr>
          <a:xfrm>
            <a:off x="485438" y="1828462"/>
            <a:ext cx="1891873" cy="1392899"/>
            <a:chOff x="948242" y="1846964"/>
            <a:chExt cx="1891873" cy="1392899"/>
          </a:xfrm>
        </p:grpSpPr>
        <p:pic>
          <p:nvPicPr>
            <p:cNvPr id="8" name="Picture 12" descr="BÌNH GAS PETRO VIỆT NAM MÀU HỒNG 12KG - QUẾ ANH G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412" y="1846964"/>
              <a:ext cx="1837703" cy="10932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48242" y="2932086"/>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Gas</a:t>
              </a:r>
            </a:p>
          </p:txBody>
        </p:sp>
      </p:grpSp>
      <p:grpSp>
        <p:nvGrpSpPr>
          <p:cNvPr id="10" name="Group 9"/>
          <p:cNvGrpSpPr/>
          <p:nvPr/>
        </p:nvGrpSpPr>
        <p:grpSpPr>
          <a:xfrm>
            <a:off x="4378993" y="3259781"/>
            <a:ext cx="1811329" cy="1409455"/>
            <a:chOff x="985568" y="3279330"/>
            <a:chExt cx="1811329" cy="1409455"/>
          </a:xfrm>
        </p:grpSpPr>
        <p:pic>
          <p:nvPicPr>
            <p:cNvPr id="11" name="Picture 14" descr="Khí dầu mỏ hóa lỏ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68" y="3279330"/>
              <a:ext cx="1811329" cy="10931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85569" y="438100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Khí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mỏ</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3" name="Group 12"/>
          <p:cNvGrpSpPr/>
          <p:nvPr/>
        </p:nvGrpSpPr>
        <p:grpSpPr>
          <a:xfrm>
            <a:off x="2458645" y="1829283"/>
            <a:ext cx="1811328" cy="1378796"/>
            <a:chOff x="875039" y="1883980"/>
            <a:chExt cx="1811328" cy="1378796"/>
          </a:xfrm>
        </p:grpSpPr>
        <p:pic>
          <p:nvPicPr>
            <p:cNvPr id="14" name="Picture 2" descr="Than đá - Than đốt lò hơi công nghiệp tại Hà Nội"/>
            <p:cNvPicPr>
              <a:picLocks noChangeAspect="1" noChangeArrowheads="1"/>
            </p:cNvPicPr>
            <p:nvPr/>
          </p:nvPicPr>
          <p:blipFill rotWithShape="1">
            <a:blip r:embed="rId6">
              <a:extLst>
                <a:ext uri="{28A0092B-C50C-407E-A947-70E740481C1C}">
                  <a14:useLocalDpi xmlns:a14="http://schemas.microsoft.com/office/drawing/2010/main" val="0"/>
                </a:ext>
              </a:extLst>
            </a:blip>
            <a:srcRect t="8879"/>
            <a:stretch/>
          </p:blipFill>
          <p:spPr bwMode="auto">
            <a:xfrm>
              <a:off x="883600" y="1883980"/>
              <a:ext cx="1802767" cy="10945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75039" y="2954999"/>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Than </a:t>
              </a:r>
              <a:r>
                <a:rPr lang="en-US" dirty="0" err="1">
                  <a:solidFill>
                    <a:srgbClr val="000066"/>
                  </a:solidFill>
                  <a:latin typeface="#9Slide03 Arima Madurai" panose="020B0604020202020204" charset="0"/>
                  <a:cs typeface="#9Slide03 Arima Madurai" panose="020B0604020202020204" charset="0"/>
                </a:rPr>
                <a:t>đá</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6" name="Group 15"/>
          <p:cNvGrpSpPr/>
          <p:nvPr/>
        </p:nvGrpSpPr>
        <p:grpSpPr>
          <a:xfrm>
            <a:off x="557424" y="3260828"/>
            <a:ext cx="1819888" cy="1433732"/>
            <a:chOff x="875039" y="3286349"/>
            <a:chExt cx="1819888" cy="1433732"/>
          </a:xfrm>
        </p:grpSpPr>
        <p:pic>
          <p:nvPicPr>
            <p:cNvPr id="17" name="Picture 4" descr="Ngừng kinh doanh tạm nhập, tái xuất gỗ rừng tự nhiên từ Lào và Campuch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039" y="3286349"/>
              <a:ext cx="1819888" cy="11259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83599" y="4412304"/>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Gỗ</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9" name="Group 18"/>
          <p:cNvGrpSpPr/>
          <p:nvPr/>
        </p:nvGrpSpPr>
        <p:grpSpPr>
          <a:xfrm>
            <a:off x="4395355" y="1805710"/>
            <a:ext cx="1811328" cy="1485284"/>
            <a:chOff x="6434632" y="1762661"/>
            <a:chExt cx="1811328" cy="1485284"/>
          </a:xfrm>
        </p:grpSpPr>
        <p:pic>
          <p:nvPicPr>
            <p:cNvPr id="20" name="Picture 6" descr="Ngày mai (26/6) giá xăng tăng mạ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4632" y="1762661"/>
              <a:ext cx="1811328" cy="10945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530460" y="294016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Xăng</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22" name="Group 21"/>
          <p:cNvGrpSpPr/>
          <p:nvPr/>
        </p:nvGrpSpPr>
        <p:grpSpPr>
          <a:xfrm>
            <a:off x="2458645" y="3260828"/>
            <a:ext cx="1804737" cy="1402369"/>
            <a:chOff x="6477660" y="3245387"/>
            <a:chExt cx="1804737" cy="1402369"/>
          </a:xfrm>
        </p:grpSpPr>
        <p:pic>
          <p:nvPicPr>
            <p:cNvPr id="23" name="Picture 10" descr="Dầu hỏ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660" y="3245387"/>
              <a:ext cx="1804737" cy="10945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546821" y="4339979"/>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hỏa</a:t>
              </a:r>
              <a:endParaRPr lang="en-US" dirty="0">
                <a:solidFill>
                  <a:srgbClr val="000066"/>
                </a:solidFill>
                <a:latin typeface="#9Slide03 Arima Madurai" panose="020B0604020202020204" charset="0"/>
                <a:cs typeface="#9Slide03 Arima Madurai" panose="020B0604020202020204" charset="0"/>
              </a:endParaRPr>
            </a:p>
          </p:txBody>
        </p:sp>
      </p:grpSp>
      <p:sp>
        <p:nvSpPr>
          <p:cNvPr id="25" name="Rounded Rectangular Callout 24"/>
          <p:cNvSpPr/>
          <p:nvPr/>
        </p:nvSpPr>
        <p:spPr>
          <a:xfrm>
            <a:off x="539608" y="991782"/>
            <a:ext cx="6371705" cy="761179"/>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50" dirty="0" err="1">
                <a:solidFill>
                  <a:srgbClr val="000066"/>
                </a:solidFill>
                <a:latin typeface="#9Slide03 Arima Madurai Black" panose="00000A00000000000000" pitchFamily="2" charset="0"/>
                <a:cs typeface="#9Slide03 Arima Madurai Black" panose="00000A00000000000000" pitchFamily="2" charset="0"/>
              </a:rPr>
              <a:t>Dựa</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vào</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trạng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thái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người</a:t>
            </a:r>
            <a:r>
              <a:rPr lang="en-US" sz="1450" dirty="0">
                <a:solidFill>
                  <a:srgbClr val="000066"/>
                </a:solidFill>
                <a:latin typeface="#9Slide03 Arima Madurai Black" panose="00000A00000000000000" pitchFamily="2" charset="0"/>
                <a:cs typeface="#9Slide03 Arima Madurai Black" panose="00000A00000000000000" pitchFamily="2" charset="0"/>
              </a:rPr>
              <a:t> ta chia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thành</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bao</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loại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và</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phân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loại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các</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dưới</a:t>
            </a:r>
            <a:endParaRPr lang="en-US" sz="1450" dirty="0">
              <a:solidFill>
                <a:srgbClr val="000066"/>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270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1000"/>
                                        <p:tgtEl>
                                          <p:spTgt spid="7"/>
                                        </p:tgtEl>
                                      </p:cBhvr>
                                    </p:animEffect>
                                  </p:childTnLst>
                                </p:cTn>
                              </p:par>
                              <p:par>
                                <p:cTn id="16" presetID="16" presetClass="entr" presetSubtype="21" fill="hold"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1000"/>
                                        <p:tgtEl>
                                          <p:spTgt spid="13"/>
                                        </p:tgtEl>
                                      </p:cBhvr>
                                    </p:animEffect>
                                  </p:childTnLst>
                                </p:cTn>
                              </p:par>
                              <p:par>
                                <p:cTn id="19" presetID="16" presetClass="entr" presetSubtype="21" fill="hold" nodeType="withEffect">
                                  <p:stCondLst>
                                    <p:cond delay="200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1000"/>
                                        <p:tgtEl>
                                          <p:spTgt spid="19"/>
                                        </p:tgtEl>
                                      </p:cBhvr>
                                    </p:animEffect>
                                  </p:childTnLst>
                                </p:cTn>
                              </p:par>
                              <p:par>
                                <p:cTn id="22" presetID="16" presetClass="entr" presetSubtype="21" fill="hold" nodeType="withEffect">
                                  <p:stCondLst>
                                    <p:cond delay="300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1000"/>
                                        <p:tgtEl>
                                          <p:spTgt spid="16"/>
                                        </p:tgtEl>
                                      </p:cBhvr>
                                    </p:animEffect>
                                  </p:childTnLst>
                                </p:cTn>
                              </p:par>
                              <p:par>
                                <p:cTn id="25" presetID="16" presetClass="entr" presetSubtype="21" fill="hold" nodeType="withEffect">
                                  <p:stCondLst>
                                    <p:cond delay="400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1000"/>
                                        <p:tgtEl>
                                          <p:spTgt spid="22"/>
                                        </p:tgtEl>
                                      </p:cBhvr>
                                    </p:animEffect>
                                  </p:childTnLst>
                                </p:cTn>
                              </p:par>
                              <p:par>
                                <p:cTn id="28" presetID="16" presetClass="entr" presetSubtype="21" fill="hold" nodeType="withEffect">
                                  <p:stCondLst>
                                    <p:cond delay="500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1" nodeType="clickEffect">
                                  <p:stCondLst>
                                    <p:cond delay="0"/>
                                  </p:stCondLst>
                                  <p:childTnLst>
                                    <p:animEffect transition="out" filter="wipe(down)">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33553" y="311460"/>
            <a:ext cx="5369295"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Các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loại</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liệu</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và</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ứng</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dụng</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17561" y="221461"/>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a:t>
            </a:r>
          </a:p>
        </p:txBody>
      </p:sp>
      <p:cxnSp>
        <p:nvCxnSpPr>
          <p:cNvPr id="8" name="Straight Connector 7"/>
          <p:cNvCxnSpPr/>
          <p:nvPr/>
        </p:nvCxnSpPr>
        <p:spPr>
          <a:xfrm>
            <a:off x="3107342" y="1838983"/>
            <a:ext cx="0" cy="2852103"/>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62482" y="1781424"/>
            <a:ext cx="0" cy="2909662"/>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59771" y="826897"/>
            <a:ext cx="7369826" cy="954527"/>
            <a:chOff x="859771" y="933559"/>
            <a:chExt cx="7369826" cy="954527"/>
          </a:xfrm>
        </p:grpSpPr>
        <p:sp>
          <p:nvSpPr>
            <p:cNvPr id="2" name="Rectangle 1"/>
            <p:cNvSpPr/>
            <p:nvPr/>
          </p:nvSpPr>
          <p:spPr>
            <a:xfrm>
              <a:off x="3683052" y="933559"/>
              <a:ext cx="1553671" cy="33986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66"/>
                  </a:solidFill>
                  <a:latin typeface="Segoe UI Semibold" panose="020B0702040204020203" pitchFamily="34" charset="0"/>
                </a:rPr>
                <a:t>Nhiên </a:t>
              </a:r>
              <a:r>
                <a:rPr lang="en-US" sz="2000" dirty="0" err="1">
                  <a:solidFill>
                    <a:srgbClr val="000066"/>
                  </a:solidFill>
                  <a:latin typeface="Segoe UI Semibold" panose="020B0702040204020203" pitchFamily="34" charset="0"/>
                </a:rPr>
                <a:t>liệu</a:t>
              </a:r>
              <a:endParaRPr lang="en-US" sz="2000" dirty="0">
                <a:solidFill>
                  <a:srgbClr val="000066"/>
                </a:solidFill>
                <a:latin typeface="Segoe UI Semibold" panose="020B0702040204020203" pitchFamily="34" charset="0"/>
              </a:endParaRPr>
            </a:p>
          </p:txBody>
        </p:sp>
        <p:sp>
          <p:nvSpPr>
            <p:cNvPr id="5" name="Rounded Rectangle 4"/>
            <p:cNvSpPr/>
            <p:nvPr/>
          </p:nvSpPr>
          <p:spPr>
            <a:xfrm>
              <a:off x="3521847" y="1518079"/>
              <a:ext cx="1876082" cy="370007"/>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Nhiên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rắn</a:t>
              </a:r>
              <a:endParaRPr lang="en-US" sz="1600" dirty="0">
                <a:solidFill>
                  <a:srgbClr val="000066"/>
                </a:solidFill>
                <a:latin typeface="Segoe UI Semibold" panose="020B0702040204020203" pitchFamily="34" charset="0"/>
              </a:endParaRPr>
            </a:p>
          </p:txBody>
        </p:sp>
        <p:sp>
          <p:nvSpPr>
            <p:cNvPr id="6" name="Rounded Rectangle 5"/>
            <p:cNvSpPr/>
            <p:nvPr/>
          </p:nvSpPr>
          <p:spPr>
            <a:xfrm>
              <a:off x="6353514" y="1495680"/>
              <a:ext cx="1876083" cy="370006"/>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Nhiên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lỏng</a:t>
              </a:r>
              <a:endParaRPr lang="en-US" sz="1600" dirty="0">
                <a:solidFill>
                  <a:srgbClr val="000066"/>
                </a:solidFill>
                <a:latin typeface="Segoe UI Semibold" panose="020B0702040204020203" pitchFamily="34" charset="0"/>
              </a:endParaRPr>
            </a:p>
          </p:txBody>
        </p:sp>
        <p:sp>
          <p:nvSpPr>
            <p:cNvPr id="7" name="Rounded Rectangle 6"/>
            <p:cNvSpPr/>
            <p:nvPr/>
          </p:nvSpPr>
          <p:spPr>
            <a:xfrm>
              <a:off x="859771" y="1516555"/>
              <a:ext cx="1876083" cy="370004"/>
            </a:xfrm>
            <a:prstGeom prst="roundRect">
              <a:avLst/>
            </a:prstGeom>
            <a:solidFill>
              <a:srgbClr val="B0FF89"/>
            </a:solidFill>
            <a:ln>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Nhiên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khí</a:t>
              </a:r>
              <a:endParaRPr lang="en-US" sz="1600" dirty="0">
                <a:solidFill>
                  <a:srgbClr val="000066"/>
                </a:solidFill>
                <a:latin typeface="Segoe UI Semibold" panose="020B0702040204020203" pitchFamily="34" charset="0"/>
              </a:endParaRPr>
            </a:p>
          </p:txBody>
        </p:sp>
        <p:cxnSp>
          <p:nvCxnSpPr>
            <p:cNvPr id="12" name="Elbow Connector 11"/>
            <p:cNvCxnSpPr>
              <a:stCxn id="2" idx="2"/>
              <a:endCxn id="7" idx="0"/>
            </p:cNvCxnSpPr>
            <p:nvPr/>
          </p:nvCxnSpPr>
          <p:spPr>
            <a:xfrm rot="5400000">
              <a:off x="3007286" y="63953"/>
              <a:ext cx="243130" cy="2662075"/>
            </a:xfrm>
            <a:prstGeom prst="bentConnector3">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2" idx="2"/>
              <a:endCxn id="6" idx="0"/>
            </p:cNvCxnSpPr>
            <p:nvPr/>
          </p:nvCxnSpPr>
          <p:spPr>
            <a:xfrm rot="16200000" flipH="1">
              <a:off x="5764595" y="-31282"/>
              <a:ext cx="222255" cy="2831668"/>
            </a:xfrm>
            <a:prstGeom prst="bentConnector3">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 idx="2"/>
              <a:endCxn id="5" idx="0"/>
            </p:cNvCxnSpPr>
            <p:nvPr/>
          </p:nvCxnSpPr>
          <p:spPr>
            <a:xfrm>
              <a:off x="4459888" y="1273425"/>
              <a:ext cx="0" cy="244654"/>
            </a:xfrm>
            <a:prstGeom prst="straightConnector1">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593198" y="1862556"/>
            <a:ext cx="1811328" cy="1378796"/>
            <a:chOff x="875039" y="1883980"/>
            <a:chExt cx="1811328" cy="1378796"/>
          </a:xfrm>
        </p:grpSpPr>
        <p:pic>
          <p:nvPicPr>
            <p:cNvPr id="3074" name="Picture 2" descr="Than đá - Than đốt lò hơi công nghiệp tại Hà Nội"/>
            <p:cNvPicPr>
              <a:picLocks noChangeAspect="1" noChangeArrowheads="1"/>
            </p:cNvPicPr>
            <p:nvPr/>
          </p:nvPicPr>
          <p:blipFill rotWithShape="1">
            <a:blip r:embed="rId2">
              <a:extLst>
                <a:ext uri="{28A0092B-C50C-407E-A947-70E740481C1C}">
                  <a14:useLocalDpi xmlns:a14="http://schemas.microsoft.com/office/drawing/2010/main" val="0"/>
                </a:ext>
              </a:extLst>
            </a:blip>
            <a:srcRect t="8879"/>
            <a:stretch/>
          </p:blipFill>
          <p:spPr bwMode="auto">
            <a:xfrm>
              <a:off x="883600" y="1883980"/>
              <a:ext cx="1802767" cy="109459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75039" y="2954999"/>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Than </a:t>
              </a:r>
              <a:r>
                <a:rPr lang="en-US" dirty="0" err="1">
                  <a:solidFill>
                    <a:srgbClr val="000066"/>
                  </a:solidFill>
                  <a:latin typeface="#9Slide03 Arima Madurai" panose="020B0604020202020204" charset="0"/>
                  <a:cs typeface="#9Slide03 Arima Madurai" panose="020B0604020202020204" charset="0"/>
                </a:rPr>
                <a:t>đá</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37" name="Group 36"/>
          <p:cNvGrpSpPr/>
          <p:nvPr/>
        </p:nvGrpSpPr>
        <p:grpSpPr>
          <a:xfrm>
            <a:off x="3610319" y="3279330"/>
            <a:ext cx="1819888" cy="1433732"/>
            <a:chOff x="875039" y="3286349"/>
            <a:chExt cx="1819888" cy="1433732"/>
          </a:xfrm>
        </p:grpSpPr>
        <p:pic>
          <p:nvPicPr>
            <p:cNvPr id="3076" name="Picture 4" descr="Ngừng kinh doanh tạm nhập, tái xuất gỗ rừng tự nhiên từ Lào và Campuch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9" y="3286349"/>
              <a:ext cx="1819888" cy="11259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83599" y="4412304"/>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Gỗ</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54" name="Group 53"/>
          <p:cNvGrpSpPr/>
          <p:nvPr/>
        </p:nvGrpSpPr>
        <p:grpSpPr>
          <a:xfrm>
            <a:off x="6434632" y="1838983"/>
            <a:ext cx="1811328" cy="1408962"/>
            <a:chOff x="6434632" y="1838983"/>
            <a:chExt cx="1811328" cy="1408962"/>
          </a:xfrm>
        </p:grpSpPr>
        <p:pic>
          <p:nvPicPr>
            <p:cNvPr id="3078" name="Picture 6" descr="Ngày mai (26/6) giá xăng tăng m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32" y="1838983"/>
              <a:ext cx="1811328" cy="109459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530460" y="294016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Xăng</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55" name="Group 54"/>
          <p:cNvGrpSpPr/>
          <p:nvPr/>
        </p:nvGrpSpPr>
        <p:grpSpPr>
          <a:xfrm>
            <a:off x="6477660" y="3245387"/>
            <a:ext cx="1804737" cy="1402369"/>
            <a:chOff x="6477660" y="3245387"/>
            <a:chExt cx="1804737" cy="1402369"/>
          </a:xfrm>
        </p:grpSpPr>
        <p:pic>
          <p:nvPicPr>
            <p:cNvPr id="3082" name="Picture 10" descr="Dầu hỏ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660" y="3245387"/>
              <a:ext cx="1804737" cy="109459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6546821" y="4339979"/>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hỏa</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68" name="Group 67"/>
          <p:cNvGrpSpPr/>
          <p:nvPr/>
        </p:nvGrpSpPr>
        <p:grpSpPr>
          <a:xfrm>
            <a:off x="843981" y="1886431"/>
            <a:ext cx="1891873" cy="1392899"/>
            <a:chOff x="948242" y="1846964"/>
            <a:chExt cx="1891873" cy="1392899"/>
          </a:xfrm>
        </p:grpSpPr>
        <p:pic>
          <p:nvPicPr>
            <p:cNvPr id="69" name="Picture 12" descr="BÌNH GAS PETRO VIỆT NAM MÀU HỒNG 12KG - QUẾ ANH G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412" y="1846964"/>
              <a:ext cx="1837703" cy="109320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948242" y="2932086"/>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Gas</a:t>
              </a:r>
            </a:p>
          </p:txBody>
        </p:sp>
      </p:grpSp>
      <p:grpSp>
        <p:nvGrpSpPr>
          <p:cNvPr id="71" name="Group 70"/>
          <p:cNvGrpSpPr/>
          <p:nvPr/>
        </p:nvGrpSpPr>
        <p:grpSpPr>
          <a:xfrm>
            <a:off x="892147" y="3222259"/>
            <a:ext cx="1811329" cy="1409455"/>
            <a:chOff x="985568" y="3279330"/>
            <a:chExt cx="1811329" cy="1409455"/>
          </a:xfrm>
        </p:grpSpPr>
        <p:pic>
          <p:nvPicPr>
            <p:cNvPr id="72" name="Picture 14" descr="Khí dầu mỏ hóa lỏ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68" y="3279330"/>
              <a:ext cx="1811329" cy="109310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985569" y="438100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Khí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mỏ</a:t>
              </a:r>
              <a:endParaRPr lang="en-US" dirty="0">
                <a:solidFill>
                  <a:srgbClr val="000066"/>
                </a:solidFill>
                <a:latin typeface="#9Slide03 Arima Madurai" panose="020B0604020202020204" charset="0"/>
                <a:cs typeface="#9Slide03 Arima Madurai" panose="020B0604020202020204" charset="0"/>
              </a:endParaRPr>
            </a:p>
          </p:txBody>
        </p:sp>
      </p:grpSp>
    </p:spTree>
    <p:extLst>
      <p:ext uri="{BB962C8B-B14F-4D97-AF65-F5344CB8AC3E}">
        <p14:creationId xmlns:p14="http://schemas.microsoft.com/office/powerpoint/2010/main" val="68966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ppt_x"/>
                                          </p:val>
                                        </p:tav>
                                        <p:tav tm="100000">
                                          <p:val>
                                            <p:strVal val="#ppt_x"/>
                                          </p:val>
                                        </p:tav>
                                      </p:tavLst>
                                    </p:anim>
                                    <p:anim calcmode="lin" valueType="num">
                                      <p:cBhvr additive="base">
                                        <p:cTn id="13" dur="500" fill="hold"/>
                                        <p:tgtEl>
                                          <p:spTgt spid="6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fill="hold"/>
                                        <p:tgtEl>
                                          <p:spTgt spid="71"/>
                                        </p:tgtEl>
                                        <p:attrNameLst>
                                          <p:attrName>ppt_x</p:attrName>
                                        </p:attrNameLst>
                                      </p:cBhvr>
                                      <p:tavLst>
                                        <p:tav tm="0">
                                          <p:val>
                                            <p:strVal val="#ppt_x"/>
                                          </p:val>
                                        </p:tav>
                                        <p:tav tm="100000">
                                          <p:val>
                                            <p:strVal val="#ppt_x"/>
                                          </p:val>
                                        </p:tav>
                                      </p:tavLst>
                                    </p:anim>
                                    <p:anim calcmode="lin" valueType="num">
                                      <p:cBhvr additive="base">
                                        <p:cTn id="1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ppt_x"/>
                                          </p:val>
                                        </p:tav>
                                        <p:tav tm="100000">
                                          <p:val>
                                            <p:strVal val="#ppt_x"/>
                                          </p:val>
                                        </p:tav>
                                      </p:tavLst>
                                    </p:anim>
                                    <p:anim calcmode="lin" valueType="num">
                                      <p:cBhvr additive="base">
                                        <p:cTn id="33" dur="5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500" fill="hold"/>
                                        <p:tgtEl>
                                          <p:spTgt spid="55"/>
                                        </p:tgtEl>
                                        <p:attrNameLst>
                                          <p:attrName>ppt_x</p:attrName>
                                        </p:attrNameLst>
                                      </p:cBhvr>
                                      <p:tavLst>
                                        <p:tav tm="0">
                                          <p:val>
                                            <p:strVal val="#ppt_x"/>
                                          </p:val>
                                        </p:tav>
                                        <p:tav tm="100000">
                                          <p:val>
                                            <p:strVal val="#ppt_x"/>
                                          </p:val>
                                        </p:tav>
                                      </p:tavLst>
                                    </p:anim>
                                    <p:anim calcmode="lin" valueType="num">
                                      <p:cBhvr additive="base">
                                        <p:cTn id="3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3893" y="336417"/>
            <a:ext cx="7897488" cy="781869"/>
            <a:chOff x="2479582" y="2258516"/>
            <a:chExt cx="7897488" cy="781869"/>
          </a:xfrm>
        </p:grpSpPr>
        <p:sp>
          <p:nvSpPr>
            <p:cNvPr id="6" name="Rounded Rectangle 5"/>
            <p:cNvSpPr/>
            <p:nvPr/>
          </p:nvSpPr>
          <p:spPr>
            <a:xfrm>
              <a:off x="2714469" y="2442701"/>
              <a:ext cx="7662601" cy="486462"/>
            </a:xfrm>
            <a:prstGeom prst="roundRect">
              <a:avLst/>
            </a:prstGeom>
            <a:no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Em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hãy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ứng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gỗ</a:t>
              </a:r>
              <a:r>
                <a:rPr lang="en-US" sz="1600" dirty="0">
                  <a:solidFill>
                    <a:srgbClr val="002060"/>
                  </a:solidFill>
                  <a:latin typeface="#9Slide03 Arima Madurai Black" panose="00000A00000000000000" pitchFamily="2" charset="0"/>
                  <a:cs typeface="#9Slide03 Arima Madurai Black" panose="00000A00000000000000" pitchFamily="2" charset="0"/>
                </a:rPr>
                <a:t>, than, gas.</a:t>
              </a:r>
            </a:p>
          </p:txBody>
        </p:sp>
        <p:pic>
          <p:nvPicPr>
            <p:cNvPr id="7" name="Picture 6" descr="Hình ảnh Biểu Tượng Dấu Hỏi Màu Vàng, Màu Vàng, Dấu Chấm Hỏi, Biểu Tượ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79582" y="2258516"/>
              <a:ext cx="979634" cy="7818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p:cNvCxnSpPr/>
          <p:nvPr/>
        </p:nvCxnSpPr>
        <p:spPr>
          <a:xfrm>
            <a:off x="1066704" y="2940406"/>
            <a:ext cx="7215448"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10080" y="1118286"/>
            <a:ext cx="0" cy="357280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15" name="Picture 2" descr="Nhiệt trị của củi gỗ [Chi tiết c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428" y="1320211"/>
            <a:ext cx="1916883" cy="114281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914413" y="2512857"/>
            <a:ext cx="1436912" cy="333799"/>
          </a:xfrm>
          <a:prstGeom prst="rect">
            <a:avLst/>
          </a:prstGeom>
          <a:noFill/>
          <a:ln>
            <a:solidFill>
              <a:schemeClr val="bg1">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Gỗ</a:t>
            </a:r>
            <a:endParaRPr lang="en-US" sz="1800" dirty="0">
              <a:latin typeface="#9Slide03 BoosterNextFYBlack" panose="02000A03000000020004" pitchFamily="2" charset="0"/>
            </a:endParaRPr>
          </a:p>
        </p:txBody>
      </p:sp>
      <p:sp>
        <p:nvSpPr>
          <p:cNvPr id="17" name="Rectangle 16"/>
          <p:cNvSpPr/>
          <p:nvPr/>
        </p:nvSpPr>
        <p:spPr>
          <a:xfrm>
            <a:off x="6673394" y="1265824"/>
            <a:ext cx="2008151" cy="121308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a:solidFill>
                  <a:schemeClr val="tx1"/>
                </a:solidFill>
                <a:latin typeface="#9Slide03 Arima Madurai Black" panose="020B0604020202020204" charset="0"/>
                <a:cs typeface="#9Slide03 Arima Madurai Black" panose="020B0604020202020204" charset="0"/>
              </a:rPr>
              <a:t>- Nhiên </a:t>
            </a:r>
            <a:r>
              <a:rPr lang="en-US" dirty="0" err="1">
                <a:solidFill>
                  <a:schemeClr val="tx1"/>
                </a:solidFill>
                <a:latin typeface="#9Slide03 Arima Madurai Black" panose="020B0604020202020204" charset="0"/>
                <a:cs typeface="#9Slide03 Arima Madurai Black" panose="020B0604020202020204" charset="0"/>
              </a:rPr>
              <a:t>liệu</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đun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nấu</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rẻ</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tiền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thông</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dụng</a:t>
            </a:r>
            <a:endParaRPr lang="en-US" dirty="0">
              <a:solidFill>
                <a:schemeClr val="tx1"/>
              </a:solidFill>
              <a:latin typeface="#9Slide03 Arima Madurai Black" panose="020B0604020202020204" charset="0"/>
              <a:cs typeface="#9Slide03 Arima Madurai Black" panose="020B0604020202020204" charset="0"/>
            </a:endParaRPr>
          </a:p>
          <a:p>
            <a:pPr algn="just">
              <a:lnSpc>
                <a:spcPct val="150000"/>
              </a:lnSpc>
            </a:pP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Tận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dụng</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các</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loại</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gỗ</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chế</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tác</a:t>
            </a:r>
            <a:endParaRPr lang="en-US" dirty="0">
              <a:solidFill>
                <a:schemeClr val="tx1"/>
              </a:solidFill>
              <a:latin typeface="#9Slide03 Arima Madurai Black" panose="020B0604020202020204" charset="0"/>
              <a:cs typeface="#9Slide03 Arima Madurai Black" panose="020B0604020202020204" charset="0"/>
            </a:endParaRPr>
          </a:p>
        </p:txBody>
      </p:sp>
      <p:pic>
        <p:nvPicPr>
          <p:cNvPr id="18" name="Picture 2" descr="Than đá: Kêu gọi loại bỏ than đá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230" y="3089708"/>
            <a:ext cx="1931367" cy="114281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04351" y="4357287"/>
            <a:ext cx="1436912" cy="333799"/>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THAN</a:t>
            </a:r>
          </a:p>
        </p:txBody>
      </p:sp>
      <p:sp>
        <p:nvSpPr>
          <p:cNvPr id="20" name="Rectangle 19"/>
          <p:cNvSpPr/>
          <p:nvPr/>
        </p:nvSpPr>
        <p:spPr>
          <a:xfrm>
            <a:off x="2471482" y="3107814"/>
            <a:ext cx="1974394" cy="119543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a:solidFill>
                  <a:schemeClr val="tx1"/>
                </a:solidFill>
                <a:latin typeface="#9Slide03 Arima Madurai Black" panose="00000A00000000000000" pitchFamily="2" charset="0"/>
                <a:cs typeface="#9Slide03 Arima Madurai Black" panose="00000A00000000000000" pitchFamily="2" charset="0"/>
              </a:rPr>
              <a:t>Nhiên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cho</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qúa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trình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sản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xuất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đốt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trong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lò</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nung</a:t>
            </a:r>
            <a:r>
              <a:rPr lang="en-US" dirty="0">
                <a:solidFill>
                  <a:schemeClr val="tx1"/>
                </a:solidFill>
                <a:latin typeface="#9Slide03 Arima Madurai Black" panose="00000A00000000000000" pitchFamily="2" charset="0"/>
                <a:cs typeface="#9Slide03 Arima Madurai Black" panose="00000A00000000000000" pitchFamily="2" charset="0"/>
              </a:rPr>
              <a:t>. </a:t>
            </a:r>
          </a:p>
        </p:txBody>
      </p:sp>
      <p:sp>
        <p:nvSpPr>
          <p:cNvPr id="22" name="Rectangle 21"/>
          <p:cNvSpPr/>
          <p:nvPr/>
        </p:nvSpPr>
        <p:spPr>
          <a:xfrm>
            <a:off x="543893" y="2545330"/>
            <a:ext cx="1436912" cy="333799"/>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XĂNG</a:t>
            </a:r>
          </a:p>
        </p:txBody>
      </p:sp>
      <p:sp>
        <p:nvSpPr>
          <p:cNvPr id="23" name="Rectangle 22"/>
          <p:cNvSpPr/>
          <p:nvPr/>
        </p:nvSpPr>
        <p:spPr>
          <a:xfrm>
            <a:off x="2437725" y="1375216"/>
            <a:ext cx="2008151" cy="10328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a:solidFill>
                  <a:schemeClr val="tx1"/>
                </a:solidFill>
                <a:latin typeface="#9Slide03 Arima Madurai Black" panose="00000A00000000000000" pitchFamily="2" charset="0"/>
                <a:cs typeface="#9Slide03 Arima Madurai Black" panose="00000A00000000000000" pitchFamily="2" charset="0"/>
              </a:rPr>
              <a:t>Nhiên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động</a:t>
            </a:r>
            <a:r>
              <a:rPr lang="en-US" dirty="0">
                <a:solidFill>
                  <a:schemeClr val="tx1"/>
                </a:solidFill>
                <a:latin typeface="#9Slide03 Arima Madurai Black" panose="00000A00000000000000" pitchFamily="2" charset="0"/>
                <a:cs typeface="#9Slide03 Arima Madurai Black" panose="00000A00000000000000" pitchFamily="2" charset="0"/>
              </a:rPr>
              <a:t> c</a:t>
            </a:r>
            <a:r>
              <a:rPr lang="vi-VN" dirty="0">
                <a:solidFill>
                  <a:schemeClr val="tx1"/>
                </a:solidFill>
                <a:latin typeface="#9Slide03 Arima Madurai Black" panose="00000A00000000000000" pitchFamily="2" charset="0"/>
                <a:cs typeface="#9Slide03 Arima Madurai Black" panose="00000A00000000000000" pitchFamily="2" charset="0"/>
              </a:rPr>
              <a:t>ơ</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xe</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ô </a:t>
            </a:r>
            <a:r>
              <a:rPr lang="en-US" dirty="0" err="1">
                <a:solidFill>
                  <a:schemeClr val="tx1"/>
                </a:solidFill>
                <a:latin typeface="#9Slide03 Arima Madurai Black" panose="00000A00000000000000" pitchFamily="2" charset="0"/>
                <a:cs typeface="#9Slide03 Arima Madurai Black" panose="00000A00000000000000" pitchFamily="2" charset="0"/>
              </a:rPr>
              <a:t>tô</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bay,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phát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p>
        </p:txBody>
      </p:sp>
      <p:pic>
        <p:nvPicPr>
          <p:cNvPr id="24" name="Picture 4" descr="Hiểm họa cháy nổ từ cây xăng mini tự chế"/>
          <p:cNvPicPr>
            <a:picLocks noChangeAspect="1" noChangeArrowheads="1"/>
          </p:cNvPicPr>
          <p:nvPr/>
        </p:nvPicPr>
        <p:blipFill rotWithShape="1">
          <a:blip r:embed="rId6">
            <a:extLst>
              <a:ext uri="{28A0092B-C50C-407E-A947-70E740481C1C}">
                <a14:useLocalDpi xmlns:a14="http://schemas.microsoft.com/office/drawing/2010/main" val="0"/>
              </a:ext>
            </a:extLst>
          </a:blip>
          <a:srcRect t="7846" b="13653"/>
          <a:stretch/>
        </p:blipFill>
        <p:spPr bwMode="auto">
          <a:xfrm>
            <a:off x="433714" y="1295379"/>
            <a:ext cx="1916883" cy="119247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914413" y="4357287"/>
            <a:ext cx="1436912" cy="333799"/>
          </a:xfrm>
          <a:prstGeom prst="rect">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GAS</a:t>
            </a:r>
          </a:p>
        </p:txBody>
      </p:sp>
      <p:sp>
        <p:nvSpPr>
          <p:cNvPr id="26" name="Rectangle 25"/>
          <p:cNvSpPr/>
          <p:nvPr/>
        </p:nvSpPr>
        <p:spPr>
          <a:xfrm>
            <a:off x="6673394" y="3165330"/>
            <a:ext cx="2008151" cy="99156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dirty="0">
                <a:solidFill>
                  <a:schemeClr val="tx1"/>
                </a:solidFill>
                <a:latin typeface="#9Slide03 Arima Madurai Black" panose="00000A00000000000000" pitchFamily="2" charset="0"/>
                <a:cs typeface="#9Slide03 Arima Madurai Black" panose="00000A00000000000000" pitchFamily="2" charset="0"/>
              </a:rPr>
              <a:t>Nhiên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đun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nấu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lò</a:t>
            </a:r>
            <a:r>
              <a:rPr lang="en-US" dirty="0">
                <a:solidFill>
                  <a:schemeClr val="tx1"/>
                </a:solidFill>
                <a:latin typeface="#9Slide03 Arima Madurai Black" panose="00000A00000000000000" pitchFamily="2" charset="0"/>
                <a:cs typeface="#9Slide03 Arima Madurai Black" panose="00000A00000000000000" pitchFamily="2" charset="0"/>
              </a:rPr>
              <a:t> gas, </a:t>
            </a:r>
            <a:r>
              <a:rPr lang="en-US" dirty="0" err="1">
                <a:solidFill>
                  <a:schemeClr val="tx1"/>
                </a:solidFill>
                <a:latin typeface="#9Slide03 Arima Madurai Black" panose="00000A00000000000000" pitchFamily="2" charset="0"/>
                <a:cs typeface="#9Slide03 Arima Madurai Black" panose="00000A00000000000000" pitchFamily="2" charset="0"/>
              </a:rPr>
              <a:t>bếp</a:t>
            </a:r>
            <a:r>
              <a:rPr lang="en-US" dirty="0">
                <a:solidFill>
                  <a:schemeClr val="tx1"/>
                </a:solidFill>
                <a:latin typeface="#9Slide03 Arima Madurai Black" panose="00000A00000000000000" pitchFamily="2" charset="0"/>
                <a:cs typeface="#9Slide03 Arima Madurai Black" panose="00000A00000000000000" pitchFamily="2" charset="0"/>
              </a:rPr>
              <a:t> gas, </a:t>
            </a:r>
            <a:r>
              <a:rPr lang="en-US" dirty="0" err="1">
                <a:solidFill>
                  <a:schemeClr val="tx1"/>
                </a:solidFill>
                <a:latin typeface="#9Slide03 Arima Madurai Black" panose="00000A00000000000000" pitchFamily="2" charset="0"/>
                <a:cs typeface="#9Slide03 Arima Madurai Black" panose="00000A00000000000000" pitchFamily="2" charset="0"/>
              </a:rPr>
              <a:t>bật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lửa</a:t>
            </a:r>
            <a:r>
              <a:rPr lang="en-US" dirty="0">
                <a:solidFill>
                  <a:schemeClr val="tx1"/>
                </a:solidFill>
                <a:latin typeface="#9Slide03 Arima Madurai Black" panose="00000A00000000000000" pitchFamily="2" charset="0"/>
                <a:cs typeface="#9Slide03 Arima Madurai Black" panose="00000A00000000000000" pitchFamily="2" charset="0"/>
              </a:rPr>
              <a:t> gas, ….</a:t>
            </a:r>
          </a:p>
        </p:txBody>
      </p:sp>
      <p:pic>
        <p:nvPicPr>
          <p:cNvPr id="27" name="Picture 2" descr="VGP News :. | Giá gas tháng 3 tiếp tục tăng | BÁO ĐIỆN TỬ CHÍNH PHỦ NƯỚC  CHXHCN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4428" y="3097999"/>
            <a:ext cx="1916883" cy="112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59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2" grpId="0" animBg="1"/>
      <p:bldP spid="23"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6" y="341847"/>
            <a:ext cx="3508374"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smtClean="0">
                <a:solidFill>
                  <a:srgbClr val="000066"/>
                </a:solidFill>
                <a:latin typeface="#9Slide03 BoosterNextFYBlack" panose="02000A03000000020004" pitchFamily="2" charset="0"/>
              </a:rPr>
              <a:t>Nhiên </a:t>
            </a:r>
            <a:r>
              <a:rPr lang="en-US" sz="2400" dirty="0" err="1" smtClean="0">
                <a:solidFill>
                  <a:srgbClr val="000066"/>
                </a:solidFill>
                <a:latin typeface="#9Slide03 BoosterNextFYBlack" panose="02000A03000000020004" pitchFamily="2" charset="0"/>
              </a:rPr>
              <a:t>liệu</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là</a:t>
            </a:r>
            <a:r>
              <a:rPr lang="en-US" sz="2400" dirty="0" smtClean="0">
                <a:solidFill>
                  <a:srgbClr val="000066"/>
                </a:solidFill>
                <a:latin typeface="#9Slide03 BoosterNextFYBlack" panose="02000A03000000020004" pitchFamily="2" charset="0"/>
              </a:rPr>
              <a:t> </a:t>
            </a:r>
            <a:r>
              <a:rPr lang="en-US" sz="2400" dirty="0" err="1" smtClean="0">
                <a:solidFill>
                  <a:srgbClr val="000066"/>
                </a:solidFill>
                <a:latin typeface="#9Slide03 BoosterNextFYBlack" panose="02000A03000000020004" pitchFamily="2" charset="0"/>
              </a:rPr>
              <a:t>gì</a:t>
            </a:r>
            <a:r>
              <a:rPr lang="en-US" sz="2400" dirty="0" smtClean="0">
                <a:solidFill>
                  <a:srgbClr val="000066"/>
                </a:solidFill>
                <a:latin typeface="#9Slide03 BoosterNextFYBlack" panose="02000A03000000020004" pitchFamily="2" charset="0"/>
              </a:rPr>
              <a:t>? </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600" dirty="0">
              <a:solidFill>
                <a:srgbClr val="000066"/>
              </a:solidFill>
              <a:latin typeface="#9Slide03 BoosterNextFYBlack" panose="02000A03000000020004" pitchFamily="2" charset="0"/>
            </a:endParaRPr>
          </a:p>
        </p:txBody>
      </p:sp>
      <p:grpSp>
        <p:nvGrpSpPr>
          <p:cNvPr id="17" name="Group 16"/>
          <p:cNvGrpSpPr/>
          <p:nvPr/>
        </p:nvGrpSpPr>
        <p:grpSpPr>
          <a:xfrm>
            <a:off x="1289153" y="905575"/>
            <a:ext cx="7116418" cy="1907199"/>
            <a:chOff x="1293312" y="1234984"/>
            <a:chExt cx="6494477" cy="3170468"/>
          </a:xfrm>
        </p:grpSpPr>
        <p:sp>
          <p:nvSpPr>
            <p:cNvPr id="19" name="Rounded Rectangle 18"/>
            <p:cNvSpPr/>
            <p:nvPr/>
          </p:nvSpPr>
          <p:spPr>
            <a:xfrm>
              <a:off x="1293312" y="1234984"/>
              <a:ext cx="6494477" cy="317046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srgbClr val="000066"/>
                </a:solidFill>
              </a:endParaRPr>
            </a:p>
          </p:txBody>
        </p:sp>
        <p:sp>
          <p:nvSpPr>
            <p:cNvPr id="20" name="Rounded Rectangle 19"/>
            <p:cNvSpPr/>
            <p:nvPr/>
          </p:nvSpPr>
          <p:spPr>
            <a:xfrm>
              <a:off x="1396257" y="1449626"/>
              <a:ext cx="6255474" cy="277548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Nhiên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những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chất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cháy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được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tỏa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nhiều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nhiệt</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Dựa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vào</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trạng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thái</a:t>
              </a:r>
              <a:r>
                <a:rPr lang="en-US" sz="2000" dirty="0">
                  <a:solidFill>
                    <a:srgbClr val="000066"/>
                  </a:solidFill>
                  <a:latin typeface="#9Slide03 Arima Madurai Black" panose="00000A00000000000000" pitchFamily="2" charset="0"/>
                  <a:cs typeface="#9Slide03 Arima Madurai Black" panose="00000A00000000000000" pitchFamily="2" charset="0"/>
                </a:rPr>
                <a:t>, ng</a:t>
              </a:r>
              <a:r>
                <a:rPr lang="vi-VN" sz="2000" dirty="0">
                  <a:solidFill>
                    <a:srgbClr val="000066"/>
                  </a:solidFill>
                  <a:latin typeface="#9Slide03 Arima Madurai Black" panose="00000A00000000000000" pitchFamily="2" charset="0"/>
                  <a:cs typeface="#9Slide03 Arima Madurai Black" panose="00000A00000000000000" pitchFamily="2" charset="0"/>
                </a:rPr>
                <a:t>ười</a:t>
              </a:r>
              <a:r>
                <a:rPr lang="en-US" sz="2000" dirty="0">
                  <a:solidFill>
                    <a:srgbClr val="000066"/>
                  </a:solidFill>
                  <a:latin typeface="#9Slide03 Arima Madurai Black" panose="00000A00000000000000" pitchFamily="2" charset="0"/>
                  <a:cs typeface="#9Slide03 Arima Madurai Black" panose="00000A00000000000000" pitchFamily="2" charset="0"/>
                </a:rPr>
                <a:t> ta </a:t>
              </a:r>
              <a:r>
                <a:rPr lang="en-US" sz="2000" dirty="0" err="1">
                  <a:solidFill>
                    <a:srgbClr val="000066"/>
                  </a:solidFill>
                  <a:latin typeface="#9Slide03 Arima Madurai Black" panose="00000A00000000000000" pitchFamily="2" charset="0"/>
                  <a:cs typeface="#9Slide03 Arima Madurai Black" panose="00000A00000000000000" pitchFamily="2" charset="0"/>
                </a:rPr>
                <a:t>phân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loại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thành</a:t>
              </a:r>
              <a:r>
                <a:rPr lang="en-US" sz="20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Nhiên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khí</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đốt</a:t>
              </a:r>
              <a:r>
                <a:rPr lang="en-US" sz="2000" dirty="0">
                  <a:solidFill>
                    <a:srgbClr val="000066"/>
                  </a:solidFill>
                  <a:latin typeface="#9Slide03 Arima Madurai Black" panose="00000A00000000000000" pitchFamily="2" charset="0"/>
                  <a:cs typeface="#9Slide03 Arima Madurai Black" panose="00000A00000000000000" pitchFamily="2" charset="0"/>
                </a:rPr>
                <a:t> (gas, biogas, </a:t>
              </a:r>
              <a:r>
                <a:rPr lang="en-US" sz="2000" dirty="0" err="1">
                  <a:solidFill>
                    <a:srgbClr val="000066"/>
                  </a:solidFill>
                  <a:latin typeface="#9Slide03 Arima Madurai Black" panose="00000A00000000000000" pitchFamily="2" charset="0"/>
                  <a:cs typeface="#9Slide03 Arima Madurai Black" panose="00000A00000000000000" pitchFamily="2" charset="0"/>
                </a:rPr>
                <a:t>khí</a:t>
              </a:r>
              <a:r>
                <a:rPr lang="en-US" sz="2000" dirty="0">
                  <a:solidFill>
                    <a:srgbClr val="000066"/>
                  </a:solidFill>
                  <a:latin typeface="#9Slide03 Arima Madurai Black" panose="00000A00000000000000" pitchFamily="2" charset="0"/>
                  <a:cs typeface="#9Slide03 Arima Madurai Black" panose="00000A00000000000000" pitchFamily="2" charset="0"/>
                </a:rPr>
                <a:t> than,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Nhiên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lỏng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xăng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dầu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Nhiên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rắn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củi</a:t>
              </a:r>
              <a:r>
                <a:rPr lang="en-US" sz="2000" dirty="0">
                  <a:solidFill>
                    <a:srgbClr val="000066"/>
                  </a:solidFill>
                  <a:latin typeface="#9Slide03 Arima Madurai Black" panose="00000A00000000000000" pitchFamily="2" charset="0"/>
                  <a:cs typeface="#9Slide03 Arima Madurai Black" panose="00000A00000000000000" pitchFamily="2" charset="0"/>
                </a:rPr>
                <a:t>, than </a:t>
              </a:r>
              <a:r>
                <a:rPr lang="en-US" sz="2000" dirty="0" err="1">
                  <a:solidFill>
                    <a:srgbClr val="000066"/>
                  </a:solidFill>
                  <a:latin typeface="#9Slide03 Arima Madurai Black" panose="00000A00000000000000" pitchFamily="2" charset="0"/>
                  <a:cs typeface="#9Slide03 Arima Madurai Black" panose="00000A00000000000000" pitchFamily="2" charset="0"/>
                </a:rPr>
                <a:t>đá</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nến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sáp</a:t>
              </a:r>
              <a:r>
                <a:rPr lang="en-US" sz="2000" dirty="0">
                  <a:solidFill>
                    <a:srgbClr val="000066"/>
                  </a:solidFill>
                  <a:latin typeface="#9Slide03 Arima Madurai Black" panose="00000A00000000000000" pitchFamily="2" charset="0"/>
                  <a:cs typeface="#9Slide03 Arima Madurai Black" panose="00000A00000000000000" pitchFamily="2" charset="0"/>
                </a:rPr>
                <a:t>,……. )</a:t>
              </a:r>
            </a:p>
          </p:txBody>
        </p:sp>
      </p:grpSp>
      <p:pic>
        <p:nvPicPr>
          <p:cNvPr id="23"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60375" y="1118291"/>
            <a:ext cx="740483" cy="751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Giá xăng có thể về mức 15.000 đồng/l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555" y="2974382"/>
            <a:ext cx="2892664" cy="1673581"/>
          </a:xfrm>
          <a:prstGeom prst="roundRect">
            <a:avLst/>
          </a:prstGeom>
          <a:noFill/>
          <a:extLst>
            <a:ext uri="{909E8E84-426E-40DD-AFC4-6F175D3DCCD1}">
              <a14:hiddenFill xmlns:a14="http://schemas.microsoft.com/office/drawing/2010/main">
                <a:solidFill>
                  <a:srgbClr val="FFFFFF"/>
                </a:solidFill>
              </a14:hiddenFill>
            </a:ext>
          </a:extLst>
        </p:spPr>
      </p:pic>
      <p:sp>
        <p:nvSpPr>
          <p:cNvPr id="2" name="AutoShape 2"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37" y="2974382"/>
            <a:ext cx="2886848" cy="1673581"/>
          </a:xfrm>
          <a:prstGeom prst="roundRect">
            <a:avLst/>
          </a:prstGeom>
        </p:spPr>
      </p:pic>
    </p:spTree>
    <p:extLst>
      <p:ext uri="{BB962C8B-B14F-4D97-AF65-F5344CB8AC3E}">
        <p14:creationId xmlns:p14="http://schemas.microsoft.com/office/powerpoint/2010/main" val="41278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active High School Locker by Slidesgo">
  <a:themeElements>
    <a:clrScheme name="Simple Light">
      <a:dk1>
        <a:srgbClr val="3B4D57"/>
      </a:dk1>
      <a:lt1>
        <a:srgbClr val="FEF0DA"/>
      </a:lt1>
      <a:dk2>
        <a:srgbClr val="D55246"/>
      </a:dk2>
      <a:lt2>
        <a:srgbClr val="273136"/>
      </a:lt2>
      <a:accent1>
        <a:srgbClr val="577485"/>
      </a:accent1>
      <a:accent2>
        <a:srgbClr val="FC6460"/>
      </a:accent2>
      <a:accent3>
        <a:srgbClr val="D9E278"/>
      </a:accent3>
      <a:accent4>
        <a:srgbClr val="FFFEFC"/>
      </a:accent4>
      <a:accent5>
        <a:srgbClr val="FC8B60"/>
      </a:accent5>
      <a:accent6>
        <a:srgbClr val="FCC560"/>
      </a:accent6>
      <a:hlink>
        <a:srgbClr val="D552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6744</TotalTime>
  <Words>3216</Words>
  <Application>Microsoft Office PowerPoint</Application>
  <PresentationFormat>On-screen Show (16:9)</PresentationFormat>
  <Paragraphs>319</Paragraphs>
  <Slides>56</Slides>
  <Notes>14</Notes>
  <HiddenSlides>0</HiddenSlides>
  <MMClips>2</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56</vt:i4>
      </vt:variant>
    </vt:vector>
  </HeadingPairs>
  <TitlesOfParts>
    <vt:vector size="79" baseType="lpstr">
      <vt:lpstr>#9Slide02 Tieu de rat dai 01</vt:lpstr>
      <vt:lpstr>Secular One</vt:lpstr>
      <vt:lpstr>Arial</vt:lpstr>
      <vt:lpstr>Times New Roman</vt:lpstr>
      <vt:lpstr>Wingdings</vt:lpstr>
      <vt:lpstr>Calibri Light</vt:lpstr>
      <vt:lpstr>Segoe UI Semibold</vt:lpstr>
      <vt:lpstr>#9Slide02 Noi dung rat dai</vt:lpstr>
      <vt:lpstr>#9Slide03 Arima Madurai Black</vt:lpstr>
      <vt:lpstr>Actor</vt:lpstr>
      <vt:lpstr>#9Slide03 Arima Madurai</vt:lpstr>
      <vt:lpstr>Tahoma</vt:lpstr>
      <vt:lpstr>Calibri</vt:lpstr>
      <vt:lpstr>#9Slide07 SVNNexa Rust Slab Bla</vt:lpstr>
      <vt:lpstr>#9Slide03 AllRoundGothic</vt:lpstr>
      <vt:lpstr>#9Slide03 BoosterNextFYBlack</vt:lpstr>
      <vt:lpstr>Interactive High School Locker by Slidesgo</vt:lpstr>
      <vt:lpstr>1_Office Theme</vt:lpstr>
      <vt:lpstr>Office Theme</vt:lpstr>
      <vt:lpstr>2_Office Theme</vt:lpstr>
      <vt:lpstr>4_Office Theme</vt:lpstr>
      <vt:lpstr>5_Office Theme</vt:lpstr>
      <vt:lpstr>3_Office Theme</vt:lpstr>
      <vt:lpstr>PowerPoint Presentation</vt:lpstr>
      <vt:lpstr>PowerPoint Presentation</vt:lpstr>
      <vt:lpstr>Loài người biết ăn thịt chín sau khi sáng tạo ra lửa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THIẾT KẾ POSTER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khanh</cp:lastModifiedBy>
  <cp:revision>188</cp:revision>
  <dcterms:modified xsi:type="dcterms:W3CDTF">2022-06-10T17:12:11Z</dcterms:modified>
</cp:coreProperties>
</file>