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17"/>
  </p:notesMasterIdLst>
  <p:sldIdLst>
    <p:sldId id="258" r:id="rId2"/>
    <p:sldId id="327" r:id="rId3"/>
    <p:sldId id="325" r:id="rId4"/>
    <p:sldId id="259" r:id="rId5"/>
    <p:sldId id="328" r:id="rId6"/>
    <p:sldId id="329" r:id="rId7"/>
    <p:sldId id="326" r:id="rId8"/>
    <p:sldId id="330" r:id="rId9"/>
    <p:sldId id="331" r:id="rId10"/>
    <p:sldId id="332" r:id="rId11"/>
    <p:sldId id="334" r:id="rId12"/>
    <p:sldId id="335" r:id="rId13"/>
    <p:sldId id="338" r:id="rId14"/>
    <p:sldId id="336" r:id="rId15"/>
    <p:sldId id="337" r:id="rId16"/>
  </p:sldIdLst>
  <p:sldSz cx="9144000" cy="5143500" type="screen16x9"/>
  <p:notesSz cx="6858000" cy="9144000"/>
  <p:embeddedFontLst>
    <p:embeddedFont>
      <p:font typeface="#9Slide03 Quicksand" panose="00000500000000000000" pitchFamily="2" charset="0"/>
      <p:regular r:id="rId18"/>
    </p:embeddedFont>
    <p:embeddedFont>
      <p:font typeface="#9Slide06 SVNClementine" panose="020B0604020202020204" charset="0"/>
      <p:regular r:id="rId19"/>
    </p:embeddedFont>
    <p:embeddedFont>
      <p:font typeface="#9Slide07 American Forkball Ero" panose="020B0604020202020204" charset="0"/>
      <p:regular r:id="rId20"/>
    </p:embeddedFont>
    <p:embeddedFont>
      <p:font typeface="#9Slide07 Crocante" panose="02000000000000000000" pitchFamily="2" charset="0"/>
      <p:regular r:id="rId21"/>
    </p:embeddedFont>
    <p:embeddedFont>
      <p:font typeface="#9Slide07 Soup of Justice" pitchFamily="2" charset="0"/>
      <p:regular r:id="rId22"/>
    </p:embeddedFont>
    <p:embeddedFont>
      <p:font typeface="#9Slide07 SVNAppleberry" panose="02040603050506020204" pitchFamily="18" charset="0"/>
      <p:regular r:id="rId23"/>
    </p:embeddedFont>
    <p:embeddedFont>
      <p:font typeface="Catamaran Medium" panose="020B0604020202020204" charset="0"/>
      <p:regular r:id="rId24"/>
      <p:bold r:id="rId25"/>
      <p:italic r:id="rId26"/>
      <p:boldItalic r:id="rId27"/>
    </p:embeddedFont>
    <p:embeddedFont>
      <p:font typeface="Josefin Sans" pitchFamily="2" charset="0"/>
      <p:regular r:id="rId28"/>
      <p:bold r:id="rId29"/>
      <p:italic r:id="rId30"/>
      <p:boldItalic r:id="rId31"/>
    </p:embeddedFont>
    <p:embeddedFont>
      <p:font typeface="Raleway" pitchFamily="2" charset="0"/>
      <p:regular r:id="rId32"/>
      <p:bold r:id="rId33"/>
      <p:italic r:id="rId34"/>
      <p:boldItalic r:id="rId35"/>
    </p:embeddedFont>
  </p:embeddedFontLst>
  <p:custDataLst>
    <p:tags r:id="rId36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9693"/>
    <a:srgbClr val="E6EEED"/>
    <a:srgbClr val="FFFFFF"/>
    <a:srgbClr val="CEDCDB"/>
    <a:srgbClr val="563D2B"/>
    <a:srgbClr val="8D3D36"/>
    <a:srgbClr val="D16738"/>
    <a:srgbClr val="FCECE4"/>
    <a:srgbClr val="098685"/>
    <a:srgbClr val="109B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F10D3D-AA06-4B37-9BA4-0DB04CBF3F43}">
  <a:tblStyle styleId="{2FF10D3D-AA06-4B37-9BA4-0DB04CBF3F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17" autoAdjust="0"/>
    <p:restoredTop sz="93721"/>
  </p:normalViewPr>
  <p:slideViewPr>
    <p:cSldViewPr snapToGrid="0" snapToObjects="1">
      <p:cViewPr varScale="1">
        <p:scale>
          <a:sx n="86" d="100"/>
          <a:sy n="86" d="100"/>
        </p:scale>
        <p:origin x="11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0" name="Google Shape;1930;gd6e563917c_0_5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1" name="Google Shape;1931;gd6e563917c_0_5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7620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“</a:t>
            </a:r>
            <a:r>
              <a:rPr lang="en-US" dirty="0" err="1"/>
              <a:t>thủy</a:t>
            </a:r>
            <a:r>
              <a:rPr lang="en-US" dirty="0"/>
              <a:t> </a:t>
            </a:r>
            <a:r>
              <a:rPr lang="en-US" dirty="0" err="1"/>
              <a:t>triều</a:t>
            </a:r>
            <a:r>
              <a:rPr lang="en-US" dirty="0"/>
              <a:t> </a:t>
            </a:r>
            <a:r>
              <a:rPr lang="en-US" dirty="0" err="1"/>
              <a:t>đỏ</a:t>
            </a:r>
            <a:r>
              <a:rPr lang="en-US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76913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7771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5066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483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4954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1890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658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Google Shape;1939;gd6e563917c_0_46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0" name="Google Shape;1940;gd6e563917c_0_46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6024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851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2386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0288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43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4" name="Google Shape;564;p13"/>
          <p:cNvGrpSpPr/>
          <p:nvPr/>
        </p:nvGrpSpPr>
        <p:grpSpPr>
          <a:xfrm>
            <a:off x="-700138" y="3808702"/>
            <a:ext cx="1916655" cy="2062674"/>
            <a:chOff x="-700138" y="3808702"/>
            <a:chExt cx="1916655" cy="2062674"/>
          </a:xfrm>
        </p:grpSpPr>
        <p:sp>
          <p:nvSpPr>
            <p:cNvPr id="565" name="Google Shape;565;p13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3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3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13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4" name="Google Shape;574;p13"/>
          <p:cNvGrpSpPr/>
          <p:nvPr/>
        </p:nvGrpSpPr>
        <p:grpSpPr>
          <a:xfrm rot="6373967">
            <a:off x="-158594" y="-752502"/>
            <a:ext cx="1449120" cy="2118382"/>
            <a:chOff x="-2055400" y="2385325"/>
            <a:chExt cx="1520600" cy="2222875"/>
          </a:xfrm>
        </p:grpSpPr>
        <p:grpSp>
          <p:nvGrpSpPr>
            <p:cNvPr id="575" name="Google Shape;575;p13"/>
            <p:cNvGrpSpPr/>
            <p:nvPr/>
          </p:nvGrpSpPr>
          <p:grpSpPr>
            <a:xfrm>
              <a:off x="-1858600" y="2385325"/>
              <a:ext cx="523125" cy="1635025"/>
              <a:chOff x="-1858600" y="2385325"/>
              <a:chExt cx="523125" cy="1635025"/>
            </a:xfrm>
          </p:grpSpPr>
          <p:sp>
            <p:nvSpPr>
              <p:cNvPr id="576" name="Google Shape;576;p13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" name="Google Shape;577;p13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" name="Google Shape;578;p13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" name="Google Shape;579;p13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" name="Google Shape;580;p13"/>
            <p:cNvGrpSpPr/>
            <p:nvPr/>
          </p:nvGrpSpPr>
          <p:grpSpPr>
            <a:xfrm>
              <a:off x="-1779100" y="2408800"/>
              <a:ext cx="1032750" cy="1807075"/>
              <a:chOff x="-1779100" y="2408800"/>
              <a:chExt cx="1032750" cy="1807075"/>
            </a:xfrm>
          </p:grpSpPr>
          <p:sp>
            <p:nvSpPr>
              <p:cNvPr id="581" name="Google Shape;581;p13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" name="Google Shape;582;p13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" name="Google Shape;583;p13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" name="Google Shape;584;p13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5" name="Google Shape;585;p13"/>
            <p:cNvGrpSpPr/>
            <p:nvPr/>
          </p:nvGrpSpPr>
          <p:grpSpPr>
            <a:xfrm>
              <a:off x="-2055400" y="3174000"/>
              <a:ext cx="1520600" cy="1434200"/>
              <a:chOff x="-2055400" y="3174000"/>
              <a:chExt cx="1520600" cy="1434200"/>
            </a:xfrm>
          </p:grpSpPr>
          <p:sp>
            <p:nvSpPr>
              <p:cNvPr id="586" name="Google Shape;586;p13"/>
              <p:cNvSpPr/>
              <p:nvPr/>
            </p:nvSpPr>
            <p:spPr>
              <a:xfrm>
                <a:off x="-2007975" y="3215025"/>
                <a:ext cx="147317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27" h="55727" extrusionOk="0">
                    <a:moveTo>
                      <a:pt x="49062" y="0"/>
                    </a:moveTo>
                    <a:cubicBezTo>
                      <a:pt x="48551" y="0"/>
                      <a:pt x="48041" y="36"/>
                      <a:pt x="47542" y="108"/>
                    </a:cubicBezTo>
                    <a:cubicBezTo>
                      <a:pt x="43618" y="698"/>
                      <a:pt x="40182" y="3005"/>
                      <a:pt x="37054" y="5441"/>
                    </a:cubicBezTo>
                    <a:cubicBezTo>
                      <a:pt x="28669" y="11980"/>
                      <a:pt x="21566" y="19955"/>
                      <a:pt x="15489" y="28674"/>
                    </a:cubicBezTo>
                    <a:cubicBezTo>
                      <a:pt x="13386" y="31725"/>
                      <a:pt x="11591" y="33828"/>
                      <a:pt x="9309" y="36725"/>
                    </a:cubicBezTo>
                    <a:cubicBezTo>
                      <a:pt x="4366" y="43026"/>
                      <a:pt x="2390" y="53266"/>
                      <a:pt x="9" y="55718"/>
                    </a:cubicBezTo>
                    <a:lnTo>
                      <a:pt x="9" y="55718"/>
                    </a:lnTo>
                    <a:cubicBezTo>
                      <a:pt x="12574" y="42822"/>
                      <a:pt x="31237" y="29697"/>
                      <a:pt x="46849" y="20724"/>
                    </a:cubicBezTo>
                    <a:cubicBezTo>
                      <a:pt x="49901" y="18981"/>
                      <a:pt x="53055" y="17237"/>
                      <a:pt x="55363" y="14596"/>
                    </a:cubicBezTo>
                    <a:cubicBezTo>
                      <a:pt x="57645" y="11955"/>
                      <a:pt x="58927" y="8083"/>
                      <a:pt x="57542" y="4852"/>
                    </a:cubicBezTo>
                    <a:cubicBezTo>
                      <a:pt x="56177" y="1674"/>
                      <a:pt x="52567" y="0"/>
                      <a:pt x="49062" y="0"/>
                    </a:cubicBezTo>
                    <a:close/>
                    <a:moveTo>
                      <a:pt x="9" y="55718"/>
                    </a:moveTo>
                    <a:lnTo>
                      <a:pt x="9" y="55718"/>
                    </a:lnTo>
                    <a:cubicBezTo>
                      <a:pt x="6" y="55720"/>
                      <a:pt x="4" y="55723"/>
                      <a:pt x="1" y="55726"/>
                    </a:cubicBezTo>
                    <a:cubicBezTo>
                      <a:pt x="4" y="55723"/>
                      <a:pt x="6" y="55720"/>
                      <a:pt x="9" y="5571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13"/>
              <p:cNvSpPr/>
              <p:nvPr/>
            </p:nvSpPr>
            <p:spPr>
              <a:xfrm>
                <a:off x="-2055400" y="3174000"/>
                <a:ext cx="1472525" cy="1393175"/>
              </a:xfrm>
              <a:custGeom>
                <a:avLst/>
                <a:gdLst/>
                <a:ahLst/>
                <a:cxnLst/>
                <a:rect l="l" t="t" r="r" b="b"/>
                <a:pathLst>
                  <a:path w="58901" h="55727" extrusionOk="0">
                    <a:moveTo>
                      <a:pt x="49036" y="0"/>
                    </a:moveTo>
                    <a:cubicBezTo>
                      <a:pt x="48525" y="0"/>
                      <a:pt x="48015" y="36"/>
                      <a:pt x="47516" y="108"/>
                    </a:cubicBezTo>
                    <a:cubicBezTo>
                      <a:pt x="43592" y="697"/>
                      <a:pt x="40156" y="3005"/>
                      <a:pt x="37028" y="5441"/>
                    </a:cubicBezTo>
                    <a:lnTo>
                      <a:pt x="37053" y="5441"/>
                    </a:lnTo>
                    <a:cubicBezTo>
                      <a:pt x="28643" y="11980"/>
                      <a:pt x="21540" y="19955"/>
                      <a:pt x="15488" y="28673"/>
                    </a:cubicBezTo>
                    <a:cubicBezTo>
                      <a:pt x="13386" y="31725"/>
                      <a:pt x="11565" y="33828"/>
                      <a:pt x="9283" y="36725"/>
                    </a:cubicBezTo>
                    <a:cubicBezTo>
                      <a:pt x="4334" y="43033"/>
                      <a:pt x="2359" y="53290"/>
                      <a:pt x="0" y="55726"/>
                    </a:cubicBezTo>
                    <a:cubicBezTo>
                      <a:pt x="12565" y="42828"/>
                      <a:pt x="31207" y="29699"/>
                      <a:pt x="46823" y="20724"/>
                    </a:cubicBezTo>
                    <a:cubicBezTo>
                      <a:pt x="49875" y="18981"/>
                      <a:pt x="53029" y="17237"/>
                      <a:pt x="55336" y="14596"/>
                    </a:cubicBezTo>
                    <a:cubicBezTo>
                      <a:pt x="57619" y="11955"/>
                      <a:pt x="58901" y="8083"/>
                      <a:pt x="57516" y="4852"/>
                    </a:cubicBezTo>
                    <a:cubicBezTo>
                      <a:pt x="56151" y="1674"/>
                      <a:pt x="52541" y="0"/>
                      <a:pt x="490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13"/>
              <p:cNvSpPr/>
              <p:nvPr/>
            </p:nvSpPr>
            <p:spPr>
              <a:xfrm>
                <a:off x="-1083325" y="3219875"/>
                <a:ext cx="461350" cy="203475"/>
              </a:xfrm>
              <a:custGeom>
                <a:avLst/>
                <a:gdLst/>
                <a:ahLst/>
                <a:cxnLst/>
                <a:rect l="l" t="t" r="r" b="b"/>
                <a:pathLst>
                  <a:path w="18454" h="8139" extrusionOk="0">
                    <a:moveTo>
                      <a:pt x="8731" y="282"/>
                    </a:moveTo>
                    <a:cubicBezTo>
                      <a:pt x="8661" y="282"/>
                      <a:pt x="8587" y="347"/>
                      <a:pt x="8607" y="427"/>
                    </a:cubicBezTo>
                    <a:cubicBezTo>
                      <a:pt x="8607" y="452"/>
                      <a:pt x="8633" y="452"/>
                      <a:pt x="8633" y="478"/>
                    </a:cubicBezTo>
                    <a:cubicBezTo>
                      <a:pt x="8669" y="496"/>
                      <a:pt x="8705" y="514"/>
                      <a:pt x="8741" y="514"/>
                    </a:cubicBezTo>
                    <a:cubicBezTo>
                      <a:pt x="8756" y="514"/>
                      <a:pt x="8771" y="511"/>
                      <a:pt x="8786" y="504"/>
                    </a:cubicBezTo>
                    <a:cubicBezTo>
                      <a:pt x="8889" y="452"/>
                      <a:pt x="8889" y="350"/>
                      <a:pt x="8786" y="298"/>
                    </a:cubicBezTo>
                    <a:cubicBezTo>
                      <a:pt x="8770" y="287"/>
                      <a:pt x="8750" y="282"/>
                      <a:pt x="8731" y="282"/>
                    </a:cubicBezTo>
                    <a:close/>
                    <a:moveTo>
                      <a:pt x="11359" y="1"/>
                    </a:moveTo>
                    <a:cubicBezTo>
                      <a:pt x="11294" y="1"/>
                      <a:pt x="11229" y="21"/>
                      <a:pt x="11171" y="68"/>
                    </a:cubicBezTo>
                    <a:cubicBezTo>
                      <a:pt x="11120" y="119"/>
                      <a:pt x="11094" y="145"/>
                      <a:pt x="11069" y="196"/>
                    </a:cubicBezTo>
                    <a:cubicBezTo>
                      <a:pt x="10992" y="375"/>
                      <a:pt x="11017" y="581"/>
                      <a:pt x="11145" y="709"/>
                    </a:cubicBezTo>
                    <a:cubicBezTo>
                      <a:pt x="11221" y="785"/>
                      <a:pt x="11314" y="819"/>
                      <a:pt x="11405" y="819"/>
                    </a:cubicBezTo>
                    <a:cubicBezTo>
                      <a:pt x="11590" y="819"/>
                      <a:pt x="11769" y="676"/>
                      <a:pt x="11787" y="452"/>
                    </a:cubicBezTo>
                    <a:cubicBezTo>
                      <a:pt x="11806" y="234"/>
                      <a:pt x="11581" y="1"/>
                      <a:pt x="11359" y="1"/>
                    </a:cubicBezTo>
                    <a:close/>
                    <a:moveTo>
                      <a:pt x="14759" y="611"/>
                    </a:moveTo>
                    <a:cubicBezTo>
                      <a:pt x="14635" y="611"/>
                      <a:pt x="14488" y="737"/>
                      <a:pt x="14530" y="863"/>
                    </a:cubicBezTo>
                    <a:cubicBezTo>
                      <a:pt x="14530" y="888"/>
                      <a:pt x="14556" y="914"/>
                      <a:pt x="14556" y="940"/>
                    </a:cubicBezTo>
                    <a:cubicBezTo>
                      <a:pt x="14606" y="989"/>
                      <a:pt x="14666" y="1017"/>
                      <a:pt x="14730" y="1017"/>
                    </a:cubicBezTo>
                    <a:cubicBezTo>
                      <a:pt x="14765" y="1017"/>
                      <a:pt x="14802" y="1009"/>
                      <a:pt x="14838" y="991"/>
                    </a:cubicBezTo>
                    <a:cubicBezTo>
                      <a:pt x="14992" y="914"/>
                      <a:pt x="14992" y="709"/>
                      <a:pt x="14838" y="632"/>
                    </a:cubicBezTo>
                    <a:cubicBezTo>
                      <a:pt x="14814" y="618"/>
                      <a:pt x="14787" y="611"/>
                      <a:pt x="14759" y="611"/>
                    </a:cubicBezTo>
                    <a:close/>
                    <a:moveTo>
                      <a:pt x="7128" y="1616"/>
                    </a:moveTo>
                    <a:cubicBezTo>
                      <a:pt x="7063" y="1616"/>
                      <a:pt x="6998" y="1637"/>
                      <a:pt x="6940" y="1683"/>
                    </a:cubicBezTo>
                    <a:cubicBezTo>
                      <a:pt x="6889" y="1709"/>
                      <a:pt x="6863" y="1760"/>
                      <a:pt x="6838" y="1811"/>
                    </a:cubicBezTo>
                    <a:cubicBezTo>
                      <a:pt x="6761" y="1965"/>
                      <a:pt x="6786" y="2170"/>
                      <a:pt x="6914" y="2324"/>
                    </a:cubicBezTo>
                    <a:cubicBezTo>
                      <a:pt x="6987" y="2389"/>
                      <a:pt x="7075" y="2418"/>
                      <a:pt x="7161" y="2418"/>
                    </a:cubicBezTo>
                    <a:cubicBezTo>
                      <a:pt x="7351" y="2418"/>
                      <a:pt x="7538" y="2279"/>
                      <a:pt x="7556" y="2068"/>
                    </a:cubicBezTo>
                    <a:cubicBezTo>
                      <a:pt x="7575" y="1850"/>
                      <a:pt x="7350" y="1616"/>
                      <a:pt x="7128" y="1616"/>
                    </a:cubicBezTo>
                    <a:close/>
                    <a:moveTo>
                      <a:pt x="4071" y="2071"/>
                    </a:moveTo>
                    <a:cubicBezTo>
                      <a:pt x="3935" y="2071"/>
                      <a:pt x="3797" y="2181"/>
                      <a:pt x="3837" y="2324"/>
                    </a:cubicBezTo>
                    <a:cubicBezTo>
                      <a:pt x="3863" y="2350"/>
                      <a:pt x="3863" y="2376"/>
                      <a:pt x="3889" y="2401"/>
                    </a:cubicBezTo>
                    <a:cubicBezTo>
                      <a:pt x="3938" y="2451"/>
                      <a:pt x="3999" y="2479"/>
                      <a:pt x="4063" y="2479"/>
                    </a:cubicBezTo>
                    <a:cubicBezTo>
                      <a:pt x="4098" y="2479"/>
                      <a:pt x="4134" y="2471"/>
                      <a:pt x="4171" y="2452"/>
                    </a:cubicBezTo>
                    <a:cubicBezTo>
                      <a:pt x="4325" y="2376"/>
                      <a:pt x="4325" y="2170"/>
                      <a:pt x="4171" y="2093"/>
                    </a:cubicBezTo>
                    <a:cubicBezTo>
                      <a:pt x="4140" y="2078"/>
                      <a:pt x="4105" y="2071"/>
                      <a:pt x="4071" y="2071"/>
                    </a:cubicBezTo>
                    <a:close/>
                    <a:moveTo>
                      <a:pt x="13880" y="2168"/>
                    </a:moveTo>
                    <a:cubicBezTo>
                      <a:pt x="13496" y="2168"/>
                      <a:pt x="13071" y="2519"/>
                      <a:pt x="13197" y="2940"/>
                    </a:cubicBezTo>
                    <a:lnTo>
                      <a:pt x="13171" y="2914"/>
                    </a:lnTo>
                    <a:lnTo>
                      <a:pt x="13171" y="2914"/>
                    </a:lnTo>
                    <a:cubicBezTo>
                      <a:pt x="13197" y="3017"/>
                      <a:pt x="13248" y="3068"/>
                      <a:pt x="13299" y="3145"/>
                    </a:cubicBezTo>
                    <a:cubicBezTo>
                      <a:pt x="13438" y="3300"/>
                      <a:pt x="13634" y="3386"/>
                      <a:pt x="13834" y="3386"/>
                    </a:cubicBezTo>
                    <a:cubicBezTo>
                      <a:pt x="13931" y="3386"/>
                      <a:pt x="14028" y="3366"/>
                      <a:pt x="14120" y="3324"/>
                    </a:cubicBezTo>
                    <a:cubicBezTo>
                      <a:pt x="14582" y="3119"/>
                      <a:pt x="14582" y="2452"/>
                      <a:pt x="14120" y="2222"/>
                    </a:cubicBezTo>
                    <a:cubicBezTo>
                      <a:pt x="14046" y="2185"/>
                      <a:pt x="13964" y="2168"/>
                      <a:pt x="13880" y="2168"/>
                    </a:cubicBezTo>
                    <a:close/>
                    <a:moveTo>
                      <a:pt x="11052" y="2873"/>
                    </a:moveTo>
                    <a:cubicBezTo>
                      <a:pt x="10986" y="2873"/>
                      <a:pt x="10922" y="2893"/>
                      <a:pt x="10863" y="2940"/>
                    </a:cubicBezTo>
                    <a:cubicBezTo>
                      <a:pt x="10812" y="2965"/>
                      <a:pt x="10786" y="3017"/>
                      <a:pt x="10761" y="3068"/>
                    </a:cubicBezTo>
                    <a:cubicBezTo>
                      <a:pt x="10658" y="3222"/>
                      <a:pt x="10710" y="3427"/>
                      <a:pt x="10838" y="3581"/>
                    </a:cubicBezTo>
                    <a:cubicBezTo>
                      <a:pt x="10910" y="3645"/>
                      <a:pt x="10998" y="3674"/>
                      <a:pt x="11085" y="3674"/>
                    </a:cubicBezTo>
                    <a:cubicBezTo>
                      <a:pt x="11275" y="3674"/>
                      <a:pt x="11461" y="3535"/>
                      <a:pt x="11479" y="3324"/>
                    </a:cubicBezTo>
                    <a:cubicBezTo>
                      <a:pt x="11499" y="3106"/>
                      <a:pt x="11273" y="2873"/>
                      <a:pt x="11052" y="2873"/>
                    </a:cubicBezTo>
                    <a:close/>
                    <a:moveTo>
                      <a:pt x="16379" y="3486"/>
                    </a:moveTo>
                    <a:cubicBezTo>
                      <a:pt x="16118" y="3486"/>
                      <a:pt x="15832" y="3726"/>
                      <a:pt x="15915" y="4017"/>
                    </a:cubicBezTo>
                    <a:cubicBezTo>
                      <a:pt x="15915" y="4068"/>
                      <a:pt x="15941" y="4119"/>
                      <a:pt x="15992" y="4170"/>
                    </a:cubicBezTo>
                    <a:cubicBezTo>
                      <a:pt x="16098" y="4277"/>
                      <a:pt x="16241" y="4334"/>
                      <a:pt x="16378" y="4334"/>
                    </a:cubicBezTo>
                    <a:cubicBezTo>
                      <a:pt x="16440" y="4334"/>
                      <a:pt x="16500" y="4323"/>
                      <a:pt x="16556" y="4299"/>
                    </a:cubicBezTo>
                    <a:cubicBezTo>
                      <a:pt x="16889" y="4145"/>
                      <a:pt x="16889" y="3683"/>
                      <a:pt x="16556" y="3529"/>
                    </a:cubicBezTo>
                    <a:cubicBezTo>
                      <a:pt x="16502" y="3500"/>
                      <a:pt x="16441" y="3486"/>
                      <a:pt x="16379" y="3486"/>
                    </a:cubicBezTo>
                    <a:close/>
                    <a:moveTo>
                      <a:pt x="4904" y="3922"/>
                    </a:moveTo>
                    <a:cubicBezTo>
                      <a:pt x="4663" y="3922"/>
                      <a:pt x="4396" y="4153"/>
                      <a:pt x="4478" y="4401"/>
                    </a:cubicBezTo>
                    <a:cubicBezTo>
                      <a:pt x="4478" y="4453"/>
                      <a:pt x="4504" y="4504"/>
                      <a:pt x="4555" y="4529"/>
                    </a:cubicBezTo>
                    <a:cubicBezTo>
                      <a:pt x="4644" y="4636"/>
                      <a:pt x="4769" y="4693"/>
                      <a:pt x="4897" y="4693"/>
                    </a:cubicBezTo>
                    <a:cubicBezTo>
                      <a:pt x="4955" y="4693"/>
                      <a:pt x="5013" y="4681"/>
                      <a:pt x="5068" y="4658"/>
                    </a:cubicBezTo>
                    <a:cubicBezTo>
                      <a:pt x="5376" y="4529"/>
                      <a:pt x="5376" y="4094"/>
                      <a:pt x="5068" y="3965"/>
                    </a:cubicBezTo>
                    <a:cubicBezTo>
                      <a:pt x="5018" y="3935"/>
                      <a:pt x="4962" y="3922"/>
                      <a:pt x="4904" y="3922"/>
                    </a:cubicBezTo>
                    <a:close/>
                    <a:moveTo>
                      <a:pt x="9543" y="4424"/>
                    </a:moveTo>
                    <a:cubicBezTo>
                      <a:pt x="9154" y="4424"/>
                      <a:pt x="8716" y="4772"/>
                      <a:pt x="8863" y="5171"/>
                    </a:cubicBezTo>
                    <a:lnTo>
                      <a:pt x="8838" y="5171"/>
                    </a:lnTo>
                    <a:cubicBezTo>
                      <a:pt x="8863" y="5247"/>
                      <a:pt x="8915" y="5324"/>
                      <a:pt x="8966" y="5376"/>
                    </a:cubicBezTo>
                    <a:cubicBezTo>
                      <a:pt x="9111" y="5539"/>
                      <a:pt x="9321" y="5625"/>
                      <a:pt x="9531" y="5625"/>
                    </a:cubicBezTo>
                    <a:cubicBezTo>
                      <a:pt x="9617" y="5625"/>
                      <a:pt x="9704" y="5611"/>
                      <a:pt x="9786" y="5581"/>
                    </a:cubicBezTo>
                    <a:cubicBezTo>
                      <a:pt x="10248" y="5350"/>
                      <a:pt x="10248" y="4709"/>
                      <a:pt x="9786" y="4478"/>
                    </a:cubicBezTo>
                    <a:cubicBezTo>
                      <a:pt x="9712" y="4441"/>
                      <a:pt x="9629" y="4424"/>
                      <a:pt x="9543" y="4424"/>
                    </a:cubicBezTo>
                    <a:close/>
                    <a:moveTo>
                      <a:pt x="803" y="4566"/>
                    </a:moveTo>
                    <a:cubicBezTo>
                      <a:pt x="420" y="4566"/>
                      <a:pt x="1" y="4912"/>
                      <a:pt x="145" y="5324"/>
                    </a:cubicBezTo>
                    <a:lnTo>
                      <a:pt x="119" y="5324"/>
                    </a:lnTo>
                    <a:cubicBezTo>
                      <a:pt x="145" y="5401"/>
                      <a:pt x="196" y="5478"/>
                      <a:pt x="247" y="5530"/>
                    </a:cubicBezTo>
                    <a:cubicBezTo>
                      <a:pt x="393" y="5693"/>
                      <a:pt x="602" y="5779"/>
                      <a:pt x="812" y="5779"/>
                    </a:cubicBezTo>
                    <a:cubicBezTo>
                      <a:pt x="899" y="5779"/>
                      <a:pt x="986" y="5765"/>
                      <a:pt x="1068" y="5735"/>
                    </a:cubicBezTo>
                    <a:cubicBezTo>
                      <a:pt x="1530" y="5504"/>
                      <a:pt x="1530" y="4837"/>
                      <a:pt x="1068" y="4632"/>
                    </a:cubicBezTo>
                    <a:cubicBezTo>
                      <a:pt x="988" y="4587"/>
                      <a:pt x="896" y="4566"/>
                      <a:pt x="803" y="4566"/>
                    </a:cubicBezTo>
                    <a:close/>
                    <a:moveTo>
                      <a:pt x="15597" y="5507"/>
                    </a:moveTo>
                    <a:cubicBezTo>
                      <a:pt x="15474" y="5507"/>
                      <a:pt x="15336" y="5617"/>
                      <a:pt x="15376" y="5760"/>
                    </a:cubicBezTo>
                    <a:cubicBezTo>
                      <a:pt x="15376" y="5786"/>
                      <a:pt x="15402" y="5812"/>
                      <a:pt x="15428" y="5837"/>
                    </a:cubicBezTo>
                    <a:cubicBezTo>
                      <a:pt x="15461" y="5887"/>
                      <a:pt x="15515" y="5915"/>
                      <a:pt x="15577" y="5915"/>
                    </a:cubicBezTo>
                    <a:cubicBezTo>
                      <a:pt x="15612" y="5915"/>
                      <a:pt x="15648" y="5907"/>
                      <a:pt x="15684" y="5889"/>
                    </a:cubicBezTo>
                    <a:cubicBezTo>
                      <a:pt x="15838" y="5812"/>
                      <a:pt x="15838" y="5606"/>
                      <a:pt x="15684" y="5530"/>
                    </a:cubicBezTo>
                    <a:cubicBezTo>
                      <a:pt x="15658" y="5514"/>
                      <a:pt x="15628" y="5507"/>
                      <a:pt x="15597" y="5507"/>
                    </a:cubicBezTo>
                    <a:close/>
                    <a:moveTo>
                      <a:pt x="6804" y="5935"/>
                    </a:moveTo>
                    <a:cubicBezTo>
                      <a:pt x="6729" y="5935"/>
                      <a:pt x="6636" y="6001"/>
                      <a:pt x="6658" y="6068"/>
                    </a:cubicBezTo>
                    <a:cubicBezTo>
                      <a:pt x="6658" y="6094"/>
                      <a:pt x="6684" y="6094"/>
                      <a:pt x="6684" y="6119"/>
                    </a:cubicBezTo>
                    <a:cubicBezTo>
                      <a:pt x="6702" y="6137"/>
                      <a:pt x="6746" y="6156"/>
                      <a:pt x="6788" y="6156"/>
                    </a:cubicBezTo>
                    <a:cubicBezTo>
                      <a:pt x="6805" y="6156"/>
                      <a:pt x="6823" y="6152"/>
                      <a:pt x="6838" y="6145"/>
                    </a:cubicBezTo>
                    <a:cubicBezTo>
                      <a:pt x="6914" y="6119"/>
                      <a:pt x="6914" y="5991"/>
                      <a:pt x="6838" y="5940"/>
                    </a:cubicBezTo>
                    <a:cubicBezTo>
                      <a:pt x="6827" y="5936"/>
                      <a:pt x="6816" y="5935"/>
                      <a:pt x="6804" y="5935"/>
                    </a:cubicBezTo>
                    <a:close/>
                    <a:moveTo>
                      <a:pt x="17748" y="6091"/>
                    </a:moveTo>
                    <a:cubicBezTo>
                      <a:pt x="17360" y="6091"/>
                      <a:pt x="16922" y="6438"/>
                      <a:pt x="17069" y="6837"/>
                    </a:cubicBezTo>
                    <a:lnTo>
                      <a:pt x="17043" y="6837"/>
                    </a:lnTo>
                    <a:cubicBezTo>
                      <a:pt x="17069" y="6914"/>
                      <a:pt x="17120" y="6991"/>
                      <a:pt x="17171" y="7068"/>
                    </a:cubicBezTo>
                    <a:cubicBezTo>
                      <a:pt x="17310" y="7224"/>
                      <a:pt x="17506" y="7309"/>
                      <a:pt x="17706" y="7309"/>
                    </a:cubicBezTo>
                    <a:cubicBezTo>
                      <a:pt x="17803" y="7309"/>
                      <a:pt x="17900" y="7289"/>
                      <a:pt x="17992" y="7248"/>
                    </a:cubicBezTo>
                    <a:cubicBezTo>
                      <a:pt x="18454" y="7042"/>
                      <a:pt x="18454" y="6376"/>
                      <a:pt x="17992" y="6145"/>
                    </a:cubicBezTo>
                    <a:cubicBezTo>
                      <a:pt x="17918" y="6108"/>
                      <a:pt x="17834" y="6091"/>
                      <a:pt x="17748" y="6091"/>
                    </a:cubicBezTo>
                    <a:close/>
                    <a:moveTo>
                      <a:pt x="8075" y="7152"/>
                    </a:moveTo>
                    <a:cubicBezTo>
                      <a:pt x="8008" y="7152"/>
                      <a:pt x="7944" y="7173"/>
                      <a:pt x="7889" y="7222"/>
                    </a:cubicBezTo>
                    <a:lnTo>
                      <a:pt x="7863" y="7222"/>
                    </a:lnTo>
                    <a:cubicBezTo>
                      <a:pt x="7838" y="7248"/>
                      <a:pt x="7812" y="7273"/>
                      <a:pt x="7786" y="7324"/>
                    </a:cubicBezTo>
                    <a:cubicBezTo>
                      <a:pt x="7684" y="7504"/>
                      <a:pt x="7709" y="7709"/>
                      <a:pt x="7838" y="7837"/>
                    </a:cubicBezTo>
                    <a:cubicBezTo>
                      <a:pt x="7923" y="7914"/>
                      <a:pt x="8023" y="7948"/>
                      <a:pt x="8118" y="7948"/>
                    </a:cubicBezTo>
                    <a:cubicBezTo>
                      <a:pt x="8308" y="7948"/>
                      <a:pt x="8479" y="7812"/>
                      <a:pt x="8479" y="7607"/>
                    </a:cubicBezTo>
                    <a:cubicBezTo>
                      <a:pt x="8518" y="7372"/>
                      <a:pt x="8288" y="7152"/>
                      <a:pt x="8075" y="7152"/>
                    </a:cubicBezTo>
                    <a:close/>
                    <a:moveTo>
                      <a:pt x="4203" y="6925"/>
                    </a:moveTo>
                    <a:cubicBezTo>
                      <a:pt x="3813" y="6925"/>
                      <a:pt x="3406" y="7271"/>
                      <a:pt x="3530" y="7683"/>
                    </a:cubicBezTo>
                    <a:cubicBezTo>
                      <a:pt x="3555" y="7760"/>
                      <a:pt x="3607" y="7837"/>
                      <a:pt x="3658" y="7889"/>
                    </a:cubicBezTo>
                    <a:cubicBezTo>
                      <a:pt x="3803" y="8052"/>
                      <a:pt x="4013" y="8138"/>
                      <a:pt x="4223" y="8138"/>
                    </a:cubicBezTo>
                    <a:cubicBezTo>
                      <a:pt x="4309" y="8138"/>
                      <a:pt x="4396" y="8124"/>
                      <a:pt x="4478" y="8094"/>
                    </a:cubicBezTo>
                    <a:cubicBezTo>
                      <a:pt x="4940" y="7863"/>
                      <a:pt x="4940" y="7196"/>
                      <a:pt x="4478" y="6991"/>
                    </a:cubicBezTo>
                    <a:cubicBezTo>
                      <a:pt x="4393" y="6946"/>
                      <a:pt x="4299" y="6925"/>
                      <a:pt x="4203" y="6925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" name="Google Shape;589;p13"/>
            <p:cNvSpPr/>
            <p:nvPr/>
          </p:nvSpPr>
          <p:spPr>
            <a:xfrm>
              <a:off x="-2054775" y="3375800"/>
              <a:ext cx="1243175" cy="1169575"/>
            </a:xfrm>
            <a:custGeom>
              <a:avLst/>
              <a:gdLst/>
              <a:ahLst/>
              <a:cxnLst/>
              <a:rect l="l" t="t" r="r" b="b"/>
              <a:pathLst>
                <a:path w="49727" h="46783" extrusionOk="0">
                  <a:moveTo>
                    <a:pt x="49209" y="0"/>
                  </a:moveTo>
                  <a:cubicBezTo>
                    <a:pt x="49160" y="0"/>
                    <a:pt x="49108" y="11"/>
                    <a:pt x="49055" y="36"/>
                  </a:cubicBezTo>
                  <a:cubicBezTo>
                    <a:pt x="34592" y="8729"/>
                    <a:pt x="14361" y="23807"/>
                    <a:pt x="180" y="46218"/>
                  </a:cubicBezTo>
                  <a:cubicBezTo>
                    <a:pt x="1" y="46449"/>
                    <a:pt x="206" y="46782"/>
                    <a:pt x="488" y="46782"/>
                  </a:cubicBezTo>
                  <a:cubicBezTo>
                    <a:pt x="616" y="46782"/>
                    <a:pt x="744" y="46705"/>
                    <a:pt x="796" y="46603"/>
                  </a:cubicBezTo>
                  <a:cubicBezTo>
                    <a:pt x="14899" y="24320"/>
                    <a:pt x="35028" y="9319"/>
                    <a:pt x="49439" y="677"/>
                  </a:cubicBezTo>
                  <a:cubicBezTo>
                    <a:pt x="49727" y="434"/>
                    <a:pt x="49519" y="0"/>
                    <a:pt x="492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0" name="Google Shape;590;p13"/>
          <p:cNvGrpSpPr/>
          <p:nvPr/>
        </p:nvGrpSpPr>
        <p:grpSpPr>
          <a:xfrm rot="-489106" flipH="1">
            <a:off x="7834474" y="-380656"/>
            <a:ext cx="1617222" cy="2466207"/>
            <a:chOff x="7518282" y="2373612"/>
            <a:chExt cx="1544209" cy="2355088"/>
          </a:xfrm>
        </p:grpSpPr>
        <p:sp>
          <p:nvSpPr>
            <p:cNvPr id="591" name="Google Shape;591;p13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13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13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13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3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13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13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3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9" name="Google Shape;599;p13"/>
          <p:cNvGrpSpPr/>
          <p:nvPr/>
        </p:nvGrpSpPr>
        <p:grpSpPr>
          <a:xfrm rot="9505959">
            <a:off x="8044818" y="4196787"/>
            <a:ext cx="1853750" cy="1819927"/>
            <a:chOff x="7928300" y="-514224"/>
            <a:chExt cx="1853722" cy="1819900"/>
          </a:xfrm>
        </p:grpSpPr>
        <p:sp>
          <p:nvSpPr>
            <p:cNvPr id="600" name="Google Shape;600;p13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3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3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3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3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3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3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3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3"/>
            <p:cNvSpPr/>
            <p:nvPr/>
          </p:nvSpPr>
          <p:spPr>
            <a:xfrm>
              <a:off x="8679096" y="377863"/>
              <a:ext cx="1102926" cy="858624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9" name="Google Shape;609;p13"/>
          <p:cNvGrpSpPr/>
          <p:nvPr/>
        </p:nvGrpSpPr>
        <p:grpSpPr>
          <a:xfrm>
            <a:off x="709150" y="1254739"/>
            <a:ext cx="7726200" cy="3428563"/>
            <a:chOff x="709144" y="1137300"/>
            <a:chExt cx="7726200" cy="3546300"/>
          </a:xfrm>
        </p:grpSpPr>
        <p:sp>
          <p:nvSpPr>
            <p:cNvPr id="610" name="Google Shape;610;p13"/>
            <p:cNvSpPr/>
            <p:nvPr/>
          </p:nvSpPr>
          <p:spPr>
            <a:xfrm>
              <a:off x="785344" y="12135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3"/>
            <p:cNvSpPr/>
            <p:nvPr/>
          </p:nvSpPr>
          <p:spPr>
            <a:xfrm>
              <a:off x="709144" y="1137300"/>
              <a:ext cx="7650000" cy="3470100"/>
            </a:xfrm>
            <a:prstGeom prst="roundRect">
              <a:avLst>
                <a:gd name="adj" fmla="val 8345"/>
              </a:avLst>
            </a:pr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2" name="Google Shape;612;p13"/>
          <p:cNvSpPr txBox="1">
            <a:spLocks noGrp="1"/>
          </p:cNvSpPr>
          <p:nvPr>
            <p:ph type="title" hasCustomPrompt="1"/>
          </p:nvPr>
        </p:nvSpPr>
        <p:spPr>
          <a:xfrm>
            <a:off x="2574025" y="16409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3" name="Google Shape;613;p13"/>
          <p:cNvSpPr txBox="1">
            <a:spLocks noGrp="1"/>
          </p:cNvSpPr>
          <p:nvPr>
            <p:ph type="subTitle" idx="1"/>
          </p:nvPr>
        </p:nvSpPr>
        <p:spPr>
          <a:xfrm>
            <a:off x="1663075" y="2179105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4" name="Google Shape;614;p13"/>
          <p:cNvSpPr txBox="1">
            <a:spLocks noGrp="1"/>
          </p:cNvSpPr>
          <p:nvPr>
            <p:ph type="subTitle" idx="2"/>
          </p:nvPr>
        </p:nvSpPr>
        <p:spPr>
          <a:xfrm>
            <a:off x="1483975" y="249402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5" name="Google Shape;615;p13"/>
          <p:cNvSpPr txBox="1">
            <a:spLocks noGrp="1"/>
          </p:cNvSpPr>
          <p:nvPr>
            <p:ph type="title" idx="3" hasCustomPrompt="1"/>
          </p:nvPr>
        </p:nvSpPr>
        <p:spPr>
          <a:xfrm>
            <a:off x="5836475" y="16409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6" name="Google Shape;616;p13"/>
          <p:cNvSpPr txBox="1">
            <a:spLocks noGrp="1"/>
          </p:cNvSpPr>
          <p:nvPr>
            <p:ph type="subTitle" idx="4"/>
          </p:nvPr>
        </p:nvSpPr>
        <p:spPr>
          <a:xfrm>
            <a:off x="4925525" y="2179105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17" name="Google Shape;617;p13"/>
          <p:cNvSpPr txBox="1">
            <a:spLocks noGrp="1"/>
          </p:cNvSpPr>
          <p:nvPr>
            <p:ph type="subTitle" idx="5"/>
          </p:nvPr>
        </p:nvSpPr>
        <p:spPr>
          <a:xfrm>
            <a:off x="4746425" y="249402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18" name="Google Shape;618;p13"/>
          <p:cNvSpPr txBox="1">
            <a:spLocks noGrp="1"/>
          </p:cNvSpPr>
          <p:nvPr>
            <p:ph type="title" idx="6" hasCustomPrompt="1"/>
          </p:nvPr>
        </p:nvSpPr>
        <p:spPr>
          <a:xfrm>
            <a:off x="2574025" y="32014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19" name="Google Shape;619;p13"/>
          <p:cNvSpPr txBox="1">
            <a:spLocks noGrp="1"/>
          </p:cNvSpPr>
          <p:nvPr>
            <p:ph type="subTitle" idx="7"/>
          </p:nvPr>
        </p:nvSpPr>
        <p:spPr>
          <a:xfrm>
            <a:off x="1663075" y="3755739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0" name="Google Shape;620;p13"/>
          <p:cNvSpPr txBox="1">
            <a:spLocks noGrp="1"/>
          </p:cNvSpPr>
          <p:nvPr>
            <p:ph type="subTitle" idx="8"/>
          </p:nvPr>
        </p:nvSpPr>
        <p:spPr>
          <a:xfrm>
            <a:off x="1483975" y="403467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1" name="Google Shape;621;p13"/>
          <p:cNvSpPr txBox="1">
            <a:spLocks noGrp="1"/>
          </p:cNvSpPr>
          <p:nvPr>
            <p:ph type="title" idx="9" hasCustomPrompt="1"/>
          </p:nvPr>
        </p:nvSpPr>
        <p:spPr>
          <a:xfrm>
            <a:off x="5836475" y="3201413"/>
            <a:ext cx="7335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3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None/>
              <a:defRPr sz="2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622" name="Google Shape;622;p13"/>
          <p:cNvSpPr txBox="1">
            <a:spLocks noGrp="1"/>
          </p:cNvSpPr>
          <p:nvPr>
            <p:ph type="subTitle" idx="13"/>
          </p:nvPr>
        </p:nvSpPr>
        <p:spPr>
          <a:xfrm>
            <a:off x="4925525" y="3755739"/>
            <a:ext cx="2555400" cy="32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1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 sz="28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623" name="Google Shape;623;p13"/>
          <p:cNvSpPr txBox="1">
            <a:spLocks noGrp="1"/>
          </p:cNvSpPr>
          <p:nvPr>
            <p:ph type="subTitle" idx="14"/>
          </p:nvPr>
        </p:nvSpPr>
        <p:spPr>
          <a:xfrm>
            <a:off x="4746425" y="4034675"/>
            <a:ext cx="2913600" cy="40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24" name="Google Shape;624;p13"/>
          <p:cNvSpPr txBox="1">
            <a:spLocks noGrp="1"/>
          </p:cNvSpPr>
          <p:nvPr>
            <p:ph type="title" idx="15"/>
          </p:nvPr>
        </p:nvSpPr>
        <p:spPr>
          <a:xfrm>
            <a:off x="2501700" y="583847"/>
            <a:ext cx="4140600" cy="405600"/>
          </a:xfrm>
          <a:prstGeom prst="rect">
            <a:avLst/>
          </a:prstGeom>
          <a:effectLst>
            <a:outerShdw dist="28575" dir="192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">
    <p:spTree>
      <p:nvGrpSpPr>
        <p:cNvPr id="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2" name="Google Shape;792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3" name="Google Shape;793;p17"/>
          <p:cNvGrpSpPr/>
          <p:nvPr/>
        </p:nvGrpSpPr>
        <p:grpSpPr>
          <a:xfrm>
            <a:off x="-422582" y="3175579"/>
            <a:ext cx="2744011" cy="2153124"/>
            <a:chOff x="-2415600" y="2986400"/>
            <a:chExt cx="1943075" cy="1524659"/>
          </a:xfrm>
        </p:grpSpPr>
        <p:sp>
          <p:nvSpPr>
            <p:cNvPr id="794" name="Google Shape;794;p17"/>
            <p:cNvSpPr/>
            <p:nvPr/>
          </p:nvSpPr>
          <p:spPr>
            <a:xfrm>
              <a:off x="-2415600" y="2986400"/>
              <a:ext cx="1117375" cy="1251275"/>
            </a:xfrm>
            <a:custGeom>
              <a:avLst/>
              <a:gdLst/>
              <a:ahLst/>
              <a:cxnLst/>
              <a:rect l="l" t="t" r="r" b="b"/>
              <a:pathLst>
                <a:path w="44695" h="50051" extrusionOk="0">
                  <a:moveTo>
                    <a:pt x="11387" y="1"/>
                  </a:moveTo>
                  <a:cubicBezTo>
                    <a:pt x="10743" y="1"/>
                    <a:pt x="10152" y="449"/>
                    <a:pt x="10001" y="1099"/>
                  </a:cubicBezTo>
                  <a:lnTo>
                    <a:pt x="180" y="41127"/>
                  </a:lnTo>
                  <a:cubicBezTo>
                    <a:pt x="0" y="41896"/>
                    <a:pt x="462" y="42665"/>
                    <a:pt x="1257" y="42871"/>
                  </a:cubicBezTo>
                  <a:lnTo>
                    <a:pt x="33617" y="50051"/>
                  </a:lnTo>
                  <a:lnTo>
                    <a:pt x="44695" y="8433"/>
                  </a:lnTo>
                  <a:lnTo>
                    <a:pt x="11744" y="48"/>
                  </a:lnTo>
                  <a:cubicBezTo>
                    <a:pt x="11625" y="16"/>
                    <a:pt x="11505" y="1"/>
                    <a:pt x="113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7"/>
            <p:cNvSpPr/>
            <p:nvPr/>
          </p:nvSpPr>
          <p:spPr>
            <a:xfrm>
              <a:off x="-1586075" y="3188225"/>
              <a:ext cx="1113550" cy="1279575"/>
            </a:xfrm>
            <a:custGeom>
              <a:avLst/>
              <a:gdLst/>
              <a:ahLst/>
              <a:cxnLst/>
              <a:rect l="l" t="t" r="r" b="b"/>
              <a:pathLst>
                <a:path w="44542" h="51183" extrusionOk="0">
                  <a:moveTo>
                    <a:pt x="10411" y="1"/>
                  </a:moveTo>
                  <a:lnTo>
                    <a:pt x="0" y="41772"/>
                  </a:lnTo>
                  <a:lnTo>
                    <a:pt x="31797" y="51132"/>
                  </a:lnTo>
                  <a:cubicBezTo>
                    <a:pt x="31925" y="51166"/>
                    <a:pt x="32054" y="51182"/>
                    <a:pt x="32181" y="51182"/>
                  </a:cubicBezTo>
                  <a:cubicBezTo>
                    <a:pt x="32815" y="51182"/>
                    <a:pt x="33395" y="50773"/>
                    <a:pt x="33566" y="50132"/>
                  </a:cubicBezTo>
                  <a:lnTo>
                    <a:pt x="44336" y="10360"/>
                  </a:lnTo>
                  <a:cubicBezTo>
                    <a:pt x="44541" y="9591"/>
                    <a:pt x="44080" y="8796"/>
                    <a:pt x="43310" y="8591"/>
                  </a:cubicBezTo>
                  <a:lnTo>
                    <a:pt x="1041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17"/>
            <p:cNvSpPr/>
            <p:nvPr/>
          </p:nvSpPr>
          <p:spPr>
            <a:xfrm>
              <a:off x="-2402775" y="2994000"/>
              <a:ext cx="1133400" cy="1217400"/>
            </a:xfrm>
            <a:custGeom>
              <a:avLst/>
              <a:gdLst/>
              <a:ahLst/>
              <a:cxnLst/>
              <a:rect l="l" t="t" r="r" b="b"/>
              <a:pathLst>
                <a:path w="45336" h="48696" extrusionOk="0">
                  <a:moveTo>
                    <a:pt x="12283" y="0"/>
                  </a:moveTo>
                  <a:lnTo>
                    <a:pt x="0" y="41900"/>
                  </a:lnTo>
                  <a:lnTo>
                    <a:pt x="19104" y="42131"/>
                  </a:lnTo>
                  <a:cubicBezTo>
                    <a:pt x="23976" y="42823"/>
                    <a:pt x="28540" y="44874"/>
                    <a:pt x="32309" y="48054"/>
                  </a:cubicBezTo>
                  <a:lnTo>
                    <a:pt x="33053" y="48695"/>
                  </a:lnTo>
                  <a:lnTo>
                    <a:pt x="45336" y="6770"/>
                  </a:lnTo>
                  <a:lnTo>
                    <a:pt x="44567" y="6129"/>
                  </a:lnTo>
                  <a:cubicBezTo>
                    <a:pt x="40797" y="2975"/>
                    <a:pt x="36233" y="923"/>
                    <a:pt x="31361" y="231"/>
                  </a:cubicBezTo>
                  <a:lnTo>
                    <a:pt x="1228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17"/>
            <p:cNvSpPr/>
            <p:nvPr/>
          </p:nvSpPr>
          <p:spPr>
            <a:xfrm>
              <a:off x="-2351263" y="3014809"/>
              <a:ext cx="1085975" cy="1231500"/>
            </a:xfrm>
            <a:custGeom>
              <a:avLst/>
              <a:gdLst/>
              <a:ahLst/>
              <a:cxnLst/>
              <a:rect l="l" t="t" r="r" b="b"/>
              <a:pathLst>
                <a:path w="43439" h="49260" extrusionOk="0">
                  <a:moveTo>
                    <a:pt x="12258" y="0"/>
                  </a:moveTo>
                  <a:lnTo>
                    <a:pt x="1" y="41925"/>
                  </a:lnTo>
                  <a:lnTo>
                    <a:pt x="17207" y="42695"/>
                  </a:lnTo>
                  <a:cubicBezTo>
                    <a:pt x="22079" y="43387"/>
                    <a:pt x="26643" y="45438"/>
                    <a:pt x="30412" y="48618"/>
                  </a:cubicBezTo>
                  <a:lnTo>
                    <a:pt x="31156" y="49259"/>
                  </a:lnTo>
                  <a:lnTo>
                    <a:pt x="43439" y="7334"/>
                  </a:lnTo>
                  <a:lnTo>
                    <a:pt x="42670" y="6693"/>
                  </a:lnTo>
                  <a:cubicBezTo>
                    <a:pt x="38900" y="3539"/>
                    <a:pt x="34336" y="1487"/>
                    <a:pt x="29464" y="769"/>
                  </a:cubicBezTo>
                  <a:lnTo>
                    <a:pt x="12258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7"/>
            <p:cNvSpPr/>
            <p:nvPr/>
          </p:nvSpPr>
          <p:spPr>
            <a:xfrm>
              <a:off x="-1573663" y="3188659"/>
              <a:ext cx="1070600" cy="1322400"/>
            </a:xfrm>
            <a:custGeom>
              <a:avLst/>
              <a:gdLst/>
              <a:ahLst/>
              <a:cxnLst/>
              <a:rect l="l" t="t" r="r" b="b"/>
              <a:pathLst>
                <a:path w="42824" h="52896" extrusionOk="0">
                  <a:moveTo>
                    <a:pt x="17135" y="1"/>
                  </a:moveTo>
                  <a:cubicBezTo>
                    <a:pt x="15803" y="1"/>
                    <a:pt x="14490" y="86"/>
                    <a:pt x="13232" y="252"/>
                  </a:cubicBezTo>
                  <a:lnTo>
                    <a:pt x="12258" y="380"/>
                  </a:lnTo>
                  <a:lnTo>
                    <a:pt x="1" y="42280"/>
                  </a:lnTo>
                  <a:lnTo>
                    <a:pt x="975" y="42151"/>
                  </a:lnTo>
                  <a:cubicBezTo>
                    <a:pt x="2113" y="42002"/>
                    <a:pt x="3255" y="41927"/>
                    <a:pt x="4394" y="41927"/>
                  </a:cubicBezTo>
                  <a:cubicBezTo>
                    <a:pt x="8133" y="41927"/>
                    <a:pt x="11844" y="42727"/>
                    <a:pt x="15284" y="44280"/>
                  </a:cubicBezTo>
                  <a:lnTo>
                    <a:pt x="30208" y="52895"/>
                  </a:lnTo>
                  <a:lnTo>
                    <a:pt x="42824" y="9124"/>
                  </a:lnTo>
                  <a:lnTo>
                    <a:pt x="28284" y="2226"/>
                  </a:lnTo>
                  <a:cubicBezTo>
                    <a:pt x="24955" y="704"/>
                    <a:pt x="20963" y="1"/>
                    <a:pt x="17135" y="1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9" name="Google Shape;799;p17"/>
            <p:cNvGrpSpPr/>
            <p:nvPr/>
          </p:nvGrpSpPr>
          <p:grpSpPr>
            <a:xfrm>
              <a:off x="-2218800" y="3088875"/>
              <a:ext cx="1598825" cy="1190475"/>
              <a:chOff x="-2218800" y="3088875"/>
              <a:chExt cx="1598825" cy="1190475"/>
            </a:xfrm>
          </p:grpSpPr>
          <p:sp>
            <p:nvSpPr>
              <p:cNvPr id="800" name="Google Shape;800;p17"/>
              <p:cNvSpPr/>
              <p:nvPr/>
            </p:nvSpPr>
            <p:spPr>
              <a:xfrm>
                <a:off x="-2218800" y="3088875"/>
                <a:ext cx="841100" cy="9853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413" extrusionOk="0">
                    <a:moveTo>
                      <a:pt x="9539" y="0"/>
                    </a:moveTo>
                    <a:lnTo>
                      <a:pt x="9462" y="667"/>
                    </a:lnTo>
                    <a:lnTo>
                      <a:pt x="22412" y="2385"/>
                    </a:lnTo>
                    <a:cubicBezTo>
                      <a:pt x="26027" y="3077"/>
                      <a:pt x="29489" y="4436"/>
                      <a:pt x="32643" y="6360"/>
                    </a:cubicBezTo>
                    <a:lnTo>
                      <a:pt x="33284" y="6744"/>
                    </a:lnTo>
                    <a:lnTo>
                      <a:pt x="33643" y="6154"/>
                    </a:lnTo>
                    <a:lnTo>
                      <a:pt x="33002" y="5770"/>
                    </a:lnTo>
                    <a:cubicBezTo>
                      <a:pt x="29797" y="3795"/>
                      <a:pt x="26233" y="2411"/>
                      <a:pt x="22540" y="1693"/>
                    </a:cubicBezTo>
                    <a:lnTo>
                      <a:pt x="9539" y="0"/>
                    </a:lnTo>
                    <a:close/>
                    <a:moveTo>
                      <a:pt x="8668" y="2385"/>
                    </a:moveTo>
                    <a:lnTo>
                      <a:pt x="8591" y="3052"/>
                    </a:lnTo>
                    <a:lnTo>
                      <a:pt x="21540" y="4770"/>
                    </a:lnTo>
                    <a:cubicBezTo>
                      <a:pt x="25156" y="5462"/>
                      <a:pt x="28617" y="6821"/>
                      <a:pt x="31771" y="8744"/>
                    </a:cubicBezTo>
                    <a:lnTo>
                      <a:pt x="32387" y="9129"/>
                    </a:lnTo>
                    <a:lnTo>
                      <a:pt x="32771" y="8565"/>
                    </a:lnTo>
                    <a:lnTo>
                      <a:pt x="32130" y="8180"/>
                    </a:lnTo>
                    <a:cubicBezTo>
                      <a:pt x="28899" y="6206"/>
                      <a:pt x="25361" y="4821"/>
                      <a:pt x="21668" y="4103"/>
                    </a:cubicBezTo>
                    <a:lnTo>
                      <a:pt x="8668" y="2385"/>
                    </a:lnTo>
                    <a:close/>
                    <a:moveTo>
                      <a:pt x="7796" y="4795"/>
                    </a:moveTo>
                    <a:lnTo>
                      <a:pt x="7719" y="5488"/>
                    </a:lnTo>
                    <a:lnTo>
                      <a:pt x="20668" y="7180"/>
                    </a:lnTo>
                    <a:cubicBezTo>
                      <a:pt x="24284" y="7898"/>
                      <a:pt x="27746" y="9232"/>
                      <a:pt x="30900" y="11180"/>
                    </a:cubicBezTo>
                    <a:lnTo>
                      <a:pt x="31515" y="11565"/>
                    </a:lnTo>
                    <a:lnTo>
                      <a:pt x="31874" y="10975"/>
                    </a:lnTo>
                    <a:lnTo>
                      <a:pt x="31259" y="10591"/>
                    </a:lnTo>
                    <a:cubicBezTo>
                      <a:pt x="28028" y="8616"/>
                      <a:pt x="24489" y="7231"/>
                      <a:pt x="20796" y="6513"/>
                    </a:cubicBezTo>
                    <a:lnTo>
                      <a:pt x="7796" y="4795"/>
                    </a:lnTo>
                    <a:close/>
                    <a:moveTo>
                      <a:pt x="6873" y="9206"/>
                    </a:moveTo>
                    <a:lnTo>
                      <a:pt x="6770" y="9873"/>
                    </a:lnTo>
                    <a:lnTo>
                      <a:pt x="19745" y="11591"/>
                    </a:lnTo>
                    <a:cubicBezTo>
                      <a:pt x="23361" y="12283"/>
                      <a:pt x="26822" y="13642"/>
                      <a:pt x="29976" y="15565"/>
                    </a:cubicBezTo>
                    <a:lnTo>
                      <a:pt x="30592" y="15950"/>
                    </a:lnTo>
                    <a:lnTo>
                      <a:pt x="30951" y="15386"/>
                    </a:lnTo>
                    <a:lnTo>
                      <a:pt x="30335" y="15001"/>
                    </a:lnTo>
                    <a:cubicBezTo>
                      <a:pt x="27104" y="13027"/>
                      <a:pt x="23566" y="11642"/>
                      <a:pt x="19848" y="10924"/>
                    </a:cubicBezTo>
                    <a:lnTo>
                      <a:pt x="6873" y="9206"/>
                    </a:lnTo>
                    <a:close/>
                    <a:moveTo>
                      <a:pt x="5975" y="11616"/>
                    </a:moveTo>
                    <a:lnTo>
                      <a:pt x="5898" y="12283"/>
                    </a:lnTo>
                    <a:lnTo>
                      <a:pt x="18848" y="14001"/>
                    </a:lnTo>
                    <a:cubicBezTo>
                      <a:pt x="22463" y="14693"/>
                      <a:pt x="25925" y="16052"/>
                      <a:pt x="29079" y="17976"/>
                    </a:cubicBezTo>
                    <a:lnTo>
                      <a:pt x="29694" y="18360"/>
                    </a:lnTo>
                    <a:lnTo>
                      <a:pt x="30079" y="17796"/>
                    </a:lnTo>
                    <a:lnTo>
                      <a:pt x="29438" y="17411"/>
                    </a:lnTo>
                    <a:cubicBezTo>
                      <a:pt x="26207" y="15437"/>
                      <a:pt x="22668" y="14052"/>
                      <a:pt x="18976" y="13334"/>
                    </a:cubicBezTo>
                    <a:lnTo>
                      <a:pt x="5975" y="11616"/>
                    </a:lnTo>
                    <a:close/>
                    <a:moveTo>
                      <a:pt x="5078" y="14027"/>
                    </a:moveTo>
                    <a:lnTo>
                      <a:pt x="5001" y="14693"/>
                    </a:lnTo>
                    <a:lnTo>
                      <a:pt x="17950" y="16411"/>
                    </a:lnTo>
                    <a:cubicBezTo>
                      <a:pt x="21566" y="17104"/>
                      <a:pt x="25027" y="18463"/>
                      <a:pt x="28181" y="20386"/>
                    </a:cubicBezTo>
                    <a:lnTo>
                      <a:pt x="28797" y="20796"/>
                    </a:lnTo>
                    <a:lnTo>
                      <a:pt x="29181" y="20206"/>
                    </a:lnTo>
                    <a:lnTo>
                      <a:pt x="28566" y="19822"/>
                    </a:lnTo>
                    <a:cubicBezTo>
                      <a:pt x="25335" y="17847"/>
                      <a:pt x="21796" y="16463"/>
                      <a:pt x="18104" y="15745"/>
                    </a:cubicBezTo>
                    <a:lnTo>
                      <a:pt x="5078" y="14027"/>
                    </a:lnTo>
                    <a:close/>
                    <a:moveTo>
                      <a:pt x="4078" y="19053"/>
                    </a:moveTo>
                    <a:lnTo>
                      <a:pt x="4001" y="19719"/>
                    </a:lnTo>
                    <a:lnTo>
                      <a:pt x="16950" y="21437"/>
                    </a:lnTo>
                    <a:cubicBezTo>
                      <a:pt x="20591" y="22130"/>
                      <a:pt x="24053" y="23489"/>
                      <a:pt x="27207" y="25412"/>
                    </a:cubicBezTo>
                    <a:lnTo>
                      <a:pt x="27822" y="25797"/>
                    </a:lnTo>
                    <a:lnTo>
                      <a:pt x="28181" y="25232"/>
                    </a:lnTo>
                    <a:lnTo>
                      <a:pt x="27566" y="24822"/>
                    </a:lnTo>
                    <a:cubicBezTo>
                      <a:pt x="24335" y="22848"/>
                      <a:pt x="20796" y="21463"/>
                      <a:pt x="17104" y="20745"/>
                    </a:cubicBezTo>
                    <a:lnTo>
                      <a:pt x="4078" y="19053"/>
                    </a:lnTo>
                    <a:close/>
                    <a:moveTo>
                      <a:pt x="3231" y="21463"/>
                    </a:moveTo>
                    <a:lnTo>
                      <a:pt x="3129" y="22130"/>
                    </a:lnTo>
                    <a:lnTo>
                      <a:pt x="16078" y="23848"/>
                    </a:lnTo>
                    <a:cubicBezTo>
                      <a:pt x="19899" y="24617"/>
                      <a:pt x="24438" y="26668"/>
                      <a:pt x="26310" y="27848"/>
                    </a:cubicBezTo>
                    <a:lnTo>
                      <a:pt x="26925" y="28233"/>
                    </a:lnTo>
                    <a:lnTo>
                      <a:pt x="27310" y="27643"/>
                    </a:lnTo>
                    <a:lnTo>
                      <a:pt x="26669" y="27258"/>
                    </a:lnTo>
                    <a:cubicBezTo>
                      <a:pt x="24745" y="26053"/>
                      <a:pt x="20104" y="23925"/>
                      <a:pt x="16206" y="23155"/>
                    </a:cubicBezTo>
                    <a:lnTo>
                      <a:pt x="3231" y="21463"/>
                    </a:lnTo>
                    <a:close/>
                    <a:moveTo>
                      <a:pt x="2334" y="23848"/>
                    </a:moveTo>
                    <a:lnTo>
                      <a:pt x="2231" y="24514"/>
                    </a:lnTo>
                    <a:lnTo>
                      <a:pt x="15206" y="26232"/>
                    </a:lnTo>
                    <a:cubicBezTo>
                      <a:pt x="18925" y="26976"/>
                      <a:pt x="24540" y="29669"/>
                      <a:pt x="25438" y="30233"/>
                    </a:cubicBezTo>
                    <a:lnTo>
                      <a:pt x="26053" y="30617"/>
                    </a:lnTo>
                    <a:lnTo>
                      <a:pt x="26412" y="30053"/>
                    </a:lnTo>
                    <a:lnTo>
                      <a:pt x="25797" y="29669"/>
                    </a:lnTo>
                    <a:cubicBezTo>
                      <a:pt x="24848" y="29079"/>
                      <a:pt x="19207" y="26335"/>
                      <a:pt x="15335" y="25566"/>
                    </a:cubicBezTo>
                    <a:lnTo>
                      <a:pt x="2334" y="23848"/>
                    </a:lnTo>
                    <a:close/>
                    <a:moveTo>
                      <a:pt x="1283" y="27592"/>
                    </a:moveTo>
                    <a:lnTo>
                      <a:pt x="1180" y="28284"/>
                    </a:lnTo>
                    <a:lnTo>
                      <a:pt x="14155" y="29976"/>
                    </a:lnTo>
                    <a:cubicBezTo>
                      <a:pt x="17771" y="30694"/>
                      <a:pt x="21232" y="32053"/>
                      <a:pt x="24361" y="33976"/>
                    </a:cubicBezTo>
                    <a:lnTo>
                      <a:pt x="25002" y="34361"/>
                    </a:lnTo>
                    <a:lnTo>
                      <a:pt x="25361" y="33797"/>
                    </a:lnTo>
                    <a:lnTo>
                      <a:pt x="24745" y="33387"/>
                    </a:lnTo>
                    <a:cubicBezTo>
                      <a:pt x="21514" y="31412"/>
                      <a:pt x="17976" y="30028"/>
                      <a:pt x="14258" y="29310"/>
                    </a:cubicBezTo>
                    <a:lnTo>
                      <a:pt x="1283" y="27592"/>
                    </a:lnTo>
                    <a:close/>
                    <a:moveTo>
                      <a:pt x="693" y="30156"/>
                    </a:moveTo>
                    <a:lnTo>
                      <a:pt x="590" y="30822"/>
                    </a:lnTo>
                    <a:lnTo>
                      <a:pt x="13565" y="32541"/>
                    </a:lnTo>
                    <a:cubicBezTo>
                      <a:pt x="17181" y="33233"/>
                      <a:pt x="20643" y="34592"/>
                      <a:pt x="23797" y="36515"/>
                    </a:cubicBezTo>
                    <a:lnTo>
                      <a:pt x="24412" y="36900"/>
                    </a:lnTo>
                    <a:lnTo>
                      <a:pt x="24771" y="36310"/>
                    </a:lnTo>
                    <a:lnTo>
                      <a:pt x="24130" y="35925"/>
                    </a:lnTo>
                    <a:cubicBezTo>
                      <a:pt x="20925" y="33951"/>
                      <a:pt x="17386" y="32566"/>
                      <a:pt x="13668" y="31874"/>
                    </a:cubicBezTo>
                    <a:lnTo>
                      <a:pt x="693" y="30156"/>
                    </a:lnTo>
                    <a:close/>
                    <a:moveTo>
                      <a:pt x="103" y="32643"/>
                    </a:moveTo>
                    <a:lnTo>
                      <a:pt x="0" y="33335"/>
                    </a:lnTo>
                    <a:lnTo>
                      <a:pt x="12975" y="35053"/>
                    </a:lnTo>
                    <a:cubicBezTo>
                      <a:pt x="16591" y="35746"/>
                      <a:pt x="20053" y="37105"/>
                      <a:pt x="23207" y="39028"/>
                    </a:cubicBezTo>
                    <a:lnTo>
                      <a:pt x="23848" y="39413"/>
                    </a:lnTo>
                    <a:lnTo>
                      <a:pt x="24181" y="38823"/>
                    </a:lnTo>
                    <a:lnTo>
                      <a:pt x="23540" y="38438"/>
                    </a:lnTo>
                    <a:cubicBezTo>
                      <a:pt x="20335" y="36464"/>
                      <a:pt x="16796" y="35079"/>
                      <a:pt x="13104" y="34361"/>
                    </a:cubicBezTo>
                    <a:lnTo>
                      <a:pt x="103" y="32643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1" name="Google Shape;801;p17"/>
              <p:cNvSpPr/>
              <p:nvPr/>
            </p:nvSpPr>
            <p:spPr>
              <a:xfrm>
                <a:off x="-1461075" y="3283625"/>
                <a:ext cx="841100" cy="995725"/>
              </a:xfrm>
              <a:custGeom>
                <a:avLst/>
                <a:gdLst/>
                <a:ahLst/>
                <a:cxnLst/>
                <a:rect l="l" t="t" r="r" b="b"/>
                <a:pathLst>
                  <a:path w="33644" h="39829" extrusionOk="0">
                    <a:moveTo>
                      <a:pt x="11739" y="1"/>
                    </a:moveTo>
                    <a:cubicBezTo>
                      <a:pt x="10432" y="1"/>
                      <a:pt x="9481" y="31"/>
                      <a:pt x="9386" y="31"/>
                    </a:cubicBezTo>
                    <a:lnTo>
                      <a:pt x="9386" y="698"/>
                    </a:lnTo>
                    <a:cubicBezTo>
                      <a:pt x="9406" y="698"/>
                      <a:pt x="10284" y="673"/>
                      <a:pt x="11526" y="673"/>
                    </a:cubicBezTo>
                    <a:cubicBezTo>
                      <a:pt x="13388" y="673"/>
                      <a:pt x="16068" y="729"/>
                      <a:pt x="17899" y="1006"/>
                    </a:cubicBezTo>
                    <a:cubicBezTo>
                      <a:pt x="22643" y="1775"/>
                      <a:pt x="29618" y="4878"/>
                      <a:pt x="32618" y="6750"/>
                    </a:cubicBezTo>
                    <a:lnTo>
                      <a:pt x="33259" y="7134"/>
                    </a:lnTo>
                    <a:lnTo>
                      <a:pt x="33644" y="6570"/>
                    </a:lnTo>
                    <a:lnTo>
                      <a:pt x="33028" y="6185"/>
                    </a:lnTo>
                    <a:cubicBezTo>
                      <a:pt x="29977" y="4288"/>
                      <a:pt x="22874" y="1108"/>
                      <a:pt x="18053" y="365"/>
                    </a:cubicBezTo>
                    <a:cubicBezTo>
                      <a:pt x="16198" y="63"/>
                      <a:pt x="13606" y="1"/>
                      <a:pt x="11739" y="1"/>
                    </a:cubicBezTo>
                    <a:close/>
                    <a:moveTo>
                      <a:pt x="8770" y="2801"/>
                    </a:moveTo>
                    <a:lnTo>
                      <a:pt x="8770" y="3493"/>
                    </a:lnTo>
                    <a:cubicBezTo>
                      <a:pt x="8847" y="3493"/>
                      <a:pt x="16130" y="3519"/>
                      <a:pt x="19258" y="4288"/>
                    </a:cubicBezTo>
                    <a:cubicBezTo>
                      <a:pt x="22976" y="5211"/>
                      <a:pt x="28489" y="7134"/>
                      <a:pt x="31746" y="9160"/>
                    </a:cubicBezTo>
                    <a:lnTo>
                      <a:pt x="32387" y="9545"/>
                    </a:lnTo>
                    <a:lnTo>
                      <a:pt x="32746" y="8980"/>
                    </a:lnTo>
                    <a:lnTo>
                      <a:pt x="32105" y="8570"/>
                    </a:lnTo>
                    <a:cubicBezTo>
                      <a:pt x="28797" y="6519"/>
                      <a:pt x="23207" y="4570"/>
                      <a:pt x="19412" y="3621"/>
                    </a:cubicBezTo>
                    <a:cubicBezTo>
                      <a:pt x="16207" y="2852"/>
                      <a:pt x="9078" y="2801"/>
                      <a:pt x="8770" y="2801"/>
                    </a:cubicBezTo>
                    <a:close/>
                    <a:moveTo>
                      <a:pt x="8129" y="5570"/>
                    </a:moveTo>
                    <a:lnTo>
                      <a:pt x="8129" y="6262"/>
                    </a:lnTo>
                    <a:cubicBezTo>
                      <a:pt x="8232" y="6262"/>
                      <a:pt x="17412" y="6467"/>
                      <a:pt x="20592" y="7570"/>
                    </a:cubicBezTo>
                    <a:cubicBezTo>
                      <a:pt x="21463" y="7878"/>
                      <a:pt x="22361" y="8160"/>
                      <a:pt x="23233" y="8442"/>
                    </a:cubicBezTo>
                    <a:cubicBezTo>
                      <a:pt x="25976" y="9314"/>
                      <a:pt x="28592" y="10160"/>
                      <a:pt x="30874" y="11570"/>
                    </a:cubicBezTo>
                    <a:lnTo>
                      <a:pt x="31490" y="11955"/>
                    </a:lnTo>
                    <a:lnTo>
                      <a:pt x="31849" y="11391"/>
                    </a:lnTo>
                    <a:lnTo>
                      <a:pt x="31208" y="11006"/>
                    </a:lnTo>
                    <a:cubicBezTo>
                      <a:pt x="28874" y="9519"/>
                      <a:pt x="26079" y="8647"/>
                      <a:pt x="23412" y="7801"/>
                    </a:cubicBezTo>
                    <a:cubicBezTo>
                      <a:pt x="22540" y="7519"/>
                      <a:pt x="21669" y="7237"/>
                      <a:pt x="20797" y="6929"/>
                    </a:cubicBezTo>
                    <a:cubicBezTo>
                      <a:pt x="17540" y="5801"/>
                      <a:pt x="8514" y="5570"/>
                      <a:pt x="8129" y="5570"/>
                    </a:cubicBezTo>
                    <a:close/>
                    <a:moveTo>
                      <a:pt x="6822" y="9596"/>
                    </a:moveTo>
                    <a:lnTo>
                      <a:pt x="6745" y="10263"/>
                    </a:lnTo>
                    <a:lnTo>
                      <a:pt x="19694" y="11981"/>
                    </a:lnTo>
                    <a:cubicBezTo>
                      <a:pt x="23310" y="12699"/>
                      <a:pt x="26771" y="14032"/>
                      <a:pt x="29925" y="15981"/>
                    </a:cubicBezTo>
                    <a:lnTo>
                      <a:pt x="30566" y="16365"/>
                    </a:lnTo>
                    <a:lnTo>
                      <a:pt x="30925" y="15776"/>
                    </a:lnTo>
                    <a:lnTo>
                      <a:pt x="30284" y="15391"/>
                    </a:lnTo>
                    <a:cubicBezTo>
                      <a:pt x="27079" y="13417"/>
                      <a:pt x="23515" y="12032"/>
                      <a:pt x="19822" y="11314"/>
                    </a:cubicBezTo>
                    <a:lnTo>
                      <a:pt x="6822" y="9596"/>
                    </a:lnTo>
                    <a:close/>
                    <a:moveTo>
                      <a:pt x="5950" y="12006"/>
                    </a:moveTo>
                    <a:lnTo>
                      <a:pt x="5847" y="12673"/>
                    </a:lnTo>
                    <a:lnTo>
                      <a:pt x="18822" y="14391"/>
                    </a:lnTo>
                    <a:cubicBezTo>
                      <a:pt x="22438" y="15109"/>
                      <a:pt x="25900" y="16442"/>
                      <a:pt x="29054" y="18391"/>
                    </a:cubicBezTo>
                    <a:lnTo>
                      <a:pt x="29669" y="18776"/>
                    </a:lnTo>
                    <a:lnTo>
                      <a:pt x="30054" y="18186"/>
                    </a:lnTo>
                    <a:lnTo>
                      <a:pt x="29413" y="17801"/>
                    </a:lnTo>
                    <a:cubicBezTo>
                      <a:pt x="26182" y="15827"/>
                      <a:pt x="22643" y="14442"/>
                      <a:pt x="18925" y="13724"/>
                    </a:cubicBezTo>
                    <a:lnTo>
                      <a:pt x="5950" y="12006"/>
                    </a:lnTo>
                    <a:close/>
                    <a:moveTo>
                      <a:pt x="5052" y="14417"/>
                    </a:moveTo>
                    <a:lnTo>
                      <a:pt x="4975" y="15109"/>
                    </a:lnTo>
                    <a:lnTo>
                      <a:pt x="17925" y="16801"/>
                    </a:lnTo>
                    <a:cubicBezTo>
                      <a:pt x="21540" y="17519"/>
                      <a:pt x="25028" y="18853"/>
                      <a:pt x="28156" y="20802"/>
                    </a:cubicBezTo>
                    <a:lnTo>
                      <a:pt x="28797" y="21186"/>
                    </a:lnTo>
                    <a:lnTo>
                      <a:pt x="29156" y="20596"/>
                    </a:lnTo>
                    <a:lnTo>
                      <a:pt x="28515" y="20212"/>
                    </a:lnTo>
                    <a:cubicBezTo>
                      <a:pt x="25310" y="18237"/>
                      <a:pt x="21745" y="16853"/>
                      <a:pt x="18053" y="16135"/>
                    </a:cubicBezTo>
                    <a:lnTo>
                      <a:pt x="5052" y="14417"/>
                    </a:lnTo>
                    <a:close/>
                    <a:moveTo>
                      <a:pt x="4078" y="19443"/>
                    </a:moveTo>
                    <a:lnTo>
                      <a:pt x="4001" y="20109"/>
                    </a:lnTo>
                    <a:lnTo>
                      <a:pt x="16950" y="21827"/>
                    </a:lnTo>
                    <a:cubicBezTo>
                      <a:pt x="20566" y="22545"/>
                      <a:pt x="24028" y="23879"/>
                      <a:pt x="27182" y="25827"/>
                    </a:cubicBezTo>
                    <a:lnTo>
                      <a:pt x="27823" y="26212"/>
                    </a:lnTo>
                    <a:lnTo>
                      <a:pt x="28156" y="25622"/>
                    </a:lnTo>
                    <a:lnTo>
                      <a:pt x="27541" y="25238"/>
                    </a:lnTo>
                    <a:cubicBezTo>
                      <a:pt x="24310" y="23263"/>
                      <a:pt x="20771" y="21879"/>
                      <a:pt x="17079" y="21161"/>
                    </a:cubicBezTo>
                    <a:lnTo>
                      <a:pt x="4078" y="19443"/>
                    </a:lnTo>
                    <a:close/>
                    <a:moveTo>
                      <a:pt x="3180" y="21853"/>
                    </a:moveTo>
                    <a:lnTo>
                      <a:pt x="3103" y="22520"/>
                    </a:lnTo>
                    <a:lnTo>
                      <a:pt x="16053" y="24238"/>
                    </a:lnTo>
                    <a:cubicBezTo>
                      <a:pt x="19874" y="24981"/>
                      <a:pt x="24438" y="27058"/>
                      <a:pt x="26284" y="28212"/>
                    </a:cubicBezTo>
                    <a:lnTo>
                      <a:pt x="26925" y="28623"/>
                    </a:lnTo>
                    <a:lnTo>
                      <a:pt x="27284" y="28033"/>
                    </a:lnTo>
                    <a:lnTo>
                      <a:pt x="26643" y="27648"/>
                    </a:lnTo>
                    <a:cubicBezTo>
                      <a:pt x="24720" y="26443"/>
                      <a:pt x="20079" y="24340"/>
                      <a:pt x="16181" y="23571"/>
                    </a:cubicBezTo>
                    <a:lnTo>
                      <a:pt x="3180" y="21853"/>
                    </a:lnTo>
                    <a:close/>
                    <a:moveTo>
                      <a:pt x="2309" y="24263"/>
                    </a:moveTo>
                    <a:lnTo>
                      <a:pt x="2232" y="24930"/>
                    </a:lnTo>
                    <a:lnTo>
                      <a:pt x="15181" y="26648"/>
                    </a:lnTo>
                    <a:cubicBezTo>
                      <a:pt x="18925" y="27392"/>
                      <a:pt x="24515" y="30084"/>
                      <a:pt x="25412" y="30623"/>
                    </a:cubicBezTo>
                    <a:lnTo>
                      <a:pt x="26053" y="31007"/>
                    </a:lnTo>
                    <a:lnTo>
                      <a:pt x="26387" y="30443"/>
                    </a:lnTo>
                    <a:lnTo>
                      <a:pt x="25771" y="30058"/>
                    </a:lnTo>
                    <a:cubicBezTo>
                      <a:pt x="24823" y="29469"/>
                      <a:pt x="19181" y="26751"/>
                      <a:pt x="15309" y="25981"/>
                    </a:cubicBezTo>
                    <a:lnTo>
                      <a:pt x="2309" y="24263"/>
                    </a:lnTo>
                    <a:close/>
                    <a:moveTo>
                      <a:pt x="1257" y="28007"/>
                    </a:moveTo>
                    <a:lnTo>
                      <a:pt x="1180" y="28674"/>
                    </a:lnTo>
                    <a:lnTo>
                      <a:pt x="14130" y="30392"/>
                    </a:lnTo>
                    <a:cubicBezTo>
                      <a:pt x="17745" y="31110"/>
                      <a:pt x="21207" y="32443"/>
                      <a:pt x="24361" y="34392"/>
                    </a:cubicBezTo>
                    <a:lnTo>
                      <a:pt x="24976" y="34777"/>
                    </a:lnTo>
                    <a:lnTo>
                      <a:pt x="25335" y="34187"/>
                    </a:lnTo>
                    <a:lnTo>
                      <a:pt x="24720" y="33802"/>
                    </a:lnTo>
                    <a:cubicBezTo>
                      <a:pt x="21489" y="31828"/>
                      <a:pt x="17950" y="30443"/>
                      <a:pt x="14258" y="29725"/>
                    </a:cubicBezTo>
                    <a:lnTo>
                      <a:pt x="1257" y="28007"/>
                    </a:lnTo>
                    <a:close/>
                    <a:moveTo>
                      <a:pt x="667" y="30520"/>
                    </a:moveTo>
                    <a:lnTo>
                      <a:pt x="591" y="31212"/>
                    </a:lnTo>
                    <a:lnTo>
                      <a:pt x="13566" y="32905"/>
                    </a:lnTo>
                    <a:cubicBezTo>
                      <a:pt x="17155" y="33623"/>
                      <a:pt x="20617" y="34982"/>
                      <a:pt x="23771" y="36905"/>
                    </a:cubicBezTo>
                    <a:lnTo>
                      <a:pt x="24412" y="37290"/>
                    </a:lnTo>
                    <a:lnTo>
                      <a:pt x="24746" y="36726"/>
                    </a:lnTo>
                    <a:lnTo>
                      <a:pt x="24130" y="36315"/>
                    </a:lnTo>
                    <a:cubicBezTo>
                      <a:pt x="20899" y="34341"/>
                      <a:pt x="17361" y="32956"/>
                      <a:pt x="13668" y="32238"/>
                    </a:cubicBezTo>
                    <a:lnTo>
                      <a:pt x="667" y="30520"/>
                    </a:lnTo>
                    <a:close/>
                    <a:moveTo>
                      <a:pt x="103" y="33059"/>
                    </a:moveTo>
                    <a:lnTo>
                      <a:pt x="1" y="33725"/>
                    </a:lnTo>
                    <a:lnTo>
                      <a:pt x="12950" y="35443"/>
                    </a:lnTo>
                    <a:cubicBezTo>
                      <a:pt x="16566" y="36136"/>
                      <a:pt x="20027" y="37495"/>
                      <a:pt x="23181" y="39418"/>
                    </a:cubicBezTo>
                    <a:lnTo>
                      <a:pt x="23797" y="39828"/>
                    </a:lnTo>
                    <a:lnTo>
                      <a:pt x="24156" y="39238"/>
                    </a:lnTo>
                    <a:lnTo>
                      <a:pt x="23515" y="38854"/>
                    </a:lnTo>
                    <a:cubicBezTo>
                      <a:pt x="20310" y="36879"/>
                      <a:pt x="16745" y="35495"/>
                      <a:pt x="13053" y="34777"/>
                    </a:cubicBezTo>
                    <a:lnTo>
                      <a:pt x="103" y="33059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2" name="Google Shape;802;p17"/>
          <p:cNvGrpSpPr/>
          <p:nvPr/>
        </p:nvGrpSpPr>
        <p:grpSpPr>
          <a:xfrm rot="4586258">
            <a:off x="6996818" y="3737723"/>
            <a:ext cx="3031017" cy="2982250"/>
            <a:chOff x="7235149" y="-718650"/>
            <a:chExt cx="3031064" cy="2982297"/>
          </a:xfrm>
        </p:grpSpPr>
        <p:grpSp>
          <p:nvGrpSpPr>
            <p:cNvPr id="803" name="Google Shape;803;p17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804" name="Google Shape;804;p17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17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17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7" name="Google Shape;807;p17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8" name="Google Shape;808;p17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809" name="Google Shape;809;p17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7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7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7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17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814" name="Google Shape;814;p17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815" name="Google Shape;815;p17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6" name="Google Shape;816;p17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7" name="Google Shape;817;p17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18" name="Google Shape;818;p17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19" name="Google Shape;819;p17"/>
          <p:cNvGrpSpPr/>
          <p:nvPr/>
        </p:nvGrpSpPr>
        <p:grpSpPr>
          <a:xfrm rot="796149" flipH="1">
            <a:off x="7471946" y="-477752"/>
            <a:ext cx="1924872" cy="2026103"/>
            <a:chOff x="1526600" y="450800"/>
            <a:chExt cx="4540675" cy="4779475"/>
          </a:xfrm>
        </p:grpSpPr>
        <p:sp>
          <p:nvSpPr>
            <p:cNvPr id="820" name="Google Shape;820;p17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7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7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7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7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7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7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7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8" name="Google Shape;828;p17"/>
          <p:cNvGrpSpPr/>
          <p:nvPr/>
        </p:nvGrpSpPr>
        <p:grpSpPr>
          <a:xfrm rot="1799838">
            <a:off x="-235487" y="-315742"/>
            <a:ext cx="1712976" cy="2612273"/>
            <a:chOff x="7518282" y="2373612"/>
            <a:chExt cx="1544209" cy="2355088"/>
          </a:xfrm>
        </p:grpSpPr>
        <p:sp>
          <p:nvSpPr>
            <p:cNvPr id="829" name="Google Shape;829;p17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7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7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7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7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7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7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7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37" name="Google Shape;837;p17"/>
          <p:cNvSpPr txBox="1">
            <a:spLocks noGrp="1"/>
          </p:cNvSpPr>
          <p:nvPr>
            <p:ph type="ctrTitle"/>
          </p:nvPr>
        </p:nvSpPr>
        <p:spPr>
          <a:xfrm>
            <a:off x="1949100" y="1587225"/>
            <a:ext cx="5245800" cy="12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8000" b="1">
                <a:solidFill>
                  <a:schemeClr val="accent3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500"/>
              <a:buNone/>
              <a:defRPr sz="5500"/>
            </a:lvl9pPr>
          </a:lstStyle>
          <a:p>
            <a:endParaRPr/>
          </a:p>
        </p:txBody>
      </p:sp>
      <p:sp>
        <p:nvSpPr>
          <p:cNvPr id="838" name="Google Shape;838;p17"/>
          <p:cNvSpPr txBox="1">
            <a:spLocks noGrp="1"/>
          </p:cNvSpPr>
          <p:nvPr>
            <p:ph type="subTitle" idx="1"/>
          </p:nvPr>
        </p:nvSpPr>
        <p:spPr>
          <a:xfrm>
            <a:off x="2436600" y="2732775"/>
            <a:ext cx="4270800" cy="82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5">
    <p:spTree>
      <p:nvGrpSpPr>
        <p:cNvPr id="1" name="Shape 1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4" name="Google Shape;1744;p3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45" name="Google Shape;1745;p35"/>
          <p:cNvGrpSpPr/>
          <p:nvPr/>
        </p:nvGrpSpPr>
        <p:grpSpPr>
          <a:xfrm rot="963590" flipH="1">
            <a:off x="-261770" y="-757972"/>
            <a:ext cx="2643664" cy="2133532"/>
            <a:chOff x="-729163" y="3851975"/>
            <a:chExt cx="2464103" cy="1988620"/>
          </a:xfrm>
        </p:grpSpPr>
        <p:sp>
          <p:nvSpPr>
            <p:cNvPr id="1746" name="Google Shape;1746;p35"/>
            <p:cNvSpPr/>
            <p:nvPr/>
          </p:nvSpPr>
          <p:spPr>
            <a:xfrm rot="363082">
              <a:off x="-642946" y="3967874"/>
              <a:ext cx="2291669" cy="1756822"/>
            </a:xfrm>
            <a:custGeom>
              <a:avLst/>
              <a:gdLst/>
              <a:ahLst/>
              <a:cxnLst/>
              <a:rect l="l" t="t" r="r" b="b"/>
              <a:pathLst>
                <a:path w="73153" h="56080" extrusionOk="0">
                  <a:moveTo>
                    <a:pt x="12829" y="0"/>
                  </a:moveTo>
                  <a:cubicBezTo>
                    <a:pt x="12663" y="0"/>
                    <a:pt x="12517" y="100"/>
                    <a:pt x="12443" y="272"/>
                  </a:cubicBezTo>
                  <a:lnTo>
                    <a:pt x="101" y="32729"/>
                  </a:lnTo>
                  <a:cubicBezTo>
                    <a:pt x="1" y="32929"/>
                    <a:pt x="134" y="33196"/>
                    <a:pt x="334" y="33262"/>
                  </a:cubicBezTo>
                  <a:lnTo>
                    <a:pt x="60143" y="56045"/>
                  </a:lnTo>
                  <a:cubicBezTo>
                    <a:pt x="60198" y="56069"/>
                    <a:pt x="60253" y="56079"/>
                    <a:pt x="60306" y="56079"/>
                  </a:cubicBezTo>
                  <a:cubicBezTo>
                    <a:pt x="60479" y="56079"/>
                    <a:pt x="60634" y="55965"/>
                    <a:pt x="60711" y="55812"/>
                  </a:cubicBezTo>
                  <a:lnTo>
                    <a:pt x="73053" y="23355"/>
                  </a:lnTo>
                  <a:cubicBezTo>
                    <a:pt x="73153" y="23155"/>
                    <a:pt x="73053" y="22888"/>
                    <a:pt x="72819" y="22822"/>
                  </a:cubicBezTo>
                  <a:lnTo>
                    <a:pt x="13010" y="39"/>
                  </a:lnTo>
                  <a:cubicBezTo>
                    <a:pt x="12949" y="13"/>
                    <a:pt x="12888" y="0"/>
                    <a:pt x="128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35"/>
            <p:cNvSpPr/>
            <p:nvPr/>
          </p:nvSpPr>
          <p:spPr>
            <a:xfrm rot="363082">
              <a:off x="792956" y="4622556"/>
              <a:ext cx="778540" cy="1132818"/>
            </a:xfrm>
            <a:custGeom>
              <a:avLst/>
              <a:gdLst/>
              <a:ahLst/>
              <a:cxnLst/>
              <a:rect l="l" t="t" r="r" b="b"/>
              <a:pathLst>
                <a:path w="24852" h="36161" extrusionOk="0">
                  <a:moveTo>
                    <a:pt x="11909" y="1"/>
                  </a:moveTo>
                  <a:lnTo>
                    <a:pt x="0" y="31223"/>
                  </a:lnTo>
                  <a:lnTo>
                    <a:pt x="12943" y="36160"/>
                  </a:lnTo>
                  <a:lnTo>
                    <a:pt x="24851" y="490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35"/>
            <p:cNvSpPr/>
            <p:nvPr/>
          </p:nvSpPr>
          <p:spPr>
            <a:xfrm rot="363082">
              <a:off x="289098" y="4363311"/>
              <a:ext cx="1166244" cy="1323976"/>
            </a:xfrm>
            <a:custGeom>
              <a:avLst/>
              <a:gdLst/>
              <a:ahLst/>
              <a:cxnLst/>
              <a:rect l="l" t="t" r="r" b="b"/>
              <a:pathLst>
                <a:path w="37228" h="42263" extrusionOk="0">
                  <a:moveTo>
                    <a:pt x="13388" y="0"/>
                  </a:moveTo>
                  <a:cubicBezTo>
                    <a:pt x="12947" y="0"/>
                    <a:pt x="12544" y="279"/>
                    <a:pt x="12376" y="699"/>
                  </a:cubicBezTo>
                  <a:lnTo>
                    <a:pt x="6272" y="16711"/>
                  </a:lnTo>
                  <a:lnTo>
                    <a:pt x="201" y="32722"/>
                  </a:lnTo>
                  <a:cubicBezTo>
                    <a:pt x="1" y="33189"/>
                    <a:pt x="201" y="33756"/>
                    <a:pt x="668" y="34023"/>
                  </a:cubicBezTo>
                  <a:cubicBezTo>
                    <a:pt x="4271" y="35924"/>
                    <a:pt x="7973" y="37659"/>
                    <a:pt x="11743" y="39160"/>
                  </a:cubicBezTo>
                  <a:cubicBezTo>
                    <a:pt x="17146" y="41262"/>
                    <a:pt x="24952" y="42262"/>
                    <a:pt x="24952" y="42262"/>
                  </a:cubicBezTo>
                  <a:lnTo>
                    <a:pt x="31090" y="26151"/>
                  </a:lnTo>
                  <a:lnTo>
                    <a:pt x="37227" y="10039"/>
                  </a:lnTo>
                  <a:cubicBezTo>
                    <a:pt x="37227" y="10039"/>
                    <a:pt x="30756" y="5636"/>
                    <a:pt x="25319" y="3568"/>
                  </a:cubicBezTo>
                  <a:cubicBezTo>
                    <a:pt x="21483" y="2167"/>
                    <a:pt x="17580" y="999"/>
                    <a:pt x="13644" y="32"/>
                  </a:cubicBezTo>
                  <a:cubicBezTo>
                    <a:pt x="13558" y="11"/>
                    <a:pt x="13472" y="0"/>
                    <a:pt x="13388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35"/>
            <p:cNvSpPr/>
            <p:nvPr/>
          </p:nvSpPr>
          <p:spPr>
            <a:xfrm rot="363082">
              <a:off x="1066041" y="4735131"/>
              <a:ext cx="399201" cy="988588"/>
            </a:xfrm>
            <a:custGeom>
              <a:avLst/>
              <a:gdLst/>
              <a:ahLst/>
              <a:cxnLst/>
              <a:rect l="l" t="t" r="r" b="b"/>
              <a:pathLst>
                <a:path w="12743" h="31557" extrusionOk="0">
                  <a:moveTo>
                    <a:pt x="11909" y="1"/>
                  </a:moveTo>
                  <a:lnTo>
                    <a:pt x="0" y="31257"/>
                  </a:lnTo>
                  <a:lnTo>
                    <a:pt x="834" y="31557"/>
                  </a:lnTo>
                  <a:lnTo>
                    <a:pt x="12743" y="334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35"/>
            <p:cNvSpPr/>
            <p:nvPr/>
          </p:nvSpPr>
          <p:spPr>
            <a:xfrm rot="363082">
              <a:off x="1086646" y="4743259"/>
              <a:ext cx="390836" cy="979190"/>
            </a:xfrm>
            <a:custGeom>
              <a:avLst/>
              <a:gdLst/>
              <a:ahLst/>
              <a:cxnLst/>
              <a:rect l="l" t="t" r="r" b="b"/>
              <a:pathLst>
                <a:path w="12476" h="31257" extrusionOk="0">
                  <a:moveTo>
                    <a:pt x="12042" y="1"/>
                  </a:moveTo>
                  <a:lnTo>
                    <a:pt x="0" y="31090"/>
                  </a:lnTo>
                  <a:lnTo>
                    <a:pt x="434" y="31256"/>
                  </a:lnTo>
                  <a:lnTo>
                    <a:pt x="12476" y="167"/>
                  </a:lnTo>
                  <a:lnTo>
                    <a:pt x="1204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35"/>
            <p:cNvSpPr/>
            <p:nvPr/>
          </p:nvSpPr>
          <p:spPr>
            <a:xfrm rot="363082">
              <a:off x="-564252" y="3933299"/>
              <a:ext cx="778540" cy="1133852"/>
            </a:xfrm>
            <a:custGeom>
              <a:avLst/>
              <a:gdLst/>
              <a:ahLst/>
              <a:cxnLst/>
              <a:rect l="l" t="t" r="r" b="b"/>
              <a:pathLst>
                <a:path w="24852" h="36194" extrusionOk="0">
                  <a:moveTo>
                    <a:pt x="11909" y="1"/>
                  </a:moveTo>
                  <a:lnTo>
                    <a:pt x="0" y="31256"/>
                  </a:lnTo>
                  <a:lnTo>
                    <a:pt x="12943" y="36193"/>
                  </a:lnTo>
                  <a:lnTo>
                    <a:pt x="24851" y="4937"/>
                  </a:lnTo>
                  <a:lnTo>
                    <a:pt x="1190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35"/>
            <p:cNvSpPr/>
            <p:nvPr/>
          </p:nvSpPr>
          <p:spPr>
            <a:xfrm rot="363082">
              <a:off x="-449612" y="4006479"/>
              <a:ext cx="1166244" cy="1323004"/>
            </a:xfrm>
            <a:custGeom>
              <a:avLst/>
              <a:gdLst/>
              <a:ahLst/>
              <a:cxnLst/>
              <a:rect l="l" t="t" r="r" b="b"/>
              <a:pathLst>
                <a:path w="37228" h="42232" extrusionOk="0">
                  <a:moveTo>
                    <a:pt x="12243" y="0"/>
                  </a:moveTo>
                  <a:lnTo>
                    <a:pt x="6105" y="16112"/>
                  </a:lnTo>
                  <a:lnTo>
                    <a:pt x="1" y="32190"/>
                  </a:lnTo>
                  <a:cubicBezTo>
                    <a:pt x="1" y="32190"/>
                    <a:pt x="6506" y="36593"/>
                    <a:pt x="11909" y="38694"/>
                  </a:cubicBezTo>
                  <a:cubicBezTo>
                    <a:pt x="15745" y="40062"/>
                    <a:pt x="19648" y="41230"/>
                    <a:pt x="23584" y="42197"/>
                  </a:cubicBezTo>
                  <a:cubicBezTo>
                    <a:pt x="23677" y="42220"/>
                    <a:pt x="23769" y="42231"/>
                    <a:pt x="23859" y="42231"/>
                  </a:cubicBezTo>
                  <a:cubicBezTo>
                    <a:pt x="24293" y="42231"/>
                    <a:pt x="24686" y="41977"/>
                    <a:pt x="24852" y="41563"/>
                  </a:cubicBezTo>
                  <a:lnTo>
                    <a:pt x="30923" y="25552"/>
                  </a:lnTo>
                  <a:lnTo>
                    <a:pt x="37027" y="9540"/>
                  </a:lnTo>
                  <a:cubicBezTo>
                    <a:pt x="37227" y="9040"/>
                    <a:pt x="37027" y="8473"/>
                    <a:pt x="36560" y="8239"/>
                  </a:cubicBezTo>
                  <a:cubicBezTo>
                    <a:pt x="32958" y="6305"/>
                    <a:pt x="29255" y="4603"/>
                    <a:pt x="25486" y="3069"/>
                  </a:cubicBezTo>
                  <a:cubicBezTo>
                    <a:pt x="20049" y="1001"/>
                    <a:pt x="12243" y="0"/>
                    <a:pt x="12243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35"/>
            <p:cNvSpPr/>
            <p:nvPr/>
          </p:nvSpPr>
          <p:spPr>
            <a:xfrm rot="363082">
              <a:off x="-458078" y="3966041"/>
              <a:ext cx="400266" cy="988588"/>
            </a:xfrm>
            <a:custGeom>
              <a:avLst/>
              <a:gdLst/>
              <a:ahLst/>
              <a:cxnLst/>
              <a:rect l="l" t="t" r="r" b="b"/>
              <a:pathLst>
                <a:path w="12777" h="31557" extrusionOk="0">
                  <a:moveTo>
                    <a:pt x="11909" y="0"/>
                  </a:moveTo>
                  <a:lnTo>
                    <a:pt x="1" y="31223"/>
                  </a:lnTo>
                  <a:lnTo>
                    <a:pt x="868" y="31556"/>
                  </a:lnTo>
                  <a:lnTo>
                    <a:pt x="12777" y="300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35"/>
            <p:cNvSpPr/>
            <p:nvPr/>
          </p:nvSpPr>
          <p:spPr>
            <a:xfrm rot="363082">
              <a:off x="-486520" y="3948733"/>
              <a:ext cx="386701" cy="983356"/>
            </a:xfrm>
            <a:custGeom>
              <a:avLst/>
              <a:gdLst/>
              <a:ahLst/>
              <a:cxnLst/>
              <a:rect l="l" t="t" r="r" b="b"/>
              <a:pathLst>
                <a:path w="12344" h="31390" extrusionOk="0">
                  <a:moveTo>
                    <a:pt x="11909" y="0"/>
                  </a:moveTo>
                  <a:lnTo>
                    <a:pt x="1" y="31223"/>
                  </a:lnTo>
                  <a:lnTo>
                    <a:pt x="435" y="31389"/>
                  </a:lnTo>
                  <a:lnTo>
                    <a:pt x="12343" y="1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35"/>
            <p:cNvSpPr/>
            <p:nvPr/>
          </p:nvSpPr>
          <p:spPr>
            <a:xfrm rot="363082">
              <a:off x="-536791" y="3924334"/>
              <a:ext cx="403367" cy="990687"/>
            </a:xfrm>
            <a:custGeom>
              <a:avLst/>
              <a:gdLst/>
              <a:ahLst/>
              <a:cxnLst/>
              <a:rect l="l" t="t" r="r" b="b"/>
              <a:pathLst>
                <a:path w="12876" h="31624" extrusionOk="0">
                  <a:moveTo>
                    <a:pt x="11909" y="0"/>
                  </a:moveTo>
                  <a:lnTo>
                    <a:pt x="0" y="31223"/>
                  </a:lnTo>
                  <a:lnTo>
                    <a:pt x="967" y="31623"/>
                  </a:lnTo>
                  <a:lnTo>
                    <a:pt x="12876" y="367"/>
                  </a:lnTo>
                  <a:lnTo>
                    <a:pt x="119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35"/>
            <p:cNvSpPr/>
            <p:nvPr/>
          </p:nvSpPr>
          <p:spPr>
            <a:xfrm rot="363082">
              <a:off x="633267" y="4549023"/>
              <a:ext cx="365775" cy="364741"/>
            </a:xfrm>
            <a:custGeom>
              <a:avLst/>
              <a:gdLst/>
              <a:ahLst/>
              <a:cxnLst/>
              <a:rect l="l" t="t" r="r" b="b"/>
              <a:pathLst>
                <a:path w="11676" h="11643" fill="none" extrusionOk="0">
                  <a:moveTo>
                    <a:pt x="3237" y="1"/>
                  </a:moveTo>
                  <a:lnTo>
                    <a:pt x="11676" y="3203"/>
                  </a:lnTo>
                  <a:lnTo>
                    <a:pt x="8440" y="11643"/>
                  </a:lnTo>
                  <a:lnTo>
                    <a:pt x="1" y="8407"/>
                  </a:ln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35"/>
            <p:cNvSpPr/>
            <p:nvPr/>
          </p:nvSpPr>
          <p:spPr>
            <a:xfrm rot="363082">
              <a:off x="-56388" y="4232909"/>
              <a:ext cx="499541" cy="423260"/>
            </a:xfrm>
            <a:custGeom>
              <a:avLst/>
              <a:gdLst/>
              <a:ahLst/>
              <a:cxnLst/>
              <a:rect l="l" t="t" r="r" b="b"/>
              <a:pathLst>
                <a:path w="15946" h="13511" fill="none" extrusionOk="0">
                  <a:moveTo>
                    <a:pt x="3303" y="1"/>
                  </a:moveTo>
                  <a:lnTo>
                    <a:pt x="15945" y="4804"/>
                  </a:lnTo>
                  <a:moveTo>
                    <a:pt x="2769" y="1435"/>
                  </a:moveTo>
                  <a:lnTo>
                    <a:pt x="15378" y="6272"/>
                  </a:lnTo>
                  <a:moveTo>
                    <a:pt x="2202" y="2903"/>
                  </a:moveTo>
                  <a:lnTo>
                    <a:pt x="14845" y="7740"/>
                  </a:lnTo>
                  <a:moveTo>
                    <a:pt x="14277" y="9174"/>
                  </a:moveTo>
                  <a:lnTo>
                    <a:pt x="1635" y="4337"/>
                  </a:lnTo>
                  <a:moveTo>
                    <a:pt x="1101" y="5805"/>
                  </a:moveTo>
                  <a:lnTo>
                    <a:pt x="13710" y="10608"/>
                  </a:lnTo>
                  <a:moveTo>
                    <a:pt x="534" y="7239"/>
                  </a:moveTo>
                  <a:lnTo>
                    <a:pt x="13177" y="12076"/>
                  </a:lnTo>
                  <a:moveTo>
                    <a:pt x="1" y="8707"/>
                  </a:moveTo>
                  <a:lnTo>
                    <a:pt x="12643" y="135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35"/>
            <p:cNvSpPr/>
            <p:nvPr/>
          </p:nvSpPr>
          <p:spPr>
            <a:xfrm rot="363082">
              <a:off x="940056" y="4735937"/>
              <a:ext cx="406531" cy="311454"/>
            </a:xfrm>
            <a:custGeom>
              <a:avLst/>
              <a:gdLst/>
              <a:ahLst/>
              <a:cxnLst/>
              <a:rect l="l" t="t" r="r" b="b"/>
              <a:pathLst>
                <a:path w="12977" h="9942" fill="none" extrusionOk="0">
                  <a:moveTo>
                    <a:pt x="12977" y="3903"/>
                  </a:moveTo>
                  <a:lnTo>
                    <a:pt x="2670" y="1"/>
                  </a:lnTo>
                  <a:moveTo>
                    <a:pt x="2002" y="1769"/>
                  </a:moveTo>
                  <a:lnTo>
                    <a:pt x="12276" y="5671"/>
                  </a:lnTo>
                  <a:moveTo>
                    <a:pt x="1335" y="3503"/>
                  </a:moveTo>
                  <a:lnTo>
                    <a:pt x="11609" y="7439"/>
                  </a:lnTo>
                  <a:moveTo>
                    <a:pt x="668" y="5271"/>
                  </a:moveTo>
                  <a:lnTo>
                    <a:pt x="10942" y="9174"/>
                  </a:lnTo>
                  <a:moveTo>
                    <a:pt x="7706" y="9941"/>
                  </a:moveTo>
                  <a:lnTo>
                    <a:pt x="1" y="700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35"/>
            <p:cNvSpPr/>
            <p:nvPr/>
          </p:nvSpPr>
          <p:spPr>
            <a:xfrm rot="363082">
              <a:off x="407066" y="4979342"/>
              <a:ext cx="760778" cy="501609"/>
            </a:xfrm>
            <a:custGeom>
              <a:avLst/>
              <a:gdLst/>
              <a:ahLst/>
              <a:cxnLst/>
              <a:rect l="l" t="t" r="r" b="b"/>
              <a:pathLst>
                <a:path w="24285" h="16012" fill="none" extrusionOk="0">
                  <a:moveTo>
                    <a:pt x="24285" y="6772"/>
                  </a:moveTo>
                  <a:lnTo>
                    <a:pt x="6472" y="0"/>
                  </a:lnTo>
                  <a:moveTo>
                    <a:pt x="3136" y="1067"/>
                  </a:moveTo>
                  <a:lnTo>
                    <a:pt x="23517" y="8806"/>
                  </a:lnTo>
                  <a:moveTo>
                    <a:pt x="2336" y="3069"/>
                  </a:moveTo>
                  <a:lnTo>
                    <a:pt x="22717" y="10841"/>
                  </a:lnTo>
                  <a:moveTo>
                    <a:pt x="1568" y="5137"/>
                  </a:moveTo>
                  <a:lnTo>
                    <a:pt x="21950" y="12909"/>
                  </a:lnTo>
                  <a:moveTo>
                    <a:pt x="801" y="7172"/>
                  </a:moveTo>
                  <a:lnTo>
                    <a:pt x="21182" y="14944"/>
                  </a:lnTo>
                  <a:moveTo>
                    <a:pt x="1" y="9240"/>
                  </a:moveTo>
                  <a:lnTo>
                    <a:pt x="17847" y="1601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0" name="Google Shape;1760;p35"/>
          <p:cNvGrpSpPr/>
          <p:nvPr/>
        </p:nvGrpSpPr>
        <p:grpSpPr>
          <a:xfrm rot="3429524">
            <a:off x="-297982" y="582342"/>
            <a:ext cx="1827779" cy="1923904"/>
            <a:chOff x="1526600" y="450800"/>
            <a:chExt cx="4540675" cy="4779475"/>
          </a:xfrm>
        </p:grpSpPr>
        <p:sp>
          <p:nvSpPr>
            <p:cNvPr id="1761" name="Google Shape;1761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9" name="Google Shape;1769;p35"/>
          <p:cNvGrpSpPr/>
          <p:nvPr/>
        </p:nvGrpSpPr>
        <p:grpSpPr>
          <a:xfrm rot="-9827298" flipH="1">
            <a:off x="-207463" y="3361067"/>
            <a:ext cx="2535050" cy="2494263"/>
            <a:chOff x="7235149" y="-718650"/>
            <a:chExt cx="3031064" cy="2982297"/>
          </a:xfrm>
        </p:grpSpPr>
        <p:grpSp>
          <p:nvGrpSpPr>
            <p:cNvPr id="1770" name="Google Shape;1770;p35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771" name="Google Shape;1771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2" name="Google Shape;1772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3" name="Google Shape;1773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4" name="Google Shape;1774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75" name="Google Shape;1775;p35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776" name="Google Shape;1776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7" name="Google Shape;1777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8" name="Google Shape;1778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9" name="Google Shape;1779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80" name="Google Shape;1780;p35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781" name="Google Shape;1781;p35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782" name="Google Shape;1782;p35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3" name="Google Shape;1783;p35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4" name="Google Shape;1784;p35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785" name="Google Shape;1785;p35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86" name="Google Shape;1786;p35"/>
          <p:cNvGrpSpPr/>
          <p:nvPr/>
        </p:nvGrpSpPr>
        <p:grpSpPr>
          <a:xfrm rot="10424794">
            <a:off x="7872109" y="-480315"/>
            <a:ext cx="2101989" cy="1676391"/>
            <a:chOff x="-874852" y="3661982"/>
            <a:chExt cx="2044303" cy="1580085"/>
          </a:xfrm>
        </p:grpSpPr>
        <p:grpSp>
          <p:nvGrpSpPr>
            <p:cNvPr id="1787" name="Google Shape;1787;p35"/>
            <p:cNvGrpSpPr/>
            <p:nvPr/>
          </p:nvGrpSpPr>
          <p:grpSpPr>
            <a:xfrm rot="5249857" flipH="1">
              <a:off x="48808" y="4095917"/>
              <a:ext cx="537972" cy="1681428"/>
              <a:chOff x="-1858600" y="2385325"/>
              <a:chExt cx="523125" cy="1635025"/>
            </a:xfrm>
          </p:grpSpPr>
          <p:sp>
            <p:nvSpPr>
              <p:cNvPr id="1788" name="Google Shape;178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9" name="Google Shape;178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0" name="Google Shape;179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1" name="Google Shape;179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2" name="Google Shape;1792;p35"/>
            <p:cNvGrpSpPr/>
            <p:nvPr/>
          </p:nvGrpSpPr>
          <p:grpSpPr>
            <a:xfrm rot="5249857" flipH="1">
              <a:off x="-340747" y="3668895"/>
              <a:ext cx="1062060" cy="1858361"/>
              <a:chOff x="-1779100" y="2408800"/>
              <a:chExt cx="1032750" cy="1807075"/>
            </a:xfrm>
          </p:grpSpPr>
          <p:sp>
            <p:nvSpPr>
              <p:cNvPr id="1793" name="Google Shape;1793;p35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4" name="Google Shape;1794;p35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5" name="Google Shape;1795;p35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6" name="Google Shape;1796;p35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97" name="Google Shape;1797;p35"/>
            <p:cNvGrpSpPr/>
            <p:nvPr/>
          </p:nvGrpSpPr>
          <p:grpSpPr>
            <a:xfrm rot="2700000" flipH="1">
              <a:off x="-365668" y="3606652"/>
              <a:ext cx="531184" cy="1660213"/>
              <a:chOff x="-1858600" y="2385325"/>
              <a:chExt cx="523125" cy="1635025"/>
            </a:xfrm>
          </p:grpSpPr>
          <p:sp>
            <p:nvSpPr>
              <p:cNvPr id="1798" name="Google Shape;1798;p35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9" name="Google Shape;1799;p35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0" name="Google Shape;1800;p35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1" name="Google Shape;1801;p35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02" name="Google Shape;1802;p35"/>
          <p:cNvGrpSpPr/>
          <p:nvPr/>
        </p:nvGrpSpPr>
        <p:grpSpPr>
          <a:xfrm rot="5170076">
            <a:off x="7747652" y="3954174"/>
            <a:ext cx="1827621" cy="1923738"/>
            <a:chOff x="1526600" y="450800"/>
            <a:chExt cx="4540675" cy="4779475"/>
          </a:xfrm>
        </p:grpSpPr>
        <p:sp>
          <p:nvSpPr>
            <p:cNvPr id="1803" name="Google Shape;1803;p35"/>
            <p:cNvSpPr/>
            <p:nvPr/>
          </p:nvSpPr>
          <p:spPr>
            <a:xfrm>
              <a:off x="1610100" y="473575"/>
              <a:ext cx="4457175" cy="4689450"/>
            </a:xfrm>
            <a:custGeom>
              <a:avLst/>
              <a:gdLst/>
              <a:ahLst/>
              <a:cxnLst/>
              <a:rect l="l" t="t" r="r" b="b"/>
              <a:pathLst>
                <a:path w="178287" h="187578" extrusionOk="0">
                  <a:moveTo>
                    <a:pt x="95602" y="1"/>
                  </a:moveTo>
                  <a:cubicBezTo>
                    <a:pt x="95141" y="1"/>
                    <a:pt x="94676" y="129"/>
                    <a:pt x="94258" y="394"/>
                  </a:cubicBezTo>
                  <a:lnTo>
                    <a:pt x="0" y="63859"/>
                  </a:lnTo>
                  <a:lnTo>
                    <a:pt x="79645" y="185257"/>
                  </a:lnTo>
                  <a:cubicBezTo>
                    <a:pt x="80631" y="186769"/>
                    <a:pt x="82280" y="187578"/>
                    <a:pt x="83965" y="187578"/>
                  </a:cubicBezTo>
                  <a:cubicBezTo>
                    <a:pt x="84955" y="187578"/>
                    <a:pt x="85959" y="187298"/>
                    <a:pt x="86847" y="186719"/>
                  </a:cubicBezTo>
                  <a:lnTo>
                    <a:pt x="176826" y="126176"/>
                  </a:lnTo>
                  <a:cubicBezTo>
                    <a:pt x="177974" y="125393"/>
                    <a:pt x="178287" y="123880"/>
                    <a:pt x="177504" y="122732"/>
                  </a:cubicBezTo>
                  <a:lnTo>
                    <a:pt x="97703" y="1125"/>
                  </a:lnTo>
                  <a:cubicBezTo>
                    <a:pt x="97205" y="394"/>
                    <a:pt x="96410" y="1"/>
                    <a:pt x="95602" y="1"/>
                  </a:cubicBezTo>
                  <a:close/>
                </a:path>
              </a:pathLst>
            </a:custGeom>
            <a:solidFill>
              <a:srgbClr val="119B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35"/>
            <p:cNvSpPr/>
            <p:nvPr/>
          </p:nvSpPr>
          <p:spPr>
            <a:xfrm>
              <a:off x="1616625" y="450800"/>
              <a:ext cx="4391950" cy="4645025"/>
            </a:xfrm>
            <a:custGeom>
              <a:avLst/>
              <a:gdLst/>
              <a:ahLst/>
              <a:cxnLst/>
              <a:rect l="l" t="t" r="r" b="b"/>
              <a:pathLst>
                <a:path w="175678" h="185801" extrusionOk="0">
                  <a:moveTo>
                    <a:pt x="93162" y="0"/>
                  </a:moveTo>
                  <a:lnTo>
                    <a:pt x="0" y="61587"/>
                  </a:lnTo>
                  <a:lnTo>
                    <a:pt x="80323" y="184028"/>
                  </a:lnTo>
                  <a:cubicBezTo>
                    <a:pt x="81085" y="185187"/>
                    <a:pt x="82329" y="185800"/>
                    <a:pt x="83604" y="185800"/>
                  </a:cubicBezTo>
                  <a:cubicBezTo>
                    <a:pt x="84339" y="185800"/>
                    <a:pt x="85083" y="185597"/>
                    <a:pt x="85751" y="185177"/>
                  </a:cubicBezTo>
                  <a:lnTo>
                    <a:pt x="175677" y="125782"/>
                  </a:lnTo>
                  <a:lnTo>
                    <a:pt x="9316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35"/>
            <p:cNvSpPr/>
            <p:nvPr/>
          </p:nvSpPr>
          <p:spPr>
            <a:xfrm>
              <a:off x="3931325" y="462525"/>
              <a:ext cx="2064200" cy="3145900"/>
            </a:xfrm>
            <a:custGeom>
              <a:avLst/>
              <a:gdLst/>
              <a:ahLst/>
              <a:cxnLst/>
              <a:rect l="l" t="t" r="r" b="b"/>
              <a:pathLst>
                <a:path w="82568" h="125836" fill="none" extrusionOk="0">
                  <a:moveTo>
                    <a:pt x="0" y="1"/>
                  </a:moveTo>
                  <a:lnTo>
                    <a:pt x="82567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35"/>
            <p:cNvSpPr/>
            <p:nvPr/>
          </p:nvSpPr>
          <p:spPr>
            <a:xfrm>
              <a:off x="3898700" y="482100"/>
              <a:ext cx="2065500" cy="3145900"/>
            </a:xfrm>
            <a:custGeom>
              <a:avLst/>
              <a:gdLst/>
              <a:ahLst/>
              <a:cxnLst/>
              <a:rect l="l" t="t" r="r" b="b"/>
              <a:pathLst>
                <a:path w="82620" h="125836" fill="none" extrusionOk="0">
                  <a:moveTo>
                    <a:pt x="1" y="1"/>
                  </a:moveTo>
                  <a:lnTo>
                    <a:pt x="82620" y="125835"/>
                  </a:lnTo>
                </a:path>
              </a:pathLst>
            </a:custGeom>
            <a:noFill/>
            <a:ln w="11750" cap="flat" cmpd="sng">
              <a:solidFill>
                <a:schemeClr val="dk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35"/>
            <p:cNvSpPr/>
            <p:nvPr/>
          </p:nvSpPr>
          <p:spPr>
            <a:xfrm>
              <a:off x="3742125" y="4138150"/>
              <a:ext cx="842925" cy="1092125"/>
            </a:xfrm>
            <a:custGeom>
              <a:avLst/>
              <a:gdLst/>
              <a:ahLst/>
              <a:cxnLst/>
              <a:rect l="l" t="t" r="r" b="b"/>
              <a:pathLst>
                <a:path w="33717" h="43685" extrusionOk="0">
                  <a:moveTo>
                    <a:pt x="9604" y="0"/>
                  </a:moveTo>
                  <a:lnTo>
                    <a:pt x="1" y="6159"/>
                  </a:lnTo>
                  <a:lnTo>
                    <a:pt x="24113" y="43685"/>
                  </a:lnTo>
                  <a:lnTo>
                    <a:pt x="25679" y="35595"/>
                  </a:lnTo>
                  <a:lnTo>
                    <a:pt x="33716" y="37526"/>
                  </a:lnTo>
                  <a:lnTo>
                    <a:pt x="96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35"/>
            <p:cNvSpPr/>
            <p:nvPr/>
          </p:nvSpPr>
          <p:spPr>
            <a:xfrm>
              <a:off x="1526600" y="464775"/>
              <a:ext cx="4343675" cy="4627200"/>
            </a:xfrm>
            <a:custGeom>
              <a:avLst/>
              <a:gdLst/>
              <a:ahLst/>
              <a:cxnLst/>
              <a:rect l="l" t="t" r="r" b="b"/>
              <a:pathLst>
                <a:path w="173747" h="185088" extrusionOk="0">
                  <a:moveTo>
                    <a:pt x="91115" y="1"/>
                  </a:moveTo>
                  <a:cubicBezTo>
                    <a:pt x="90634" y="1"/>
                    <a:pt x="90147" y="140"/>
                    <a:pt x="89718" y="433"/>
                  </a:cubicBezTo>
                  <a:lnTo>
                    <a:pt x="0" y="59357"/>
                  </a:lnTo>
                  <a:lnTo>
                    <a:pt x="82515" y="185087"/>
                  </a:lnTo>
                  <a:lnTo>
                    <a:pt x="172285" y="126163"/>
                  </a:lnTo>
                  <a:cubicBezTo>
                    <a:pt x="173433" y="125380"/>
                    <a:pt x="173746" y="123866"/>
                    <a:pt x="172963" y="122718"/>
                  </a:cubicBezTo>
                  <a:lnTo>
                    <a:pt x="93162" y="1111"/>
                  </a:lnTo>
                  <a:cubicBezTo>
                    <a:pt x="92705" y="392"/>
                    <a:pt x="91920" y="1"/>
                    <a:pt x="911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35"/>
            <p:cNvSpPr/>
            <p:nvPr/>
          </p:nvSpPr>
          <p:spPr>
            <a:xfrm>
              <a:off x="1636200" y="1843000"/>
              <a:ext cx="2130750" cy="3199400"/>
            </a:xfrm>
            <a:custGeom>
              <a:avLst/>
              <a:gdLst/>
              <a:ahLst/>
              <a:cxnLst/>
              <a:rect l="l" t="t" r="r" b="b"/>
              <a:pathLst>
                <a:path w="85230" h="127976" extrusionOk="0">
                  <a:moveTo>
                    <a:pt x="2506" y="1"/>
                  </a:moveTo>
                  <a:lnTo>
                    <a:pt x="0" y="1619"/>
                  </a:lnTo>
                  <a:lnTo>
                    <a:pt x="82724" y="127975"/>
                  </a:lnTo>
                  <a:lnTo>
                    <a:pt x="85229" y="126357"/>
                  </a:lnTo>
                  <a:lnTo>
                    <a:pt x="250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35"/>
            <p:cNvSpPr/>
            <p:nvPr/>
          </p:nvSpPr>
          <p:spPr>
            <a:xfrm>
              <a:off x="2647400" y="1567700"/>
              <a:ext cx="2116400" cy="2399550"/>
            </a:xfrm>
            <a:custGeom>
              <a:avLst/>
              <a:gdLst/>
              <a:ahLst/>
              <a:cxnLst/>
              <a:rect l="l" t="t" r="r" b="b"/>
              <a:pathLst>
                <a:path w="84656" h="95982" fill="none" extrusionOk="0">
                  <a:moveTo>
                    <a:pt x="82777" y="71347"/>
                  </a:moveTo>
                  <a:cubicBezTo>
                    <a:pt x="82777" y="69937"/>
                    <a:pt x="83507" y="68633"/>
                    <a:pt x="84656" y="67850"/>
                  </a:cubicBezTo>
                  <a:lnTo>
                    <a:pt x="40919" y="1201"/>
                  </a:lnTo>
                  <a:cubicBezTo>
                    <a:pt x="38988" y="2453"/>
                    <a:pt x="36431" y="1932"/>
                    <a:pt x="35178" y="0"/>
                  </a:cubicBezTo>
                  <a:lnTo>
                    <a:pt x="1149" y="22286"/>
                  </a:lnTo>
                  <a:cubicBezTo>
                    <a:pt x="2454" y="24217"/>
                    <a:pt x="1932" y="26827"/>
                    <a:pt x="1" y="28080"/>
                  </a:cubicBezTo>
                  <a:lnTo>
                    <a:pt x="43737" y="94729"/>
                  </a:lnTo>
                  <a:cubicBezTo>
                    <a:pt x="45668" y="93476"/>
                    <a:pt x="48226" y="94050"/>
                    <a:pt x="49478" y="95981"/>
                  </a:cubicBezTo>
                  <a:lnTo>
                    <a:pt x="83455" y="73643"/>
                  </a:lnTo>
                  <a:cubicBezTo>
                    <a:pt x="82985" y="72965"/>
                    <a:pt x="82777" y="72182"/>
                    <a:pt x="82777" y="71347"/>
                  </a:cubicBezTo>
                  <a:close/>
                </a:path>
              </a:pathLst>
            </a:custGeom>
            <a:solidFill>
              <a:schemeClr val="lt1"/>
            </a:solidFill>
            <a:ln w="14350" cap="flat" cmpd="sng">
              <a:solidFill>
                <a:schemeClr val="lt1"/>
              </a:solidFill>
              <a:prstDash val="solid"/>
              <a:miter lim="5219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6">
    <p:spTree>
      <p:nvGrpSpPr>
        <p:cNvPr id="1" name="Shape 1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" name="Google Shape;1812;p3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56600" y="-27325"/>
            <a:ext cx="9257201" cy="52539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13" name="Google Shape;1813;p36"/>
          <p:cNvGrpSpPr/>
          <p:nvPr/>
        </p:nvGrpSpPr>
        <p:grpSpPr>
          <a:xfrm rot="-1529531" flipH="1">
            <a:off x="-954979" y="-634053"/>
            <a:ext cx="2743809" cy="2699664"/>
            <a:chOff x="7235149" y="-718650"/>
            <a:chExt cx="3031064" cy="2982297"/>
          </a:xfrm>
        </p:grpSpPr>
        <p:grpSp>
          <p:nvGrpSpPr>
            <p:cNvPr id="1814" name="Google Shape;1814;p36"/>
            <p:cNvGrpSpPr/>
            <p:nvPr/>
          </p:nvGrpSpPr>
          <p:grpSpPr>
            <a:xfrm rot="-4962260" flipH="1">
              <a:off x="7958573" y="-653239"/>
              <a:ext cx="596905" cy="1865484"/>
              <a:chOff x="-1858600" y="2385325"/>
              <a:chExt cx="523125" cy="1635025"/>
            </a:xfrm>
          </p:grpSpPr>
          <p:sp>
            <p:nvSpPr>
              <p:cNvPr id="1815" name="Google Shape;1815;p36"/>
              <p:cNvSpPr/>
              <p:nvPr/>
            </p:nvSpPr>
            <p:spPr>
              <a:xfrm>
                <a:off x="-1804750" y="2385325"/>
                <a:ext cx="469275" cy="16350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401" extrusionOk="0">
                    <a:moveTo>
                      <a:pt x="12062" y="1"/>
                    </a:moveTo>
                    <a:cubicBezTo>
                      <a:pt x="9693" y="1"/>
                      <a:pt x="7259" y="1264"/>
                      <a:pt x="5667" y="3115"/>
                    </a:cubicBezTo>
                    <a:cubicBezTo>
                      <a:pt x="3462" y="5679"/>
                      <a:pt x="2513" y="9064"/>
                      <a:pt x="1872" y="12397"/>
                    </a:cubicBezTo>
                    <a:lnTo>
                      <a:pt x="1872" y="12372"/>
                    </a:lnTo>
                    <a:cubicBezTo>
                      <a:pt x="129" y="21270"/>
                      <a:pt x="0" y="30373"/>
                      <a:pt x="975" y="39373"/>
                    </a:cubicBezTo>
                    <a:cubicBezTo>
                      <a:pt x="1308" y="42476"/>
                      <a:pt x="1308" y="44861"/>
                      <a:pt x="1462" y="47989"/>
                    </a:cubicBezTo>
                    <a:cubicBezTo>
                      <a:pt x="1795" y="54796"/>
                      <a:pt x="6238" y="62496"/>
                      <a:pt x="6079" y="65382"/>
                    </a:cubicBezTo>
                    <a:lnTo>
                      <a:pt x="6079" y="65382"/>
                    </a:lnTo>
                    <a:cubicBezTo>
                      <a:pt x="6979" y="50077"/>
                      <a:pt x="11644" y="31239"/>
                      <a:pt x="16694" y="16756"/>
                    </a:cubicBezTo>
                    <a:cubicBezTo>
                      <a:pt x="17694" y="13936"/>
                      <a:pt x="18771" y="11064"/>
                      <a:pt x="18745" y="8089"/>
                    </a:cubicBezTo>
                    <a:cubicBezTo>
                      <a:pt x="18745" y="5089"/>
                      <a:pt x="17412" y="1909"/>
                      <a:pt x="14719" y="602"/>
                    </a:cubicBezTo>
                    <a:cubicBezTo>
                      <a:pt x="13878" y="188"/>
                      <a:pt x="12974" y="1"/>
                      <a:pt x="12062" y="1"/>
                    </a:cubicBezTo>
                    <a:close/>
                    <a:moveTo>
                      <a:pt x="6079" y="65382"/>
                    </a:moveTo>
                    <a:lnTo>
                      <a:pt x="6079" y="65382"/>
                    </a:lnTo>
                    <a:cubicBezTo>
                      <a:pt x="6078" y="65388"/>
                      <a:pt x="6078" y="65394"/>
                      <a:pt x="6078" y="65400"/>
                    </a:cubicBezTo>
                    <a:cubicBezTo>
                      <a:pt x="6078" y="65394"/>
                      <a:pt x="6078" y="65388"/>
                      <a:pt x="6079" y="65382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6" name="Google Shape;1816;p36"/>
              <p:cNvSpPr/>
              <p:nvPr/>
            </p:nvSpPr>
            <p:spPr>
              <a:xfrm>
                <a:off x="-1858600" y="2385425"/>
                <a:ext cx="469275" cy="1634925"/>
              </a:xfrm>
              <a:custGeom>
                <a:avLst/>
                <a:gdLst/>
                <a:ahLst/>
                <a:cxnLst/>
                <a:rect l="l" t="t" r="r" b="b"/>
                <a:pathLst>
                  <a:path w="18771" h="65397" extrusionOk="0">
                    <a:moveTo>
                      <a:pt x="12088" y="1"/>
                    </a:moveTo>
                    <a:cubicBezTo>
                      <a:pt x="9704" y="1"/>
                      <a:pt x="7263" y="1274"/>
                      <a:pt x="5667" y="3111"/>
                    </a:cubicBezTo>
                    <a:cubicBezTo>
                      <a:pt x="3462" y="5649"/>
                      <a:pt x="2513" y="9060"/>
                      <a:pt x="1872" y="12393"/>
                    </a:cubicBezTo>
                    <a:lnTo>
                      <a:pt x="1872" y="12368"/>
                    </a:lnTo>
                    <a:cubicBezTo>
                      <a:pt x="129" y="21266"/>
                      <a:pt x="0" y="30369"/>
                      <a:pt x="975" y="39369"/>
                    </a:cubicBezTo>
                    <a:cubicBezTo>
                      <a:pt x="1308" y="42472"/>
                      <a:pt x="1308" y="44857"/>
                      <a:pt x="1462" y="47985"/>
                    </a:cubicBezTo>
                    <a:cubicBezTo>
                      <a:pt x="1795" y="54792"/>
                      <a:pt x="6239" y="62492"/>
                      <a:pt x="6079" y="65378"/>
                    </a:cubicBezTo>
                    <a:lnTo>
                      <a:pt x="6079" y="65378"/>
                    </a:lnTo>
                    <a:cubicBezTo>
                      <a:pt x="6979" y="50073"/>
                      <a:pt x="11670" y="31235"/>
                      <a:pt x="16694" y="16752"/>
                    </a:cubicBezTo>
                    <a:cubicBezTo>
                      <a:pt x="17694" y="13932"/>
                      <a:pt x="18771" y="11060"/>
                      <a:pt x="18771" y="8085"/>
                    </a:cubicBezTo>
                    <a:cubicBezTo>
                      <a:pt x="18745" y="5085"/>
                      <a:pt x="17412" y="1905"/>
                      <a:pt x="14745" y="598"/>
                    </a:cubicBezTo>
                    <a:cubicBezTo>
                      <a:pt x="13901" y="187"/>
                      <a:pt x="12999" y="1"/>
                      <a:pt x="12088" y="1"/>
                    </a:cubicBezTo>
                    <a:close/>
                    <a:moveTo>
                      <a:pt x="6079" y="65378"/>
                    </a:moveTo>
                    <a:cubicBezTo>
                      <a:pt x="6078" y="65384"/>
                      <a:pt x="6078" y="65390"/>
                      <a:pt x="6078" y="65396"/>
                    </a:cubicBezTo>
                    <a:cubicBezTo>
                      <a:pt x="6078" y="65390"/>
                      <a:pt x="6078" y="65384"/>
                      <a:pt x="6079" y="65378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7" name="Google Shape;1817;p36"/>
              <p:cNvSpPr/>
              <p:nvPr/>
            </p:nvSpPr>
            <p:spPr>
              <a:xfrm>
                <a:off x="-1766300" y="2414375"/>
                <a:ext cx="329125" cy="283550"/>
              </a:xfrm>
              <a:custGeom>
                <a:avLst/>
                <a:gdLst/>
                <a:ahLst/>
                <a:cxnLst/>
                <a:rect l="l" t="t" r="r" b="b"/>
                <a:pathLst>
                  <a:path w="13165" h="11342" extrusionOk="0">
                    <a:moveTo>
                      <a:pt x="7214" y="1"/>
                    </a:moveTo>
                    <a:cubicBezTo>
                      <a:pt x="7203" y="1"/>
                      <a:pt x="7192" y="2"/>
                      <a:pt x="7181" y="4"/>
                    </a:cubicBezTo>
                    <a:cubicBezTo>
                      <a:pt x="7053" y="55"/>
                      <a:pt x="6976" y="260"/>
                      <a:pt x="7104" y="337"/>
                    </a:cubicBezTo>
                    <a:cubicBezTo>
                      <a:pt x="7130" y="363"/>
                      <a:pt x="7155" y="363"/>
                      <a:pt x="7181" y="363"/>
                    </a:cubicBezTo>
                    <a:cubicBezTo>
                      <a:pt x="7258" y="363"/>
                      <a:pt x="7335" y="337"/>
                      <a:pt x="7386" y="260"/>
                    </a:cubicBezTo>
                    <a:cubicBezTo>
                      <a:pt x="7433" y="120"/>
                      <a:pt x="7330" y="1"/>
                      <a:pt x="7214" y="1"/>
                    </a:cubicBezTo>
                    <a:close/>
                    <a:moveTo>
                      <a:pt x="10096" y="914"/>
                    </a:moveTo>
                    <a:cubicBezTo>
                      <a:pt x="10065" y="914"/>
                      <a:pt x="10033" y="918"/>
                      <a:pt x="10001" y="927"/>
                    </a:cubicBezTo>
                    <a:cubicBezTo>
                      <a:pt x="9719" y="1004"/>
                      <a:pt x="9591" y="1440"/>
                      <a:pt x="9848" y="1619"/>
                    </a:cubicBezTo>
                    <a:cubicBezTo>
                      <a:pt x="9899" y="1619"/>
                      <a:pt x="9950" y="1645"/>
                      <a:pt x="10001" y="1645"/>
                    </a:cubicBezTo>
                    <a:cubicBezTo>
                      <a:pt x="10024" y="1648"/>
                      <a:pt x="10046" y="1650"/>
                      <a:pt x="10069" y="1650"/>
                    </a:cubicBezTo>
                    <a:cubicBezTo>
                      <a:pt x="10224" y="1650"/>
                      <a:pt x="10370" y="1571"/>
                      <a:pt x="10437" y="1414"/>
                    </a:cubicBezTo>
                    <a:cubicBezTo>
                      <a:pt x="10528" y="1164"/>
                      <a:pt x="10337" y="914"/>
                      <a:pt x="10096" y="914"/>
                    </a:cubicBezTo>
                    <a:close/>
                    <a:moveTo>
                      <a:pt x="4839" y="1534"/>
                    </a:moveTo>
                    <a:cubicBezTo>
                      <a:pt x="4695" y="1534"/>
                      <a:pt x="4554" y="1605"/>
                      <a:pt x="4540" y="1748"/>
                    </a:cubicBezTo>
                    <a:cubicBezTo>
                      <a:pt x="4540" y="1799"/>
                      <a:pt x="4540" y="1824"/>
                      <a:pt x="4540" y="1876"/>
                    </a:cubicBezTo>
                    <a:cubicBezTo>
                      <a:pt x="4591" y="2030"/>
                      <a:pt x="4719" y="2158"/>
                      <a:pt x="4873" y="2183"/>
                    </a:cubicBezTo>
                    <a:cubicBezTo>
                      <a:pt x="5129" y="2183"/>
                      <a:pt x="5309" y="1876"/>
                      <a:pt x="5129" y="1671"/>
                    </a:cubicBezTo>
                    <a:cubicBezTo>
                      <a:pt x="5072" y="1579"/>
                      <a:pt x="4955" y="1534"/>
                      <a:pt x="4839" y="1534"/>
                    </a:cubicBezTo>
                    <a:close/>
                    <a:moveTo>
                      <a:pt x="7873" y="1434"/>
                    </a:moveTo>
                    <a:cubicBezTo>
                      <a:pt x="7815" y="1434"/>
                      <a:pt x="7755" y="1444"/>
                      <a:pt x="7694" y="1465"/>
                    </a:cubicBezTo>
                    <a:cubicBezTo>
                      <a:pt x="7309" y="1542"/>
                      <a:pt x="7104" y="2183"/>
                      <a:pt x="7488" y="2414"/>
                    </a:cubicBezTo>
                    <a:lnTo>
                      <a:pt x="7514" y="2414"/>
                    </a:lnTo>
                    <a:cubicBezTo>
                      <a:pt x="7565" y="2440"/>
                      <a:pt x="7642" y="2466"/>
                      <a:pt x="7694" y="2491"/>
                    </a:cubicBezTo>
                    <a:cubicBezTo>
                      <a:pt x="7715" y="2493"/>
                      <a:pt x="7737" y="2494"/>
                      <a:pt x="7759" y="2494"/>
                    </a:cubicBezTo>
                    <a:cubicBezTo>
                      <a:pt x="7992" y="2494"/>
                      <a:pt x="8217" y="2369"/>
                      <a:pt x="8335" y="2158"/>
                    </a:cubicBezTo>
                    <a:cubicBezTo>
                      <a:pt x="8489" y="1805"/>
                      <a:pt x="8227" y="1434"/>
                      <a:pt x="7873" y="1434"/>
                    </a:cubicBezTo>
                    <a:close/>
                    <a:moveTo>
                      <a:pt x="12521" y="1809"/>
                    </a:moveTo>
                    <a:cubicBezTo>
                      <a:pt x="12477" y="1809"/>
                      <a:pt x="12432" y="1814"/>
                      <a:pt x="12386" y="1824"/>
                    </a:cubicBezTo>
                    <a:cubicBezTo>
                      <a:pt x="12002" y="1927"/>
                      <a:pt x="11796" y="2568"/>
                      <a:pt x="12181" y="2799"/>
                    </a:cubicBezTo>
                    <a:cubicBezTo>
                      <a:pt x="12232" y="2825"/>
                      <a:pt x="12309" y="2850"/>
                      <a:pt x="12386" y="2850"/>
                    </a:cubicBezTo>
                    <a:cubicBezTo>
                      <a:pt x="12424" y="2858"/>
                      <a:pt x="12461" y="2861"/>
                      <a:pt x="12498" y="2861"/>
                    </a:cubicBezTo>
                    <a:cubicBezTo>
                      <a:pt x="12709" y="2861"/>
                      <a:pt x="12896" y="2739"/>
                      <a:pt x="13027" y="2542"/>
                    </a:cubicBezTo>
                    <a:cubicBezTo>
                      <a:pt x="13165" y="2175"/>
                      <a:pt x="12892" y="1809"/>
                      <a:pt x="12521" y="1809"/>
                    </a:cubicBezTo>
                    <a:close/>
                    <a:moveTo>
                      <a:pt x="10496" y="2693"/>
                    </a:moveTo>
                    <a:cubicBezTo>
                      <a:pt x="10485" y="2693"/>
                      <a:pt x="10474" y="2694"/>
                      <a:pt x="10463" y="2696"/>
                    </a:cubicBezTo>
                    <a:cubicBezTo>
                      <a:pt x="10335" y="2722"/>
                      <a:pt x="10258" y="2953"/>
                      <a:pt x="10386" y="3030"/>
                    </a:cubicBezTo>
                    <a:cubicBezTo>
                      <a:pt x="10412" y="3055"/>
                      <a:pt x="10412" y="3055"/>
                      <a:pt x="10437" y="3055"/>
                    </a:cubicBezTo>
                    <a:cubicBezTo>
                      <a:pt x="10540" y="3055"/>
                      <a:pt x="10617" y="3030"/>
                      <a:pt x="10668" y="2953"/>
                    </a:cubicBezTo>
                    <a:cubicBezTo>
                      <a:pt x="10715" y="2812"/>
                      <a:pt x="10612" y="2693"/>
                      <a:pt x="10496" y="2693"/>
                    </a:cubicBezTo>
                    <a:close/>
                    <a:moveTo>
                      <a:pt x="3134" y="3127"/>
                    </a:moveTo>
                    <a:cubicBezTo>
                      <a:pt x="3124" y="3127"/>
                      <a:pt x="3114" y="3129"/>
                      <a:pt x="3104" y="3132"/>
                    </a:cubicBezTo>
                    <a:cubicBezTo>
                      <a:pt x="3027" y="3158"/>
                      <a:pt x="3001" y="3260"/>
                      <a:pt x="3078" y="3312"/>
                    </a:cubicBezTo>
                    <a:lnTo>
                      <a:pt x="3078" y="3337"/>
                    </a:lnTo>
                    <a:lnTo>
                      <a:pt x="3104" y="3337"/>
                    </a:lnTo>
                    <a:cubicBezTo>
                      <a:pt x="3155" y="3337"/>
                      <a:pt x="3206" y="3312"/>
                      <a:pt x="3232" y="3260"/>
                    </a:cubicBezTo>
                    <a:cubicBezTo>
                      <a:pt x="3254" y="3194"/>
                      <a:pt x="3199" y="3127"/>
                      <a:pt x="3134" y="3127"/>
                    </a:cubicBezTo>
                    <a:close/>
                    <a:moveTo>
                      <a:pt x="6219" y="3536"/>
                    </a:moveTo>
                    <a:cubicBezTo>
                      <a:pt x="6072" y="3536"/>
                      <a:pt x="5928" y="3614"/>
                      <a:pt x="5899" y="3773"/>
                    </a:cubicBezTo>
                    <a:lnTo>
                      <a:pt x="5924" y="3773"/>
                    </a:lnTo>
                    <a:cubicBezTo>
                      <a:pt x="5924" y="3799"/>
                      <a:pt x="5924" y="3850"/>
                      <a:pt x="5924" y="3902"/>
                    </a:cubicBezTo>
                    <a:cubicBezTo>
                      <a:pt x="5950" y="4055"/>
                      <a:pt x="6078" y="4158"/>
                      <a:pt x="6232" y="4184"/>
                    </a:cubicBezTo>
                    <a:cubicBezTo>
                      <a:pt x="6243" y="4185"/>
                      <a:pt x="6254" y="4185"/>
                      <a:pt x="6265" y="4185"/>
                    </a:cubicBezTo>
                    <a:cubicBezTo>
                      <a:pt x="6526" y="4185"/>
                      <a:pt x="6662" y="3892"/>
                      <a:pt x="6514" y="3671"/>
                    </a:cubicBezTo>
                    <a:cubicBezTo>
                      <a:pt x="6447" y="3582"/>
                      <a:pt x="6332" y="3536"/>
                      <a:pt x="6219" y="3536"/>
                    </a:cubicBezTo>
                    <a:close/>
                    <a:moveTo>
                      <a:pt x="3009" y="4870"/>
                    </a:moveTo>
                    <a:cubicBezTo>
                      <a:pt x="2866" y="4870"/>
                      <a:pt x="2722" y="4947"/>
                      <a:pt x="2693" y="5107"/>
                    </a:cubicBezTo>
                    <a:lnTo>
                      <a:pt x="2719" y="5107"/>
                    </a:lnTo>
                    <a:cubicBezTo>
                      <a:pt x="2693" y="5158"/>
                      <a:pt x="2693" y="5184"/>
                      <a:pt x="2719" y="5235"/>
                    </a:cubicBezTo>
                    <a:cubicBezTo>
                      <a:pt x="2745" y="5389"/>
                      <a:pt x="2873" y="5517"/>
                      <a:pt x="3027" y="5517"/>
                    </a:cubicBezTo>
                    <a:cubicBezTo>
                      <a:pt x="3038" y="5518"/>
                      <a:pt x="3049" y="5518"/>
                      <a:pt x="3059" y="5518"/>
                    </a:cubicBezTo>
                    <a:cubicBezTo>
                      <a:pt x="3320" y="5518"/>
                      <a:pt x="3456" y="5226"/>
                      <a:pt x="3283" y="5004"/>
                    </a:cubicBezTo>
                    <a:cubicBezTo>
                      <a:pt x="3228" y="4915"/>
                      <a:pt x="3119" y="4870"/>
                      <a:pt x="3009" y="4870"/>
                    </a:cubicBezTo>
                    <a:close/>
                    <a:moveTo>
                      <a:pt x="6277" y="5340"/>
                    </a:moveTo>
                    <a:cubicBezTo>
                      <a:pt x="6229" y="5340"/>
                      <a:pt x="6179" y="5348"/>
                      <a:pt x="6129" y="5363"/>
                    </a:cubicBezTo>
                    <a:cubicBezTo>
                      <a:pt x="5745" y="5466"/>
                      <a:pt x="5540" y="6107"/>
                      <a:pt x="5924" y="6312"/>
                    </a:cubicBezTo>
                    <a:cubicBezTo>
                      <a:pt x="5976" y="6363"/>
                      <a:pt x="6053" y="6363"/>
                      <a:pt x="6129" y="6389"/>
                    </a:cubicBezTo>
                    <a:cubicBezTo>
                      <a:pt x="6151" y="6391"/>
                      <a:pt x="6173" y="6392"/>
                      <a:pt x="6194" y="6392"/>
                    </a:cubicBezTo>
                    <a:cubicBezTo>
                      <a:pt x="6424" y="6392"/>
                      <a:pt x="6630" y="6267"/>
                      <a:pt x="6771" y="6055"/>
                    </a:cubicBezTo>
                    <a:cubicBezTo>
                      <a:pt x="6906" y="5718"/>
                      <a:pt x="6625" y="5340"/>
                      <a:pt x="6277" y="5340"/>
                    </a:cubicBezTo>
                    <a:close/>
                    <a:moveTo>
                      <a:pt x="1163" y="6898"/>
                    </a:moveTo>
                    <a:cubicBezTo>
                      <a:pt x="1152" y="6898"/>
                      <a:pt x="1140" y="6899"/>
                      <a:pt x="1129" y="6902"/>
                    </a:cubicBezTo>
                    <a:cubicBezTo>
                      <a:pt x="1001" y="6927"/>
                      <a:pt x="924" y="7158"/>
                      <a:pt x="1052" y="7235"/>
                    </a:cubicBezTo>
                    <a:cubicBezTo>
                      <a:pt x="1078" y="7235"/>
                      <a:pt x="1104" y="7261"/>
                      <a:pt x="1129" y="7261"/>
                    </a:cubicBezTo>
                    <a:cubicBezTo>
                      <a:pt x="1206" y="7261"/>
                      <a:pt x="1283" y="7235"/>
                      <a:pt x="1334" y="7132"/>
                    </a:cubicBezTo>
                    <a:cubicBezTo>
                      <a:pt x="1381" y="7015"/>
                      <a:pt x="1278" y="6898"/>
                      <a:pt x="1163" y="6898"/>
                    </a:cubicBezTo>
                    <a:close/>
                    <a:moveTo>
                      <a:pt x="5001" y="7850"/>
                    </a:moveTo>
                    <a:cubicBezTo>
                      <a:pt x="4924" y="7876"/>
                      <a:pt x="4899" y="8004"/>
                      <a:pt x="4950" y="8056"/>
                    </a:cubicBezTo>
                    <a:lnTo>
                      <a:pt x="5001" y="8056"/>
                    </a:lnTo>
                    <a:cubicBezTo>
                      <a:pt x="5052" y="8056"/>
                      <a:pt x="5104" y="8030"/>
                      <a:pt x="5129" y="8004"/>
                    </a:cubicBezTo>
                    <a:cubicBezTo>
                      <a:pt x="5155" y="7927"/>
                      <a:pt x="5078" y="7850"/>
                      <a:pt x="5001" y="7850"/>
                    </a:cubicBezTo>
                    <a:close/>
                    <a:moveTo>
                      <a:pt x="2940" y="7598"/>
                    </a:moveTo>
                    <a:cubicBezTo>
                      <a:pt x="2902" y="7598"/>
                      <a:pt x="2862" y="7605"/>
                      <a:pt x="2822" y="7620"/>
                    </a:cubicBezTo>
                    <a:cubicBezTo>
                      <a:pt x="2565" y="7697"/>
                      <a:pt x="2437" y="8107"/>
                      <a:pt x="2693" y="8235"/>
                    </a:cubicBezTo>
                    <a:cubicBezTo>
                      <a:pt x="2719" y="8261"/>
                      <a:pt x="2770" y="8286"/>
                      <a:pt x="2822" y="8286"/>
                    </a:cubicBezTo>
                    <a:cubicBezTo>
                      <a:pt x="2838" y="8289"/>
                      <a:pt x="2854" y="8290"/>
                      <a:pt x="2870" y="8290"/>
                    </a:cubicBezTo>
                    <a:cubicBezTo>
                      <a:pt x="3007" y="8290"/>
                      <a:pt x="3137" y="8196"/>
                      <a:pt x="3206" y="8081"/>
                    </a:cubicBezTo>
                    <a:cubicBezTo>
                      <a:pt x="3338" y="7840"/>
                      <a:pt x="3169" y="7598"/>
                      <a:pt x="2940" y="7598"/>
                    </a:cubicBezTo>
                    <a:close/>
                    <a:moveTo>
                      <a:pt x="6698" y="7919"/>
                    </a:moveTo>
                    <a:cubicBezTo>
                      <a:pt x="6554" y="7919"/>
                      <a:pt x="6414" y="7990"/>
                      <a:pt x="6386" y="8133"/>
                    </a:cubicBezTo>
                    <a:lnTo>
                      <a:pt x="6412" y="8133"/>
                    </a:lnTo>
                    <a:cubicBezTo>
                      <a:pt x="6412" y="8184"/>
                      <a:pt x="6412" y="8235"/>
                      <a:pt x="6412" y="8261"/>
                    </a:cubicBezTo>
                    <a:cubicBezTo>
                      <a:pt x="6437" y="8415"/>
                      <a:pt x="6565" y="8543"/>
                      <a:pt x="6745" y="8568"/>
                    </a:cubicBezTo>
                    <a:cubicBezTo>
                      <a:pt x="7001" y="8568"/>
                      <a:pt x="7181" y="8261"/>
                      <a:pt x="7001" y="8056"/>
                    </a:cubicBezTo>
                    <a:cubicBezTo>
                      <a:pt x="6933" y="7964"/>
                      <a:pt x="6814" y="7919"/>
                      <a:pt x="6698" y="7919"/>
                    </a:cubicBezTo>
                    <a:close/>
                    <a:moveTo>
                      <a:pt x="4317" y="9878"/>
                    </a:moveTo>
                    <a:cubicBezTo>
                      <a:pt x="4265" y="9878"/>
                      <a:pt x="4210" y="9886"/>
                      <a:pt x="4155" y="9902"/>
                    </a:cubicBezTo>
                    <a:cubicBezTo>
                      <a:pt x="3770" y="9979"/>
                      <a:pt x="3565" y="10645"/>
                      <a:pt x="3950" y="10851"/>
                    </a:cubicBezTo>
                    <a:cubicBezTo>
                      <a:pt x="4001" y="10876"/>
                      <a:pt x="4078" y="10902"/>
                      <a:pt x="4129" y="10928"/>
                    </a:cubicBezTo>
                    <a:cubicBezTo>
                      <a:pt x="4153" y="10930"/>
                      <a:pt x="4177" y="10931"/>
                      <a:pt x="4200" y="10931"/>
                    </a:cubicBezTo>
                    <a:cubicBezTo>
                      <a:pt x="4454" y="10931"/>
                      <a:pt x="4677" y="10805"/>
                      <a:pt x="4770" y="10594"/>
                    </a:cubicBezTo>
                    <a:cubicBezTo>
                      <a:pt x="4927" y="10236"/>
                      <a:pt x="4673" y="9878"/>
                      <a:pt x="4317" y="9878"/>
                    </a:cubicBezTo>
                    <a:close/>
                    <a:moveTo>
                      <a:pt x="746" y="10289"/>
                    </a:moveTo>
                    <a:cubicBezTo>
                      <a:pt x="696" y="10289"/>
                      <a:pt x="644" y="10297"/>
                      <a:pt x="591" y="10312"/>
                    </a:cubicBezTo>
                    <a:cubicBezTo>
                      <a:pt x="206" y="10415"/>
                      <a:pt x="1" y="11056"/>
                      <a:pt x="386" y="11287"/>
                    </a:cubicBezTo>
                    <a:lnTo>
                      <a:pt x="386" y="11261"/>
                    </a:lnTo>
                    <a:cubicBezTo>
                      <a:pt x="437" y="11312"/>
                      <a:pt x="514" y="11338"/>
                      <a:pt x="565" y="11338"/>
                    </a:cubicBezTo>
                    <a:cubicBezTo>
                      <a:pt x="589" y="11340"/>
                      <a:pt x="613" y="11341"/>
                      <a:pt x="636" y="11341"/>
                    </a:cubicBezTo>
                    <a:cubicBezTo>
                      <a:pt x="889" y="11341"/>
                      <a:pt x="1112" y="11216"/>
                      <a:pt x="1206" y="11004"/>
                    </a:cubicBezTo>
                    <a:cubicBezTo>
                      <a:pt x="1364" y="10667"/>
                      <a:pt x="1106" y="10289"/>
                      <a:pt x="746" y="1028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8" name="Google Shape;1818;p36"/>
              <p:cNvSpPr/>
              <p:nvPr/>
            </p:nvSpPr>
            <p:spPr>
              <a:xfrm>
                <a:off x="-1809250" y="2563500"/>
                <a:ext cx="247275" cy="1438900"/>
              </a:xfrm>
              <a:custGeom>
                <a:avLst/>
                <a:gdLst/>
                <a:ahLst/>
                <a:cxnLst/>
                <a:rect l="l" t="t" r="r" b="b"/>
                <a:pathLst>
                  <a:path w="9891" h="57556" extrusionOk="0">
                    <a:moveTo>
                      <a:pt x="9445" y="0"/>
                    </a:moveTo>
                    <a:cubicBezTo>
                      <a:pt x="9304" y="0"/>
                      <a:pt x="9164" y="81"/>
                      <a:pt x="9104" y="270"/>
                    </a:cubicBezTo>
                    <a:cubicBezTo>
                      <a:pt x="4617" y="13912"/>
                      <a:pt x="1" y="34913"/>
                      <a:pt x="3386" y="57247"/>
                    </a:cubicBezTo>
                    <a:cubicBezTo>
                      <a:pt x="3411" y="57427"/>
                      <a:pt x="3565" y="57555"/>
                      <a:pt x="3745" y="57555"/>
                    </a:cubicBezTo>
                    <a:lnTo>
                      <a:pt x="3822" y="57555"/>
                    </a:lnTo>
                    <a:cubicBezTo>
                      <a:pt x="4027" y="57530"/>
                      <a:pt x="4155" y="57324"/>
                      <a:pt x="4129" y="57119"/>
                    </a:cubicBezTo>
                    <a:cubicBezTo>
                      <a:pt x="796" y="34939"/>
                      <a:pt x="5360" y="14091"/>
                      <a:pt x="9796" y="501"/>
                    </a:cubicBezTo>
                    <a:cubicBezTo>
                      <a:pt x="9890" y="202"/>
                      <a:pt x="9667" y="0"/>
                      <a:pt x="94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9" name="Google Shape;1819;p36"/>
            <p:cNvGrpSpPr/>
            <p:nvPr/>
          </p:nvGrpSpPr>
          <p:grpSpPr>
            <a:xfrm rot="-4962260" flipH="1">
              <a:off x="7743302" y="-357136"/>
              <a:ext cx="1178407" cy="2061785"/>
              <a:chOff x="-1779100" y="2408800"/>
              <a:chExt cx="1032750" cy="1807075"/>
            </a:xfrm>
          </p:grpSpPr>
          <p:sp>
            <p:nvSpPr>
              <p:cNvPr id="1820" name="Google Shape;1820;p36"/>
              <p:cNvSpPr/>
              <p:nvPr/>
            </p:nvSpPr>
            <p:spPr>
              <a:xfrm>
                <a:off x="-1779100" y="2498825"/>
                <a:ext cx="1032750" cy="1717050"/>
              </a:xfrm>
              <a:custGeom>
                <a:avLst/>
                <a:gdLst/>
                <a:ahLst/>
                <a:cxnLst/>
                <a:rect l="l" t="t" r="r" b="b"/>
                <a:pathLst>
                  <a:path w="41310" h="68682" extrusionOk="0">
                    <a:moveTo>
                      <a:pt x="32843" y="0"/>
                    </a:moveTo>
                    <a:cubicBezTo>
                      <a:pt x="31194" y="0"/>
                      <a:pt x="29516" y="392"/>
                      <a:pt x="28053" y="1113"/>
                    </a:cubicBezTo>
                    <a:cubicBezTo>
                      <a:pt x="24489" y="2883"/>
                      <a:pt x="21924" y="6139"/>
                      <a:pt x="19719" y="9421"/>
                    </a:cubicBezTo>
                    <a:lnTo>
                      <a:pt x="19719" y="9396"/>
                    </a:lnTo>
                    <a:cubicBezTo>
                      <a:pt x="13744" y="18242"/>
                      <a:pt x="9436" y="27987"/>
                      <a:pt x="6385" y="38167"/>
                    </a:cubicBezTo>
                    <a:cubicBezTo>
                      <a:pt x="5308" y="41705"/>
                      <a:pt x="4231" y="44270"/>
                      <a:pt x="2949" y="47731"/>
                    </a:cubicBezTo>
                    <a:cubicBezTo>
                      <a:pt x="205" y="55244"/>
                      <a:pt x="1487" y="65630"/>
                      <a:pt x="0" y="68681"/>
                    </a:cubicBezTo>
                    <a:cubicBezTo>
                      <a:pt x="7975" y="52526"/>
                      <a:pt x="21642" y="34269"/>
                      <a:pt x="33745" y="20935"/>
                    </a:cubicBezTo>
                    <a:cubicBezTo>
                      <a:pt x="36105" y="18319"/>
                      <a:pt x="38566" y="15704"/>
                      <a:pt x="39951" y="12473"/>
                    </a:cubicBezTo>
                    <a:cubicBezTo>
                      <a:pt x="41310" y="9242"/>
                      <a:pt x="41310" y="5190"/>
                      <a:pt x="39002" y="2549"/>
                    </a:cubicBezTo>
                    <a:cubicBezTo>
                      <a:pt x="37468" y="790"/>
                      <a:pt x="35184" y="0"/>
                      <a:pt x="3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1" name="Google Shape;1821;p36"/>
              <p:cNvSpPr/>
              <p:nvPr/>
            </p:nvSpPr>
            <p:spPr>
              <a:xfrm>
                <a:off x="-1776550" y="2408800"/>
                <a:ext cx="973150" cy="1753225"/>
              </a:xfrm>
              <a:custGeom>
                <a:avLst/>
                <a:gdLst/>
                <a:ahLst/>
                <a:cxnLst/>
                <a:rect l="l" t="t" r="r" b="b"/>
                <a:pathLst>
                  <a:path w="38926" h="70129" extrusionOk="0">
                    <a:moveTo>
                      <a:pt x="30542" y="0"/>
                    </a:moveTo>
                    <a:cubicBezTo>
                      <a:pt x="28732" y="0"/>
                      <a:pt x="26881" y="482"/>
                      <a:pt x="25310" y="1355"/>
                    </a:cubicBezTo>
                    <a:cubicBezTo>
                      <a:pt x="21848" y="3253"/>
                      <a:pt x="19438" y="6637"/>
                      <a:pt x="17361" y="10022"/>
                    </a:cubicBezTo>
                    <a:cubicBezTo>
                      <a:pt x="11822" y="19100"/>
                      <a:pt x="7975" y="29049"/>
                      <a:pt x="5386" y="39357"/>
                    </a:cubicBezTo>
                    <a:cubicBezTo>
                      <a:pt x="4488" y="42947"/>
                      <a:pt x="3514" y="45537"/>
                      <a:pt x="2411" y="49076"/>
                    </a:cubicBezTo>
                    <a:cubicBezTo>
                      <a:pt x="1" y="56717"/>
                      <a:pt x="1770" y="67025"/>
                      <a:pt x="411" y="70128"/>
                    </a:cubicBezTo>
                    <a:cubicBezTo>
                      <a:pt x="7642" y="53640"/>
                      <a:pt x="20463" y="34767"/>
                      <a:pt x="31925" y="20869"/>
                    </a:cubicBezTo>
                    <a:cubicBezTo>
                      <a:pt x="34156" y="18177"/>
                      <a:pt x="36515" y="15433"/>
                      <a:pt x="37721" y="12151"/>
                    </a:cubicBezTo>
                    <a:cubicBezTo>
                      <a:pt x="38926" y="8843"/>
                      <a:pt x="38772" y="4791"/>
                      <a:pt x="36336" y="2253"/>
                    </a:cubicBezTo>
                    <a:cubicBezTo>
                      <a:pt x="34837" y="698"/>
                      <a:pt x="32720" y="0"/>
                      <a:pt x="305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2" name="Google Shape;1822;p36"/>
              <p:cNvSpPr/>
              <p:nvPr/>
            </p:nvSpPr>
            <p:spPr>
              <a:xfrm>
                <a:off x="-1311125" y="2430900"/>
                <a:ext cx="402150" cy="319125"/>
              </a:xfrm>
              <a:custGeom>
                <a:avLst/>
                <a:gdLst/>
                <a:ahLst/>
                <a:cxnLst/>
                <a:rect l="l" t="t" r="r" b="b"/>
                <a:pathLst>
                  <a:path w="16086" h="12765" extrusionOk="0">
                    <a:moveTo>
                      <a:pt x="9413" y="1"/>
                    </a:moveTo>
                    <a:cubicBezTo>
                      <a:pt x="9396" y="1"/>
                      <a:pt x="9378" y="3"/>
                      <a:pt x="9359" y="10"/>
                    </a:cubicBezTo>
                    <a:cubicBezTo>
                      <a:pt x="9206" y="35"/>
                      <a:pt x="9103" y="266"/>
                      <a:pt x="9231" y="369"/>
                    </a:cubicBezTo>
                    <a:cubicBezTo>
                      <a:pt x="9257" y="394"/>
                      <a:pt x="9283" y="394"/>
                      <a:pt x="9308" y="394"/>
                    </a:cubicBezTo>
                    <a:cubicBezTo>
                      <a:pt x="9332" y="400"/>
                      <a:pt x="9357" y="403"/>
                      <a:pt x="9380" y="403"/>
                    </a:cubicBezTo>
                    <a:cubicBezTo>
                      <a:pt x="9458" y="403"/>
                      <a:pt x="9531" y="370"/>
                      <a:pt x="9590" y="292"/>
                    </a:cubicBezTo>
                    <a:cubicBezTo>
                      <a:pt x="9635" y="156"/>
                      <a:pt x="9541" y="1"/>
                      <a:pt x="9413" y="1"/>
                    </a:cubicBezTo>
                    <a:close/>
                    <a:moveTo>
                      <a:pt x="12560" y="1256"/>
                    </a:moveTo>
                    <a:cubicBezTo>
                      <a:pt x="12528" y="1256"/>
                      <a:pt x="12496" y="1259"/>
                      <a:pt x="12462" y="1266"/>
                    </a:cubicBezTo>
                    <a:cubicBezTo>
                      <a:pt x="12154" y="1317"/>
                      <a:pt x="11949" y="1856"/>
                      <a:pt x="12257" y="2061"/>
                    </a:cubicBezTo>
                    <a:cubicBezTo>
                      <a:pt x="12283" y="2087"/>
                      <a:pt x="12360" y="2112"/>
                      <a:pt x="12411" y="2112"/>
                    </a:cubicBezTo>
                    <a:cubicBezTo>
                      <a:pt x="12447" y="2121"/>
                      <a:pt x="12482" y="2125"/>
                      <a:pt x="12518" y="2125"/>
                    </a:cubicBezTo>
                    <a:cubicBezTo>
                      <a:pt x="12685" y="2125"/>
                      <a:pt x="12844" y="2030"/>
                      <a:pt x="12949" y="1881"/>
                    </a:cubicBezTo>
                    <a:cubicBezTo>
                      <a:pt x="13089" y="1579"/>
                      <a:pt x="12870" y="1256"/>
                      <a:pt x="12560" y="1256"/>
                    </a:cubicBezTo>
                    <a:close/>
                    <a:moveTo>
                      <a:pt x="6402" y="1567"/>
                    </a:moveTo>
                    <a:cubicBezTo>
                      <a:pt x="6244" y="1567"/>
                      <a:pt x="6092" y="1644"/>
                      <a:pt x="6052" y="1805"/>
                    </a:cubicBezTo>
                    <a:cubicBezTo>
                      <a:pt x="6026" y="1856"/>
                      <a:pt x="6026" y="1907"/>
                      <a:pt x="6052" y="1958"/>
                    </a:cubicBezTo>
                    <a:cubicBezTo>
                      <a:pt x="6077" y="2138"/>
                      <a:pt x="6231" y="2292"/>
                      <a:pt x="6411" y="2317"/>
                    </a:cubicBezTo>
                    <a:cubicBezTo>
                      <a:pt x="6431" y="2321"/>
                      <a:pt x="6450" y="2322"/>
                      <a:pt x="6470" y="2322"/>
                    </a:cubicBezTo>
                    <a:cubicBezTo>
                      <a:pt x="6747" y="2322"/>
                      <a:pt x="6937" y="1993"/>
                      <a:pt x="6770" y="1753"/>
                    </a:cubicBezTo>
                    <a:cubicBezTo>
                      <a:pt x="6696" y="1631"/>
                      <a:pt x="6547" y="1567"/>
                      <a:pt x="6402" y="1567"/>
                    </a:cubicBezTo>
                    <a:close/>
                    <a:moveTo>
                      <a:pt x="9895" y="1689"/>
                    </a:moveTo>
                    <a:cubicBezTo>
                      <a:pt x="9854" y="1689"/>
                      <a:pt x="9812" y="1693"/>
                      <a:pt x="9770" y="1702"/>
                    </a:cubicBezTo>
                    <a:cubicBezTo>
                      <a:pt x="9308" y="1779"/>
                      <a:pt x="9000" y="2523"/>
                      <a:pt x="9436" y="2830"/>
                    </a:cubicBezTo>
                    <a:cubicBezTo>
                      <a:pt x="9513" y="2856"/>
                      <a:pt x="9590" y="2907"/>
                      <a:pt x="9667" y="2907"/>
                    </a:cubicBezTo>
                    <a:cubicBezTo>
                      <a:pt x="9721" y="2921"/>
                      <a:pt x="9775" y="2927"/>
                      <a:pt x="9828" y="2927"/>
                    </a:cubicBezTo>
                    <a:cubicBezTo>
                      <a:pt x="10078" y="2927"/>
                      <a:pt x="10310" y="2785"/>
                      <a:pt x="10436" y="2574"/>
                    </a:cubicBezTo>
                    <a:cubicBezTo>
                      <a:pt x="10647" y="2153"/>
                      <a:pt x="10324" y="1689"/>
                      <a:pt x="9895" y="1689"/>
                    </a:cubicBezTo>
                    <a:close/>
                    <a:moveTo>
                      <a:pt x="4359" y="3369"/>
                    </a:moveTo>
                    <a:cubicBezTo>
                      <a:pt x="4257" y="3369"/>
                      <a:pt x="4205" y="3523"/>
                      <a:pt x="4282" y="3599"/>
                    </a:cubicBezTo>
                    <a:lnTo>
                      <a:pt x="4334" y="3599"/>
                    </a:lnTo>
                    <a:cubicBezTo>
                      <a:pt x="4347" y="3606"/>
                      <a:pt x="4363" y="3610"/>
                      <a:pt x="4379" y="3610"/>
                    </a:cubicBezTo>
                    <a:cubicBezTo>
                      <a:pt x="4422" y="3610"/>
                      <a:pt x="4469" y="3586"/>
                      <a:pt x="4487" y="3548"/>
                    </a:cubicBezTo>
                    <a:cubicBezTo>
                      <a:pt x="4513" y="3446"/>
                      <a:pt x="4436" y="3369"/>
                      <a:pt x="4359" y="3369"/>
                    </a:cubicBezTo>
                    <a:close/>
                    <a:moveTo>
                      <a:pt x="15337" y="2484"/>
                    </a:moveTo>
                    <a:cubicBezTo>
                      <a:pt x="15295" y="2484"/>
                      <a:pt x="15251" y="2488"/>
                      <a:pt x="15206" y="2497"/>
                    </a:cubicBezTo>
                    <a:cubicBezTo>
                      <a:pt x="14744" y="2574"/>
                      <a:pt x="14462" y="3317"/>
                      <a:pt x="14898" y="3599"/>
                    </a:cubicBezTo>
                    <a:cubicBezTo>
                      <a:pt x="14950" y="3651"/>
                      <a:pt x="15026" y="3676"/>
                      <a:pt x="15129" y="3702"/>
                    </a:cubicBezTo>
                    <a:cubicBezTo>
                      <a:pt x="15170" y="3710"/>
                      <a:pt x="15212" y="3713"/>
                      <a:pt x="15254" y="3713"/>
                    </a:cubicBezTo>
                    <a:cubicBezTo>
                      <a:pt x="15498" y="3713"/>
                      <a:pt x="15745" y="3588"/>
                      <a:pt x="15898" y="3369"/>
                    </a:cubicBezTo>
                    <a:cubicBezTo>
                      <a:pt x="16085" y="2948"/>
                      <a:pt x="15782" y="2484"/>
                      <a:pt x="15337" y="2484"/>
                    </a:cubicBezTo>
                    <a:close/>
                    <a:moveTo>
                      <a:pt x="13055" y="3385"/>
                    </a:moveTo>
                    <a:cubicBezTo>
                      <a:pt x="13037" y="3385"/>
                      <a:pt x="13019" y="3388"/>
                      <a:pt x="13001" y="3394"/>
                    </a:cubicBezTo>
                    <a:cubicBezTo>
                      <a:pt x="12847" y="3420"/>
                      <a:pt x="12744" y="3676"/>
                      <a:pt x="12898" y="3779"/>
                    </a:cubicBezTo>
                    <a:cubicBezTo>
                      <a:pt x="12898" y="3779"/>
                      <a:pt x="12924" y="3779"/>
                      <a:pt x="12975" y="3805"/>
                    </a:cubicBezTo>
                    <a:cubicBezTo>
                      <a:pt x="12993" y="3809"/>
                      <a:pt x="13010" y="3811"/>
                      <a:pt x="13028" y="3811"/>
                    </a:cubicBezTo>
                    <a:cubicBezTo>
                      <a:pt x="13111" y="3811"/>
                      <a:pt x="13189" y="3761"/>
                      <a:pt x="13231" y="3676"/>
                    </a:cubicBezTo>
                    <a:cubicBezTo>
                      <a:pt x="13299" y="3541"/>
                      <a:pt x="13188" y="3385"/>
                      <a:pt x="13055" y="3385"/>
                    </a:cubicBezTo>
                    <a:close/>
                    <a:moveTo>
                      <a:pt x="7890" y="4029"/>
                    </a:moveTo>
                    <a:cubicBezTo>
                      <a:pt x="7731" y="4029"/>
                      <a:pt x="7579" y="4105"/>
                      <a:pt x="7539" y="4266"/>
                    </a:cubicBezTo>
                    <a:cubicBezTo>
                      <a:pt x="7513" y="4317"/>
                      <a:pt x="7513" y="4369"/>
                      <a:pt x="7539" y="4420"/>
                    </a:cubicBezTo>
                    <a:cubicBezTo>
                      <a:pt x="7565" y="4625"/>
                      <a:pt x="7718" y="4779"/>
                      <a:pt x="7898" y="4805"/>
                    </a:cubicBezTo>
                    <a:cubicBezTo>
                      <a:pt x="7908" y="4806"/>
                      <a:pt x="7919" y="4806"/>
                      <a:pt x="7929" y="4806"/>
                    </a:cubicBezTo>
                    <a:cubicBezTo>
                      <a:pt x="8221" y="4806"/>
                      <a:pt x="8430" y="4463"/>
                      <a:pt x="8257" y="4215"/>
                    </a:cubicBezTo>
                    <a:cubicBezTo>
                      <a:pt x="8183" y="4093"/>
                      <a:pt x="8034" y="4029"/>
                      <a:pt x="7890" y="4029"/>
                    </a:cubicBezTo>
                    <a:close/>
                    <a:moveTo>
                      <a:pt x="4081" y="5358"/>
                    </a:moveTo>
                    <a:cubicBezTo>
                      <a:pt x="3918" y="5358"/>
                      <a:pt x="3759" y="5435"/>
                      <a:pt x="3718" y="5600"/>
                    </a:cubicBezTo>
                    <a:cubicBezTo>
                      <a:pt x="3693" y="5651"/>
                      <a:pt x="3693" y="5702"/>
                      <a:pt x="3718" y="5753"/>
                    </a:cubicBezTo>
                    <a:cubicBezTo>
                      <a:pt x="3744" y="5933"/>
                      <a:pt x="3898" y="6087"/>
                      <a:pt x="4077" y="6112"/>
                    </a:cubicBezTo>
                    <a:cubicBezTo>
                      <a:pt x="4088" y="6113"/>
                      <a:pt x="4099" y="6114"/>
                      <a:pt x="4110" y="6114"/>
                    </a:cubicBezTo>
                    <a:cubicBezTo>
                      <a:pt x="4401" y="6114"/>
                      <a:pt x="4609" y="5794"/>
                      <a:pt x="4436" y="5523"/>
                    </a:cubicBezTo>
                    <a:cubicBezTo>
                      <a:pt x="4365" y="5416"/>
                      <a:pt x="4222" y="5358"/>
                      <a:pt x="4081" y="5358"/>
                    </a:cubicBezTo>
                    <a:close/>
                    <a:moveTo>
                      <a:pt x="7747" y="6125"/>
                    </a:moveTo>
                    <a:cubicBezTo>
                      <a:pt x="7705" y="6125"/>
                      <a:pt x="7661" y="6129"/>
                      <a:pt x="7616" y="6138"/>
                    </a:cubicBezTo>
                    <a:cubicBezTo>
                      <a:pt x="7154" y="6215"/>
                      <a:pt x="6872" y="6959"/>
                      <a:pt x="7308" y="7266"/>
                    </a:cubicBezTo>
                    <a:cubicBezTo>
                      <a:pt x="7359" y="7292"/>
                      <a:pt x="7436" y="7343"/>
                      <a:pt x="7539" y="7343"/>
                    </a:cubicBezTo>
                    <a:cubicBezTo>
                      <a:pt x="7588" y="7357"/>
                      <a:pt x="7639" y="7363"/>
                      <a:pt x="7691" y="7363"/>
                    </a:cubicBezTo>
                    <a:cubicBezTo>
                      <a:pt x="7932" y="7363"/>
                      <a:pt x="8181" y="7221"/>
                      <a:pt x="8308" y="7010"/>
                    </a:cubicBezTo>
                    <a:cubicBezTo>
                      <a:pt x="8495" y="6589"/>
                      <a:pt x="8191" y="6125"/>
                      <a:pt x="7747" y="6125"/>
                    </a:cubicBezTo>
                    <a:close/>
                    <a:moveTo>
                      <a:pt x="1797" y="7616"/>
                    </a:moveTo>
                    <a:cubicBezTo>
                      <a:pt x="1780" y="7616"/>
                      <a:pt x="1762" y="7619"/>
                      <a:pt x="1744" y="7625"/>
                    </a:cubicBezTo>
                    <a:cubicBezTo>
                      <a:pt x="1590" y="7651"/>
                      <a:pt x="1487" y="7882"/>
                      <a:pt x="1615" y="7984"/>
                    </a:cubicBezTo>
                    <a:lnTo>
                      <a:pt x="1615" y="8010"/>
                    </a:lnTo>
                    <a:cubicBezTo>
                      <a:pt x="1641" y="8010"/>
                      <a:pt x="1667" y="8010"/>
                      <a:pt x="1692" y="8036"/>
                    </a:cubicBezTo>
                    <a:cubicBezTo>
                      <a:pt x="1795" y="8036"/>
                      <a:pt x="1898" y="8010"/>
                      <a:pt x="1974" y="7907"/>
                    </a:cubicBezTo>
                    <a:cubicBezTo>
                      <a:pt x="2020" y="7772"/>
                      <a:pt x="1926" y="7616"/>
                      <a:pt x="1797" y="7616"/>
                    </a:cubicBezTo>
                    <a:close/>
                    <a:moveTo>
                      <a:pt x="6237" y="9057"/>
                    </a:moveTo>
                    <a:cubicBezTo>
                      <a:pt x="6227" y="9057"/>
                      <a:pt x="6216" y="9059"/>
                      <a:pt x="6205" y="9061"/>
                    </a:cubicBezTo>
                    <a:cubicBezTo>
                      <a:pt x="6129" y="9087"/>
                      <a:pt x="6077" y="9215"/>
                      <a:pt x="6154" y="9292"/>
                    </a:cubicBezTo>
                    <a:lnTo>
                      <a:pt x="6205" y="9292"/>
                    </a:lnTo>
                    <a:cubicBezTo>
                      <a:pt x="6219" y="9299"/>
                      <a:pt x="6233" y="9302"/>
                      <a:pt x="6246" y="9302"/>
                    </a:cubicBezTo>
                    <a:cubicBezTo>
                      <a:pt x="6282" y="9302"/>
                      <a:pt x="6315" y="9278"/>
                      <a:pt x="6334" y="9241"/>
                    </a:cubicBezTo>
                    <a:cubicBezTo>
                      <a:pt x="6380" y="9149"/>
                      <a:pt x="6323" y="9057"/>
                      <a:pt x="6237" y="9057"/>
                    </a:cubicBezTo>
                    <a:close/>
                    <a:moveTo>
                      <a:pt x="3654" y="8563"/>
                    </a:moveTo>
                    <a:cubicBezTo>
                      <a:pt x="3625" y="8563"/>
                      <a:pt x="3595" y="8566"/>
                      <a:pt x="3564" y="8574"/>
                    </a:cubicBezTo>
                    <a:cubicBezTo>
                      <a:pt x="3282" y="8625"/>
                      <a:pt x="3077" y="9087"/>
                      <a:pt x="3359" y="9292"/>
                    </a:cubicBezTo>
                    <a:cubicBezTo>
                      <a:pt x="3410" y="9318"/>
                      <a:pt x="3462" y="9318"/>
                      <a:pt x="3513" y="9343"/>
                    </a:cubicBezTo>
                    <a:cubicBezTo>
                      <a:pt x="3535" y="9347"/>
                      <a:pt x="3558" y="9348"/>
                      <a:pt x="3581" y="9348"/>
                    </a:cubicBezTo>
                    <a:cubicBezTo>
                      <a:pt x="3742" y="9348"/>
                      <a:pt x="3910" y="9270"/>
                      <a:pt x="4000" y="9113"/>
                    </a:cubicBezTo>
                    <a:cubicBezTo>
                      <a:pt x="4116" y="8859"/>
                      <a:pt x="3919" y="8563"/>
                      <a:pt x="3654" y="8563"/>
                    </a:cubicBezTo>
                    <a:close/>
                    <a:moveTo>
                      <a:pt x="8158" y="9205"/>
                    </a:moveTo>
                    <a:cubicBezTo>
                      <a:pt x="7996" y="9205"/>
                      <a:pt x="7837" y="9281"/>
                      <a:pt x="7795" y="9446"/>
                    </a:cubicBezTo>
                    <a:cubicBezTo>
                      <a:pt x="7795" y="9497"/>
                      <a:pt x="7795" y="9549"/>
                      <a:pt x="7795" y="9600"/>
                    </a:cubicBezTo>
                    <a:cubicBezTo>
                      <a:pt x="7821" y="9779"/>
                      <a:pt x="7975" y="9933"/>
                      <a:pt x="8154" y="9959"/>
                    </a:cubicBezTo>
                    <a:cubicBezTo>
                      <a:pt x="8166" y="9960"/>
                      <a:pt x="8178" y="9960"/>
                      <a:pt x="8190" y="9960"/>
                    </a:cubicBezTo>
                    <a:cubicBezTo>
                      <a:pt x="8502" y="9960"/>
                      <a:pt x="8686" y="9641"/>
                      <a:pt x="8513" y="9369"/>
                    </a:cubicBezTo>
                    <a:cubicBezTo>
                      <a:pt x="8442" y="9262"/>
                      <a:pt x="8299" y="9205"/>
                      <a:pt x="8158" y="9205"/>
                    </a:cubicBezTo>
                    <a:close/>
                    <a:moveTo>
                      <a:pt x="5080" y="11305"/>
                    </a:moveTo>
                    <a:cubicBezTo>
                      <a:pt x="5038" y="11305"/>
                      <a:pt x="4994" y="11309"/>
                      <a:pt x="4949" y="11318"/>
                    </a:cubicBezTo>
                    <a:cubicBezTo>
                      <a:pt x="4487" y="11395"/>
                      <a:pt x="4205" y="12138"/>
                      <a:pt x="4641" y="12446"/>
                    </a:cubicBezTo>
                    <a:cubicBezTo>
                      <a:pt x="4693" y="12472"/>
                      <a:pt x="4769" y="12523"/>
                      <a:pt x="4872" y="12523"/>
                    </a:cubicBezTo>
                    <a:cubicBezTo>
                      <a:pt x="4921" y="12537"/>
                      <a:pt x="4972" y="12543"/>
                      <a:pt x="5022" y="12543"/>
                    </a:cubicBezTo>
                    <a:cubicBezTo>
                      <a:pt x="5258" y="12543"/>
                      <a:pt x="5493" y="12401"/>
                      <a:pt x="5641" y="12190"/>
                    </a:cubicBezTo>
                    <a:cubicBezTo>
                      <a:pt x="5829" y="11769"/>
                      <a:pt x="5525" y="11305"/>
                      <a:pt x="5080" y="11305"/>
                    </a:cubicBezTo>
                    <a:close/>
                    <a:moveTo>
                      <a:pt x="897" y="11529"/>
                    </a:moveTo>
                    <a:cubicBezTo>
                      <a:pt x="847" y="11529"/>
                      <a:pt x="796" y="11536"/>
                      <a:pt x="744" y="11549"/>
                    </a:cubicBezTo>
                    <a:cubicBezTo>
                      <a:pt x="282" y="11626"/>
                      <a:pt x="0" y="12369"/>
                      <a:pt x="436" y="12651"/>
                    </a:cubicBezTo>
                    <a:cubicBezTo>
                      <a:pt x="513" y="12703"/>
                      <a:pt x="590" y="12728"/>
                      <a:pt x="667" y="12754"/>
                    </a:cubicBezTo>
                    <a:cubicBezTo>
                      <a:pt x="712" y="12761"/>
                      <a:pt x="756" y="12765"/>
                      <a:pt x="801" y="12765"/>
                    </a:cubicBezTo>
                    <a:cubicBezTo>
                      <a:pt x="1061" y="12765"/>
                      <a:pt x="1305" y="12640"/>
                      <a:pt x="1436" y="12420"/>
                    </a:cubicBezTo>
                    <a:cubicBezTo>
                      <a:pt x="1643" y="12006"/>
                      <a:pt x="1333" y="11529"/>
                      <a:pt x="897" y="11529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3" name="Google Shape;1823;p36"/>
              <p:cNvSpPr/>
              <p:nvPr/>
            </p:nvSpPr>
            <p:spPr>
              <a:xfrm>
                <a:off x="-1775275" y="2546100"/>
                <a:ext cx="795475" cy="1591550"/>
              </a:xfrm>
              <a:custGeom>
                <a:avLst/>
                <a:gdLst/>
                <a:ahLst/>
                <a:cxnLst/>
                <a:rect l="l" t="t" r="r" b="b"/>
                <a:pathLst>
                  <a:path w="31819" h="63662" extrusionOk="0">
                    <a:moveTo>
                      <a:pt x="31286" y="1"/>
                    </a:moveTo>
                    <a:cubicBezTo>
                      <a:pt x="31186" y="1"/>
                      <a:pt x="31084" y="43"/>
                      <a:pt x="31003" y="145"/>
                    </a:cubicBezTo>
                    <a:cubicBezTo>
                      <a:pt x="15822" y="19300"/>
                      <a:pt x="4258" y="42891"/>
                      <a:pt x="52" y="63200"/>
                    </a:cubicBezTo>
                    <a:cubicBezTo>
                      <a:pt x="1" y="63405"/>
                      <a:pt x="129" y="63610"/>
                      <a:pt x="334" y="63662"/>
                    </a:cubicBezTo>
                    <a:lnTo>
                      <a:pt x="411" y="63662"/>
                    </a:lnTo>
                    <a:cubicBezTo>
                      <a:pt x="591" y="63662"/>
                      <a:pt x="745" y="63534"/>
                      <a:pt x="796" y="63354"/>
                    </a:cubicBezTo>
                    <a:cubicBezTo>
                      <a:pt x="4976" y="43148"/>
                      <a:pt x="16489" y="19685"/>
                      <a:pt x="31592" y="607"/>
                    </a:cubicBezTo>
                    <a:cubicBezTo>
                      <a:pt x="31818" y="325"/>
                      <a:pt x="31560" y="1"/>
                      <a:pt x="312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4" name="Google Shape;1824;p36"/>
            <p:cNvGrpSpPr/>
            <p:nvPr/>
          </p:nvGrpSpPr>
          <p:grpSpPr>
            <a:xfrm rot="-3828478" flipH="1">
              <a:off x="7664496" y="-324322"/>
              <a:ext cx="2244432" cy="2193641"/>
              <a:chOff x="-623774" y="407959"/>
              <a:chExt cx="2317309" cy="2264556"/>
            </a:xfrm>
          </p:grpSpPr>
          <p:grpSp>
            <p:nvGrpSpPr>
              <p:cNvPr id="1825" name="Google Shape;1825;p36"/>
              <p:cNvGrpSpPr/>
              <p:nvPr/>
            </p:nvGrpSpPr>
            <p:grpSpPr>
              <a:xfrm rot="1413719">
                <a:off x="-360763" y="695549"/>
                <a:ext cx="1791287" cy="1689375"/>
                <a:chOff x="-2055400" y="3174000"/>
                <a:chExt cx="1520600" cy="1434200"/>
              </a:xfrm>
            </p:grpSpPr>
            <p:sp>
              <p:nvSpPr>
                <p:cNvPr id="1826" name="Google Shape;1826;p36"/>
                <p:cNvSpPr/>
                <p:nvPr/>
              </p:nvSpPr>
              <p:spPr>
                <a:xfrm>
                  <a:off x="-2007975" y="3215025"/>
                  <a:ext cx="147317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27" h="55727" extrusionOk="0">
                      <a:moveTo>
                        <a:pt x="49062" y="0"/>
                      </a:moveTo>
                      <a:cubicBezTo>
                        <a:pt x="48551" y="0"/>
                        <a:pt x="48041" y="36"/>
                        <a:pt x="47542" y="108"/>
                      </a:cubicBezTo>
                      <a:cubicBezTo>
                        <a:pt x="43618" y="698"/>
                        <a:pt x="40182" y="3005"/>
                        <a:pt x="37054" y="5441"/>
                      </a:cubicBezTo>
                      <a:cubicBezTo>
                        <a:pt x="28669" y="11980"/>
                        <a:pt x="21566" y="19955"/>
                        <a:pt x="15489" y="28674"/>
                      </a:cubicBezTo>
                      <a:cubicBezTo>
                        <a:pt x="13386" y="31725"/>
                        <a:pt x="11591" y="33828"/>
                        <a:pt x="9309" y="36725"/>
                      </a:cubicBezTo>
                      <a:cubicBezTo>
                        <a:pt x="4366" y="43026"/>
                        <a:pt x="2390" y="53266"/>
                        <a:pt x="9" y="55718"/>
                      </a:cubicBezTo>
                      <a:lnTo>
                        <a:pt x="9" y="55718"/>
                      </a:lnTo>
                      <a:cubicBezTo>
                        <a:pt x="12574" y="42822"/>
                        <a:pt x="31237" y="29697"/>
                        <a:pt x="46849" y="20724"/>
                      </a:cubicBezTo>
                      <a:cubicBezTo>
                        <a:pt x="49901" y="18981"/>
                        <a:pt x="53055" y="17237"/>
                        <a:pt x="55363" y="14596"/>
                      </a:cubicBezTo>
                      <a:cubicBezTo>
                        <a:pt x="57645" y="11955"/>
                        <a:pt x="58927" y="8083"/>
                        <a:pt x="57542" y="4852"/>
                      </a:cubicBezTo>
                      <a:cubicBezTo>
                        <a:pt x="56177" y="1674"/>
                        <a:pt x="52567" y="0"/>
                        <a:pt x="49062" y="0"/>
                      </a:cubicBezTo>
                      <a:close/>
                      <a:moveTo>
                        <a:pt x="9" y="55718"/>
                      </a:moveTo>
                      <a:lnTo>
                        <a:pt x="9" y="55718"/>
                      </a:lnTo>
                      <a:cubicBezTo>
                        <a:pt x="6" y="55720"/>
                        <a:pt x="4" y="55723"/>
                        <a:pt x="1" y="55726"/>
                      </a:cubicBezTo>
                      <a:cubicBezTo>
                        <a:pt x="4" y="55723"/>
                        <a:pt x="6" y="55720"/>
                        <a:pt x="9" y="55718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7" name="Google Shape;1827;p36"/>
                <p:cNvSpPr/>
                <p:nvPr/>
              </p:nvSpPr>
              <p:spPr>
                <a:xfrm>
                  <a:off x="-2055400" y="3174000"/>
                  <a:ext cx="1472525" cy="139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01" h="55727" extrusionOk="0">
                      <a:moveTo>
                        <a:pt x="49036" y="0"/>
                      </a:moveTo>
                      <a:cubicBezTo>
                        <a:pt x="48525" y="0"/>
                        <a:pt x="48015" y="36"/>
                        <a:pt x="47516" y="108"/>
                      </a:cubicBezTo>
                      <a:cubicBezTo>
                        <a:pt x="43592" y="697"/>
                        <a:pt x="40156" y="3005"/>
                        <a:pt x="37028" y="5441"/>
                      </a:cubicBezTo>
                      <a:lnTo>
                        <a:pt x="37053" y="5441"/>
                      </a:lnTo>
                      <a:cubicBezTo>
                        <a:pt x="28643" y="11980"/>
                        <a:pt x="21540" y="19955"/>
                        <a:pt x="15488" y="28673"/>
                      </a:cubicBezTo>
                      <a:cubicBezTo>
                        <a:pt x="13386" y="31725"/>
                        <a:pt x="11565" y="33828"/>
                        <a:pt x="9283" y="36725"/>
                      </a:cubicBezTo>
                      <a:cubicBezTo>
                        <a:pt x="4334" y="43033"/>
                        <a:pt x="2359" y="53290"/>
                        <a:pt x="0" y="55726"/>
                      </a:cubicBezTo>
                      <a:cubicBezTo>
                        <a:pt x="12565" y="42828"/>
                        <a:pt x="31207" y="29699"/>
                        <a:pt x="46823" y="20724"/>
                      </a:cubicBezTo>
                      <a:cubicBezTo>
                        <a:pt x="49875" y="18981"/>
                        <a:pt x="53029" y="17237"/>
                        <a:pt x="55336" y="14596"/>
                      </a:cubicBezTo>
                      <a:cubicBezTo>
                        <a:pt x="57619" y="11955"/>
                        <a:pt x="58901" y="8083"/>
                        <a:pt x="57516" y="4852"/>
                      </a:cubicBezTo>
                      <a:cubicBezTo>
                        <a:pt x="56151" y="1674"/>
                        <a:pt x="52541" y="0"/>
                        <a:pt x="490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8" name="Google Shape;1828;p36"/>
                <p:cNvSpPr/>
                <p:nvPr/>
              </p:nvSpPr>
              <p:spPr>
                <a:xfrm>
                  <a:off x="-1083325" y="3219875"/>
                  <a:ext cx="461350" cy="20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454" h="8139" extrusionOk="0">
                      <a:moveTo>
                        <a:pt x="8731" y="282"/>
                      </a:moveTo>
                      <a:cubicBezTo>
                        <a:pt x="8661" y="282"/>
                        <a:pt x="8587" y="347"/>
                        <a:pt x="8607" y="427"/>
                      </a:cubicBezTo>
                      <a:cubicBezTo>
                        <a:pt x="8607" y="452"/>
                        <a:pt x="8633" y="452"/>
                        <a:pt x="8633" y="478"/>
                      </a:cubicBezTo>
                      <a:cubicBezTo>
                        <a:pt x="8669" y="496"/>
                        <a:pt x="8705" y="514"/>
                        <a:pt x="8741" y="514"/>
                      </a:cubicBezTo>
                      <a:cubicBezTo>
                        <a:pt x="8756" y="514"/>
                        <a:pt x="8771" y="511"/>
                        <a:pt x="8786" y="504"/>
                      </a:cubicBezTo>
                      <a:cubicBezTo>
                        <a:pt x="8889" y="452"/>
                        <a:pt x="8889" y="350"/>
                        <a:pt x="8786" y="298"/>
                      </a:cubicBezTo>
                      <a:cubicBezTo>
                        <a:pt x="8770" y="287"/>
                        <a:pt x="8750" y="282"/>
                        <a:pt x="8731" y="282"/>
                      </a:cubicBezTo>
                      <a:close/>
                      <a:moveTo>
                        <a:pt x="11359" y="1"/>
                      </a:moveTo>
                      <a:cubicBezTo>
                        <a:pt x="11294" y="1"/>
                        <a:pt x="11229" y="21"/>
                        <a:pt x="11171" y="68"/>
                      </a:cubicBezTo>
                      <a:cubicBezTo>
                        <a:pt x="11120" y="119"/>
                        <a:pt x="11094" y="145"/>
                        <a:pt x="11069" y="196"/>
                      </a:cubicBezTo>
                      <a:cubicBezTo>
                        <a:pt x="10992" y="375"/>
                        <a:pt x="11017" y="581"/>
                        <a:pt x="11145" y="709"/>
                      </a:cubicBezTo>
                      <a:cubicBezTo>
                        <a:pt x="11221" y="785"/>
                        <a:pt x="11314" y="819"/>
                        <a:pt x="11405" y="819"/>
                      </a:cubicBezTo>
                      <a:cubicBezTo>
                        <a:pt x="11590" y="819"/>
                        <a:pt x="11769" y="676"/>
                        <a:pt x="11787" y="452"/>
                      </a:cubicBezTo>
                      <a:cubicBezTo>
                        <a:pt x="11806" y="234"/>
                        <a:pt x="11581" y="1"/>
                        <a:pt x="11359" y="1"/>
                      </a:cubicBezTo>
                      <a:close/>
                      <a:moveTo>
                        <a:pt x="14759" y="611"/>
                      </a:moveTo>
                      <a:cubicBezTo>
                        <a:pt x="14635" y="611"/>
                        <a:pt x="14488" y="737"/>
                        <a:pt x="14530" y="863"/>
                      </a:cubicBezTo>
                      <a:cubicBezTo>
                        <a:pt x="14530" y="888"/>
                        <a:pt x="14556" y="914"/>
                        <a:pt x="14556" y="940"/>
                      </a:cubicBezTo>
                      <a:cubicBezTo>
                        <a:pt x="14606" y="989"/>
                        <a:pt x="14666" y="1017"/>
                        <a:pt x="14730" y="1017"/>
                      </a:cubicBezTo>
                      <a:cubicBezTo>
                        <a:pt x="14765" y="1017"/>
                        <a:pt x="14802" y="1009"/>
                        <a:pt x="14838" y="991"/>
                      </a:cubicBezTo>
                      <a:cubicBezTo>
                        <a:pt x="14992" y="914"/>
                        <a:pt x="14992" y="709"/>
                        <a:pt x="14838" y="632"/>
                      </a:cubicBezTo>
                      <a:cubicBezTo>
                        <a:pt x="14814" y="618"/>
                        <a:pt x="14787" y="611"/>
                        <a:pt x="14759" y="611"/>
                      </a:cubicBezTo>
                      <a:close/>
                      <a:moveTo>
                        <a:pt x="7128" y="1616"/>
                      </a:moveTo>
                      <a:cubicBezTo>
                        <a:pt x="7063" y="1616"/>
                        <a:pt x="6998" y="1637"/>
                        <a:pt x="6940" y="1683"/>
                      </a:cubicBezTo>
                      <a:cubicBezTo>
                        <a:pt x="6889" y="1709"/>
                        <a:pt x="6863" y="1760"/>
                        <a:pt x="6838" y="1811"/>
                      </a:cubicBezTo>
                      <a:cubicBezTo>
                        <a:pt x="6761" y="1965"/>
                        <a:pt x="6786" y="2170"/>
                        <a:pt x="6914" y="2324"/>
                      </a:cubicBezTo>
                      <a:cubicBezTo>
                        <a:pt x="6987" y="2389"/>
                        <a:pt x="7075" y="2418"/>
                        <a:pt x="7161" y="2418"/>
                      </a:cubicBezTo>
                      <a:cubicBezTo>
                        <a:pt x="7351" y="2418"/>
                        <a:pt x="7538" y="2279"/>
                        <a:pt x="7556" y="2068"/>
                      </a:cubicBezTo>
                      <a:cubicBezTo>
                        <a:pt x="7575" y="1850"/>
                        <a:pt x="7350" y="1616"/>
                        <a:pt x="7128" y="1616"/>
                      </a:cubicBezTo>
                      <a:close/>
                      <a:moveTo>
                        <a:pt x="4071" y="2071"/>
                      </a:moveTo>
                      <a:cubicBezTo>
                        <a:pt x="3935" y="2071"/>
                        <a:pt x="3797" y="2181"/>
                        <a:pt x="3837" y="2324"/>
                      </a:cubicBezTo>
                      <a:cubicBezTo>
                        <a:pt x="3863" y="2350"/>
                        <a:pt x="3863" y="2376"/>
                        <a:pt x="3889" y="2401"/>
                      </a:cubicBezTo>
                      <a:cubicBezTo>
                        <a:pt x="3938" y="2451"/>
                        <a:pt x="3999" y="2479"/>
                        <a:pt x="4063" y="2479"/>
                      </a:cubicBezTo>
                      <a:cubicBezTo>
                        <a:pt x="4098" y="2479"/>
                        <a:pt x="4134" y="2471"/>
                        <a:pt x="4171" y="2452"/>
                      </a:cubicBezTo>
                      <a:cubicBezTo>
                        <a:pt x="4325" y="2376"/>
                        <a:pt x="4325" y="2170"/>
                        <a:pt x="4171" y="2093"/>
                      </a:cubicBezTo>
                      <a:cubicBezTo>
                        <a:pt x="4140" y="2078"/>
                        <a:pt x="4105" y="2071"/>
                        <a:pt x="4071" y="2071"/>
                      </a:cubicBezTo>
                      <a:close/>
                      <a:moveTo>
                        <a:pt x="13880" y="2168"/>
                      </a:moveTo>
                      <a:cubicBezTo>
                        <a:pt x="13496" y="2168"/>
                        <a:pt x="13071" y="2519"/>
                        <a:pt x="13197" y="2940"/>
                      </a:cubicBezTo>
                      <a:lnTo>
                        <a:pt x="13171" y="2914"/>
                      </a:lnTo>
                      <a:lnTo>
                        <a:pt x="13171" y="2914"/>
                      </a:lnTo>
                      <a:cubicBezTo>
                        <a:pt x="13197" y="3017"/>
                        <a:pt x="13248" y="3068"/>
                        <a:pt x="13299" y="3145"/>
                      </a:cubicBezTo>
                      <a:cubicBezTo>
                        <a:pt x="13438" y="3300"/>
                        <a:pt x="13634" y="3386"/>
                        <a:pt x="13834" y="3386"/>
                      </a:cubicBezTo>
                      <a:cubicBezTo>
                        <a:pt x="13931" y="3386"/>
                        <a:pt x="14028" y="3366"/>
                        <a:pt x="14120" y="3324"/>
                      </a:cubicBezTo>
                      <a:cubicBezTo>
                        <a:pt x="14582" y="3119"/>
                        <a:pt x="14582" y="2452"/>
                        <a:pt x="14120" y="2222"/>
                      </a:cubicBezTo>
                      <a:cubicBezTo>
                        <a:pt x="14046" y="2185"/>
                        <a:pt x="13964" y="2168"/>
                        <a:pt x="13880" y="2168"/>
                      </a:cubicBezTo>
                      <a:close/>
                      <a:moveTo>
                        <a:pt x="11052" y="2873"/>
                      </a:moveTo>
                      <a:cubicBezTo>
                        <a:pt x="10986" y="2873"/>
                        <a:pt x="10922" y="2893"/>
                        <a:pt x="10863" y="2940"/>
                      </a:cubicBezTo>
                      <a:cubicBezTo>
                        <a:pt x="10812" y="2965"/>
                        <a:pt x="10786" y="3017"/>
                        <a:pt x="10761" y="3068"/>
                      </a:cubicBezTo>
                      <a:cubicBezTo>
                        <a:pt x="10658" y="3222"/>
                        <a:pt x="10710" y="3427"/>
                        <a:pt x="10838" y="3581"/>
                      </a:cubicBezTo>
                      <a:cubicBezTo>
                        <a:pt x="10910" y="3645"/>
                        <a:pt x="10998" y="3674"/>
                        <a:pt x="11085" y="3674"/>
                      </a:cubicBezTo>
                      <a:cubicBezTo>
                        <a:pt x="11275" y="3674"/>
                        <a:pt x="11461" y="3535"/>
                        <a:pt x="11479" y="3324"/>
                      </a:cubicBezTo>
                      <a:cubicBezTo>
                        <a:pt x="11499" y="3106"/>
                        <a:pt x="11273" y="2873"/>
                        <a:pt x="11052" y="2873"/>
                      </a:cubicBezTo>
                      <a:close/>
                      <a:moveTo>
                        <a:pt x="16379" y="3486"/>
                      </a:moveTo>
                      <a:cubicBezTo>
                        <a:pt x="16118" y="3486"/>
                        <a:pt x="15832" y="3726"/>
                        <a:pt x="15915" y="4017"/>
                      </a:cubicBezTo>
                      <a:cubicBezTo>
                        <a:pt x="15915" y="4068"/>
                        <a:pt x="15941" y="4119"/>
                        <a:pt x="15992" y="4170"/>
                      </a:cubicBezTo>
                      <a:cubicBezTo>
                        <a:pt x="16098" y="4277"/>
                        <a:pt x="16241" y="4334"/>
                        <a:pt x="16378" y="4334"/>
                      </a:cubicBezTo>
                      <a:cubicBezTo>
                        <a:pt x="16440" y="4334"/>
                        <a:pt x="16500" y="4323"/>
                        <a:pt x="16556" y="4299"/>
                      </a:cubicBezTo>
                      <a:cubicBezTo>
                        <a:pt x="16889" y="4145"/>
                        <a:pt x="16889" y="3683"/>
                        <a:pt x="16556" y="3529"/>
                      </a:cubicBezTo>
                      <a:cubicBezTo>
                        <a:pt x="16502" y="3500"/>
                        <a:pt x="16441" y="3486"/>
                        <a:pt x="16379" y="3486"/>
                      </a:cubicBezTo>
                      <a:close/>
                      <a:moveTo>
                        <a:pt x="4904" y="3922"/>
                      </a:moveTo>
                      <a:cubicBezTo>
                        <a:pt x="4663" y="3922"/>
                        <a:pt x="4396" y="4153"/>
                        <a:pt x="4478" y="4401"/>
                      </a:cubicBezTo>
                      <a:cubicBezTo>
                        <a:pt x="4478" y="4453"/>
                        <a:pt x="4504" y="4504"/>
                        <a:pt x="4555" y="4529"/>
                      </a:cubicBezTo>
                      <a:cubicBezTo>
                        <a:pt x="4644" y="4636"/>
                        <a:pt x="4769" y="4693"/>
                        <a:pt x="4897" y="4693"/>
                      </a:cubicBezTo>
                      <a:cubicBezTo>
                        <a:pt x="4955" y="4693"/>
                        <a:pt x="5013" y="4681"/>
                        <a:pt x="5068" y="4658"/>
                      </a:cubicBezTo>
                      <a:cubicBezTo>
                        <a:pt x="5376" y="4529"/>
                        <a:pt x="5376" y="4094"/>
                        <a:pt x="5068" y="3965"/>
                      </a:cubicBezTo>
                      <a:cubicBezTo>
                        <a:pt x="5018" y="3935"/>
                        <a:pt x="4962" y="3922"/>
                        <a:pt x="4904" y="3922"/>
                      </a:cubicBezTo>
                      <a:close/>
                      <a:moveTo>
                        <a:pt x="9543" y="4424"/>
                      </a:moveTo>
                      <a:cubicBezTo>
                        <a:pt x="9154" y="4424"/>
                        <a:pt x="8716" y="4772"/>
                        <a:pt x="8863" y="5171"/>
                      </a:cubicBezTo>
                      <a:lnTo>
                        <a:pt x="8838" y="5171"/>
                      </a:lnTo>
                      <a:cubicBezTo>
                        <a:pt x="8863" y="5247"/>
                        <a:pt x="8915" y="5324"/>
                        <a:pt x="8966" y="5376"/>
                      </a:cubicBezTo>
                      <a:cubicBezTo>
                        <a:pt x="9111" y="5539"/>
                        <a:pt x="9321" y="5625"/>
                        <a:pt x="9531" y="5625"/>
                      </a:cubicBezTo>
                      <a:cubicBezTo>
                        <a:pt x="9617" y="5625"/>
                        <a:pt x="9704" y="5611"/>
                        <a:pt x="9786" y="5581"/>
                      </a:cubicBezTo>
                      <a:cubicBezTo>
                        <a:pt x="10248" y="5350"/>
                        <a:pt x="10248" y="4709"/>
                        <a:pt x="9786" y="4478"/>
                      </a:cubicBezTo>
                      <a:cubicBezTo>
                        <a:pt x="9712" y="4441"/>
                        <a:pt x="9629" y="4424"/>
                        <a:pt x="9543" y="4424"/>
                      </a:cubicBezTo>
                      <a:close/>
                      <a:moveTo>
                        <a:pt x="803" y="4566"/>
                      </a:moveTo>
                      <a:cubicBezTo>
                        <a:pt x="420" y="4566"/>
                        <a:pt x="1" y="4912"/>
                        <a:pt x="145" y="5324"/>
                      </a:cubicBezTo>
                      <a:lnTo>
                        <a:pt x="119" y="5324"/>
                      </a:lnTo>
                      <a:cubicBezTo>
                        <a:pt x="145" y="5401"/>
                        <a:pt x="196" y="5478"/>
                        <a:pt x="247" y="5530"/>
                      </a:cubicBezTo>
                      <a:cubicBezTo>
                        <a:pt x="393" y="5693"/>
                        <a:pt x="602" y="5779"/>
                        <a:pt x="812" y="5779"/>
                      </a:cubicBezTo>
                      <a:cubicBezTo>
                        <a:pt x="899" y="5779"/>
                        <a:pt x="986" y="5765"/>
                        <a:pt x="1068" y="5735"/>
                      </a:cubicBezTo>
                      <a:cubicBezTo>
                        <a:pt x="1530" y="5504"/>
                        <a:pt x="1530" y="4837"/>
                        <a:pt x="1068" y="4632"/>
                      </a:cubicBezTo>
                      <a:cubicBezTo>
                        <a:pt x="988" y="4587"/>
                        <a:pt x="896" y="4566"/>
                        <a:pt x="803" y="4566"/>
                      </a:cubicBezTo>
                      <a:close/>
                      <a:moveTo>
                        <a:pt x="15597" y="5507"/>
                      </a:moveTo>
                      <a:cubicBezTo>
                        <a:pt x="15474" y="5507"/>
                        <a:pt x="15336" y="5617"/>
                        <a:pt x="15376" y="5760"/>
                      </a:cubicBezTo>
                      <a:cubicBezTo>
                        <a:pt x="15376" y="5786"/>
                        <a:pt x="15402" y="5812"/>
                        <a:pt x="15428" y="5837"/>
                      </a:cubicBezTo>
                      <a:cubicBezTo>
                        <a:pt x="15461" y="5887"/>
                        <a:pt x="15515" y="5915"/>
                        <a:pt x="15577" y="5915"/>
                      </a:cubicBezTo>
                      <a:cubicBezTo>
                        <a:pt x="15612" y="5915"/>
                        <a:pt x="15648" y="5907"/>
                        <a:pt x="15684" y="5889"/>
                      </a:cubicBezTo>
                      <a:cubicBezTo>
                        <a:pt x="15838" y="5812"/>
                        <a:pt x="15838" y="5606"/>
                        <a:pt x="15684" y="5530"/>
                      </a:cubicBezTo>
                      <a:cubicBezTo>
                        <a:pt x="15658" y="5514"/>
                        <a:pt x="15628" y="5507"/>
                        <a:pt x="15597" y="5507"/>
                      </a:cubicBezTo>
                      <a:close/>
                      <a:moveTo>
                        <a:pt x="6804" y="5935"/>
                      </a:moveTo>
                      <a:cubicBezTo>
                        <a:pt x="6729" y="5935"/>
                        <a:pt x="6636" y="6001"/>
                        <a:pt x="6658" y="6068"/>
                      </a:cubicBezTo>
                      <a:cubicBezTo>
                        <a:pt x="6658" y="6094"/>
                        <a:pt x="6684" y="6094"/>
                        <a:pt x="6684" y="6119"/>
                      </a:cubicBezTo>
                      <a:cubicBezTo>
                        <a:pt x="6702" y="6137"/>
                        <a:pt x="6746" y="6156"/>
                        <a:pt x="6788" y="6156"/>
                      </a:cubicBezTo>
                      <a:cubicBezTo>
                        <a:pt x="6805" y="6156"/>
                        <a:pt x="6823" y="6152"/>
                        <a:pt x="6838" y="6145"/>
                      </a:cubicBezTo>
                      <a:cubicBezTo>
                        <a:pt x="6914" y="6119"/>
                        <a:pt x="6914" y="5991"/>
                        <a:pt x="6838" y="5940"/>
                      </a:cubicBezTo>
                      <a:cubicBezTo>
                        <a:pt x="6827" y="5936"/>
                        <a:pt x="6816" y="5935"/>
                        <a:pt x="6804" y="5935"/>
                      </a:cubicBezTo>
                      <a:close/>
                      <a:moveTo>
                        <a:pt x="17748" y="6091"/>
                      </a:moveTo>
                      <a:cubicBezTo>
                        <a:pt x="17360" y="6091"/>
                        <a:pt x="16922" y="6438"/>
                        <a:pt x="17069" y="6837"/>
                      </a:cubicBezTo>
                      <a:lnTo>
                        <a:pt x="17043" y="6837"/>
                      </a:lnTo>
                      <a:cubicBezTo>
                        <a:pt x="17069" y="6914"/>
                        <a:pt x="17120" y="6991"/>
                        <a:pt x="17171" y="7068"/>
                      </a:cubicBezTo>
                      <a:cubicBezTo>
                        <a:pt x="17310" y="7224"/>
                        <a:pt x="17506" y="7309"/>
                        <a:pt x="17706" y="7309"/>
                      </a:cubicBezTo>
                      <a:cubicBezTo>
                        <a:pt x="17803" y="7309"/>
                        <a:pt x="17900" y="7289"/>
                        <a:pt x="17992" y="7248"/>
                      </a:cubicBezTo>
                      <a:cubicBezTo>
                        <a:pt x="18454" y="7042"/>
                        <a:pt x="18454" y="6376"/>
                        <a:pt x="17992" y="6145"/>
                      </a:cubicBezTo>
                      <a:cubicBezTo>
                        <a:pt x="17918" y="6108"/>
                        <a:pt x="17834" y="6091"/>
                        <a:pt x="17748" y="6091"/>
                      </a:cubicBezTo>
                      <a:close/>
                      <a:moveTo>
                        <a:pt x="8075" y="7152"/>
                      </a:moveTo>
                      <a:cubicBezTo>
                        <a:pt x="8008" y="7152"/>
                        <a:pt x="7944" y="7173"/>
                        <a:pt x="7889" y="7222"/>
                      </a:cubicBezTo>
                      <a:lnTo>
                        <a:pt x="7863" y="7222"/>
                      </a:lnTo>
                      <a:cubicBezTo>
                        <a:pt x="7838" y="7248"/>
                        <a:pt x="7812" y="7273"/>
                        <a:pt x="7786" y="7324"/>
                      </a:cubicBezTo>
                      <a:cubicBezTo>
                        <a:pt x="7684" y="7504"/>
                        <a:pt x="7709" y="7709"/>
                        <a:pt x="7838" y="7837"/>
                      </a:cubicBezTo>
                      <a:cubicBezTo>
                        <a:pt x="7923" y="7914"/>
                        <a:pt x="8023" y="7948"/>
                        <a:pt x="8118" y="7948"/>
                      </a:cubicBezTo>
                      <a:cubicBezTo>
                        <a:pt x="8308" y="7948"/>
                        <a:pt x="8479" y="7812"/>
                        <a:pt x="8479" y="7607"/>
                      </a:cubicBezTo>
                      <a:cubicBezTo>
                        <a:pt x="8518" y="7372"/>
                        <a:pt x="8288" y="7152"/>
                        <a:pt x="8075" y="7152"/>
                      </a:cubicBezTo>
                      <a:close/>
                      <a:moveTo>
                        <a:pt x="4203" y="6925"/>
                      </a:moveTo>
                      <a:cubicBezTo>
                        <a:pt x="3813" y="6925"/>
                        <a:pt x="3406" y="7271"/>
                        <a:pt x="3530" y="7683"/>
                      </a:cubicBezTo>
                      <a:cubicBezTo>
                        <a:pt x="3555" y="7760"/>
                        <a:pt x="3607" y="7837"/>
                        <a:pt x="3658" y="7889"/>
                      </a:cubicBezTo>
                      <a:cubicBezTo>
                        <a:pt x="3803" y="8052"/>
                        <a:pt x="4013" y="8138"/>
                        <a:pt x="4223" y="8138"/>
                      </a:cubicBezTo>
                      <a:cubicBezTo>
                        <a:pt x="4309" y="8138"/>
                        <a:pt x="4396" y="8124"/>
                        <a:pt x="4478" y="8094"/>
                      </a:cubicBezTo>
                      <a:cubicBezTo>
                        <a:pt x="4940" y="7863"/>
                        <a:pt x="4940" y="7196"/>
                        <a:pt x="4478" y="6991"/>
                      </a:cubicBezTo>
                      <a:cubicBezTo>
                        <a:pt x="4393" y="6946"/>
                        <a:pt x="4299" y="6925"/>
                        <a:pt x="4203" y="6925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829" name="Google Shape;1829;p36"/>
              <p:cNvSpPr/>
              <p:nvPr/>
            </p:nvSpPr>
            <p:spPr>
              <a:xfrm rot="1413719">
                <a:off x="-379186" y="861403"/>
                <a:ext cx="1464476" cy="1377667"/>
              </a:xfrm>
              <a:custGeom>
                <a:avLst/>
                <a:gdLst/>
                <a:ahLst/>
                <a:cxnLst/>
                <a:rect l="l" t="t" r="r" b="b"/>
                <a:pathLst>
                  <a:path w="49727" h="46783" extrusionOk="0">
                    <a:moveTo>
                      <a:pt x="49209" y="0"/>
                    </a:moveTo>
                    <a:cubicBezTo>
                      <a:pt x="49160" y="0"/>
                      <a:pt x="49108" y="11"/>
                      <a:pt x="49055" y="36"/>
                    </a:cubicBezTo>
                    <a:cubicBezTo>
                      <a:pt x="34592" y="8729"/>
                      <a:pt x="14361" y="23807"/>
                      <a:pt x="180" y="46218"/>
                    </a:cubicBezTo>
                    <a:cubicBezTo>
                      <a:pt x="1" y="46449"/>
                      <a:pt x="206" y="46782"/>
                      <a:pt x="488" y="46782"/>
                    </a:cubicBezTo>
                    <a:cubicBezTo>
                      <a:pt x="616" y="46782"/>
                      <a:pt x="744" y="46705"/>
                      <a:pt x="796" y="46603"/>
                    </a:cubicBezTo>
                    <a:cubicBezTo>
                      <a:pt x="14899" y="24320"/>
                      <a:pt x="35028" y="9319"/>
                      <a:pt x="49439" y="677"/>
                    </a:cubicBezTo>
                    <a:cubicBezTo>
                      <a:pt x="49727" y="434"/>
                      <a:pt x="49519" y="0"/>
                      <a:pt x="4920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830" name="Google Shape;1830;p36"/>
          <p:cNvGrpSpPr/>
          <p:nvPr/>
        </p:nvGrpSpPr>
        <p:grpSpPr>
          <a:xfrm rot="6549583">
            <a:off x="8069153" y="-193177"/>
            <a:ext cx="1855790" cy="1819886"/>
            <a:chOff x="7928300" y="-514224"/>
            <a:chExt cx="1855805" cy="1819900"/>
          </a:xfrm>
        </p:grpSpPr>
        <p:sp>
          <p:nvSpPr>
            <p:cNvPr id="1831" name="Google Shape;1831;p36"/>
            <p:cNvSpPr/>
            <p:nvPr/>
          </p:nvSpPr>
          <p:spPr>
            <a:xfrm>
              <a:off x="7928300" y="-454883"/>
              <a:ext cx="1760560" cy="1748943"/>
            </a:xfrm>
            <a:custGeom>
              <a:avLst/>
              <a:gdLst/>
              <a:ahLst/>
              <a:cxnLst/>
              <a:rect l="l" t="t" r="r" b="b"/>
              <a:pathLst>
                <a:path w="63046" h="62630" extrusionOk="0">
                  <a:moveTo>
                    <a:pt x="36994" y="0"/>
                  </a:moveTo>
                  <a:lnTo>
                    <a:pt x="1035" y="26386"/>
                  </a:lnTo>
                  <a:cubicBezTo>
                    <a:pt x="168" y="27019"/>
                    <a:pt x="1" y="28220"/>
                    <a:pt x="635" y="29088"/>
                  </a:cubicBezTo>
                  <a:lnTo>
                    <a:pt x="24952" y="62245"/>
                  </a:lnTo>
                  <a:cubicBezTo>
                    <a:pt x="25130" y="62501"/>
                    <a:pt x="25412" y="62629"/>
                    <a:pt x="25702" y="62629"/>
                  </a:cubicBezTo>
                  <a:cubicBezTo>
                    <a:pt x="25904" y="62629"/>
                    <a:pt x="26109" y="62568"/>
                    <a:pt x="26286" y="62445"/>
                  </a:cubicBezTo>
                  <a:lnTo>
                    <a:pt x="63046" y="35492"/>
                  </a:lnTo>
                  <a:lnTo>
                    <a:pt x="369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36"/>
            <p:cNvSpPr/>
            <p:nvPr/>
          </p:nvSpPr>
          <p:spPr>
            <a:xfrm>
              <a:off x="7969294" y="272619"/>
              <a:ext cx="748027" cy="970813"/>
            </a:xfrm>
            <a:custGeom>
              <a:avLst/>
              <a:gdLst/>
              <a:ahLst/>
              <a:cxnLst/>
              <a:rect l="l" t="t" r="r" b="b"/>
              <a:pathLst>
                <a:path w="26787" h="34765" extrusionOk="0">
                  <a:moveTo>
                    <a:pt x="2469" y="0"/>
                  </a:moveTo>
                  <a:lnTo>
                    <a:pt x="568" y="1401"/>
                  </a:lnTo>
                  <a:cubicBezTo>
                    <a:pt x="101" y="1768"/>
                    <a:pt x="1" y="2435"/>
                    <a:pt x="368" y="2902"/>
                  </a:cubicBezTo>
                  <a:lnTo>
                    <a:pt x="23417" y="34358"/>
                  </a:lnTo>
                  <a:cubicBezTo>
                    <a:pt x="23622" y="34624"/>
                    <a:pt x="23939" y="34764"/>
                    <a:pt x="24253" y="34764"/>
                  </a:cubicBezTo>
                  <a:cubicBezTo>
                    <a:pt x="24452" y="34764"/>
                    <a:pt x="24650" y="34708"/>
                    <a:pt x="24818" y="34592"/>
                  </a:cubicBezTo>
                  <a:lnTo>
                    <a:pt x="26786" y="33124"/>
                  </a:lnTo>
                  <a:lnTo>
                    <a:pt x="24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36"/>
            <p:cNvSpPr/>
            <p:nvPr/>
          </p:nvSpPr>
          <p:spPr>
            <a:xfrm>
              <a:off x="7974879" y="316378"/>
              <a:ext cx="683744" cy="926887"/>
            </a:xfrm>
            <a:custGeom>
              <a:avLst/>
              <a:gdLst/>
              <a:ahLst/>
              <a:cxnLst/>
              <a:rect l="l" t="t" r="r" b="b"/>
              <a:pathLst>
                <a:path w="24485" h="33192" extrusionOk="0">
                  <a:moveTo>
                    <a:pt x="201" y="1"/>
                  </a:moveTo>
                  <a:cubicBezTo>
                    <a:pt x="134" y="101"/>
                    <a:pt x="68" y="201"/>
                    <a:pt x="1" y="334"/>
                  </a:cubicBezTo>
                  <a:lnTo>
                    <a:pt x="24118" y="33191"/>
                  </a:lnTo>
                  <a:cubicBezTo>
                    <a:pt x="24251" y="33191"/>
                    <a:pt x="24385" y="33158"/>
                    <a:pt x="24485" y="33091"/>
                  </a:cubicBezTo>
                  <a:lnTo>
                    <a:pt x="20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36"/>
            <p:cNvSpPr/>
            <p:nvPr/>
          </p:nvSpPr>
          <p:spPr>
            <a:xfrm>
              <a:off x="8024251" y="-514224"/>
              <a:ext cx="1757767" cy="1745368"/>
            </a:xfrm>
            <a:custGeom>
              <a:avLst/>
              <a:gdLst/>
              <a:ahLst/>
              <a:cxnLst/>
              <a:rect l="l" t="t" r="r" b="b"/>
              <a:pathLst>
                <a:path w="62946" h="62502" extrusionOk="0">
                  <a:moveTo>
                    <a:pt x="36883" y="0"/>
                  </a:moveTo>
                  <a:cubicBezTo>
                    <a:pt x="36619" y="0"/>
                    <a:pt x="36354" y="83"/>
                    <a:pt x="36127" y="257"/>
                  </a:cubicBezTo>
                  <a:lnTo>
                    <a:pt x="735" y="26209"/>
                  </a:lnTo>
                  <a:cubicBezTo>
                    <a:pt x="134" y="26643"/>
                    <a:pt x="1" y="27477"/>
                    <a:pt x="434" y="28077"/>
                  </a:cubicBezTo>
                  <a:lnTo>
                    <a:pt x="25686" y="62502"/>
                  </a:lnTo>
                  <a:lnTo>
                    <a:pt x="62412" y="35549"/>
                  </a:lnTo>
                  <a:cubicBezTo>
                    <a:pt x="62846" y="35215"/>
                    <a:pt x="62946" y="34615"/>
                    <a:pt x="62612" y="34215"/>
                  </a:cubicBezTo>
                  <a:lnTo>
                    <a:pt x="37928" y="524"/>
                  </a:lnTo>
                  <a:cubicBezTo>
                    <a:pt x="37668" y="184"/>
                    <a:pt x="37277" y="0"/>
                    <a:pt x="368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36"/>
            <p:cNvSpPr/>
            <p:nvPr/>
          </p:nvSpPr>
          <p:spPr>
            <a:xfrm>
              <a:off x="8538436" y="77926"/>
              <a:ext cx="581287" cy="715411"/>
            </a:xfrm>
            <a:custGeom>
              <a:avLst/>
              <a:gdLst/>
              <a:ahLst/>
              <a:cxnLst/>
              <a:rect l="l" t="t" r="r" b="b"/>
              <a:pathLst>
                <a:path w="20816" h="25619" fill="none" extrusionOk="0">
                  <a:moveTo>
                    <a:pt x="18047" y="25619"/>
                  </a:moveTo>
                  <a:lnTo>
                    <a:pt x="1" y="1034"/>
                  </a:lnTo>
                  <a:moveTo>
                    <a:pt x="19448" y="24618"/>
                  </a:moveTo>
                  <a:lnTo>
                    <a:pt x="1369" y="0"/>
                  </a:lnTo>
                  <a:moveTo>
                    <a:pt x="20816" y="23584"/>
                  </a:moveTo>
                  <a:lnTo>
                    <a:pt x="4471" y="1301"/>
                  </a:lnTo>
                </a:path>
              </a:pathLst>
            </a:custGeom>
            <a:solidFill>
              <a:schemeClr val="accent4"/>
            </a:solidFill>
            <a:ln w="19050" cap="flat" cmpd="sng">
              <a:solidFill>
                <a:srgbClr val="FFFFFF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36"/>
            <p:cNvSpPr/>
            <p:nvPr/>
          </p:nvSpPr>
          <p:spPr>
            <a:xfrm>
              <a:off x="8014952" y="272619"/>
              <a:ext cx="702370" cy="942692"/>
            </a:xfrm>
            <a:custGeom>
              <a:avLst/>
              <a:gdLst/>
              <a:ahLst/>
              <a:cxnLst/>
              <a:rect l="l" t="t" r="r" b="b"/>
              <a:pathLst>
                <a:path w="25152" h="33758" extrusionOk="0">
                  <a:moveTo>
                    <a:pt x="834" y="0"/>
                  </a:moveTo>
                  <a:lnTo>
                    <a:pt x="0" y="634"/>
                  </a:lnTo>
                  <a:lnTo>
                    <a:pt x="24318" y="33758"/>
                  </a:lnTo>
                  <a:lnTo>
                    <a:pt x="25151" y="33124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36"/>
            <p:cNvSpPr/>
            <p:nvPr/>
          </p:nvSpPr>
          <p:spPr>
            <a:xfrm>
              <a:off x="8435979" y="1124918"/>
              <a:ext cx="204020" cy="180759"/>
            </a:xfrm>
            <a:custGeom>
              <a:avLst/>
              <a:gdLst/>
              <a:ahLst/>
              <a:cxnLst/>
              <a:rect l="l" t="t" r="r" b="b"/>
              <a:pathLst>
                <a:path w="7306" h="6473" extrusionOk="0">
                  <a:moveTo>
                    <a:pt x="5571" y="1"/>
                  </a:moveTo>
                  <a:lnTo>
                    <a:pt x="1" y="4104"/>
                  </a:lnTo>
                  <a:lnTo>
                    <a:pt x="1535" y="4804"/>
                  </a:lnTo>
                  <a:lnTo>
                    <a:pt x="1769" y="6472"/>
                  </a:lnTo>
                  <a:lnTo>
                    <a:pt x="7306" y="2403"/>
                  </a:lnTo>
                  <a:lnTo>
                    <a:pt x="557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36"/>
            <p:cNvSpPr/>
            <p:nvPr/>
          </p:nvSpPr>
          <p:spPr>
            <a:xfrm>
              <a:off x="7991662" y="298701"/>
              <a:ext cx="691200" cy="933393"/>
            </a:xfrm>
            <a:custGeom>
              <a:avLst/>
              <a:gdLst/>
              <a:ahLst/>
              <a:cxnLst/>
              <a:rect l="l" t="t" r="r" b="b"/>
              <a:pathLst>
                <a:path w="24752" h="33425" extrusionOk="0">
                  <a:moveTo>
                    <a:pt x="434" y="0"/>
                  </a:moveTo>
                  <a:lnTo>
                    <a:pt x="0" y="300"/>
                  </a:lnTo>
                  <a:lnTo>
                    <a:pt x="24318" y="33424"/>
                  </a:lnTo>
                  <a:lnTo>
                    <a:pt x="24751" y="33090"/>
                  </a:lnTo>
                  <a:lnTo>
                    <a:pt x="43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36"/>
            <p:cNvSpPr/>
            <p:nvPr/>
          </p:nvSpPr>
          <p:spPr>
            <a:xfrm>
              <a:off x="8681179" y="383867"/>
              <a:ext cx="1102926" cy="853276"/>
            </a:xfrm>
            <a:custGeom>
              <a:avLst/>
              <a:gdLst/>
              <a:ahLst/>
              <a:cxnLst/>
              <a:rect l="l" t="t" r="r" b="b"/>
              <a:pathLst>
                <a:path w="39496" h="30556" extrusionOk="0">
                  <a:moveTo>
                    <a:pt x="37528" y="0"/>
                  </a:moveTo>
                  <a:lnTo>
                    <a:pt x="1" y="27520"/>
                  </a:lnTo>
                  <a:lnTo>
                    <a:pt x="2236" y="30556"/>
                  </a:lnTo>
                  <a:lnTo>
                    <a:pt x="38962" y="3603"/>
                  </a:lnTo>
                  <a:cubicBezTo>
                    <a:pt x="39396" y="3269"/>
                    <a:pt x="39496" y="2669"/>
                    <a:pt x="39162" y="2235"/>
                  </a:cubicBezTo>
                  <a:lnTo>
                    <a:pt x="3752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40" name="Google Shape;1840;p36"/>
          <p:cNvGrpSpPr/>
          <p:nvPr/>
        </p:nvGrpSpPr>
        <p:grpSpPr>
          <a:xfrm rot="495391">
            <a:off x="8039094" y="971709"/>
            <a:ext cx="1916587" cy="2062600"/>
            <a:chOff x="-700138" y="3808702"/>
            <a:chExt cx="1916655" cy="2062674"/>
          </a:xfrm>
        </p:grpSpPr>
        <p:sp>
          <p:nvSpPr>
            <p:cNvPr id="1841" name="Google Shape;1841;p36"/>
            <p:cNvSpPr/>
            <p:nvPr/>
          </p:nvSpPr>
          <p:spPr>
            <a:xfrm rot="-1128775">
              <a:off x="-425908" y="4068745"/>
              <a:ext cx="1419635" cy="1616920"/>
            </a:xfrm>
            <a:custGeom>
              <a:avLst/>
              <a:gdLst/>
              <a:ahLst/>
              <a:cxnLst/>
              <a:rect l="l" t="t" r="r" b="b"/>
              <a:pathLst>
                <a:path w="39095" h="44528" extrusionOk="0">
                  <a:moveTo>
                    <a:pt x="26633" y="0"/>
                  </a:moveTo>
                  <a:cubicBezTo>
                    <a:pt x="26552" y="0"/>
                    <a:pt x="26469" y="13"/>
                    <a:pt x="26386" y="38"/>
                  </a:cubicBezTo>
                  <a:lnTo>
                    <a:pt x="0" y="8878"/>
                  </a:lnTo>
                  <a:lnTo>
                    <a:pt x="11575" y="43436"/>
                  </a:lnTo>
                  <a:cubicBezTo>
                    <a:pt x="11787" y="44097"/>
                    <a:pt x="12397" y="44528"/>
                    <a:pt x="13057" y="44528"/>
                  </a:cubicBezTo>
                  <a:cubicBezTo>
                    <a:pt x="13229" y="44528"/>
                    <a:pt x="13404" y="44499"/>
                    <a:pt x="13577" y="44437"/>
                  </a:cubicBezTo>
                  <a:lnTo>
                    <a:pt x="38494" y="36097"/>
                  </a:lnTo>
                  <a:cubicBezTo>
                    <a:pt x="38861" y="35964"/>
                    <a:pt x="39095" y="35530"/>
                    <a:pt x="38961" y="35130"/>
                  </a:cubicBezTo>
                  <a:lnTo>
                    <a:pt x="27386" y="538"/>
                  </a:lnTo>
                  <a:cubicBezTo>
                    <a:pt x="27279" y="215"/>
                    <a:pt x="26975" y="0"/>
                    <a:pt x="2663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36"/>
            <p:cNvSpPr/>
            <p:nvPr/>
          </p:nvSpPr>
          <p:spPr>
            <a:xfrm rot="-1128775">
              <a:off x="-474625" y="3993204"/>
              <a:ext cx="1414805" cy="1633006"/>
            </a:xfrm>
            <a:custGeom>
              <a:avLst/>
              <a:gdLst/>
              <a:ahLst/>
              <a:cxnLst/>
              <a:rect l="l" t="t" r="r" b="b"/>
              <a:pathLst>
                <a:path w="38962" h="44971" extrusionOk="0">
                  <a:moveTo>
                    <a:pt x="26500" y="0"/>
                  </a:moveTo>
                  <a:cubicBezTo>
                    <a:pt x="26418" y="0"/>
                    <a:pt x="26335" y="12"/>
                    <a:pt x="26252" y="38"/>
                  </a:cubicBezTo>
                  <a:lnTo>
                    <a:pt x="867" y="8544"/>
                  </a:lnTo>
                  <a:cubicBezTo>
                    <a:pt x="300" y="8744"/>
                    <a:pt x="0" y="9345"/>
                    <a:pt x="200" y="9912"/>
                  </a:cubicBezTo>
                  <a:lnTo>
                    <a:pt x="11942" y="44970"/>
                  </a:lnTo>
                  <a:lnTo>
                    <a:pt x="38327" y="36131"/>
                  </a:lnTo>
                  <a:cubicBezTo>
                    <a:pt x="38761" y="35997"/>
                    <a:pt x="38961" y="35563"/>
                    <a:pt x="38828" y="35163"/>
                  </a:cubicBezTo>
                  <a:lnTo>
                    <a:pt x="27253" y="538"/>
                  </a:lnTo>
                  <a:cubicBezTo>
                    <a:pt x="27145" y="215"/>
                    <a:pt x="26841" y="0"/>
                    <a:pt x="265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36"/>
            <p:cNvSpPr/>
            <p:nvPr/>
          </p:nvSpPr>
          <p:spPr>
            <a:xfrm rot="-1128775">
              <a:off x="411142" y="5063464"/>
              <a:ext cx="300449" cy="167182"/>
            </a:xfrm>
            <a:custGeom>
              <a:avLst/>
              <a:gdLst/>
              <a:ahLst/>
              <a:cxnLst/>
              <a:rect l="l" t="t" r="r" b="b"/>
              <a:pathLst>
                <a:path w="8274" h="4604" fill="none" extrusionOk="0">
                  <a:moveTo>
                    <a:pt x="835" y="1935"/>
                  </a:moveTo>
                  <a:lnTo>
                    <a:pt x="6539" y="0"/>
                  </a:lnTo>
                  <a:moveTo>
                    <a:pt x="1" y="3202"/>
                  </a:moveTo>
                  <a:lnTo>
                    <a:pt x="7973" y="534"/>
                  </a:lnTo>
                  <a:moveTo>
                    <a:pt x="335" y="4103"/>
                  </a:moveTo>
                  <a:lnTo>
                    <a:pt x="8274" y="1435"/>
                  </a:lnTo>
                  <a:moveTo>
                    <a:pt x="1736" y="4603"/>
                  </a:moveTo>
                  <a:lnTo>
                    <a:pt x="7440" y="2702"/>
                  </a:lnTo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36"/>
            <p:cNvSpPr/>
            <p:nvPr/>
          </p:nvSpPr>
          <p:spPr>
            <a:xfrm rot="-1128775">
              <a:off x="206184" y="5200882"/>
              <a:ext cx="918160" cy="352049"/>
            </a:xfrm>
            <a:custGeom>
              <a:avLst/>
              <a:gdLst/>
              <a:ahLst/>
              <a:cxnLst/>
              <a:rect l="l" t="t" r="r" b="b"/>
              <a:pathLst>
                <a:path w="25285" h="9695" extrusionOk="0">
                  <a:moveTo>
                    <a:pt x="24884" y="1"/>
                  </a:moveTo>
                  <a:lnTo>
                    <a:pt x="0" y="8340"/>
                  </a:lnTo>
                  <a:lnTo>
                    <a:pt x="267" y="9107"/>
                  </a:lnTo>
                  <a:cubicBezTo>
                    <a:pt x="371" y="9473"/>
                    <a:pt x="700" y="9695"/>
                    <a:pt x="1061" y="9695"/>
                  </a:cubicBezTo>
                  <a:cubicBezTo>
                    <a:pt x="1162" y="9695"/>
                    <a:pt x="1266" y="9678"/>
                    <a:pt x="1368" y="9641"/>
                  </a:cubicBezTo>
                  <a:lnTo>
                    <a:pt x="24618" y="1869"/>
                  </a:lnTo>
                  <a:cubicBezTo>
                    <a:pt x="25051" y="1736"/>
                    <a:pt x="25285" y="1235"/>
                    <a:pt x="25151" y="835"/>
                  </a:cubicBezTo>
                  <a:lnTo>
                    <a:pt x="248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36"/>
            <p:cNvSpPr/>
            <p:nvPr/>
          </p:nvSpPr>
          <p:spPr>
            <a:xfrm rot="-1128775">
              <a:off x="-404925" y="4413984"/>
              <a:ext cx="539022" cy="1345775"/>
            </a:xfrm>
            <a:custGeom>
              <a:avLst/>
              <a:gdLst/>
              <a:ahLst/>
              <a:cxnLst/>
              <a:rect l="l" t="t" r="r" b="b"/>
              <a:pathLst>
                <a:path w="14844" h="37061" extrusionOk="0">
                  <a:moveTo>
                    <a:pt x="2769" y="0"/>
                  </a:moveTo>
                  <a:lnTo>
                    <a:pt x="867" y="634"/>
                  </a:lnTo>
                  <a:cubicBezTo>
                    <a:pt x="300" y="834"/>
                    <a:pt x="0" y="1435"/>
                    <a:pt x="200" y="2002"/>
                  </a:cubicBezTo>
                  <a:lnTo>
                    <a:pt x="11942" y="37060"/>
                  </a:lnTo>
                  <a:lnTo>
                    <a:pt x="14844" y="36093"/>
                  </a:lnTo>
                  <a:lnTo>
                    <a:pt x="27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36"/>
            <p:cNvSpPr/>
            <p:nvPr/>
          </p:nvSpPr>
          <p:spPr>
            <a:xfrm rot="-1128775">
              <a:off x="-276077" y="4234377"/>
              <a:ext cx="661395" cy="495483"/>
            </a:xfrm>
            <a:custGeom>
              <a:avLst/>
              <a:gdLst/>
              <a:ahLst/>
              <a:cxnLst/>
              <a:rect l="l" t="t" r="r" b="b"/>
              <a:pathLst>
                <a:path w="18214" h="13645" fill="none" extrusionOk="0">
                  <a:moveTo>
                    <a:pt x="18214" y="7373"/>
                  </a:moveTo>
                  <a:lnTo>
                    <a:pt x="16045" y="935"/>
                  </a:lnTo>
                  <a:cubicBezTo>
                    <a:pt x="15278" y="1202"/>
                    <a:pt x="14444" y="802"/>
                    <a:pt x="14177" y="1"/>
                  </a:cubicBezTo>
                  <a:lnTo>
                    <a:pt x="935" y="4437"/>
                  </a:lnTo>
                  <a:cubicBezTo>
                    <a:pt x="1201" y="5205"/>
                    <a:pt x="801" y="6039"/>
                    <a:pt x="1" y="6305"/>
                  </a:cubicBezTo>
                  <a:lnTo>
                    <a:pt x="2169" y="12743"/>
                  </a:lnTo>
                  <a:cubicBezTo>
                    <a:pt x="2936" y="12477"/>
                    <a:pt x="3770" y="12877"/>
                    <a:pt x="4037" y="13644"/>
                  </a:cubicBezTo>
                  <a:lnTo>
                    <a:pt x="17280" y="9241"/>
                  </a:lnTo>
                  <a:cubicBezTo>
                    <a:pt x="17013" y="8440"/>
                    <a:pt x="17413" y="7606"/>
                    <a:pt x="18214" y="7373"/>
                  </a:cubicBez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3335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36"/>
            <p:cNvSpPr/>
            <p:nvPr/>
          </p:nvSpPr>
          <p:spPr>
            <a:xfrm rot="-1128775">
              <a:off x="201603" y="5203043"/>
              <a:ext cx="909699" cy="322237"/>
            </a:xfrm>
            <a:custGeom>
              <a:avLst/>
              <a:gdLst/>
              <a:ahLst/>
              <a:cxnLst/>
              <a:rect l="l" t="t" r="r" b="b"/>
              <a:pathLst>
                <a:path w="25052" h="8874" extrusionOk="0">
                  <a:moveTo>
                    <a:pt x="24884" y="1"/>
                  </a:moveTo>
                  <a:lnTo>
                    <a:pt x="0" y="8340"/>
                  </a:lnTo>
                  <a:lnTo>
                    <a:pt x="200" y="8874"/>
                  </a:lnTo>
                  <a:lnTo>
                    <a:pt x="25051" y="568"/>
                  </a:lnTo>
                  <a:lnTo>
                    <a:pt x="2488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36"/>
            <p:cNvSpPr/>
            <p:nvPr/>
          </p:nvSpPr>
          <p:spPr>
            <a:xfrm rot="-1128775">
              <a:off x="222822" y="5233880"/>
              <a:ext cx="902437" cy="311343"/>
            </a:xfrm>
            <a:custGeom>
              <a:avLst/>
              <a:gdLst/>
              <a:ahLst/>
              <a:cxnLst/>
              <a:rect l="l" t="t" r="r" b="b"/>
              <a:pathLst>
                <a:path w="24852" h="8574" extrusionOk="0">
                  <a:moveTo>
                    <a:pt x="24852" y="0"/>
                  </a:moveTo>
                  <a:lnTo>
                    <a:pt x="1" y="8340"/>
                  </a:lnTo>
                  <a:cubicBezTo>
                    <a:pt x="34" y="8406"/>
                    <a:pt x="134" y="8506"/>
                    <a:pt x="201" y="8573"/>
                  </a:cubicBezTo>
                  <a:lnTo>
                    <a:pt x="24818" y="334"/>
                  </a:lnTo>
                  <a:cubicBezTo>
                    <a:pt x="24852" y="200"/>
                    <a:pt x="24852" y="100"/>
                    <a:pt x="248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36"/>
            <p:cNvSpPr/>
            <p:nvPr/>
          </p:nvSpPr>
          <p:spPr>
            <a:xfrm rot="-1128775">
              <a:off x="421575" y="5546080"/>
              <a:ext cx="96954" cy="205964"/>
            </a:xfrm>
            <a:custGeom>
              <a:avLst/>
              <a:gdLst/>
              <a:ahLst/>
              <a:cxnLst/>
              <a:rect l="l" t="t" r="r" b="b"/>
              <a:pathLst>
                <a:path w="2670" h="5672" extrusionOk="0">
                  <a:moveTo>
                    <a:pt x="901" y="1"/>
                  </a:moveTo>
                  <a:lnTo>
                    <a:pt x="1" y="301"/>
                  </a:lnTo>
                  <a:lnTo>
                    <a:pt x="1769" y="5672"/>
                  </a:lnTo>
                  <a:lnTo>
                    <a:pt x="2002" y="4871"/>
                  </a:lnTo>
                  <a:lnTo>
                    <a:pt x="2669" y="5371"/>
                  </a:lnTo>
                  <a:lnTo>
                    <a:pt x="90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0" name="Google Shape;1850;p36"/>
          <p:cNvGrpSpPr/>
          <p:nvPr/>
        </p:nvGrpSpPr>
        <p:grpSpPr>
          <a:xfrm rot="1625577">
            <a:off x="-734614" y="3481965"/>
            <a:ext cx="1810844" cy="1871626"/>
            <a:chOff x="334100" y="971800"/>
            <a:chExt cx="1810984" cy="1871771"/>
          </a:xfrm>
        </p:grpSpPr>
        <p:sp>
          <p:nvSpPr>
            <p:cNvPr id="1851" name="Google Shape;1851;p36"/>
            <p:cNvSpPr/>
            <p:nvPr/>
          </p:nvSpPr>
          <p:spPr>
            <a:xfrm>
              <a:off x="341909" y="971800"/>
              <a:ext cx="1803175" cy="1871771"/>
            </a:xfrm>
            <a:custGeom>
              <a:avLst/>
              <a:gdLst/>
              <a:ahLst/>
              <a:cxnLst/>
              <a:rect l="l" t="t" r="r" b="b"/>
              <a:pathLst>
                <a:path w="88903" h="92285" extrusionOk="0">
                  <a:moveTo>
                    <a:pt x="44583" y="1"/>
                  </a:moveTo>
                  <a:cubicBezTo>
                    <a:pt x="44328" y="1"/>
                    <a:pt x="44071" y="83"/>
                    <a:pt x="43849" y="252"/>
                  </a:cubicBezTo>
                  <a:lnTo>
                    <a:pt x="0" y="33408"/>
                  </a:lnTo>
                  <a:lnTo>
                    <a:pt x="43131" y="91437"/>
                  </a:lnTo>
                  <a:cubicBezTo>
                    <a:pt x="43514" y="91989"/>
                    <a:pt x="44136" y="92284"/>
                    <a:pt x="44766" y="92284"/>
                  </a:cubicBezTo>
                  <a:cubicBezTo>
                    <a:pt x="45190" y="92284"/>
                    <a:pt x="45617" y="92151"/>
                    <a:pt x="45977" y="91873"/>
                  </a:cubicBezTo>
                  <a:lnTo>
                    <a:pt x="88261" y="59204"/>
                  </a:lnTo>
                  <a:cubicBezTo>
                    <a:pt x="88800" y="58794"/>
                    <a:pt x="88903" y="58050"/>
                    <a:pt x="88492" y="57512"/>
                  </a:cubicBezTo>
                  <a:lnTo>
                    <a:pt x="45541" y="483"/>
                  </a:lnTo>
                  <a:cubicBezTo>
                    <a:pt x="45300" y="167"/>
                    <a:pt x="44944" y="1"/>
                    <a:pt x="4458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36"/>
            <p:cNvSpPr/>
            <p:nvPr/>
          </p:nvSpPr>
          <p:spPr>
            <a:xfrm>
              <a:off x="336189" y="976911"/>
              <a:ext cx="1795894" cy="1820273"/>
            </a:xfrm>
            <a:custGeom>
              <a:avLst/>
              <a:gdLst/>
              <a:ahLst/>
              <a:cxnLst/>
              <a:rect l="l" t="t" r="r" b="b"/>
              <a:pathLst>
                <a:path w="88544" h="89746" extrusionOk="0">
                  <a:moveTo>
                    <a:pt x="44131" y="0"/>
                  </a:moveTo>
                  <a:lnTo>
                    <a:pt x="0" y="33258"/>
                  </a:lnTo>
                  <a:lnTo>
                    <a:pt x="46208" y="89415"/>
                  </a:lnTo>
                  <a:cubicBezTo>
                    <a:pt x="46378" y="89632"/>
                    <a:pt x="46632" y="89746"/>
                    <a:pt x="46886" y="89746"/>
                  </a:cubicBezTo>
                  <a:cubicBezTo>
                    <a:pt x="47053" y="89746"/>
                    <a:pt x="47219" y="89697"/>
                    <a:pt x="47362" y="89595"/>
                  </a:cubicBezTo>
                  <a:lnTo>
                    <a:pt x="88543" y="58952"/>
                  </a:lnTo>
                  <a:lnTo>
                    <a:pt x="4413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53" name="Google Shape;1853;p36"/>
            <p:cNvGrpSpPr/>
            <p:nvPr/>
          </p:nvGrpSpPr>
          <p:grpSpPr>
            <a:xfrm>
              <a:off x="1214129" y="978980"/>
              <a:ext cx="913828" cy="1211839"/>
              <a:chOff x="1214129" y="978980"/>
              <a:chExt cx="913828" cy="1211839"/>
            </a:xfrm>
          </p:grpSpPr>
          <p:sp>
            <p:nvSpPr>
              <p:cNvPr id="1854" name="Google Shape;1854;p36"/>
              <p:cNvSpPr/>
              <p:nvPr/>
            </p:nvSpPr>
            <p:spPr>
              <a:xfrm>
                <a:off x="1222973" y="978980"/>
                <a:ext cx="904985" cy="119936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3" extrusionOk="0">
                    <a:moveTo>
                      <a:pt x="206" y="1"/>
                    </a:moveTo>
                    <a:lnTo>
                      <a:pt x="1" y="129"/>
                    </a:lnTo>
                    <a:lnTo>
                      <a:pt x="44439" y="59132"/>
                    </a:lnTo>
                    <a:lnTo>
                      <a:pt x="44618" y="58978"/>
                    </a:lnTo>
                    <a:lnTo>
                      <a:pt x="20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5" name="Google Shape;1855;p36"/>
              <p:cNvSpPr/>
              <p:nvPr/>
            </p:nvSpPr>
            <p:spPr>
              <a:xfrm>
                <a:off x="1214129" y="991475"/>
                <a:ext cx="904985" cy="1199345"/>
              </a:xfrm>
              <a:custGeom>
                <a:avLst/>
                <a:gdLst/>
                <a:ahLst/>
                <a:cxnLst/>
                <a:rect l="l" t="t" r="r" b="b"/>
                <a:pathLst>
                  <a:path w="44619" h="59132" extrusionOk="0">
                    <a:moveTo>
                      <a:pt x="206" y="0"/>
                    </a:moveTo>
                    <a:lnTo>
                      <a:pt x="1" y="154"/>
                    </a:lnTo>
                    <a:lnTo>
                      <a:pt x="44439" y="59132"/>
                    </a:lnTo>
                    <a:lnTo>
                      <a:pt x="44618" y="59003"/>
                    </a:lnTo>
                    <a:lnTo>
                      <a:pt x="206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56" name="Google Shape;1856;p36"/>
            <p:cNvSpPr/>
            <p:nvPr/>
          </p:nvSpPr>
          <p:spPr>
            <a:xfrm>
              <a:off x="334100" y="1004578"/>
              <a:ext cx="1741293" cy="1810882"/>
            </a:xfrm>
            <a:custGeom>
              <a:avLst/>
              <a:gdLst/>
              <a:ahLst/>
              <a:cxnLst/>
              <a:rect l="l" t="t" r="r" b="b"/>
              <a:pathLst>
                <a:path w="85852" h="89283" extrusionOk="0">
                  <a:moveTo>
                    <a:pt x="42828" y="0"/>
                  </a:moveTo>
                  <a:cubicBezTo>
                    <a:pt x="42573" y="0"/>
                    <a:pt x="42317" y="82"/>
                    <a:pt x="42106" y="252"/>
                  </a:cubicBezTo>
                  <a:lnTo>
                    <a:pt x="1" y="31946"/>
                  </a:lnTo>
                  <a:lnTo>
                    <a:pt x="43131" y="89282"/>
                  </a:lnTo>
                  <a:lnTo>
                    <a:pt x="85210" y="57588"/>
                  </a:lnTo>
                  <a:cubicBezTo>
                    <a:pt x="85749" y="57178"/>
                    <a:pt x="85851" y="56409"/>
                    <a:pt x="85441" y="55870"/>
                  </a:cubicBezTo>
                  <a:lnTo>
                    <a:pt x="43798" y="482"/>
                  </a:lnTo>
                  <a:cubicBezTo>
                    <a:pt x="43557" y="166"/>
                    <a:pt x="43192" y="0"/>
                    <a:pt x="428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36"/>
            <p:cNvSpPr/>
            <p:nvPr/>
          </p:nvSpPr>
          <p:spPr>
            <a:xfrm>
              <a:off x="373105" y="1605205"/>
              <a:ext cx="899265" cy="1180097"/>
            </a:xfrm>
            <a:custGeom>
              <a:avLst/>
              <a:gdLst/>
              <a:ahLst/>
              <a:cxnLst/>
              <a:rect l="l" t="t" r="r" b="b"/>
              <a:pathLst>
                <a:path w="44337" h="58183" extrusionOk="0">
                  <a:moveTo>
                    <a:pt x="1155" y="0"/>
                  </a:moveTo>
                  <a:lnTo>
                    <a:pt x="1" y="872"/>
                  </a:lnTo>
                  <a:lnTo>
                    <a:pt x="43157" y="58183"/>
                  </a:lnTo>
                  <a:lnTo>
                    <a:pt x="44337" y="57311"/>
                  </a:lnTo>
                  <a:lnTo>
                    <a:pt x="115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36"/>
            <p:cNvSpPr/>
            <p:nvPr/>
          </p:nvSpPr>
          <p:spPr>
            <a:xfrm>
              <a:off x="762685" y="1424197"/>
              <a:ext cx="916931" cy="993396"/>
            </a:xfrm>
            <a:custGeom>
              <a:avLst/>
              <a:gdLst/>
              <a:ahLst/>
              <a:cxnLst/>
              <a:rect l="l" t="t" r="r" b="b"/>
              <a:pathLst>
                <a:path w="45208" h="48978" extrusionOk="0">
                  <a:moveTo>
                    <a:pt x="19206" y="1"/>
                  </a:moveTo>
                  <a:lnTo>
                    <a:pt x="0" y="14463"/>
                  </a:lnTo>
                  <a:lnTo>
                    <a:pt x="26001" y="48978"/>
                  </a:lnTo>
                  <a:lnTo>
                    <a:pt x="45208" y="34515"/>
                  </a:lnTo>
                  <a:lnTo>
                    <a:pt x="192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9" name="Google Shape;1859;p36"/>
          <p:cNvGrpSpPr/>
          <p:nvPr/>
        </p:nvGrpSpPr>
        <p:grpSpPr>
          <a:xfrm rot="-6973059">
            <a:off x="7416467" y="3716414"/>
            <a:ext cx="1617325" cy="2466075"/>
            <a:chOff x="7518282" y="2373612"/>
            <a:chExt cx="1544209" cy="2355088"/>
          </a:xfrm>
        </p:grpSpPr>
        <p:sp>
          <p:nvSpPr>
            <p:cNvPr id="1860" name="Google Shape;1860;p36"/>
            <p:cNvSpPr/>
            <p:nvPr/>
          </p:nvSpPr>
          <p:spPr>
            <a:xfrm rot="718822">
              <a:off x="7689615" y="3249120"/>
              <a:ext cx="1111866" cy="1379201"/>
            </a:xfrm>
            <a:custGeom>
              <a:avLst/>
              <a:gdLst/>
              <a:ahLst/>
              <a:cxnLst/>
              <a:rect l="l" t="t" r="r" b="b"/>
              <a:pathLst>
                <a:path w="48158" h="59737" extrusionOk="0">
                  <a:moveTo>
                    <a:pt x="39340" y="1"/>
                  </a:moveTo>
                  <a:cubicBezTo>
                    <a:pt x="38303" y="1"/>
                    <a:pt x="37263" y="153"/>
                    <a:pt x="36285" y="451"/>
                  </a:cubicBezTo>
                  <a:cubicBezTo>
                    <a:pt x="32695" y="1579"/>
                    <a:pt x="29823" y="4272"/>
                    <a:pt x="27259" y="7016"/>
                  </a:cubicBezTo>
                  <a:cubicBezTo>
                    <a:pt x="20361" y="14401"/>
                    <a:pt x="14874" y="22940"/>
                    <a:pt x="10489" y="32043"/>
                  </a:cubicBezTo>
                  <a:cubicBezTo>
                    <a:pt x="8976" y="35197"/>
                    <a:pt x="7591" y="37427"/>
                    <a:pt x="5873" y="40505"/>
                  </a:cubicBezTo>
                  <a:cubicBezTo>
                    <a:pt x="2185" y="47138"/>
                    <a:pt x="1874" y="57072"/>
                    <a:pt x="8" y="59727"/>
                  </a:cubicBezTo>
                  <a:lnTo>
                    <a:pt x="8" y="59727"/>
                  </a:lnTo>
                  <a:cubicBezTo>
                    <a:pt x="9880" y="45729"/>
                    <a:pt x="25415" y="30630"/>
                    <a:pt x="38721" y="19888"/>
                  </a:cubicBezTo>
                  <a:cubicBezTo>
                    <a:pt x="41311" y="17811"/>
                    <a:pt x="44029" y="15708"/>
                    <a:pt x="45773" y="12888"/>
                  </a:cubicBezTo>
                  <a:cubicBezTo>
                    <a:pt x="47542" y="10041"/>
                    <a:pt x="48157" y="6246"/>
                    <a:pt x="46388" y="3426"/>
                  </a:cubicBezTo>
                  <a:cubicBezTo>
                    <a:pt x="44910" y="1106"/>
                    <a:pt x="42136" y="1"/>
                    <a:pt x="39340" y="1"/>
                  </a:cubicBezTo>
                  <a:close/>
                  <a:moveTo>
                    <a:pt x="8" y="59727"/>
                  </a:moveTo>
                  <a:lnTo>
                    <a:pt x="8" y="59727"/>
                  </a:lnTo>
                  <a:cubicBezTo>
                    <a:pt x="5" y="59730"/>
                    <a:pt x="3" y="59733"/>
                    <a:pt x="1" y="59736"/>
                  </a:cubicBezTo>
                  <a:lnTo>
                    <a:pt x="1" y="59736"/>
                  </a:lnTo>
                  <a:cubicBezTo>
                    <a:pt x="3" y="59733"/>
                    <a:pt x="5" y="59730"/>
                    <a:pt x="8" y="5972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36"/>
            <p:cNvSpPr/>
            <p:nvPr/>
          </p:nvSpPr>
          <p:spPr>
            <a:xfrm rot="718822">
              <a:off x="7649292" y="3211149"/>
              <a:ext cx="1111843" cy="1378947"/>
            </a:xfrm>
            <a:custGeom>
              <a:avLst/>
              <a:gdLst/>
              <a:ahLst/>
              <a:cxnLst/>
              <a:rect l="l" t="t" r="r" b="b"/>
              <a:pathLst>
                <a:path w="48157" h="59726" extrusionOk="0">
                  <a:moveTo>
                    <a:pt x="39365" y="0"/>
                  </a:moveTo>
                  <a:cubicBezTo>
                    <a:pt x="38317" y="0"/>
                    <a:pt x="37267" y="157"/>
                    <a:pt x="36285" y="466"/>
                  </a:cubicBezTo>
                  <a:cubicBezTo>
                    <a:pt x="32695" y="1569"/>
                    <a:pt x="29823" y="4261"/>
                    <a:pt x="27258" y="7005"/>
                  </a:cubicBezTo>
                  <a:cubicBezTo>
                    <a:pt x="20361" y="14390"/>
                    <a:pt x="14873" y="22929"/>
                    <a:pt x="10488" y="32032"/>
                  </a:cubicBezTo>
                  <a:cubicBezTo>
                    <a:pt x="8975" y="35186"/>
                    <a:pt x="7591" y="37417"/>
                    <a:pt x="5873" y="40494"/>
                  </a:cubicBezTo>
                  <a:cubicBezTo>
                    <a:pt x="2180" y="47161"/>
                    <a:pt x="1872" y="57085"/>
                    <a:pt x="1" y="59726"/>
                  </a:cubicBezTo>
                  <a:lnTo>
                    <a:pt x="1" y="59726"/>
                  </a:lnTo>
                  <a:cubicBezTo>
                    <a:pt x="9873" y="45751"/>
                    <a:pt x="25412" y="30622"/>
                    <a:pt x="38721" y="19878"/>
                  </a:cubicBezTo>
                  <a:cubicBezTo>
                    <a:pt x="41310" y="17801"/>
                    <a:pt x="44029" y="15698"/>
                    <a:pt x="45772" y="12877"/>
                  </a:cubicBezTo>
                  <a:cubicBezTo>
                    <a:pt x="47542" y="10031"/>
                    <a:pt x="48157" y="6236"/>
                    <a:pt x="46362" y="3415"/>
                  </a:cubicBezTo>
                  <a:cubicBezTo>
                    <a:pt x="44909" y="1106"/>
                    <a:pt x="42145" y="0"/>
                    <a:pt x="393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36"/>
            <p:cNvSpPr/>
            <p:nvPr/>
          </p:nvSpPr>
          <p:spPr>
            <a:xfrm rot="718822">
              <a:off x="8428587" y="3328473"/>
              <a:ext cx="409048" cy="200495"/>
            </a:xfrm>
            <a:custGeom>
              <a:avLst/>
              <a:gdLst/>
              <a:ahLst/>
              <a:cxnLst/>
              <a:rect l="l" t="t" r="r" b="b"/>
              <a:pathLst>
                <a:path w="17717" h="8684" extrusionOk="0">
                  <a:moveTo>
                    <a:pt x="13244" y="85"/>
                  </a:moveTo>
                  <a:cubicBezTo>
                    <a:pt x="13109" y="85"/>
                    <a:pt x="12983" y="218"/>
                    <a:pt x="13050" y="351"/>
                  </a:cubicBezTo>
                  <a:cubicBezTo>
                    <a:pt x="13050" y="377"/>
                    <a:pt x="13075" y="403"/>
                    <a:pt x="13101" y="428"/>
                  </a:cubicBezTo>
                  <a:cubicBezTo>
                    <a:pt x="13139" y="454"/>
                    <a:pt x="13184" y="467"/>
                    <a:pt x="13229" y="467"/>
                  </a:cubicBezTo>
                  <a:cubicBezTo>
                    <a:pt x="13274" y="467"/>
                    <a:pt x="13319" y="454"/>
                    <a:pt x="13357" y="428"/>
                  </a:cubicBezTo>
                  <a:cubicBezTo>
                    <a:pt x="13511" y="351"/>
                    <a:pt x="13460" y="146"/>
                    <a:pt x="13306" y="95"/>
                  </a:cubicBezTo>
                  <a:cubicBezTo>
                    <a:pt x="13285" y="88"/>
                    <a:pt x="13264" y="85"/>
                    <a:pt x="13244" y="85"/>
                  </a:cubicBezTo>
                  <a:close/>
                  <a:moveTo>
                    <a:pt x="9983" y="0"/>
                  </a:moveTo>
                  <a:cubicBezTo>
                    <a:pt x="9903" y="0"/>
                    <a:pt x="9827" y="28"/>
                    <a:pt x="9767" y="95"/>
                  </a:cubicBezTo>
                  <a:cubicBezTo>
                    <a:pt x="9742" y="121"/>
                    <a:pt x="9716" y="172"/>
                    <a:pt x="9690" y="223"/>
                  </a:cubicBezTo>
                  <a:cubicBezTo>
                    <a:pt x="9639" y="403"/>
                    <a:pt x="9690" y="582"/>
                    <a:pt x="9844" y="685"/>
                  </a:cubicBezTo>
                  <a:cubicBezTo>
                    <a:pt x="9910" y="731"/>
                    <a:pt x="9982" y="752"/>
                    <a:pt x="10050" y="752"/>
                  </a:cubicBezTo>
                  <a:cubicBezTo>
                    <a:pt x="10249" y="752"/>
                    <a:pt x="10428" y="580"/>
                    <a:pt x="10408" y="351"/>
                  </a:cubicBezTo>
                  <a:cubicBezTo>
                    <a:pt x="10390" y="169"/>
                    <a:pt x="10178" y="0"/>
                    <a:pt x="9983" y="0"/>
                  </a:cubicBezTo>
                  <a:close/>
                  <a:moveTo>
                    <a:pt x="7556" y="654"/>
                  </a:moveTo>
                  <a:cubicBezTo>
                    <a:pt x="7486" y="654"/>
                    <a:pt x="7412" y="721"/>
                    <a:pt x="7434" y="787"/>
                  </a:cubicBezTo>
                  <a:lnTo>
                    <a:pt x="7434" y="813"/>
                  </a:lnTo>
                  <a:cubicBezTo>
                    <a:pt x="7460" y="839"/>
                    <a:pt x="7460" y="839"/>
                    <a:pt x="7460" y="839"/>
                  </a:cubicBezTo>
                  <a:cubicBezTo>
                    <a:pt x="7485" y="864"/>
                    <a:pt x="7517" y="877"/>
                    <a:pt x="7546" y="877"/>
                  </a:cubicBezTo>
                  <a:cubicBezTo>
                    <a:pt x="7575" y="877"/>
                    <a:pt x="7601" y="864"/>
                    <a:pt x="7613" y="839"/>
                  </a:cubicBezTo>
                  <a:cubicBezTo>
                    <a:pt x="7690" y="787"/>
                    <a:pt x="7690" y="685"/>
                    <a:pt x="7588" y="659"/>
                  </a:cubicBezTo>
                  <a:cubicBezTo>
                    <a:pt x="7578" y="656"/>
                    <a:pt x="7567" y="654"/>
                    <a:pt x="7556" y="654"/>
                  </a:cubicBezTo>
                  <a:close/>
                  <a:moveTo>
                    <a:pt x="12799" y="1638"/>
                  </a:moveTo>
                  <a:cubicBezTo>
                    <a:pt x="12396" y="1638"/>
                    <a:pt x="11973" y="2067"/>
                    <a:pt x="12178" y="2454"/>
                  </a:cubicBezTo>
                  <a:lnTo>
                    <a:pt x="12152" y="2454"/>
                  </a:lnTo>
                  <a:cubicBezTo>
                    <a:pt x="12203" y="2531"/>
                    <a:pt x="12255" y="2582"/>
                    <a:pt x="12306" y="2634"/>
                  </a:cubicBezTo>
                  <a:cubicBezTo>
                    <a:pt x="12435" y="2734"/>
                    <a:pt x="12595" y="2786"/>
                    <a:pt x="12756" y="2786"/>
                  </a:cubicBezTo>
                  <a:cubicBezTo>
                    <a:pt x="12885" y="2786"/>
                    <a:pt x="13013" y="2753"/>
                    <a:pt x="13127" y="2685"/>
                  </a:cubicBezTo>
                  <a:cubicBezTo>
                    <a:pt x="13511" y="2403"/>
                    <a:pt x="13409" y="1787"/>
                    <a:pt x="12947" y="1659"/>
                  </a:cubicBezTo>
                  <a:cubicBezTo>
                    <a:pt x="12899" y="1645"/>
                    <a:pt x="12849" y="1638"/>
                    <a:pt x="12799" y="1638"/>
                  </a:cubicBezTo>
                  <a:close/>
                  <a:moveTo>
                    <a:pt x="6278" y="2155"/>
                  </a:moveTo>
                  <a:cubicBezTo>
                    <a:pt x="6196" y="2155"/>
                    <a:pt x="6115" y="2183"/>
                    <a:pt x="6049" y="2249"/>
                  </a:cubicBezTo>
                  <a:lnTo>
                    <a:pt x="6075" y="2249"/>
                  </a:lnTo>
                  <a:cubicBezTo>
                    <a:pt x="6049" y="2275"/>
                    <a:pt x="6024" y="2326"/>
                    <a:pt x="5998" y="2377"/>
                  </a:cubicBezTo>
                  <a:cubicBezTo>
                    <a:pt x="5947" y="2557"/>
                    <a:pt x="5998" y="2736"/>
                    <a:pt x="6152" y="2839"/>
                  </a:cubicBezTo>
                  <a:cubicBezTo>
                    <a:pt x="6212" y="2886"/>
                    <a:pt x="6279" y="2906"/>
                    <a:pt x="6345" y="2906"/>
                  </a:cubicBezTo>
                  <a:cubicBezTo>
                    <a:pt x="6532" y="2906"/>
                    <a:pt x="6709" y="2740"/>
                    <a:pt x="6690" y="2531"/>
                  </a:cubicBezTo>
                  <a:cubicBezTo>
                    <a:pt x="6690" y="2330"/>
                    <a:pt x="6481" y="2155"/>
                    <a:pt x="6278" y="2155"/>
                  </a:cubicBezTo>
                  <a:close/>
                  <a:moveTo>
                    <a:pt x="15296" y="2488"/>
                  </a:moveTo>
                  <a:cubicBezTo>
                    <a:pt x="15012" y="2488"/>
                    <a:pt x="14712" y="2798"/>
                    <a:pt x="14870" y="3070"/>
                  </a:cubicBezTo>
                  <a:cubicBezTo>
                    <a:pt x="14896" y="3121"/>
                    <a:pt x="14922" y="3146"/>
                    <a:pt x="14947" y="3198"/>
                  </a:cubicBezTo>
                  <a:cubicBezTo>
                    <a:pt x="15046" y="3268"/>
                    <a:pt x="15152" y="3308"/>
                    <a:pt x="15258" y="3308"/>
                  </a:cubicBezTo>
                  <a:cubicBezTo>
                    <a:pt x="15344" y="3308"/>
                    <a:pt x="15430" y="3281"/>
                    <a:pt x="15511" y="3223"/>
                  </a:cubicBezTo>
                  <a:cubicBezTo>
                    <a:pt x="15793" y="3044"/>
                    <a:pt x="15716" y="2608"/>
                    <a:pt x="15409" y="2505"/>
                  </a:cubicBezTo>
                  <a:cubicBezTo>
                    <a:pt x="15372" y="2493"/>
                    <a:pt x="15334" y="2488"/>
                    <a:pt x="15296" y="2488"/>
                  </a:cubicBezTo>
                  <a:close/>
                  <a:moveTo>
                    <a:pt x="3455" y="3035"/>
                  </a:moveTo>
                  <a:cubicBezTo>
                    <a:pt x="3318" y="3035"/>
                    <a:pt x="3186" y="3190"/>
                    <a:pt x="3254" y="3326"/>
                  </a:cubicBezTo>
                  <a:cubicBezTo>
                    <a:pt x="3254" y="3352"/>
                    <a:pt x="3280" y="3352"/>
                    <a:pt x="3306" y="3377"/>
                  </a:cubicBezTo>
                  <a:cubicBezTo>
                    <a:pt x="3348" y="3420"/>
                    <a:pt x="3398" y="3439"/>
                    <a:pt x="3447" y="3439"/>
                  </a:cubicBezTo>
                  <a:cubicBezTo>
                    <a:pt x="3488" y="3439"/>
                    <a:pt x="3527" y="3426"/>
                    <a:pt x="3562" y="3403"/>
                  </a:cubicBezTo>
                  <a:cubicBezTo>
                    <a:pt x="3690" y="3300"/>
                    <a:pt x="3665" y="3095"/>
                    <a:pt x="3511" y="3044"/>
                  </a:cubicBezTo>
                  <a:cubicBezTo>
                    <a:pt x="3492" y="3038"/>
                    <a:pt x="3474" y="3035"/>
                    <a:pt x="3455" y="3035"/>
                  </a:cubicBezTo>
                  <a:close/>
                  <a:moveTo>
                    <a:pt x="10101" y="2744"/>
                  </a:moveTo>
                  <a:cubicBezTo>
                    <a:pt x="10028" y="2744"/>
                    <a:pt x="9956" y="2766"/>
                    <a:pt x="9894" y="2817"/>
                  </a:cubicBezTo>
                  <a:lnTo>
                    <a:pt x="9894" y="2817"/>
                  </a:lnTo>
                  <a:cubicBezTo>
                    <a:pt x="9894" y="2816"/>
                    <a:pt x="9895" y="2815"/>
                    <a:pt x="9896" y="2813"/>
                  </a:cubicBezTo>
                  <a:lnTo>
                    <a:pt x="9896" y="2813"/>
                  </a:lnTo>
                  <a:lnTo>
                    <a:pt x="9870" y="2839"/>
                  </a:lnTo>
                  <a:cubicBezTo>
                    <a:pt x="9878" y="2831"/>
                    <a:pt x="9886" y="2824"/>
                    <a:pt x="9894" y="2817"/>
                  </a:cubicBezTo>
                  <a:lnTo>
                    <a:pt x="9894" y="2817"/>
                  </a:lnTo>
                  <a:cubicBezTo>
                    <a:pt x="9869" y="2867"/>
                    <a:pt x="9844" y="2916"/>
                    <a:pt x="9819" y="2941"/>
                  </a:cubicBezTo>
                  <a:cubicBezTo>
                    <a:pt x="9767" y="3121"/>
                    <a:pt x="9819" y="3300"/>
                    <a:pt x="9973" y="3429"/>
                  </a:cubicBezTo>
                  <a:cubicBezTo>
                    <a:pt x="10030" y="3467"/>
                    <a:pt x="10094" y="3485"/>
                    <a:pt x="10158" y="3485"/>
                  </a:cubicBezTo>
                  <a:cubicBezTo>
                    <a:pt x="10348" y="3485"/>
                    <a:pt x="10530" y="3326"/>
                    <a:pt x="10511" y="3095"/>
                  </a:cubicBezTo>
                  <a:cubicBezTo>
                    <a:pt x="10511" y="2913"/>
                    <a:pt x="10304" y="2744"/>
                    <a:pt x="10101" y="2744"/>
                  </a:cubicBezTo>
                  <a:close/>
                  <a:moveTo>
                    <a:pt x="14770" y="4548"/>
                  </a:moveTo>
                  <a:cubicBezTo>
                    <a:pt x="14646" y="4548"/>
                    <a:pt x="14495" y="4700"/>
                    <a:pt x="14563" y="4813"/>
                  </a:cubicBezTo>
                  <a:cubicBezTo>
                    <a:pt x="14588" y="4839"/>
                    <a:pt x="14588" y="4865"/>
                    <a:pt x="14614" y="4890"/>
                  </a:cubicBezTo>
                  <a:cubicBezTo>
                    <a:pt x="14661" y="4922"/>
                    <a:pt x="14719" y="4944"/>
                    <a:pt x="14780" y="4944"/>
                  </a:cubicBezTo>
                  <a:cubicBezTo>
                    <a:pt x="14818" y="4944"/>
                    <a:pt x="14857" y="4935"/>
                    <a:pt x="14896" y="4916"/>
                  </a:cubicBezTo>
                  <a:cubicBezTo>
                    <a:pt x="15024" y="4813"/>
                    <a:pt x="14998" y="4608"/>
                    <a:pt x="14819" y="4557"/>
                  </a:cubicBezTo>
                  <a:cubicBezTo>
                    <a:pt x="14804" y="4551"/>
                    <a:pt x="14787" y="4548"/>
                    <a:pt x="14770" y="4548"/>
                  </a:cubicBezTo>
                  <a:close/>
                  <a:moveTo>
                    <a:pt x="4573" y="4622"/>
                  </a:moveTo>
                  <a:cubicBezTo>
                    <a:pt x="4312" y="4622"/>
                    <a:pt x="4040" y="4894"/>
                    <a:pt x="4177" y="5147"/>
                  </a:cubicBezTo>
                  <a:cubicBezTo>
                    <a:pt x="4203" y="5172"/>
                    <a:pt x="4229" y="5224"/>
                    <a:pt x="4254" y="5249"/>
                  </a:cubicBezTo>
                  <a:cubicBezTo>
                    <a:pt x="4344" y="5324"/>
                    <a:pt x="4451" y="5364"/>
                    <a:pt x="4555" y="5364"/>
                  </a:cubicBezTo>
                  <a:cubicBezTo>
                    <a:pt x="4630" y="5364"/>
                    <a:pt x="4703" y="5343"/>
                    <a:pt x="4767" y="5300"/>
                  </a:cubicBezTo>
                  <a:cubicBezTo>
                    <a:pt x="5024" y="5121"/>
                    <a:pt x="4972" y="4711"/>
                    <a:pt x="4665" y="4634"/>
                  </a:cubicBezTo>
                  <a:cubicBezTo>
                    <a:pt x="4635" y="4626"/>
                    <a:pt x="4604" y="4622"/>
                    <a:pt x="4573" y="4622"/>
                  </a:cubicBezTo>
                  <a:close/>
                  <a:moveTo>
                    <a:pt x="8987" y="4400"/>
                  </a:moveTo>
                  <a:cubicBezTo>
                    <a:pt x="8604" y="4400"/>
                    <a:pt x="8182" y="4821"/>
                    <a:pt x="8383" y="5224"/>
                  </a:cubicBezTo>
                  <a:cubicBezTo>
                    <a:pt x="8408" y="5275"/>
                    <a:pt x="8460" y="5352"/>
                    <a:pt x="8537" y="5403"/>
                  </a:cubicBezTo>
                  <a:cubicBezTo>
                    <a:pt x="8665" y="5503"/>
                    <a:pt x="8818" y="5555"/>
                    <a:pt x="8972" y="5555"/>
                  </a:cubicBezTo>
                  <a:cubicBezTo>
                    <a:pt x="9094" y="5555"/>
                    <a:pt x="9218" y="5522"/>
                    <a:pt x="9331" y="5454"/>
                  </a:cubicBezTo>
                  <a:cubicBezTo>
                    <a:pt x="9716" y="5172"/>
                    <a:pt x="9614" y="4557"/>
                    <a:pt x="9152" y="4429"/>
                  </a:cubicBezTo>
                  <a:cubicBezTo>
                    <a:pt x="9099" y="4409"/>
                    <a:pt x="9044" y="4400"/>
                    <a:pt x="8987" y="4400"/>
                  </a:cubicBezTo>
                  <a:close/>
                  <a:moveTo>
                    <a:pt x="16985" y="4741"/>
                  </a:moveTo>
                  <a:cubicBezTo>
                    <a:pt x="16596" y="4741"/>
                    <a:pt x="16152" y="5169"/>
                    <a:pt x="16358" y="5557"/>
                  </a:cubicBezTo>
                  <a:cubicBezTo>
                    <a:pt x="16409" y="5634"/>
                    <a:pt x="16460" y="5685"/>
                    <a:pt x="16511" y="5736"/>
                  </a:cubicBezTo>
                  <a:cubicBezTo>
                    <a:pt x="16640" y="5836"/>
                    <a:pt x="16793" y="5889"/>
                    <a:pt x="16947" y="5889"/>
                  </a:cubicBezTo>
                  <a:cubicBezTo>
                    <a:pt x="17069" y="5889"/>
                    <a:pt x="17193" y="5856"/>
                    <a:pt x="17306" y="5788"/>
                  </a:cubicBezTo>
                  <a:cubicBezTo>
                    <a:pt x="17717" y="5506"/>
                    <a:pt x="17614" y="4890"/>
                    <a:pt x="17127" y="4762"/>
                  </a:cubicBezTo>
                  <a:cubicBezTo>
                    <a:pt x="17081" y="4748"/>
                    <a:pt x="17034" y="4741"/>
                    <a:pt x="16985" y="4741"/>
                  </a:cubicBezTo>
                  <a:close/>
                  <a:moveTo>
                    <a:pt x="6587" y="6245"/>
                  </a:moveTo>
                  <a:cubicBezTo>
                    <a:pt x="6511" y="6245"/>
                    <a:pt x="6414" y="6334"/>
                    <a:pt x="6460" y="6403"/>
                  </a:cubicBezTo>
                  <a:cubicBezTo>
                    <a:pt x="6460" y="6429"/>
                    <a:pt x="6485" y="6429"/>
                    <a:pt x="6485" y="6454"/>
                  </a:cubicBezTo>
                  <a:cubicBezTo>
                    <a:pt x="6511" y="6467"/>
                    <a:pt x="6536" y="6474"/>
                    <a:pt x="6562" y="6474"/>
                  </a:cubicBezTo>
                  <a:cubicBezTo>
                    <a:pt x="6588" y="6474"/>
                    <a:pt x="6613" y="6467"/>
                    <a:pt x="6639" y="6454"/>
                  </a:cubicBezTo>
                  <a:cubicBezTo>
                    <a:pt x="6716" y="6403"/>
                    <a:pt x="6690" y="6275"/>
                    <a:pt x="6613" y="6249"/>
                  </a:cubicBezTo>
                  <a:cubicBezTo>
                    <a:pt x="6605" y="6246"/>
                    <a:pt x="6596" y="6245"/>
                    <a:pt x="6587" y="6245"/>
                  </a:cubicBezTo>
                  <a:close/>
                  <a:moveTo>
                    <a:pt x="813" y="5837"/>
                  </a:moveTo>
                  <a:cubicBezTo>
                    <a:pt x="428" y="5837"/>
                    <a:pt x="1" y="6278"/>
                    <a:pt x="203" y="6659"/>
                  </a:cubicBezTo>
                  <a:cubicBezTo>
                    <a:pt x="228" y="6711"/>
                    <a:pt x="280" y="6788"/>
                    <a:pt x="357" y="6839"/>
                  </a:cubicBezTo>
                  <a:cubicBezTo>
                    <a:pt x="485" y="6939"/>
                    <a:pt x="638" y="6991"/>
                    <a:pt x="792" y="6991"/>
                  </a:cubicBezTo>
                  <a:cubicBezTo>
                    <a:pt x="915" y="6991"/>
                    <a:pt x="1038" y="6958"/>
                    <a:pt x="1152" y="6890"/>
                  </a:cubicBezTo>
                  <a:cubicBezTo>
                    <a:pt x="1536" y="6608"/>
                    <a:pt x="1434" y="5993"/>
                    <a:pt x="972" y="5865"/>
                  </a:cubicBezTo>
                  <a:cubicBezTo>
                    <a:pt x="921" y="5845"/>
                    <a:pt x="868" y="5837"/>
                    <a:pt x="813" y="5837"/>
                  </a:cubicBezTo>
                  <a:close/>
                  <a:moveTo>
                    <a:pt x="8010" y="7201"/>
                  </a:moveTo>
                  <a:cubicBezTo>
                    <a:pt x="7933" y="7201"/>
                    <a:pt x="7856" y="7225"/>
                    <a:pt x="7791" y="7279"/>
                  </a:cubicBezTo>
                  <a:lnTo>
                    <a:pt x="7791" y="7279"/>
                  </a:lnTo>
                  <a:cubicBezTo>
                    <a:pt x="7792" y="7278"/>
                    <a:pt x="7792" y="7276"/>
                    <a:pt x="7793" y="7275"/>
                  </a:cubicBezTo>
                  <a:lnTo>
                    <a:pt x="7793" y="7275"/>
                  </a:lnTo>
                  <a:lnTo>
                    <a:pt x="7767" y="7301"/>
                  </a:lnTo>
                  <a:cubicBezTo>
                    <a:pt x="7775" y="7293"/>
                    <a:pt x="7783" y="7286"/>
                    <a:pt x="7791" y="7279"/>
                  </a:cubicBezTo>
                  <a:lnTo>
                    <a:pt x="7791" y="7279"/>
                  </a:lnTo>
                  <a:cubicBezTo>
                    <a:pt x="7766" y="7328"/>
                    <a:pt x="7741" y="7353"/>
                    <a:pt x="7716" y="7403"/>
                  </a:cubicBezTo>
                  <a:cubicBezTo>
                    <a:pt x="7665" y="7583"/>
                    <a:pt x="7716" y="7762"/>
                    <a:pt x="7870" y="7890"/>
                  </a:cubicBezTo>
                  <a:cubicBezTo>
                    <a:pt x="7928" y="7929"/>
                    <a:pt x="7992" y="7946"/>
                    <a:pt x="8055" y="7946"/>
                  </a:cubicBezTo>
                  <a:cubicBezTo>
                    <a:pt x="8245" y="7946"/>
                    <a:pt x="8428" y="7788"/>
                    <a:pt x="8408" y="7557"/>
                  </a:cubicBezTo>
                  <a:cubicBezTo>
                    <a:pt x="8408" y="7360"/>
                    <a:pt x="8209" y="7201"/>
                    <a:pt x="8010" y="7201"/>
                  </a:cubicBezTo>
                  <a:close/>
                  <a:moveTo>
                    <a:pt x="4446" y="7536"/>
                  </a:moveTo>
                  <a:cubicBezTo>
                    <a:pt x="4057" y="7536"/>
                    <a:pt x="3613" y="7964"/>
                    <a:pt x="3818" y="8352"/>
                  </a:cubicBezTo>
                  <a:cubicBezTo>
                    <a:pt x="3844" y="8429"/>
                    <a:pt x="3895" y="8480"/>
                    <a:pt x="3972" y="8531"/>
                  </a:cubicBezTo>
                  <a:cubicBezTo>
                    <a:pt x="4087" y="8631"/>
                    <a:pt x="4241" y="8684"/>
                    <a:pt x="4399" y="8684"/>
                  </a:cubicBezTo>
                  <a:cubicBezTo>
                    <a:pt x="4525" y="8684"/>
                    <a:pt x="4654" y="8651"/>
                    <a:pt x="4767" y="8583"/>
                  </a:cubicBezTo>
                  <a:cubicBezTo>
                    <a:pt x="5152" y="8301"/>
                    <a:pt x="5049" y="7685"/>
                    <a:pt x="4588" y="7557"/>
                  </a:cubicBezTo>
                  <a:cubicBezTo>
                    <a:pt x="4542" y="7543"/>
                    <a:pt x="4495" y="7536"/>
                    <a:pt x="4446" y="753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36"/>
            <p:cNvSpPr/>
            <p:nvPr/>
          </p:nvSpPr>
          <p:spPr>
            <a:xfrm rot="718822">
              <a:off x="7632882" y="3365539"/>
              <a:ext cx="918528" cy="1181592"/>
            </a:xfrm>
            <a:custGeom>
              <a:avLst/>
              <a:gdLst/>
              <a:ahLst/>
              <a:cxnLst/>
              <a:rect l="l" t="t" r="r" b="b"/>
              <a:pathLst>
                <a:path w="39784" h="51178" extrusionOk="0">
                  <a:moveTo>
                    <a:pt x="39268" y="0"/>
                  </a:moveTo>
                  <a:cubicBezTo>
                    <a:pt x="39198" y="0"/>
                    <a:pt x="39125" y="22"/>
                    <a:pt x="39054" y="72"/>
                  </a:cubicBezTo>
                  <a:cubicBezTo>
                    <a:pt x="26772" y="10380"/>
                    <a:pt x="10053" y="27535"/>
                    <a:pt x="104" y="50665"/>
                  </a:cubicBezTo>
                  <a:cubicBezTo>
                    <a:pt x="1" y="50895"/>
                    <a:pt x="180" y="51152"/>
                    <a:pt x="437" y="51177"/>
                  </a:cubicBezTo>
                  <a:cubicBezTo>
                    <a:pt x="565" y="51177"/>
                    <a:pt x="668" y="51075"/>
                    <a:pt x="719" y="50972"/>
                  </a:cubicBezTo>
                  <a:cubicBezTo>
                    <a:pt x="10668" y="27945"/>
                    <a:pt x="27310" y="10868"/>
                    <a:pt x="39516" y="611"/>
                  </a:cubicBezTo>
                  <a:cubicBezTo>
                    <a:pt x="39784" y="363"/>
                    <a:pt x="39555" y="0"/>
                    <a:pt x="392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36"/>
            <p:cNvSpPr/>
            <p:nvPr/>
          </p:nvSpPr>
          <p:spPr>
            <a:xfrm rot="718822">
              <a:off x="8009603" y="2528280"/>
              <a:ext cx="906430" cy="1506230"/>
            </a:xfrm>
            <a:custGeom>
              <a:avLst/>
              <a:gdLst/>
              <a:ahLst/>
              <a:cxnLst/>
              <a:rect l="l" t="t" r="r" b="b"/>
              <a:pathLst>
                <a:path w="39260" h="65239" extrusionOk="0">
                  <a:moveTo>
                    <a:pt x="31193" y="1"/>
                  </a:moveTo>
                  <a:cubicBezTo>
                    <a:pt x="29629" y="1"/>
                    <a:pt x="28036" y="370"/>
                    <a:pt x="26643" y="1056"/>
                  </a:cubicBezTo>
                  <a:cubicBezTo>
                    <a:pt x="23259" y="2722"/>
                    <a:pt x="20848" y="5825"/>
                    <a:pt x="18746" y="8953"/>
                  </a:cubicBezTo>
                  <a:lnTo>
                    <a:pt x="18746" y="8928"/>
                  </a:lnTo>
                  <a:cubicBezTo>
                    <a:pt x="13079" y="17313"/>
                    <a:pt x="9001" y="26595"/>
                    <a:pt x="6078" y="36263"/>
                  </a:cubicBezTo>
                  <a:cubicBezTo>
                    <a:pt x="5078" y="39622"/>
                    <a:pt x="4027" y="42058"/>
                    <a:pt x="2822" y="45340"/>
                  </a:cubicBezTo>
                  <a:cubicBezTo>
                    <a:pt x="214" y="52473"/>
                    <a:pt x="1430" y="62307"/>
                    <a:pt x="14" y="65213"/>
                  </a:cubicBezTo>
                  <a:lnTo>
                    <a:pt x="14" y="65213"/>
                  </a:lnTo>
                  <a:cubicBezTo>
                    <a:pt x="7580" y="49885"/>
                    <a:pt x="20598" y="32563"/>
                    <a:pt x="32080" y="19877"/>
                  </a:cubicBezTo>
                  <a:cubicBezTo>
                    <a:pt x="34310" y="17415"/>
                    <a:pt x="36644" y="14928"/>
                    <a:pt x="37952" y="11851"/>
                  </a:cubicBezTo>
                  <a:cubicBezTo>
                    <a:pt x="39234" y="8800"/>
                    <a:pt x="39259" y="4928"/>
                    <a:pt x="37054" y="2415"/>
                  </a:cubicBezTo>
                  <a:cubicBezTo>
                    <a:pt x="35606" y="755"/>
                    <a:pt x="33429" y="1"/>
                    <a:pt x="31193" y="1"/>
                  </a:cubicBezTo>
                  <a:close/>
                  <a:moveTo>
                    <a:pt x="14" y="65213"/>
                  </a:moveTo>
                  <a:lnTo>
                    <a:pt x="14" y="65213"/>
                  </a:lnTo>
                  <a:cubicBezTo>
                    <a:pt x="10" y="65221"/>
                    <a:pt x="5" y="65230"/>
                    <a:pt x="1" y="65239"/>
                  </a:cubicBezTo>
                  <a:cubicBezTo>
                    <a:pt x="5" y="65230"/>
                    <a:pt x="10" y="65221"/>
                    <a:pt x="14" y="6521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36"/>
            <p:cNvSpPr/>
            <p:nvPr/>
          </p:nvSpPr>
          <p:spPr>
            <a:xfrm rot="718822">
              <a:off x="8025575" y="2445523"/>
              <a:ext cx="854321" cy="1538669"/>
            </a:xfrm>
            <a:custGeom>
              <a:avLst/>
              <a:gdLst/>
              <a:ahLst/>
              <a:cxnLst/>
              <a:rect l="l" t="t" r="r" b="b"/>
              <a:pathLst>
                <a:path w="37003" h="66644" extrusionOk="0">
                  <a:moveTo>
                    <a:pt x="29021" y="0"/>
                  </a:moveTo>
                  <a:cubicBezTo>
                    <a:pt x="27307" y="0"/>
                    <a:pt x="25551" y="457"/>
                    <a:pt x="24053" y="1281"/>
                  </a:cubicBezTo>
                  <a:cubicBezTo>
                    <a:pt x="20745" y="3128"/>
                    <a:pt x="18489" y="6333"/>
                    <a:pt x="16514" y="9538"/>
                  </a:cubicBezTo>
                  <a:lnTo>
                    <a:pt x="16514" y="9513"/>
                  </a:lnTo>
                  <a:cubicBezTo>
                    <a:pt x="11232" y="18154"/>
                    <a:pt x="7591" y="27616"/>
                    <a:pt x="5129" y="37411"/>
                  </a:cubicBezTo>
                  <a:cubicBezTo>
                    <a:pt x="4257" y="40796"/>
                    <a:pt x="3360" y="43284"/>
                    <a:pt x="2308" y="46617"/>
                  </a:cubicBezTo>
                  <a:cubicBezTo>
                    <a:pt x="1" y="53874"/>
                    <a:pt x="1693" y="63669"/>
                    <a:pt x="411" y="66644"/>
                  </a:cubicBezTo>
                  <a:lnTo>
                    <a:pt x="411" y="66644"/>
                  </a:lnTo>
                  <a:cubicBezTo>
                    <a:pt x="7257" y="50951"/>
                    <a:pt x="19437" y="33052"/>
                    <a:pt x="30335" y="19846"/>
                  </a:cubicBezTo>
                  <a:cubicBezTo>
                    <a:pt x="32464" y="17257"/>
                    <a:pt x="34695" y="14692"/>
                    <a:pt x="35849" y="11564"/>
                  </a:cubicBezTo>
                  <a:cubicBezTo>
                    <a:pt x="37002" y="8436"/>
                    <a:pt x="36823" y="4564"/>
                    <a:pt x="34515" y="2153"/>
                  </a:cubicBezTo>
                  <a:cubicBezTo>
                    <a:pt x="33098" y="666"/>
                    <a:pt x="31091" y="0"/>
                    <a:pt x="2902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36"/>
            <p:cNvSpPr/>
            <p:nvPr/>
          </p:nvSpPr>
          <p:spPr>
            <a:xfrm rot="718822">
              <a:off x="8557141" y="2511476"/>
              <a:ext cx="353037" cy="279917"/>
            </a:xfrm>
            <a:custGeom>
              <a:avLst/>
              <a:gdLst/>
              <a:ahLst/>
              <a:cxnLst/>
              <a:rect l="l" t="t" r="r" b="b"/>
              <a:pathLst>
                <a:path w="15291" h="12124" extrusionOk="0">
                  <a:moveTo>
                    <a:pt x="8935" y="0"/>
                  </a:moveTo>
                  <a:cubicBezTo>
                    <a:pt x="8915" y="0"/>
                    <a:pt x="8895" y="3"/>
                    <a:pt x="8873" y="9"/>
                  </a:cubicBezTo>
                  <a:cubicBezTo>
                    <a:pt x="8745" y="35"/>
                    <a:pt x="8642" y="265"/>
                    <a:pt x="8770" y="368"/>
                  </a:cubicBezTo>
                  <a:cubicBezTo>
                    <a:pt x="8796" y="368"/>
                    <a:pt x="8822" y="368"/>
                    <a:pt x="8847" y="394"/>
                  </a:cubicBezTo>
                  <a:cubicBezTo>
                    <a:pt x="8950" y="394"/>
                    <a:pt x="9053" y="368"/>
                    <a:pt x="9104" y="265"/>
                  </a:cubicBezTo>
                  <a:cubicBezTo>
                    <a:pt x="9172" y="153"/>
                    <a:pt x="9080" y="0"/>
                    <a:pt x="8935" y="0"/>
                  </a:cubicBezTo>
                  <a:close/>
                  <a:moveTo>
                    <a:pt x="11916" y="1183"/>
                  </a:moveTo>
                  <a:cubicBezTo>
                    <a:pt x="11893" y="1183"/>
                    <a:pt x="11871" y="1185"/>
                    <a:pt x="11848" y="1189"/>
                  </a:cubicBezTo>
                  <a:cubicBezTo>
                    <a:pt x="11565" y="1240"/>
                    <a:pt x="11360" y="1753"/>
                    <a:pt x="11642" y="1932"/>
                  </a:cubicBezTo>
                  <a:cubicBezTo>
                    <a:pt x="11694" y="1958"/>
                    <a:pt x="11745" y="1983"/>
                    <a:pt x="11796" y="2009"/>
                  </a:cubicBezTo>
                  <a:cubicBezTo>
                    <a:pt x="11822" y="2012"/>
                    <a:pt x="11848" y="2014"/>
                    <a:pt x="11873" y="2014"/>
                  </a:cubicBezTo>
                  <a:cubicBezTo>
                    <a:pt x="12051" y="2014"/>
                    <a:pt x="12219" y="1935"/>
                    <a:pt x="12309" y="1778"/>
                  </a:cubicBezTo>
                  <a:cubicBezTo>
                    <a:pt x="12452" y="1492"/>
                    <a:pt x="12218" y="1183"/>
                    <a:pt x="11916" y="1183"/>
                  </a:cubicBezTo>
                  <a:close/>
                  <a:moveTo>
                    <a:pt x="6093" y="1486"/>
                  </a:moveTo>
                  <a:cubicBezTo>
                    <a:pt x="5938" y="1486"/>
                    <a:pt x="5786" y="1562"/>
                    <a:pt x="5745" y="1727"/>
                  </a:cubicBezTo>
                  <a:cubicBezTo>
                    <a:pt x="5745" y="1778"/>
                    <a:pt x="5745" y="1804"/>
                    <a:pt x="5745" y="1855"/>
                  </a:cubicBezTo>
                  <a:cubicBezTo>
                    <a:pt x="5770" y="2035"/>
                    <a:pt x="5924" y="2189"/>
                    <a:pt x="6104" y="2214"/>
                  </a:cubicBezTo>
                  <a:cubicBezTo>
                    <a:pt x="6114" y="2215"/>
                    <a:pt x="6124" y="2216"/>
                    <a:pt x="6134" y="2216"/>
                  </a:cubicBezTo>
                  <a:cubicBezTo>
                    <a:pt x="6400" y="2216"/>
                    <a:pt x="6585" y="1897"/>
                    <a:pt x="6437" y="1650"/>
                  </a:cubicBezTo>
                  <a:cubicBezTo>
                    <a:pt x="6366" y="1543"/>
                    <a:pt x="6228" y="1486"/>
                    <a:pt x="6093" y="1486"/>
                  </a:cubicBezTo>
                  <a:close/>
                  <a:moveTo>
                    <a:pt x="9380" y="1591"/>
                  </a:moveTo>
                  <a:cubicBezTo>
                    <a:pt x="9348" y="1591"/>
                    <a:pt x="9316" y="1593"/>
                    <a:pt x="9283" y="1599"/>
                  </a:cubicBezTo>
                  <a:cubicBezTo>
                    <a:pt x="8847" y="1676"/>
                    <a:pt x="8565" y="2394"/>
                    <a:pt x="8976" y="2676"/>
                  </a:cubicBezTo>
                  <a:cubicBezTo>
                    <a:pt x="9027" y="2701"/>
                    <a:pt x="9104" y="2753"/>
                    <a:pt x="9181" y="2753"/>
                  </a:cubicBezTo>
                  <a:cubicBezTo>
                    <a:pt x="9222" y="2760"/>
                    <a:pt x="9265" y="2764"/>
                    <a:pt x="9307" y="2764"/>
                  </a:cubicBezTo>
                  <a:cubicBezTo>
                    <a:pt x="9550" y="2764"/>
                    <a:pt x="9793" y="2642"/>
                    <a:pt x="9924" y="2445"/>
                  </a:cubicBezTo>
                  <a:cubicBezTo>
                    <a:pt x="10115" y="2040"/>
                    <a:pt x="9796" y="1591"/>
                    <a:pt x="9380" y="1591"/>
                  </a:cubicBezTo>
                  <a:close/>
                  <a:moveTo>
                    <a:pt x="4129" y="3189"/>
                  </a:moveTo>
                  <a:cubicBezTo>
                    <a:pt x="4052" y="3214"/>
                    <a:pt x="4001" y="3343"/>
                    <a:pt x="4078" y="3394"/>
                  </a:cubicBezTo>
                  <a:lnTo>
                    <a:pt x="4078" y="3419"/>
                  </a:lnTo>
                  <a:lnTo>
                    <a:pt x="4104" y="3419"/>
                  </a:lnTo>
                  <a:cubicBezTo>
                    <a:pt x="4155" y="3419"/>
                    <a:pt x="4232" y="3394"/>
                    <a:pt x="4257" y="3343"/>
                  </a:cubicBezTo>
                  <a:cubicBezTo>
                    <a:pt x="4283" y="3266"/>
                    <a:pt x="4206" y="3189"/>
                    <a:pt x="4129" y="3189"/>
                  </a:cubicBezTo>
                  <a:close/>
                  <a:moveTo>
                    <a:pt x="14587" y="2354"/>
                  </a:moveTo>
                  <a:cubicBezTo>
                    <a:pt x="14547" y="2354"/>
                    <a:pt x="14505" y="2359"/>
                    <a:pt x="14463" y="2368"/>
                  </a:cubicBezTo>
                  <a:cubicBezTo>
                    <a:pt x="14027" y="2445"/>
                    <a:pt x="13745" y="3137"/>
                    <a:pt x="14155" y="3419"/>
                  </a:cubicBezTo>
                  <a:lnTo>
                    <a:pt x="14130" y="3419"/>
                  </a:lnTo>
                  <a:cubicBezTo>
                    <a:pt x="14207" y="3471"/>
                    <a:pt x="14284" y="3496"/>
                    <a:pt x="14360" y="3496"/>
                  </a:cubicBezTo>
                  <a:cubicBezTo>
                    <a:pt x="14415" y="3511"/>
                    <a:pt x="14471" y="3519"/>
                    <a:pt x="14527" y="3519"/>
                  </a:cubicBezTo>
                  <a:cubicBezTo>
                    <a:pt x="14756" y="3519"/>
                    <a:pt x="14980" y="3395"/>
                    <a:pt x="15104" y="3189"/>
                  </a:cubicBezTo>
                  <a:cubicBezTo>
                    <a:pt x="15290" y="2793"/>
                    <a:pt x="14990" y="2354"/>
                    <a:pt x="14587" y="2354"/>
                  </a:cubicBezTo>
                  <a:close/>
                  <a:moveTo>
                    <a:pt x="12388" y="3205"/>
                  </a:moveTo>
                  <a:cubicBezTo>
                    <a:pt x="12371" y="3205"/>
                    <a:pt x="12353" y="3208"/>
                    <a:pt x="12335" y="3214"/>
                  </a:cubicBezTo>
                  <a:cubicBezTo>
                    <a:pt x="12181" y="3240"/>
                    <a:pt x="12078" y="3471"/>
                    <a:pt x="12232" y="3573"/>
                  </a:cubicBezTo>
                  <a:cubicBezTo>
                    <a:pt x="12258" y="3573"/>
                    <a:pt x="12283" y="3599"/>
                    <a:pt x="12309" y="3599"/>
                  </a:cubicBezTo>
                  <a:cubicBezTo>
                    <a:pt x="12323" y="3604"/>
                    <a:pt x="12337" y="3606"/>
                    <a:pt x="12352" y="3606"/>
                  </a:cubicBezTo>
                  <a:cubicBezTo>
                    <a:pt x="12421" y="3606"/>
                    <a:pt x="12498" y="3560"/>
                    <a:pt x="12540" y="3496"/>
                  </a:cubicBezTo>
                  <a:cubicBezTo>
                    <a:pt x="12608" y="3361"/>
                    <a:pt x="12516" y="3205"/>
                    <a:pt x="12388" y="3205"/>
                  </a:cubicBezTo>
                  <a:close/>
                  <a:moveTo>
                    <a:pt x="7478" y="3842"/>
                  </a:moveTo>
                  <a:cubicBezTo>
                    <a:pt x="7323" y="3842"/>
                    <a:pt x="7170" y="3912"/>
                    <a:pt x="7129" y="4061"/>
                  </a:cubicBezTo>
                  <a:lnTo>
                    <a:pt x="7155" y="4061"/>
                  </a:lnTo>
                  <a:cubicBezTo>
                    <a:pt x="7155" y="4112"/>
                    <a:pt x="7155" y="4163"/>
                    <a:pt x="7155" y="4214"/>
                  </a:cubicBezTo>
                  <a:cubicBezTo>
                    <a:pt x="7181" y="4394"/>
                    <a:pt x="7334" y="4522"/>
                    <a:pt x="7514" y="4573"/>
                  </a:cubicBezTo>
                  <a:cubicBezTo>
                    <a:pt x="7796" y="4573"/>
                    <a:pt x="7976" y="4240"/>
                    <a:pt x="7822" y="4009"/>
                  </a:cubicBezTo>
                  <a:cubicBezTo>
                    <a:pt x="7761" y="3900"/>
                    <a:pt x="7619" y="3842"/>
                    <a:pt x="7478" y="3842"/>
                  </a:cubicBezTo>
                  <a:close/>
                  <a:moveTo>
                    <a:pt x="3853" y="5099"/>
                  </a:moveTo>
                  <a:cubicBezTo>
                    <a:pt x="3701" y="5099"/>
                    <a:pt x="3554" y="5169"/>
                    <a:pt x="3514" y="5317"/>
                  </a:cubicBezTo>
                  <a:cubicBezTo>
                    <a:pt x="3514" y="5368"/>
                    <a:pt x="3514" y="5420"/>
                    <a:pt x="3514" y="5471"/>
                  </a:cubicBezTo>
                  <a:cubicBezTo>
                    <a:pt x="3539" y="5650"/>
                    <a:pt x="3693" y="5804"/>
                    <a:pt x="3873" y="5830"/>
                  </a:cubicBezTo>
                  <a:cubicBezTo>
                    <a:pt x="4155" y="5830"/>
                    <a:pt x="4360" y="5522"/>
                    <a:pt x="4206" y="5266"/>
                  </a:cubicBezTo>
                  <a:cubicBezTo>
                    <a:pt x="4133" y="5156"/>
                    <a:pt x="3991" y="5099"/>
                    <a:pt x="3853" y="5099"/>
                  </a:cubicBezTo>
                  <a:close/>
                  <a:moveTo>
                    <a:pt x="7382" y="5816"/>
                  </a:moveTo>
                  <a:cubicBezTo>
                    <a:pt x="7341" y="5816"/>
                    <a:pt x="7300" y="5820"/>
                    <a:pt x="7258" y="5830"/>
                  </a:cubicBezTo>
                  <a:cubicBezTo>
                    <a:pt x="6822" y="5907"/>
                    <a:pt x="6540" y="6625"/>
                    <a:pt x="6924" y="6907"/>
                  </a:cubicBezTo>
                  <a:lnTo>
                    <a:pt x="6950" y="6907"/>
                  </a:lnTo>
                  <a:cubicBezTo>
                    <a:pt x="7001" y="6932"/>
                    <a:pt x="7078" y="6958"/>
                    <a:pt x="7155" y="6984"/>
                  </a:cubicBezTo>
                  <a:cubicBezTo>
                    <a:pt x="7196" y="6991"/>
                    <a:pt x="7238" y="6995"/>
                    <a:pt x="7280" y="6995"/>
                  </a:cubicBezTo>
                  <a:cubicBezTo>
                    <a:pt x="7524" y="6995"/>
                    <a:pt x="7767" y="6869"/>
                    <a:pt x="7899" y="6650"/>
                  </a:cubicBezTo>
                  <a:cubicBezTo>
                    <a:pt x="8085" y="6254"/>
                    <a:pt x="7785" y="5816"/>
                    <a:pt x="7382" y="5816"/>
                  </a:cubicBezTo>
                  <a:close/>
                  <a:moveTo>
                    <a:pt x="1704" y="7231"/>
                  </a:moveTo>
                  <a:cubicBezTo>
                    <a:pt x="1684" y="7231"/>
                    <a:pt x="1663" y="7234"/>
                    <a:pt x="1642" y="7240"/>
                  </a:cubicBezTo>
                  <a:cubicBezTo>
                    <a:pt x="1514" y="7266"/>
                    <a:pt x="1411" y="7497"/>
                    <a:pt x="1539" y="7599"/>
                  </a:cubicBezTo>
                  <a:cubicBezTo>
                    <a:pt x="1565" y="7599"/>
                    <a:pt x="1591" y="7625"/>
                    <a:pt x="1616" y="7625"/>
                  </a:cubicBezTo>
                  <a:cubicBezTo>
                    <a:pt x="1634" y="7629"/>
                    <a:pt x="1653" y="7631"/>
                    <a:pt x="1670" y="7631"/>
                  </a:cubicBezTo>
                  <a:cubicBezTo>
                    <a:pt x="1754" y="7631"/>
                    <a:pt x="1830" y="7586"/>
                    <a:pt x="1873" y="7522"/>
                  </a:cubicBezTo>
                  <a:cubicBezTo>
                    <a:pt x="1940" y="7387"/>
                    <a:pt x="1849" y="7231"/>
                    <a:pt x="1704" y="7231"/>
                  </a:cubicBezTo>
                  <a:close/>
                  <a:moveTo>
                    <a:pt x="5899" y="8599"/>
                  </a:moveTo>
                  <a:cubicBezTo>
                    <a:pt x="5822" y="8599"/>
                    <a:pt x="5770" y="8753"/>
                    <a:pt x="5847" y="8804"/>
                  </a:cubicBezTo>
                  <a:cubicBezTo>
                    <a:pt x="5847" y="8804"/>
                    <a:pt x="5873" y="8804"/>
                    <a:pt x="5873" y="8830"/>
                  </a:cubicBezTo>
                  <a:cubicBezTo>
                    <a:pt x="5924" y="8830"/>
                    <a:pt x="6001" y="8804"/>
                    <a:pt x="6027" y="8753"/>
                  </a:cubicBezTo>
                  <a:cubicBezTo>
                    <a:pt x="6052" y="8676"/>
                    <a:pt x="5975" y="8599"/>
                    <a:pt x="5899" y="8599"/>
                  </a:cubicBezTo>
                  <a:close/>
                  <a:moveTo>
                    <a:pt x="3453" y="8132"/>
                  </a:moveTo>
                  <a:cubicBezTo>
                    <a:pt x="3431" y="8132"/>
                    <a:pt x="3408" y="8134"/>
                    <a:pt x="3386" y="8138"/>
                  </a:cubicBezTo>
                  <a:cubicBezTo>
                    <a:pt x="3103" y="8189"/>
                    <a:pt x="2924" y="8651"/>
                    <a:pt x="3206" y="8830"/>
                  </a:cubicBezTo>
                  <a:cubicBezTo>
                    <a:pt x="3232" y="8856"/>
                    <a:pt x="3283" y="8856"/>
                    <a:pt x="3334" y="8881"/>
                  </a:cubicBezTo>
                  <a:cubicBezTo>
                    <a:pt x="3357" y="8885"/>
                    <a:pt x="3380" y="8886"/>
                    <a:pt x="3403" y="8886"/>
                  </a:cubicBezTo>
                  <a:cubicBezTo>
                    <a:pt x="3558" y="8886"/>
                    <a:pt x="3706" y="8810"/>
                    <a:pt x="3796" y="8676"/>
                  </a:cubicBezTo>
                  <a:cubicBezTo>
                    <a:pt x="3915" y="8415"/>
                    <a:pt x="3726" y="8132"/>
                    <a:pt x="3453" y="8132"/>
                  </a:cubicBezTo>
                  <a:close/>
                  <a:moveTo>
                    <a:pt x="7730" y="8742"/>
                  </a:moveTo>
                  <a:cubicBezTo>
                    <a:pt x="7579" y="8742"/>
                    <a:pt x="7427" y="8819"/>
                    <a:pt x="7386" y="8984"/>
                  </a:cubicBezTo>
                  <a:cubicBezTo>
                    <a:pt x="7386" y="9010"/>
                    <a:pt x="7386" y="9061"/>
                    <a:pt x="7386" y="9112"/>
                  </a:cubicBezTo>
                  <a:cubicBezTo>
                    <a:pt x="7437" y="9292"/>
                    <a:pt x="7565" y="9445"/>
                    <a:pt x="7745" y="9471"/>
                  </a:cubicBezTo>
                  <a:cubicBezTo>
                    <a:pt x="8027" y="9471"/>
                    <a:pt x="8232" y="9163"/>
                    <a:pt x="8052" y="8907"/>
                  </a:cubicBezTo>
                  <a:cubicBezTo>
                    <a:pt x="7993" y="8800"/>
                    <a:pt x="7862" y="8742"/>
                    <a:pt x="7730" y="8742"/>
                  </a:cubicBezTo>
                  <a:close/>
                  <a:moveTo>
                    <a:pt x="4824" y="10739"/>
                  </a:moveTo>
                  <a:cubicBezTo>
                    <a:pt x="4782" y="10739"/>
                    <a:pt x="4738" y="10744"/>
                    <a:pt x="4693" y="10753"/>
                  </a:cubicBezTo>
                  <a:cubicBezTo>
                    <a:pt x="4257" y="10830"/>
                    <a:pt x="4001" y="11522"/>
                    <a:pt x="4411" y="11805"/>
                  </a:cubicBezTo>
                  <a:lnTo>
                    <a:pt x="4386" y="11805"/>
                  </a:lnTo>
                  <a:cubicBezTo>
                    <a:pt x="4463" y="11856"/>
                    <a:pt x="4539" y="11881"/>
                    <a:pt x="4616" y="11907"/>
                  </a:cubicBezTo>
                  <a:cubicBezTo>
                    <a:pt x="4658" y="11915"/>
                    <a:pt x="4699" y="11918"/>
                    <a:pt x="4739" y="11918"/>
                  </a:cubicBezTo>
                  <a:cubicBezTo>
                    <a:pt x="4978" y="11918"/>
                    <a:pt x="5203" y="11793"/>
                    <a:pt x="5334" y="11574"/>
                  </a:cubicBezTo>
                  <a:cubicBezTo>
                    <a:pt x="5544" y="11178"/>
                    <a:pt x="5246" y="10739"/>
                    <a:pt x="4824" y="10739"/>
                  </a:cubicBezTo>
                  <a:close/>
                  <a:moveTo>
                    <a:pt x="816" y="10950"/>
                  </a:moveTo>
                  <a:cubicBezTo>
                    <a:pt x="784" y="10950"/>
                    <a:pt x="751" y="10953"/>
                    <a:pt x="719" y="10958"/>
                  </a:cubicBezTo>
                  <a:cubicBezTo>
                    <a:pt x="283" y="11035"/>
                    <a:pt x="1" y="11753"/>
                    <a:pt x="411" y="12035"/>
                  </a:cubicBezTo>
                  <a:cubicBezTo>
                    <a:pt x="462" y="12061"/>
                    <a:pt x="539" y="12087"/>
                    <a:pt x="616" y="12112"/>
                  </a:cubicBezTo>
                  <a:cubicBezTo>
                    <a:pt x="658" y="12120"/>
                    <a:pt x="700" y="12123"/>
                    <a:pt x="742" y="12123"/>
                  </a:cubicBezTo>
                  <a:cubicBezTo>
                    <a:pt x="986" y="12123"/>
                    <a:pt x="1229" y="12001"/>
                    <a:pt x="1360" y="11805"/>
                  </a:cubicBezTo>
                  <a:cubicBezTo>
                    <a:pt x="1550" y="11400"/>
                    <a:pt x="1232" y="10950"/>
                    <a:pt x="816" y="1095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36"/>
            <p:cNvSpPr/>
            <p:nvPr/>
          </p:nvSpPr>
          <p:spPr>
            <a:xfrm rot="718822">
              <a:off x="8018037" y="2549860"/>
              <a:ext cx="697670" cy="1395916"/>
            </a:xfrm>
            <a:custGeom>
              <a:avLst/>
              <a:gdLst/>
              <a:ahLst/>
              <a:cxnLst/>
              <a:rect l="l" t="t" r="r" b="b"/>
              <a:pathLst>
                <a:path w="30218" h="60461" extrusionOk="0">
                  <a:moveTo>
                    <a:pt x="29718" y="1"/>
                  </a:moveTo>
                  <a:cubicBezTo>
                    <a:pt x="29628" y="1"/>
                    <a:pt x="29537" y="37"/>
                    <a:pt x="29464" y="124"/>
                  </a:cubicBezTo>
                  <a:cubicBezTo>
                    <a:pt x="15053" y="18330"/>
                    <a:pt x="4052" y="40716"/>
                    <a:pt x="52" y="60025"/>
                  </a:cubicBezTo>
                  <a:cubicBezTo>
                    <a:pt x="1" y="60230"/>
                    <a:pt x="129" y="60409"/>
                    <a:pt x="334" y="60461"/>
                  </a:cubicBezTo>
                  <a:lnTo>
                    <a:pt x="411" y="60461"/>
                  </a:lnTo>
                  <a:cubicBezTo>
                    <a:pt x="565" y="60461"/>
                    <a:pt x="719" y="60333"/>
                    <a:pt x="744" y="60179"/>
                  </a:cubicBezTo>
                  <a:cubicBezTo>
                    <a:pt x="4745" y="40947"/>
                    <a:pt x="15668" y="18689"/>
                    <a:pt x="30028" y="560"/>
                  </a:cubicBezTo>
                  <a:cubicBezTo>
                    <a:pt x="30218" y="294"/>
                    <a:pt x="29972" y="1"/>
                    <a:pt x="29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CEBE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09625" y="535300"/>
            <a:ext cx="7724700" cy="572700"/>
          </a:xfrm>
          <a:prstGeom prst="rect">
            <a:avLst/>
          </a:prstGeom>
          <a:noFill/>
          <a:ln>
            <a:noFill/>
          </a:ln>
          <a:effectLst>
            <a:outerShdw blurRad="57150" dist="28575" dir="1800000" algn="bl" rotWithShape="0">
              <a:schemeClr val="accen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500"/>
              <a:buFont typeface="Josefin Sans"/>
              <a:buNone/>
              <a:defRPr sz="2500" b="1">
                <a:solidFill>
                  <a:schemeClr val="lt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None/>
              <a:defRPr sz="2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09625" y="1264275"/>
            <a:ext cx="7724700" cy="33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●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○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"/>
              <a:buChar char="■"/>
              <a:defRPr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3" r:id="rId3"/>
    <p:sldLayoutId id="2147483681" r:id="rId4"/>
    <p:sldLayoutId id="2147483682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jpeg"/><Relationship Id="rId7" Type="http://schemas.openxmlformats.org/officeDocument/2006/relationships/slide" Target="slide1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slide" Target="slide14.xml"/><Relationship Id="rId10" Type="http://schemas.openxmlformats.org/officeDocument/2006/relationships/image" Target="../media/image29.png"/><Relationship Id="rId4" Type="http://schemas.openxmlformats.org/officeDocument/2006/relationships/slide" Target="slide12.xml"/><Relationship Id="rId9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" Target="slide11.xm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5.svg"/><Relationship Id="rId10" Type="http://schemas.openxmlformats.org/officeDocument/2006/relationships/image" Target="../media/image31.svg"/><Relationship Id="rId4" Type="http://schemas.openxmlformats.org/officeDocument/2006/relationships/image" Target="../media/image14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image" Target="../media/image1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8.png"/><Relationship Id="rId7" Type="http://schemas.openxmlformats.org/officeDocument/2006/relationships/slide" Target="slide1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15.svg"/><Relationship Id="rId5" Type="http://schemas.openxmlformats.org/officeDocument/2006/relationships/image" Target="../media/image32.png"/><Relationship Id="rId10" Type="http://schemas.openxmlformats.org/officeDocument/2006/relationships/image" Target="../media/image14.png"/><Relationship Id="rId4" Type="http://schemas.openxmlformats.org/officeDocument/2006/relationships/image" Target="../media/image21.png"/><Relationship Id="rId9" Type="http://schemas.openxmlformats.org/officeDocument/2006/relationships/image" Target="../media/image31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" Target="slide11.xml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15.svg"/><Relationship Id="rId5" Type="http://schemas.openxmlformats.org/officeDocument/2006/relationships/image" Target="../media/image19.jpeg"/><Relationship Id="rId10" Type="http://schemas.openxmlformats.org/officeDocument/2006/relationships/image" Target="../media/image14.pn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5232FCE-49CB-0CEF-80C2-FF2C27BD2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1712112-0984-0DA3-9B5A-7DF78432950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20" t="10382" r="20000" b="5281"/>
          <a:stretch/>
        </p:blipFill>
        <p:spPr>
          <a:xfrm>
            <a:off x="1667400" y="357675"/>
            <a:ext cx="5530292" cy="4337915"/>
          </a:xfrm>
          <a:prstGeom prst="rect">
            <a:avLst/>
          </a:prstGeom>
        </p:spPr>
      </p:pic>
      <p:sp>
        <p:nvSpPr>
          <p:cNvPr id="13" name="Google Shape;2826;p44">
            <a:extLst>
              <a:ext uri="{FF2B5EF4-FFF2-40B4-BE49-F238E27FC236}">
                <a16:creationId xmlns:a16="http://schemas.microsoft.com/office/drawing/2014/main" id="{6348D7D4-9DEA-98AD-B5DE-D7E33499B854}"/>
              </a:ext>
            </a:extLst>
          </p:cNvPr>
          <p:cNvSpPr txBox="1">
            <a:spLocks/>
          </p:cNvSpPr>
          <p:nvPr/>
        </p:nvSpPr>
        <p:spPr>
          <a:xfrm>
            <a:off x="3460576" y="2684453"/>
            <a:ext cx="2369152" cy="64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tamaran Medium"/>
              <a:buChar char="●"/>
              <a:defRPr sz="18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1pPr>
            <a:lvl2pPr marL="914400" marR="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2pPr>
            <a:lvl3pPr marL="1371600" marR="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3pPr>
            <a:lvl4pPr marL="1828800" marR="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●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4pPr>
            <a:lvl5pPr marL="2286000" marR="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5pPr>
            <a:lvl6pPr marL="2743200" marR="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6pPr>
            <a:lvl7pPr marL="3200400" marR="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●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7pPr>
            <a:lvl8pPr marL="3657600" marR="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○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8pPr>
            <a:lvl9pPr marL="4114800" marR="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tamaran Medium"/>
              <a:buChar char="■"/>
              <a:defRPr sz="1400" b="0" i="0" u="none" strike="noStrike" cap="none">
                <a:solidFill>
                  <a:schemeClr val="dk1"/>
                </a:solidFill>
                <a:latin typeface="Catamaran Medium"/>
                <a:ea typeface="Catamaran Medium"/>
                <a:cs typeface="Catamaran Medium"/>
                <a:sym typeface="Catamaran Medium"/>
              </a:defRPr>
            </a:lvl9pPr>
          </a:lstStyle>
          <a:p>
            <a:pPr marL="0" indent="0">
              <a:buFont typeface="Catamaran Medium"/>
              <a:buNone/>
            </a:pPr>
            <a:r>
              <a:rPr lang="en-US" sz="6000" dirty="0" err="1">
                <a:solidFill>
                  <a:srgbClr val="8BD4AB"/>
                </a:solidFill>
                <a:latin typeface="#9Slide06 SVNClementine" panose="020F0502020204030203" pitchFamily="34" charset="0"/>
              </a:rPr>
              <a:t>Lớp</a:t>
            </a:r>
            <a:r>
              <a:rPr lang="en-US" sz="6000" dirty="0">
                <a:solidFill>
                  <a:srgbClr val="8BD4AB"/>
                </a:solidFill>
                <a:latin typeface="#9Slide06 SVNClementine" panose="020F0502020204030203" pitchFamily="34" charset="0"/>
              </a:rPr>
              <a:t> 6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C27A6B-156D-AE89-E628-981ACDC2A760}"/>
              </a:ext>
            </a:extLst>
          </p:cNvPr>
          <p:cNvSpPr txBox="1"/>
          <p:nvPr/>
        </p:nvSpPr>
        <p:spPr>
          <a:xfrm>
            <a:off x="1164030" y="1728682"/>
            <a:ext cx="719633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200" dirty="0">
                <a:solidFill>
                  <a:srgbClr val="C39160"/>
                </a:solidFill>
                <a:latin typeface="#9Slide07 Soup of Justice" pitchFamily="2" charset="0"/>
              </a:rPr>
              <a:t>KHOA HỌC TỰ NHIÊN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0067B7D6-8FD9-BCCA-FDDF-D132B8AB24F4}"/>
              </a:ext>
            </a:extLst>
          </p:cNvPr>
          <p:cNvSpPr txBox="1"/>
          <p:nvPr/>
        </p:nvSpPr>
        <p:spPr>
          <a:xfrm>
            <a:off x="356339" y="-12167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0A8C16E-F43F-5E03-BA81-DEF246F70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7C45A34-A1B7-B0B6-8B1D-42F7C815D1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39" y="642383"/>
            <a:ext cx="432361" cy="39457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39EA6C4E-273A-E1E7-67EE-751037E46B3B}"/>
              </a:ext>
            </a:extLst>
          </p:cNvPr>
          <p:cNvSpPr txBox="1"/>
          <p:nvPr/>
        </p:nvSpPr>
        <p:spPr>
          <a:xfrm>
            <a:off x="773890" y="664640"/>
            <a:ext cx="759622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sz="2000" dirty="0" err="1">
                <a:latin typeface="#9Slide03 Quicksand" panose="00000500000000000000" pitchFamily="2" charset="0"/>
              </a:rPr>
              <a:t>Đa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nguyên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những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đơn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nhân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thực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hiển</a:t>
            </a:r>
            <a:r>
              <a:rPr lang="en-US" sz="2000" dirty="0">
                <a:latin typeface="#9Slide03 Quicksand" panose="00000500000000000000" pitchFamily="2" charset="0"/>
              </a:rPr>
              <a:t> vi.</a:t>
            </a:r>
          </a:p>
          <a:p>
            <a:pPr algn="just">
              <a:spcAft>
                <a:spcPts val="1200"/>
              </a:spcAft>
            </a:pPr>
            <a:r>
              <a:rPr lang="en-US" sz="2000" dirty="0" err="1">
                <a:latin typeface="#9Slide03 Quicksand" panose="00000500000000000000" pitchFamily="2" charset="0"/>
              </a:rPr>
              <a:t>Một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số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nguyên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đa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nhân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thực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quan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sát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bằng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mắt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thường</a:t>
            </a:r>
            <a:r>
              <a:rPr lang="en-US" sz="2000" dirty="0">
                <a:latin typeface="#9Slide03 Quicksand" panose="00000500000000000000" pitchFamily="2" charset="0"/>
              </a:rPr>
              <a:t>. 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63F30F10-16FC-B2AA-298C-E589492041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370" y="2170227"/>
            <a:ext cx="2731260" cy="2308633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588CE381-3043-F5CE-6B80-FFFC370D1265}"/>
              </a:ext>
            </a:extLst>
          </p:cNvPr>
          <p:cNvSpPr txBox="1"/>
          <p:nvPr/>
        </p:nvSpPr>
        <p:spPr>
          <a:xfrm>
            <a:off x="3691726" y="4478860"/>
            <a:ext cx="1760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>
                <a:latin typeface="#9Slide03 Quicksand" panose="00000500000000000000" pitchFamily="2" charset="0"/>
              </a:rPr>
              <a:t>Rong </a:t>
            </a:r>
            <a:r>
              <a:rPr lang="en-US" sz="1800" dirty="0" err="1">
                <a:latin typeface="#9Slide03 Quicksand" panose="00000500000000000000" pitchFamily="2" charset="0"/>
              </a:rPr>
              <a:t>biển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157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If You See Red Ocean Water, This Is What It Means | Reader's Digest">
            <a:extLst>
              <a:ext uri="{FF2B5EF4-FFF2-40B4-BE49-F238E27FC236}">
                <a16:creationId xmlns:a16="http://schemas.microsoft.com/office/drawing/2014/main" id="{8CF87BD3-41BA-B2A9-852C-FD35CDD6CB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56"/>
          <a:stretch/>
        </p:blipFill>
        <p:spPr bwMode="auto">
          <a:xfrm>
            <a:off x="4206495" y="578536"/>
            <a:ext cx="4511274" cy="3986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hlinkClick r:id="rId4" action="ppaction://hlinksldjump"/>
            <a:extLst>
              <a:ext uri="{FF2B5EF4-FFF2-40B4-BE49-F238E27FC236}">
                <a16:creationId xmlns:a16="http://schemas.microsoft.com/office/drawing/2014/main" id="{4CA82499-D089-DEFC-FC1F-0861C7BA5E35}"/>
              </a:ext>
            </a:extLst>
          </p:cNvPr>
          <p:cNvSpPr/>
          <p:nvPr/>
        </p:nvSpPr>
        <p:spPr>
          <a:xfrm>
            <a:off x="4206495" y="578536"/>
            <a:ext cx="2255638" cy="1993213"/>
          </a:xfrm>
          <a:prstGeom prst="rect">
            <a:avLst/>
          </a:prstGeom>
          <a:solidFill>
            <a:srgbClr val="E6EEED"/>
          </a:solidFill>
          <a:ln>
            <a:solidFill>
              <a:srgbClr val="6C9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6C9693"/>
                </a:solidFill>
                <a:latin typeface="#9Slide07 Crocante" panose="02000000000000000000" pitchFamily="2" charset="0"/>
              </a:rPr>
              <a:t>1</a:t>
            </a:r>
          </a:p>
        </p:txBody>
      </p:sp>
      <p:sp>
        <p:nvSpPr>
          <p:cNvPr id="18" name="Rectangle 17">
            <a:hlinkClick r:id="rId5" action="ppaction://hlinksldjump"/>
            <a:extLst>
              <a:ext uri="{FF2B5EF4-FFF2-40B4-BE49-F238E27FC236}">
                <a16:creationId xmlns:a16="http://schemas.microsoft.com/office/drawing/2014/main" id="{615FFA6F-9C4A-6041-F222-112612B89240}"/>
              </a:ext>
            </a:extLst>
          </p:cNvPr>
          <p:cNvSpPr/>
          <p:nvPr/>
        </p:nvSpPr>
        <p:spPr>
          <a:xfrm>
            <a:off x="4206495" y="2571752"/>
            <a:ext cx="2255638" cy="1993213"/>
          </a:xfrm>
          <a:prstGeom prst="rect">
            <a:avLst/>
          </a:prstGeom>
          <a:solidFill>
            <a:srgbClr val="E6EEED"/>
          </a:solidFill>
          <a:ln>
            <a:solidFill>
              <a:srgbClr val="6C9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6C9693"/>
                </a:solidFill>
                <a:latin typeface="#9Slide07 Crocante" panose="02000000000000000000" pitchFamily="2" charset="0"/>
              </a:rPr>
              <a:t>3</a:t>
            </a:r>
          </a:p>
        </p:txBody>
      </p:sp>
      <p:sp>
        <p:nvSpPr>
          <p:cNvPr id="19" name="Rectangle 18">
            <a:hlinkClick r:id="rId6" action="ppaction://hlinksldjump"/>
            <a:extLst>
              <a:ext uri="{FF2B5EF4-FFF2-40B4-BE49-F238E27FC236}">
                <a16:creationId xmlns:a16="http://schemas.microsoft.com/office/drawing/2014/main" id="{AC1C27EB-AC8B-1DD0-9856-8F0F329B0036}"/>
              </a:ext>
            </a:extLst>
          </p:cNvPr>
          <p:cNvSpPr/>
          <p:nvPr/>
        </p:nvSpPr>
        <p:spPr>
          <a:xfrm>
            <a:off x="6462132" y="2571752"/>
            <a:ext cx="2255638" cy="1993213"/>
          </a:xfrm>
          <a:prstGeom prst="rect">
            <a:avLst/>
          </a:prstGeom>
          <a:solidFill>
            <a:srgbClr val="E6EEED"/>
          </a:solidFill>
          <a:ln>
            <a:solidFill>
              <a:srgbClr val="6C9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6C9693"/>
                </a:solidFill>
                <a:latin typeface="#9Slide07 Crocante" panose="02000000000000000000" pitchFamily="2" charset="0"/>
              </a:rPr>
              <a:t>4</a:t>
            </a:r>
          </a:p>
        </p:txBody>
      </p:sp>
      <p:sp>
        <p:nvSpPr>
          <p:cNvPr id="17" name="Rectangle 16">
            <a:hlinkClick r:id="rId7" action="ppaction://hlinksldjump"/>
            <a:extLst>
              <a:ext uri="{FF2B5EF4-FFF2-40B4-BE49-F238E27FC236}">
                <a16:creationId xmlns:a16="http://schemas.microsoft.com/office/drawing/2014/main" id="{4924FD97-0E6B-3789-0C82-234B506727D5}"/>
              </a:ext>
            </a:extLst>
          </p:cNvPr>
          <p:cNvSpPr/>
          <p:nvPr/>
        </p:nvSpPr>
        <p:spPr>
          <a:xfrm>
            <a:off x="6462131" y="578533"/>
            <a:ext cx="2255638" cy="1993213"/>
          </a:xfrm>
          <a:prstGeom prst="rect">
            <a:avLst/>
          </a:prstGeom>
          <a:solidFill>
            <a:srgbClr val="E6EEED"/>
          </a:solidFill>
          <a:ln>
            <a:solidFill>
              <a:srgbClr val="6C96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dirty="0">
                <a:solidFill>
                  <a:srgbClr val="6C9693"/>
                </a:solidFill>
                <a:latin typeface="#9Slide07 Crocante" panose="02000000000000000000" pitchFamily="2" charset="0"/>
              </a:rPr>
              <a:t>2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0A78DE3-AEA5-0961-7846-A02978F7C420}"/>
              </a:ext>
            </a:extLst>
          </p:cNvPr>
          <p:cNvGrpSpPr/>
          <p:nvPr/>
        </p:nvGrpSpPr>
        <p:grpSpPr>
          <a:xfrm>
            <a:off x="1225130" y="1990578"/>
            <a:ext cx="1702191" cy="3348110"/>
            <a:chOff x="718562" y="323557"/>
            <a:chExt cx="2764012" cy="5600700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B11F194E-D09B-2BCC-335C-E7B00A1CC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718562" y="323557"/>
              <a:ext cx="2764012" cy="2687368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23BD488E-5DC0-A79B-CC6C-30A729F4EA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1405" y="1814733"/>
              <a:ext cx="2499720" cy="4109524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3D15A00D-DFBF-A43A-949C-39BC120EA43B}"/>
              </a:ext>
            </a:extLst>
          </p:cNvPr>
          <p:cNvSpPr txBox="1"/>
          <p:nvPr/>
        </p:nvSpPr>
        <p:spPr>
          <a:xfrm>
            <a:off x="143569" y="276645"/>
            <a:ext cx="37602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>
                <a:ln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MẢNH GHÉP BÍ ẨN</a:t>
            </a:r>
          </a:p>
        </p:txBody>
      </p:sp>
    </p:spTree>
    <p:extLst>
      <p:ext uri="{BB962C8B-B14F-4D97-AF65-F5344CB8AC3E}">
        <p14:creationId xmlns:p14="http://schemas.microsoft.com/office/powerpoint/2010/main" val="47377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19" grpId="0" animBg="1"/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995;p7">
            <a:extLst>
              <a:ext uri="{FF2B5EF4-FFF2-40B4-BE49-F238E27FC236}">
                <a16:creationId xmlns:a16="http://schemas.microsoft.com/office/drawing/2014/main" id="{3F308381-7942-8BE9-AB04-E893950EB785}"/>
              </a:ext>
            </a:extLst>
          </p:cNvPr>
          <p:cNvSpPr/>
          <p:nvPr/>
        </p:nvSpPr>
        <p:spPr>
          <a:xfrm rot="6077595">
            <a:off x="3850704" y="-1666983"/>
            <a:ext cx="1523716" cy="466130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rgbClr val="E6EEED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C96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9A2FC9-3E78-0E74-8F32-428C63472E74}"/>
              </a:ext>
            </a:extLst>
          </p:cNvPr>
          <p:cNvSpPr txBox="1"/>
          <p:nvPr/>
        </p:nvSpPr>
        <p:spPr>
          <a:xfrm>
            <a:off x="2329774" y="278946"/>
            <a:ext cx="448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Câu</a:t>
            </a:r>
            <a:r>
              <a:rPr lang="en-US" sz="4400" dirty="0">
                <a:solidFill>
                  <a:srgbClr val="6C9693"/>
                </a:solidFill>
                <a:latin typeface="#9Slide07 Crocante" panose="02000000000000000000" pitchFamily="2" charset="0"/>
              </a:rPr>
              <a:t> 1</a:t>
            </a:r>
          </a:p>
        </p:txBody>
      </p:sp>
      <p:sp>
        <p:nvSpPr>
          <p:cNvPr id="17" name="Arrow: Right 16">
            <a:hlinkClick r:id="rId3" action="ppaction://hlinksldjump"/>
            <a:extLst>
              <a:ext uri="{FF2B5EF4-FFF2-40B4-BE49-F238E27FC236}">
                <a16:creationId xmlns:a16="http://schemas.microsoft.com/office/drawing/2014/main" id="{75217494-A87B-AFBC-BDA2-B7B8145552CC}"/>
              </a:ext>
            </a:extLst>
          </p:cNvPr>
          <p:cNvSpPr/>
          <p:nvPr/>
        </p:nvSpPr>
        <p:spPr>
          <a:xfrm>
            <a:off x="7744265" y="4318781"/>
            <a:ext cx="1308295" cy="710418"/>
          </a:xfrm>
          <a:prstGeom prst="rightArrow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Trở</a:t>
            </a:r>
            <a:r>
              <a:rPr lang="en-US" sz="1800" dirty="0"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về</a:t>
            </a:r>
            <a:endParaRPr lang="en-US" sz="1800" dirty="0"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A27141-27C7-DAF5-3444-B0341AA7CEC5}"/>
              </a:ext>
            </a:extLst>
          </p:cNvPr>
          <p:cNvSpPr txBox="1"/>
          <p:nvPr/>
        </p:nvSpPr>
        <p:spPr>
          <a:xfrm>
            <a:off x="956174" y="1271320"/>
            <a:ext cx="72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Nguyên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ổn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định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19EC614B-3406-1AC6-4D3E-219440F2FD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52" y="161235"/>
            <a:ext cx="315658" cy="6176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3410F5EC-18D2-44CA-845A-9EE2FF962BD2}"/>
              </a:ext>
            </a:extLst>
          </p:cNvPr>
          <p:cNvGrpSpPr/>
          <p:nvPr/>
        </p:nvGrpSpPr>
        <p:grpSpPr>
          <a:xfrm>
            <a:off x="6062523" y="1962150"/>
            <a:ext cx="1969515" cy="2162175"/>
            <a:chOff x="6062523" y="1962150"/>
            <a:chExt cx="1969515" cy="2162175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9EA87E50-6E0B-22AA-7C3D-0EEA3208F572}"/>
                </a:ext>
              </a:extLst>
            </p:cNvPr>
            <p:cNvGrpSpPr/>
            <p:nvPr/>
          </p:nvGrpSpPr>
          <p:grpSpPr>
            <a:xfrm>
              <a:off x="6062523" y="1962150"/>
              <a:ext cx="1969515" cy="2162175"/>
              <a:chOff x="6062523" y="1962150"/>
              <a:chExt cx="1969515" cy="2162175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884B9A51-7C3B-1A4D-D091-5155839CA240}"/>
                  </a:ext>
                </a:extLst>
              </p:cNvPr>
              <p:cNvSpPr/>
              <p:nvPr/>
            </p:nvSpPr>
            <p:spPr>
              <a:xfrm>
                <a:off x="6062523" y="1962150"/>
                <a:ext cx="1969515" cy="2162175"/>
              </a:xfrm>
              <a:prstGeom prst="rect">
                <a:avLst/>
              </a:prstGeom>
              <a:solidFill>
                <a:srgbClr val="E6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35588320-4200-0281-BAEF-268D75B03E09}"/>
                  </a:ext>
                </a:extLst>
              </p:cNvPr>
              <p:cNvSpPr txBox="1"/>
              <p:nvPr/>
            </p:nvSpPr>
            <p:spPr>
              <a:xfrm>
                <a:off x="6087085" y="3604856"/>
                <a:ext cx="1897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>
                    <a:latin typeface="#9Slide03 Quicksand" panose="00000500000000000000" pitchFamily="2" charset="0"/>
                  </a:rPr>
                  <a:t>Trùng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giày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.</a:t>
                </a:r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CE33A889-5074-8F44-E5D5-7C267DD79EEC}"/>
                  </a:ext>
                </a:extLst>
              </p:cNvPr>
              <p:cNvSpPr/>
              <p:nvPr/>
            </p:nvSpPr>
            <p:spPr>
              <a:xfrm>
                <a:off x="6234740" y="2113552"/>
                <a:ext cx="1619250" cy="13966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372C8CB-EDDB-5933-79BF-540D17AF3F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406498" y="2439332"/>
              <a:ext cx="1275734" cy="749391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CE9BB0A2-64A2-07CE-7EE1-2D1E875BC105}"/>
              </a:ext>
            </a:extLst>
          </p:cNvPr>
          <p:cNvGrpSpPr/>
          <p:nvPr/>
        </p:nvGrpSpPr>
        <p:grpSpPr>
          <a:xfrm>
            <a:off x="3587241" y="1962150"/>
            <a:ext cx="1969515" cy="2162175"/>
            <a:chOff x="3587241" y="1962150"/>
            <a:chExt cx="1969515" cy="2162175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6DB4C99F-51C7-7B2F-0BFD-2BFF23AFD1BF}"/>
                </a:ext>
              </a:extLst>
            </p:cNvPr>
            <p:cNvGrpSpPr/>
            <p:nvPr/>
          </p:nvGrpSpPr>
          <p:grpSpPr>
            <a:xfrm>
              <a:off x="3587241" y="1962150"/>
              <a:ext cx="1969515" cy="2162175"/>
              <a:chOff x="3587241" y="1962150"/>
              <a:chExt cx="1969515" cy="2162175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7DFB8553-6C29-6068-10FB-F93301923746}"/>
                  </a:ext>
                </a:extLst>
              </p:cNvPr>
              <p:cNvSpPr/>
              <p:nvPr/>
            </p:nvSpPr>
            <p:spPr>
              <a:xfrm>
                <a:off x="3587241" y="1962150"/>
                <a:ext cx="1969515" cy="2162175"/>
              </a:xfrm>
              <a:prstGeom prst="rect">
                <a:avLst/>
              </a:prstGeom>
              <a:solidFill>
                <a:srgbClr val="E6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D411493-B005-0A9E-81E0-E7E916BCB5D0}"/>
                  </a:ext>
                </a:extLst>
              </p:cNvPr>
              <p:cNvSpPr txBox="1"/>
              <p:nvPr/>
            </p:nvSpPr>
            <p:spPr>
              <a:xfrm>
                <a:off x="3614720" y="3604856"/>
                <a:ext cx="1897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>
                    <a:latin typeface="#9Slide03 Quicksand" panose="00000500000000000000" pitchFamily="2" charset="0"/>
                  </a:rPr>
                  <a:t>Trùng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roi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.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CEF898B6-6F84-8F20-FFCA-1B85F84FF44A}"/>
                  </a:ext>
                </a:extLst>
              </p:cNvPr>
              <p:cNvSpPr/>
              <p:nvPr/>
            </p:nvSpPr>
            <p:spPr>
              <a:xfrm>
                <a:off x="3762375" y="2113552"/>
                <a:ext cx="1619250" cy="13966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CA23A7B-912C-6B41-6D5D-23BBDB647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6059"/>
            <a:stretch/>
          </p:blipFill>
          <p:spPr>
            <a:xfrm>
              <a:off x="3761439" y="2439332"/>
              <a:ext cx="1619250" cy="854759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F1AC50FB-4D42-7EA8-08D5-319A707039CB}"/>
              </a:ext>
            </a:extLst>
          </p:cNvPr>
          <p:cNvGrpSpPr/>
          <p:nvPr/>
        </p:nvGrpSpPr>
        <p:grpSpPr>
          <a:xfrm>
            <a:off x="1111959" y="1961864"/>
            <a:ext cx="1969515" cy="2162175"/>
            <a:chOff x="1111959" y="1961864"/>
            <a:chExt cx="1969515" cy="2162175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CDB44215-A0CD-A624-A647-F7525E0EB7DA}"/>
                </a:ext>
              </a:extLst>
            </p:cNvPr>
            <p:cNvGrpSpPr/>
            <p:nvPr/>
          </p:nvGrpSpPr>
          <p:grpSpPr>
            <a:xfrm>
              <a:off x="1111959" y="1961864"/>
              <a:ext cx="1969515" cy="2162175"/>
              <a:chOff x="1111959" y="1961864"/>
              <a:chExt cx="1969515" cy="21621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B90F1E4-D2BA-92BE-EFAA-9B2BFA3227F9}"/>
                  </a:ext>
                </a:extLst>
              </p:cNvPr>
              <p:cNvSpPr/>
              <p:nvPr/>
            </p:nvSpPr>
            <p:spPr>
              <a:xfrm>
                <a:off x="1111959" y="1961864"/>
                <a:ext cx="1969515" cy="2162175"/>
              </a:xfrm>
              <a:prstGeom prst="rect">
                <a:avLst/>
              </a:prstGeom>
              <a:solidFill>
                <a:srgbClr val="E6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C8D369C-65F3-2D69-31B3-B3D6C658AF4F}"/>
                  </a:ext>
                </a:extLst>
              </p:cNvPr>
              <p:cNvSpPr txBox="1"/>
              <p:nvPr/>
            </p:nvSpPr>
            <p:spPr>
              <a:xfrm>
                <a:off x="1147745" y="3604856"/>
                <a:ext cx="1897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>
                    <a:latin typeface="#9Slide03 Quicksand" panose="00000500000000000000" pitchFamily="2" charset="0"/>
                  </a:rPr>
                  <a:t>Trùng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biến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hình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.</a:t>
                </a: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1DF7D0B-53D0-840B-AF54-F6766FBB3776}"/>
                  </a:ext>
                </a:extLst>
              </p:cNvPr>
              <p:cNvSpPr/>
              <p:nvPr/>
            </p:nvSpPr>
            <p:spPr>
              <a:xfrm>
                <a:off x="1295400" y="2113552"/>
                <a:ext cx="1619250" cy="13966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8AC248FA-F9AC-3BE9-9B35-CA82020983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90598" y="2366319"/>
              <a:ext cx="1043808" cy="858836"/>
            </a:xfrm>
            <a:prstGeom prst="rect">
              <a:avLst/>
            </a:prstGeom>
          </p:spPr>
        </p:pic>
      </p:grpSp>
      <p:pic>
        <p:nvPicPr>
          <p:cNvPr id="31" name="Graphic 30">
            <a:extLst>
              <a:ext uri="{FF2B5EF4-FFF2-40B4-BE49-F238E27FC236}">
                <a16:creationId xmlns:a16="http://schemas.microsoft.com/office/drawing/2014/main" id="{DE9ED129-4F32-5864-24F0-D7023FC4D4E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21039" y="1733857"/>
            <a:ext cx="760047" cy="570035"/>
          </a:xfrm>
          <a:prstGeom prst="rect">
            <a:avLst/>
          </a:prstGeom>
        </p:spPr>
      </p:pic>
      <p:grpSp>
        <p:nvGrpSpPr>
          <p:cNvPr id="32" name="Graphic 8">
            <a:extLst>
              <a:ext uri="{FF2B5EF4-FFF2-40B4-BE49-F238E27FC236}">
                <a16:creationId xmlns:a16="http://schemas.microsoft.com/office/drawing/2014/main" id="{C7C7777B-12F4-5E0A-D225-36091EBA1370}"/>
              </a:ext>
            </a:extLst>
          </p:cNvPr>
          <p:cNvGrpSpPr/>
          <p:nvPr/>
        </p:nvGrpSpPr>
        <p:grpSpPr>
          <a:xfrm>
            <a:off x="3409193" y="1780028"/>
            <a:ext cx="585188" cy="609732"/>
            <a:chOff x="4192532" y="4285882"/>
            <a:chExt cx="1053408" cy="1073985"/>
          </a:xfrm>
        </p:grpSpPr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AC4A9AC7-2614-9525-AF14-35C72DCEB612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C25AF511-7253-0CBA-37FD-595AB7CFEB4C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grpSp>
        <p:nvGrpSpPr>
          <p:cNvPr id="35" name="Graphic 8">
            <a:extLst>
              <a:ext uri="{FF2B5EF4-FFF2-40B4-BE49-F238E27FC236}">
                <a16:creationId xmlns:a16="http://schemas.microsoft.com/office/drawing/2014/main" id="{8C9C74E2-5E73-37E5-6F60-B4106878989E}"/>
              </a:ext>
            </a:extLst>
          </p:cNvPr>
          <p:cNvGrpSpPr/>
          <p:nvPr/>
        </p:nvGrpSpPr>
        <p:grpSpPr>
          <a:xfrm>
            <a:off x="5868989" y="1780028"/>
            <a:ext cx="585188" cy="609732"/>
            <a:chOff x="4192532" y="4285882"/>
            <a:chExt cx="1053408" cy="1073985"/>
          </a:xfrm>
        </p:grpSpPr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DCC7E0E0-6410-E184-B3A6-50433553B73E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8D995194-6AA3-AEEB-FF78-0A0BDA01296F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2963659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8FA85386-8C75-705D-DF40-2DFF635C76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9452769">
            <a:off x="-72190" y="2317299"/>
            <a:ext cx="3435447" cy="1703596"/>
          </a:xfrm>
          <a:prstGeom prst="rect">
            <a:avLst/>
          </a:prstGeom>
        </p:spPr>
      </p:pic>
      <p:sp>
        <p:nvSpPr>
          <p:cNvPr id="16" name="Google Shape;995;p7">
            <a:extLst>
              <a:ext uri="{FF2B5EF4-FFF2-40B4-BE49-F238E27FC236}">
                <a16:creationId xmlns:a16="http://schemas.microsoft.com/office/drawing/2014/main" id="{BF0DB57B-A81A-83FD-5767-ACAABDA07D08}"/>
              </a:ext>
            </a:extLst>
          </p:cNvPr>
          <p:cNvSpPr/>
          <p:nvPr/>
        </p:nvSpPr>
        <p:spPr>
          <a:xfrm rot="6077595">
            <a:off x="3850704" y="-1666983"/>
            <a:ext cx="1523716" cy="466130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rgbClr val="E6EEED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C96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8A1092-E4FE-54B8-24AD-F27B86830B79}"/>
              </a:ext>
            </a:extLst>
          </p:cNvPr>
          <p:cNvSpPr txBox="1"/>
          <p:nvPr/>
        </p:nvSpPr>
        <p:spPr>
          <a:xfrm>
            <a:off x="2329774" y="278946"/>
            <a:ext cx="448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Câu</a:t>
            </a:r>
            <a:r>
              <a:rPr lang="en-US" sz="4400" dirty="0">
                <a:solidFill>
                  <a:srgbClr val="6C9693"/>
                </a:solidFill>
                <a:latin typeface="#9Slide07 Crocante" panose="02000000000000000000" pitchFamily="2" charset="0"/>
              </a:rPr>
              <a:t> 2</a:t>
            </a:r>
          </a:p>
        </p:txBody>
      </p:sp>
      <p:sp>
        <p:nvSpPr>
          <p:cNvPr id="18" name="Arrow: Right 17">
            <a:hlinkClick r:id="rId4" action="ppaction://hlinksldjump"/>
            <a:extLst>
              <a:ext uri="{FF2B5EF4-FFF2-40B4-BE49-F238E27FC236}">
                <a16:creationId xmlns:a16="http://schemas.microsoft.com/office/drawing/2014/main" id="{D3F1EB8D-2762-273D-AC31-7F89B57C8DC3}"/>
              </a:ext>
            </a:extLst>
          </p:cNvPr>
          <p:cNvSpPr/>
          <p:nvPr/>
        </p:nvSpPr>
        <p:spPr>
          <a:xfrm>
            <a:off x="7744265" y="4318781"/>
            <a:ext cx="1308295" cy="710418"/>
          </a:xfrm>
          <a:prstGeom prst="rightArrow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Trở</a:t>
            </a:r>
            <a:r>
              <a:rPr lang="en-US" sz="1800" dirty="0"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về</a:t>
            </a:r>
            <a:endParaRPr lang="en-US" sz="1800" dirty="0"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E48BECE-2E66-27DF-B64C-008242ECFF3F}"/>
              </a:ext>
            </a:extLst>
          </p:cNvPr>
          <p:cNvSpPr txBox="1"/>
          <p:nvPr/>
        </p:nvSpPr>
        <p:spPr>
          <a:xfrm>
            <a:off x="956174" y="1271320"/>
            <a:ext cx="72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Đặc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điểm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đúng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với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trùng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roi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xanh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pic>
        <p:nvPicPr>
          <p:cNvPr id="42" name="Graphic 41">
            <a:extLst>
              <a:ext uri="{FF2B5EF4-FFF2-40B4-BE49-F238E27FC236}">
                <a16:creationId xmlns:a16="http://schemas.microsoft.com/office/drawing/2014/main" id="{92D964EA-9B80-1574-5024-0EC2090D68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15152" y="161235"/>
            <a:ext cx="315658" cy="617640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2309070A-8DA2-870B-62E1-81530BC0D94E}"/>
              </a:ext>
            </a:extLst>
          </p:cNvPr>
          <p:cNvSpPr/>
          <p:nvPr/>
        </p:nvSpPr>
        <p:spPr>
          <a:xfrm>
            <a:off x="2770230" y="1939016"/>
            <a:ext cx="5217705" cy="608596"/>
          </a:xfrm>
          <a:prstGeom prst="rect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Di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chuyển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bằng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roi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bơi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3A79E7-857E-E30A-6E15-C222BC0CAD23}"/>
              </a:ext>
            </a:extLst>
          </p:cNvPr>
          <p:cNvSpPr/>
          <p:nvPr/>
        </p:nvSpPr>
        <p:spPr>
          <a:xfrm>
            <a:off x="2770229" y="2729193"/>
            <a:ext cx="5217705" cy="608596"/>
          </a:xfrm>
          <a:prstGeom prst="rect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Hình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dạng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luôn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thay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đổi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008091-D473-564B-CF50-02FD1448F048}"/>
              </a:ext>
            </a:extLst>
          </p:cNvPr>
          <p:cNvSpPr/>
          <p:nvPr/>
        </p:nvSpPr>
        <p:spPr>
          <a:xfrm>
            <a:off x="2770228" y="3519370"/>
            <a:ext cx="5217705" cy="608596"/>
          </a:xfrm>
          <a:prstGeom prst="rect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Sống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kí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sinh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trong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máu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của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muỗi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9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Anophen</a:t>
            </a:r>
            <a:r>
              <a:rPr lang="en-US" sz="19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35" name="Graphic 34">
            <a:extLst>
              <a:ext uri="{FF2B5EF4-FFF2-40B4-BE49-F238E27FC236}">
                <a16:creationId xmlns:a16="http://schemas.microsoft.com/office/drawing/2014/main" id="{228A3018-D7B1-3777-5C79-C59A79A6F5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75860" y="1964225"/>
            <a:ext cx="760047" cy="570035"/>
          </a:xfrm>
          <a:prstGeom prst="rect">
            <a:avLst/>
          </a:prstGeom>
        </p:spPr>
      </p:pic>
      <p:grpSp>
        <p:nvGrpSpPr>
          <p:cNvPr id="36" name="Graphic 8">
            <a:extLst>
              <a:ext uri="{FF2B5EF4-FFF2-40B4-BE49-F238E27FC236}">
                <a16:creationId xmlns:a16="http://schemas.microsoft.com/office/drawing/2014/main" id="{C8ACAE41-AA0A-9453-4E92-ECC2CF46F8AD}"/>
              </a:ext>
            </a:extLst>
          </p:cNvPr>
          <p:cNvGrpSpPr/>
          <p:nvPr/>
        </p:nvGrpSpPr>
        <p:grpSpPr>
          <a:xfrm>
            <a:off x="7867190" y="3530782"/>
            <a:ext cx="585188" cy="609732"/>
            <a:chOff x="4192532" y="4285882"/>
            <a:chExt cx="1053408" cy="10739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9165ACE4-7CF7-30D0-3484-6566102A2A0F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3F3AE21B-33CB-9F2A-8717-34FAC4EE5C29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grpSp>
        <p:nvGrpSpPr>
          <p:cNvPr id="39" name="Graphic 8">
            <a:extLst>
              <a:ext uri="{FF2B5EF4-FFF2-40B4-BE49-F238E27FC236}">
                <a16:creationId xmlns:a16="http://schemas.microsoft.com/office/drawing/2014/main" id="{9E93F12C-BDF9-96FE-000B-C3FA5CBCDA84}"/>
              </a:ext>
            </a:extLst>
          </p:cNvPr>
          <p:cNvGrpSpPr/>
          <p:nvPr/>
        </p:nvGrpSpPr>
        <p:grpSpPr>
          <a:xfrm>
            <a:off x="7863290" y="2713881"/>
            <a:ext cx="585188" cy="609732"/>
            <a:chOff x="4192532" y="4285882"/>
            <a:chExt cx="1053408" cy="1073985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86E05BC6-B556-FECE-DA4D-5E20F90327A6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70A74271-EE37-9818-2979-F3231466F24E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</p:spTree>
    <p:extLst>
      <p:ext uri="{BB962C8B-B14F-4D97-AF65-F5344CB8AC3E}">
        <p14:creationId xmlns:p14="http://schemas.microsoft.com/office/powerpoint/2010/main" val="42397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  <p:bldP spid="45" grpId="0" animBg="1"/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7AB6F8E-2275-B6B8-EB4C-0DFAAFC7EA84}"/>
              </a:ext>
            </a:extLst>
          </p:cNvPr>
          <p:cNvGrpSpPr/>
          <p:nvPr/>
        </p:nvGrpSpPr>
        <p:grpSpPr>
          <a:xfrm>
            <a:off x="3587241" y="1962150"/>
            <a:ext cx="1973045" cy="2162175"/>
            <a:chOff x="3587241" y="1962150"/>
            <a:chExt cx="1973045" cy="216217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A612336-B2B1-799E-66F9-FACBC37D4763}"/>
                </a:ext>
              </a:extLst>
            </p:cNvPr>
            <p:cNvGrpSpPr/>
            <p:nvPr/>
          </p:nvGrpSpPr>
          <p:grpSpPr>
            <a:xfrm>
              <a:off x="3587241" y="1962150"/>
              <a:ext cx="1973045" cy="2162175"/>
              <a:chOff x="3587241" y="1962150"/>
              <a:chExt cx="1973045" cy="216217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75CDD05D-ECDC-6150-4064-8EC04D81556A}"/>
                  </a:ext>
                </a:extLst>
              </p:cNvPr>
              <p:cNvSpPr/>
              <p:nvPr/>
            </p:nvSpPr>
            <p:spPr>
              <a:xfrm>
                <a:off x="3587241" y="1962150"/>
                <a:ext cx="1969515" cy="2162175"/>
              </a:xfrm>
              <a:prstGeom prst="rect">
                <a:avLst/>
              </a:prstGeom>
              <a:solidFill>
                <a:srgbClr val="E6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FCFA3D9-9FAB-C04E-DAD6-180DEDED0426}"/>
                  </a:ext>
                </a:extLst>
              </p:cNvPr>
              <p:cNvSpPr txBox="1"/>
              <p:nvPr/>
            </p:nvSpPr>
            <p:spPr>
              <a:xfrm>
                <a:off x="3587854" y="3604856"/>
                <a:ext cx="19724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>
                    <a:latin typeface="#9Slide03 Quicksand" panose="00000500000000000000" pitchFamily="2" charset="0"/>
                  </a:rPr>
                  <a:t>Tảo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lục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đơn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bào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.</a:t>
                </a: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996CBCB6-7FEA-02A9-7699-BB04FEF5AA1A}"/>
                  </a:ext>
                </a:extLst>
              </p:cNvPr>
              <p:cNvSpPr/>
              <p:nvPr/>
            </p:nvSpPr>
            <p:spPr>
              <a:xfrm>
                <a:off x="3762375" y="2113552"/>
                <a:ext cx="1619250" cy="13966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BFCB485C-FA3B-6924-EDE2-D422733FC5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124787" y="2325638"/>
              <a:ext cx="975549" cy="972454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3C116693-A5F3-24EE-20C6-AE3A7B075000}"/>
              </a:ext>
            </a:extLst>
          </p:cNvPr>
          <p:cNvGrpSpPr/>
          <p:nvPr/>
        </p:nvGrpSpPr>
        <p:grpSpPr>
          <a:xfrm>
            <a:off x="1111959" y="1961864"/>
            <a:ext cx="1969515" cy="2162175"/>
            <a:chOff x="1111959" y="1961864"/>
            <a:chExt cx="1969515" cy="2162175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74C3012-DA2F-CDDD-6E93-DE5A404B08A9}"/>
                </a:ext>
              </a:extLst>
            </p:cNvPr>
            <p:cNvGrpSpPr/>
            <p:nvPr/>
          </p:nvGrpSpPr>
          <p:grpSpPr>
            <a:xfrm>
              <a:off x="1111959" y="1961864"/>
              <a:ext cx="1969515" cy="2162175"/>
              <a:chOff x="1111959" y="1961864"/>
              <a:chExt cx="1969515" cy="2162175"/>
            </a:xfrm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326F7771-FF49-DBC1-BD5F-93534DCA3ACB}"/>
                  </a:ext>
                </a:extLst>
              </p:cNvPr>
              <p:cNvSpPr/>
              <p:nvPr/>
            </p:nvSpPr>
            <p:spPr>
              <a:xfrm>
                <a:off x="1111959" y="1961864"/>
                <a:ext cx="1969515" cy="2162175"/>
              </a:xfrm>
              <a:prstGeom prst="rect">
                <a:avLst/>
              </a:prstGeom>
              <a:solidFill>
                <a:srgbClr val="E6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08314F69-B45F-FCC7-9404-85E8DF1C6EA9}"/>
                  </a:ext>
                </a:extLst>
              </p:cNvPr>
              <p:cNvSpPr txBox="1"/>
              <p:nvPr/>
            </p:nvSpPr>
            <p:spPr>
              <a:xfrm>
                <a:off x="1147745" y="3604856"/>
                <a:ext cx="1897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>
                    <a:latin typeface="#9Slide03 Quicksand" panose="00000500000000000000" pitchFamily="2" charset="0"/>
                  </a:rPr>
                  <a:t>Trùng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giày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.</a:t>
                </a: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BB7CA02F-3324-DBC3-A163-C290E884C573}"/>
                  </a:ext>
                </a:extLst>
              </p:cNvPr>
              <p:cNvSpPr/>
              <p:nvPr/>
            </p:nvSpPr>
            <p:spPr>
              <a:xfrm>
                <a:off x="1295400" y="2113552"/>
                <a:ext cx="1619250" cy="13966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AC77831-EE46-07BE-F187-257CD5B6B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477450" y="2470564"/>
              <a:ext cx="1275734" cy="749391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08D3116-3622-5BB6-2C9F-BF518E852A57}"/>
              </a:ext>
            </a:extLst>
          </p:cNvPr>
          <p:cNvGrpSpPr/>
          <p:nvPr/>
        </p:nvGrpSpPr>
        <p:grpSpPr>
          <a:xfrm>
            <a:off x="6062523" y="1962150"/>
            <a:ext cx="1969515" cy="2162175"/>
            <a:chOff x="6062523" y="1962150"/>
            <a:chExt cx="1969515" cy="2162175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2087360D-FF4D-11B5-FC6A-E05411B6F2F3}"/>
                </a:ext>
              </a:extLst>
            </p:cNvPr>
            <p:cNvGrpSpPr/>
            <p:nvPr/>
          </p:nvGrpSpPr>
          <p:grpSpPr>
            <a:xfrm>
              <a:off x="6062523" y="1962150"/>
              <a:ext cx="1969515" cy="2162175"/>
              <a:chOff x="6062523" y="1962150"/>
              <a:chExt cx="1969515" cy="2162175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BA9CD157-AC89-0EB2-FB71-195DF5BD4029}"/>
                  </a:ext>
                </a:extLst>
              </p:cNvPr>
              <p:cNvSpPr/>
              <p:nvPr/>
            </p:nvSpPr>
            <p:spPr>
              <a:xfrm>
                <a:off x="6062523" y="1962150"/>
                <a:ext cx="1969515" cy="2162175"/>
              </a:xfrm>
              <a:prstGeom prst="rect">
                <a:avLst/>
              </a:prstGeom>
              <a:solidFill>
                <a:srgbClr val="E6EEED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CEAAF82-005A-A8CC-CFD8-F5D240A6D288}"/>
                  </a:ext>
                </a:extLst>
              </p:cNvPr>
              <p:cNvSpPr txBox="1"/>
              <p:nvPr/>
            </p:nvSpPr>
            <p:spPr>
              <a:xfrm>
                <a:off x="6087085" y="3604856"/>
                <a:ext cx="189794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800" dirty="0" err="1">
                    <a:latin typeface="#9Slide03 Quicksand" panose="00000500000000000000" pitchFamily="2" charset="0"/>
                  </a:rPr>
                  <a:t>Trùng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sốt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 </a:t>
                </a:r>
                <a:r>
                  <a:rPr lang="en-US" sz="1800" dirty="0" err="1">
                    <a:latin typeface="#9Slide03 Quicksand" panose="00000500000000000000" pitchFamily="2" charset="0"/>
                  </a:rPr>
                  <a:t>rét</a:t>
                </a:r>
                <a:r>
                  <a:rPr lang="en-US" sz="1800" dirty="0">
                    <a:latin typeface="#9Slide03 Quicksand" panose="00000500000000000000" pitchFamily="2" charset="0"/>
                  </a:rPr>
                  <a:t>.</a:t>
                </a: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223F8B58-7785-D322-ABD4-0B4632B09D49}"/>
                  </a:ext>
                </a:extLst>
              </p:cNvPr>
              <p:cNvSpPr/>
              <p:nvPr/>
            </p:nvSpPr>
            <p:spPr>
              <a:xfrm>
                <a:off x="6234740" y="2113552"/>
                <a:ext cx="1619250" cy="1396627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rgbClr val="FF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39" name="Picture 6" descr="Plasmodium Falciparum Images, Stock Photos &amp;amp; Vectors | Shutterstock">
              <a:extLst>
                <a:ext uri="{FF2B5EF4-FFF2-40B4-BE49-F238E27FC236}">
                  <a16:creationId xmlns:a16="http://schemas.microsoft.com/office/drawing/2014/main" id="{2127BC9A-35D4-AD64-D069-0FCC9AF7F37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8119" r="89948">
                          <a14:foregroundMark x1="8119" y1="47857" x2="13789" y2="46786"/>
                          <a14:foregroundMark x1="89562" y1="28929" x2="89562" y2="289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7" t="15449" r="5605" b="22757"/>
            <a:stretch/>
          </p:blipFill>
          <p:spPr bwMode="auto">
            <a:xfrm rot="20343657">
              <a:off x="6286108" y="2598730"/>
              <a:ext cx="1630735" cy="5888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Google Shape;995;p7">
            <a:extLst>
              <a:ext uri="{FF2B5EF4-FFF2-40B4-BE49-F238E27FC236}">
                <a16:creationId xmlns:a16="http://schemas.microsoft.com/office/drawing/2014/main" id="{55659075-CF79-2E62-B7EE-DF758D2E36F6}"/>
              </a:ext>
            </a:extLst>
          </p:cNvPr>
          <p:cNvSpPr/>
          <p:nvPr/>
        </p:nvSpPr>
        <p:spPr>
          <a:xfrm rot="6077595">
            <a:off x="3850704" y="-1666983"/>
            <a:ext cx="1523716" cy="466130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rgbClr val="E6EEED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C96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9F081-FD93-4E58-92DC-160246386EAF}"/>
              </a:ext>
            </a:extLst>
          </p:cNvPr>
          <p:cNvSpPr txBox="1"/>
          <p:nvPr/>
        </p:nvSpPr>
        <p:spPr>
          <a:xfrm>
            <a:off x="2329774" y="278946"/>
            <a:ext cx="448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Câu</a:t>
            </a:r>
            <a:r>
              <a:rPr lang="en-US" sz="4400" dirty="0">
                <a:solidFill>
                  <a:srgbClr val="6C9693"/>
                </a:solidFill>
                <a:latin typeface="#9Slide07 Crocante" panose="02000000000000000000" pitchFamily="2" charset="0"/>
              </a:rPr>
              <a:t> 3</a:t>
            </a:r>
          </a:p>
        </p:txBody>
      </p:sp>
      <p:sp>
        <p:nvSpPr>
          <p:cNvPr id="18" name="Arrow: Right 17">
            <a:hlinkClick r:id="rId7" action="ppaction://hlinksldjump"/>
            <a:extLst>
              <a:ext uri="{FF2B5EF4-FFF2-40B4-BE49-F238E27FC236}">
                <a16:creationId xmlns:a16="http://schemas.microsoft.com/office/drawing/2014/main" id="{E2B2E891-88F4-0C56-D7AC-518A9DB6C39D}"/>
              </a:ext>
            </a:extLst>
          </p:cNvPr>
          <p:cNvSpPr/>
          <p:nvPr/>
        </p:nvSpPr>
        <p:spPr>
          <a:xfrm>
            <a:off x="7744265" y="4318781"/>
            <a:ext cx="1308295" cy="710418"/>
          </a:xfrm>
          <a:prstGeom prst="rightArrow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Trở</a:t>
            </a:r>
            <a:r>
              <a:rPr lang="en-US" sz="1800" dirty="0"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về</a:t>
            </a:r>
            <a:endParaRPr lang="en-US" sz="1800" dirty="0"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B00ED15-8C83-3A1C-0CAE-0390D9F66CFE}"/>
              </a:ext>
            </a:extLst>
          </p:cNvPr>
          <p:cNvSpPr txBox="1"/>
          <p:nvPr/>
        </p:nvSpPr>
        <p:spPr>
          <a:xfrm>
            <a:off x="956174" y="1271320"/>
            <a:ext cx="72316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Nguyên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dưới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đây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khả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năng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quang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#9Slide03 Quicksand" panose="00000500000000000000" pitchFamily="2" charset="0"/>
              </a:rPr>
              <a:t>hợp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39196D2C-880C-1389-BD00-118D59267A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448418" y="1770704"/>
            <a:ext cx="760047" cy="570035"/>
          </a:xfrm>
          <a:prstGeom prst="rect">
            <a:avLst/>
          </a:prstGeom>
        </p:spPr>
      </p:pic>
      <p:grpSp>
        <p:nvGrpSpPr>
          <p:cNvPr id="33" name="Graphic 8">
            <a:extLst>
              <a:ext uri="{FF2B5EF4-FFF2-40B4-BE49-F238E27FC236}">
                <a16:creationId xmlns:a16="http://schemas.microsoft.com/office/drawing/2014/main" id="{F6AB7511-5C6E-8611-290C-8AF4111799EA}"/>
              </a:ext>
            </a:extLst>
          </p:cNvPr>
          <p:cNvGrpSpPr/>
          <p:nvPr/>
        </p:nvGrpSpPr>
        <p:grpSpPr>
          <a:xfrm>
            <a:off x="908456" y="1785706"/>
            <a:ext cx="585188" cy="609732"/>
            <a:chOff x="4192532" y="4285882"/>
            <a:chExt cx="1053408" cy="1073985"/>
          </a:xfrm>
        </p:grpSpPr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B8C74188-9D90-1069-4E61-416252E30364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0C2BB2A4-7F56-4825-024D-797428752F3D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grpSp>
        <p:nvGrpSpPr>
          <p:cNvPr id="36" name="Graphic 8">
            <a:extLst>
              <a:ext uri="{FF2B5EF4-FFF2-40B4-BE49-F238E27FC236}">
                <a16:creationId xmlns:a16="http://schemas.microsoft.com/office/drawing/2014/main" id="{19376C60-2652-D2B2-A72C-6D7F6C920960}"/>
              </a:ext>
            </a:extLst>
          </p:cNvPr>
          <p:cNvGrpSpPr/>
          <p:nvPr/>
        </p:nvGrpSpPr>
        <p:grpSpPr>
          <a:xfrm>
            <a:off x="5868989" y="1780028"/>
            <a:ext cx="585188" cy="609732"/>
            <a:chOff x="4192532" y="4285882"/>
            <a:chExt cx="1053408" cy="1073985"/>
          </a:xfrm>
        </p:grpSpPr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F95DB4-C00A-45DB-076B-3100E50BECFA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487EBE00-7828-3623-A861-A5F0DFF112B9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45" name="Graphic 44">
            <a:extLst>
              <a:ext uri="{FF2B5EF4-FFF2-40B4-BE49-F238E27FC236}">
                <a16:creationId xmlns:a16="http://schemas.microsoft.com/office/drawing/2014/main" id="{36215950-F956-2795-F942-178D58474B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15152" y="161235"/>
            <a:ext cx="315658" cy="617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68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995;p7">
            <a:extLst>
              <a:ext uri="{FF2B5EF4-FFF2-40B4-BE49-F238E27FC236}">
                <a16:creationId xmlns:a16="http://schemas.microsoft.com/office/drawing/2014/main" id="{FE6856A4-6ECE-407A-E965-7D01C4D43414}"/>
              </a:ext>
            </a:extLst>
          </p:cNvPr>
          <p:cNvSpPr/>
          <p:nvPr/>
        </p:nvSpPr>
        <p:spPr>
          <a:xfrm rot="6077595">
            <a:off x="3850704" y="-1666983"/>
            <a:ext cx="1523716" cy="4661301"/>
          </a:xfrm>
          <a:custGeom>
            <a:avLst/>
            <a:gdLst/>
            <a:ahLst/>
            <a:cxnLst/>
            <a:rect l="l" t="t" r="r" b="b"/>
            <a:pathLst>
              <a:path w="14314" h="57152" extrusionOk="0">
                <a:moveTo>
                  <a:pt x="4727" y="1"/>
                </a:moveTo>
                <a:cubicBezTo>
                  <a:pt x="2389" y="1"/>
                  <a:pt x="1" y="5098"/>
                  <a:pt x="193" y="11087"/>
                </a:cubicBezTo>
                <a:cubicBezTo>
                  <a:pt x="504" y="19571"/>
                  <a:pt x="3851" y="24552"/>
                  <a:pt x="2450" y="31789"/>
                </a:cubicBezTo>
                <a:cubicBezTo>
                  <a:pt x="1049" y="39027"/>
                  <a:pt x="1244" y="39339"/>
                  <a:pt x="4551" y="43191"/>
                </a:cubicBezTo>
                <a:cubicBezTo>
                  <a:pt x="7898" y="47044"/>
                  <a:pt x="6847" y="52453"/>
                  <a:pt x="7470" y="53659"/>
                </a:cubicBezTo>
                <a:cubicBezTo>
                  <a:pt x="8735" y="56119"/>
                  <a:pt x="9778" y="57151"/>
                  <a:pt x="10626" y="57151"/>
                </a:cubicBezTo>
                <a:cubicBezTo>
                  <a:pt x="14061" y="57151"/>
                  <a:pt x="14314" y="40244"/>
                  <a:pt x="13190" y="32568"/>
                </a:cubicBezTo>
                <a:cubicBezTo>
                  <a:pt x="11750" y="22995"/>
                  <a:pt x="8832" y="25991"/>
                  <a:pt x="9727" y="18325"/>
                </a:cubicBezTo>
                <a:cubicBezTo>
                  <a:pt x="10661" y="10698"/>
                  <a:pt x="9999" y="9998"/>
                  <a:pt x="7431" y="2954"/>
                </a:cubicBezTo>
                <a:cubicBezTo>
                  <a:pt x="6665" y="884"/>
                  <a:pt x="5700" y="1"/>
                  <a:pt x="4727" y="1"/>
                </a:cubicBezTo>
                <a:close/>
              </a:path>
            </a:pathLst>
          </a:custGeom>
          <a:solidFill>
            <a:srgbClr val="E6EEED">
              <a:alpha val="54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6C969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A48599-1A11-27CB-EA0D-AEC2D48DFF3D}"/>
              </a:ext>
            </a:extLst>
          </p:cNvPr>
          <p:cNvSpPr txBox="1"/>
          <p:nvPr/>
        </p:nvSpPr>
        <p:spPr>
          <a:xfrm>
            <a:off x="2329774" y="278946"/>
            <a:ext cx="44844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Câu</a:t>
            </a:r>
            <a:r>
              <a:rPr lang="en-US" sz="4400" dirty="0">
                <a:solidFill>
                  <a:srgbClr val="6C9693"/>
                </a:solidFill>
                <a:latin typeface="#9Slide07 Crocante" panose="02000000000000000000" pitchFamily="2" charset="0"/>
              </a:rPr>
              <a:t> 4</a:t>
            </a:r>
          </a:p>
        </p:txBody>
      </p:sp>
      <p:sp>
        <p:nvSpPr>
          <p:cNvPr id="18" name="Arrow: Right 17">
            <a:hlinkClick r:id="rId3" action="ppaction://hlinksldjump"/>
            <a:extLst>
              <a:ext uri="{FF2B5EF4-FFF2-40B4-BE49-F238E27FC236}">
                <a16:creationId xmlns:a16="http://schemas.microsoft.com/office/drawing/2014/main" id="{B539FFE9-9994-48BF-CF15-AC6730BB46A1}"/>
              </a:ext>
            </a:extLst>
          </p:cNvPr>
          <p:cNvSpPr/>
          <p:nvPr/>
        </p:nvSpPr>
        <p:spPr>
          <a:xfrm>
            <a:off x="7744265" y="4318781"/>
            <a:ext cx="1308295" cy="710418"/>
          </a:xfrm>
          <a:prstGeom prst="rightArrow">
            <a:avLst/>
          </a:prstGeom>
          <a:solidFill>
            <a:srgbClr val="E6EEED"/>
          </a:solidFill>
          <a:ln>
            <a:solidFill>
              <a:srgbClr val="E6EEE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Trở</a:t>
            </a:r>
            <a:r>
              <a:rPr lang="en-US" sz="1800" dirty="0"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1800" dirty="0" err="1">
                <a:solidFill>
                  <a:srgbClr val="6C9693"/>
                </a:solidFill>
                <a:latin typeface="#9Slide07 Crocante" panose="02000000000000000000" pitchFamily="2" charset="0"/>
              </a:rPr>
              <a:t>về</a:t>
            </a:r>
            <a:endParaRPr lang="en-US" sz="1800" dirty="0"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A63293-AB64-9EB5-3789-4B8BCCE56745}"/>
              </a:ext>
            </a:extLst>
          </p:cNvPr>
          <p:cNvSpPr txBox="1"/>
          <p:nvPr/>
        </p:nvSpPr>
        <p:spPr>
          <a:xfrm>
            <a:off x="1980293" y="1345625"/>
            <a:ext cx="51834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Trùng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giày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 di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chuyển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nhờ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bộ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phận</a:t>
            </a:r>
            <a:r>
              <a:rPr lang="en-US" sz="2000" b="0" i="0" dirty="0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 </a:t>
            </a:r>
            <a:r>
              <a:rPr lang="en-US" sz="2000" b="0" i="0" dirty="0" err="1">
                <a:solidFill>
                  <a:srgbClr val="C00000"/>
                </a:solidFill>
                <a:effectLst/>
                <a:latin typeface="#9Slide03 Quicksand" panose="00000500000000000000" pitchFamily="2" charset="0"/>
              </a:rPr>
              <a:t>nào</a:t>
            </a:r>
            <a:r>
              <a:rPr lang="en-US" sz="2000" dirty="0">
                <a:solidFill>
                  <a:srgbClr val="C00000"/>
                </a:solidFill>
                <a:latin typeface="#9Slide03 Quicksand" panose="00000500000000000000" pitchFamily="2" charset="0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583F676-54C3-104B-54D4-CBD9490DF7D8}"/>
              </a:ext>
            </a:extLst>
          </p:cNvPr>
          <p:cNvSpPr/>
          <p:nvPr/>
        </p:nvSpPr>
        <p:spPr>
          <a:xfrm>
            <a:off x="3587241" y="3418758"/>
            <a:ext cx="1969515" cy="899472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Roi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bơi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3AE1F7B-199B-10FC-E78D-79934026DA25}"/>
              </a:ext>
            </a:extLst>
          </p:cNvPr>
          <p:cNvSpPr/>
          <p:nvPr/>
        </p:nvSpPr>
        <p:spPr>
          <a:xfrm>
            <a:off x="1111959" y="3418471"/>
            <a:ext cx="1969515" cy="899759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Chân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giả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3D22C74-F671-5106-CD80-5A8E9D7BF9D6}"/>
              </a:ext>
            </a:extLst>
          </p:cNvPr>
          <p:cNvSpPr/>
          <p:nvPr/>
        </p:nvSpPr>
        <p:spPr>
          <a:xfrm>
            <a:off x="6062523" y="3418757"/>
            <a:ext cx="1969515" cy="899473"/>
          </a:xfrm>
          <a:prstGeom prst="rect">
            <a:avLst/>
          </a:prstGeom>
          <a:solidFill>
            <a:srgbClr val="E6EE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Lông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bơi</a:t>
            </a:r>
            <a:r>
              <a:rPr lang="en-US" sz="2000" dirty="0">
                <a:solidFill>
                  <a:schemeClr val="tx1"/>
                </a:solidFill>
                <a:latin typeface="#9Slide03 Quicksand" panose="00000500000000000000" pitchFamily="2" charset="0"/>
              </a:rPr>
              <a:t>.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BCC7CA8D-036D-05D5-4347-F114AB717F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5152" y="161235"/>
            <a:ext cx="315658" cy="617640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6F4D7F0C-2DAC-3778-983C-7BEA06D988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843636" y="3190904"/>
            <a:ext cx="760047" cy="570035"/>
          </a:xfrm>
          <a:prstGeom prst="rect">
            <a:avLst/>
          </a:prstGeom>
        </p:spPr>
      </p:pic>
      <p:grpSp>
        <p:nvGrpSpPr>
          <p:cNvPr id="44" name="Graphic 8">
            <a:extLst>
              <a:ext uri="{FF2B5EF4-FFF2-40B4-BE49-F238E27FC236}">
                <a16:creationId xmlns:a16="http://schemas.microsoft.com/office/drawing/2014/main" id="{78A5A5F5-D97F-5163-8236-EE41DA0C2DA9}"/>
              </a:ext>
            </a:extLst>
          </p:cNvPr>
          <p:cNvGrpSpPr/>
          <p:nvPr/>
        </p:nvGrpSpPr>
        <p:grpSpPr>
          <a:xfrm>
            <a:off x="908344" y="3188851"/>
            <a:ext cx="585188" cy="609732"/>
            <a:chOff x="4192532" y="4285882"/>
            <a:chExt cx="1053408" cy="1073985"/>
          </a:xfrm>
        </p:grpSpPr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30CB339D-65EE-8DE5-BDFF-9E4B69BFB0B4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4A8C76CC-2A90-FB5C-BF92-E5AEC884E624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grpSp>
        <p:nvGrpSpPr>
          <p:cNvPr id="47" name="Graphic 8">
            <a:extLst>
              <a:ext uri="{FF2B5EF4-FFF2-40B4-BE49-F238E27FC236}">
                <a16:creationId xmlns:a16="http://schemas.microsoft.com/office/drawing/2014/main" id="{E33AAC06-E175-ED2F-201F-A2BD6B8ED77D}"/>
              </a:ext>
            </a:extLst>
          </p:cNvPr>
          <p:cNvGrpSpPr/>
          <p:nvPr/>
        </p:nvGrpSpPr>
        <p:grpSpPr>
          <a:xfrm>
            <a:off x="3366069" y="3200800"/>
            <a:ext cx="585188" cy="609732"/>
            <a:chOff x="4192532" y="4285882"/>
            <a:chExt cx="1053408" cy="1073985"/>
          </a:xfrm>
        </p:grpSpPr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54E4384-2946-CB72-990D-70706BCF6DB9}"/>
                </a:ext>
              </a:extLst>
            </p:cNvPr>
            <p:cNvSpPr/>
            <p:nvPr/>
          </p:nvSpPr>
          <p:spPr>
            <a:xfrm>
              <a:off x="4192532" y="4305887"/>
              <a:ext cx="1053408" cy="1053980"/>
            </a:xfrm>
            <a:custGeom>
              <a:avLst/>
              <a:gdLst>
                <a:gd name="connsiteX0" fmla="*/ 1017400 w 1053408"/>
                <a:gd name="connsiteY0" fmla="*/ 694461 h 1053980"/>
                <a:gd name="connsiteX1" fmla="*/ 850500 w 1053408"/>
                <a:gd name="connsiteY1" fmla="*/ 526419 h 1053980"/>
                <a:gd name="connsiteX2" fmla="*/ 1017400 w 1053408"/>
                <a:gd name="connsiteY2" fmla="*/ 359519 h 1053980"/>
                <a:gd name="connsiteX3" fmla="*/ 1017400 w 1053408"/>
                <a:gd name="connsiteY3" fmla="*/ 186904 h 1053980"/>
                <a:gd name="connsiteX4" fmla="*/ 866504 w 1053408"/>
                <a:gd name="connsiteY4" fmla="*/ 36009 h 1053980"/>
                <a:gd name="connsiteX5" fmla="*/ 780769 w 1053408"/>
                <a:gd name="connsiteY5" fmla="*/ 572 h 1053980"/>
                <a:gd name="connsiteX6" fmla="*/ 693889 w 1053408"/>
                <a:gd name="connsiteY6" fmla="*/ 36009 h 1053980"/>
                <a:gd name="connsiteX7" fmla="*/ 526990 w 1053408"/>
                <a:gd name="connsiteY7" fmla="*/ 202908 h 1053980"/>
                <a:gd name="connsiteX8" fmla="*/ 358948 w 1053408"/>
                <a:gd name="connsiteY8" fmla="*/ 36009 h 1053980"/>
                <a:gd name="connsiteX9" fmla="*/ 186333 w 1053408"/>
                <a:gd name="connsiteY9" fmla="*/ 36009 h 1053980"/>
                <a:gd name="connsiteX10" fmla="*/ 35438 w 1053408"/>
                <a:gd name="connsiteY10" fmla="*/ 186904 h 1053980"/>
                <a:gd name="connsiteX11" fmla="*/ 0 w 1053408"/>
                <a:gd name="connsiteY11" fmla="*/ 272640 h 1053980"/>
                <a:gd name="connsiteX12" fmla="*/ 35438 w 1053408"/>
                <a:gd name="connsiteY12" fmla="*/ 359519 h 1053980"/>
                <a:gd name="connsiteX13" fmla="*/ 202337 w 1053408"/>
                <a:gd name="connsiteY13" fmla="*/ 526419 h 1053980"/>
                <a:gd name="connsiteX14" fmla="*/ 35438 w 1053408"/>
                <a:gd name="connsiteY14" fmla="*/ 694461 h 1053980"/>
                <a:gd name="connsiteX15" fmla="*/ 0 w 1053408"/>
                <a:gd name="connsiteY15" fmla="*/ 781340 h 1053980"/>
                <a:gd name="connsiteX16" fmla="*/ 35438 w 1053408"/>
                <a:gd name="connsiteY16" fmla="*/ 867076 h 1053980"/>
                <a:gd name="connsiteX17" fmla="*/ 186333 w 1053408"/>
                <a:gd name="connsiteY17" fmla="*/ 1017971 h 1053980"/>
                <a:gd name="connsiteX18" fmla="*/ 358948 w 1053408"/>
                <a:gd name="connsiteY18" fmla="*/ 1017971 h 1053980"/>
                <a:gd name="connsiteX19" fmla="*/ 525847 w 1053408"/>
                <a:gd name="connsiteY19" fmla="*/ 851072 h 1053980"/>
                <a:gd name="connsiteX20" fmla="*/ 692746 w 1053408"/>
                <a:gd name="connsiteY20" fmla="*/ 1017971 h 1053980"/>
                <a:gd name="connsiteX21" fmla="*/ 778482 w 1053408"/>
                <a:gd name="connsiteY21" fmla="*/ 1053409 h 1053980"/>
                <a:gd name="connsiteX22" fmla="*/ 864218 w 1053408"/>
                <a:gd name="connsiteY22" fmla="*/ 1017971 h 1053980"/>
                <a:gd name="connsiteX23" fmla="*/ 1017400 w 1053408"/>
                <a:gd name="connsiteY23" fmla="*/ 867076 h 1053980"/>
                <a:gd name="connsiteX24" fmla="*/ 1052837 w 1053408"/>
                <a:gd name="connsiteY24" fmla="*/ 781340 h 1053980"/>
                <a:gd name="connsiteX25" fmla="*/ 1017400 w 1053408"/>
                <a:gd name="connsiteY25" fmla="*/ 694461 h 1053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1053408" h="1053980">
                  <a:moveTo>
                    <a:pt x="1017400" y="694461"/>
                  </a:moveTo>
                  <a:lnTo>
                    <a:pt x="850500" y="526419"/>
                  </a:lnTo>
                  <a:lnTo>
                    <a:pt x="1017400" y="359519"/>
                  </a:lnTo>
                  <a:cubicBezTo>
                    <a:pt x="1065412" y="311507"/>
                    <a:pt x="1065412" y="234916"/>
                    <a:pt x="1017400" y="186904"/>
                  </a:cubicBezTo>
                  <a:lnTo>
                    <a:pt x="866504" y="36009"/>
                  </a:lnTo>
                  <a:cubicBezTo>
                    <a:pt x="843642" y="13146"/>
                    <a:pt x="812777" y="572"/>
                    <a:pt x="780769" y="572"/>
                  </a:cubicBezTo>
                  <a:cubicBezTo>
                    <a:pt x="747617" y="572"/>
                    <a:pt x="717895" y="13146"/>
                    <a:pt x="693889" y="36009"/>
                  </a:cubicBezTo>
                  <a:lnTo>
                    <a:pt x="526990" y="202908"/>
                  </a:lnTo>
                  <a:lnTo>
                    <a:pt x="358948" y="36009"/>
                  </a:lnTo>
                  <a:cubicBezTo>
                    <a:pt x="310936" y="-12003"/>
                    <a:pt x="234345" y="-12003"/>
                    <a:pt x="186333" y="36009"/>
                  </a:cubicBezTo>
                  <a:lnTo>
                    <a:pt x="35438" y="186904"/>
                  </a:lnTo>
                  <a:cubicBezTo>
                    <a:pt x="12575" y="209767"/>
                    <a:pt x="0" y="240632"/>
                    <a:pt x="0" y="272640"/>
                  </a:cubicBezTo>
                  <a:cubicBezTo>
                    <a:pt x="0" y="305792"/>
                    <a:pt x="12575" y="335513"/>
                    <a:pt x="35438" y="359519"/>
                  </a:cubicBezTo>
                  <a:lnTo>
                    <a:pt x="202337" y="526419"/>
                  </a:lnTo>
                  <a:lnTo>
                    <a:pt x="35438" y="694461"/>
                  </a:lnTo>
                  <a:cubicBezTo>
                    <a:pt x="12575" y="717324"/>
                    <a:pt x="0" y="748189"/>
                    <a:pt x="0" y="781340"/>
                  </a:cubicBezTo>
                  <a:cubicBezTo>
                    <a:pt x="0" y="814491"/>
                    <a:pt x="12575" y="844213"/>
                    <a:pt x="35438" y="867076"/>
                  </a:cubicBezTo>
                  <a:lnTo>
                    <a:pt x="186333" y="1017971"/>
                  </a:lnTo>
                  <a:cubicBezTo>
                    <a:pt x="234345" y="1065983"/>
                    <a:pt x="310936" y="1065983"/>
                    <a:pt x="358948" y="1017971"/>
                  </a:cubicBezTo>
                  <a:lnTo>
                    <a:pt x="525847" y="851072"/>
                  </a:lnTo>
                  <a:lnTo>
                    <a:pt x="692746" y="1017971"/>
                  </a:lnTo>
                  <a:cubicBezTo>
                    <a:pt x="715609" y="1040834"/>
                    <a:pt x="746474" y="1053409"/>
                    <a:pt x="778482" y="1053409"/>
                  </a:cubicBezTo>
                  <a:cubicBezTo>
                    <a:pt x="811633" y="1053409"/>
                    <a:pt x="841355" y="1040834"/>
                    <a:pt x="864218" y="1017971"/>
                  </a:cubicBezTo>
                  <a:lnTo>
                    <a:pt x="1017400" y="867076"/>
                  </a:lnTo>
                  <a:cubicBezTo>
                    <a:pt x="1040263" y="844213"/>
                    <a:pt x="1052837" y="813348"/>
                    <a:pt x="1052837" y="781340"/>
                  </a:cubicBezTo>
                  <a:cubicBezTo>
                    <a:pt x="1053980" y="748189"/>
                    <a:pt x="1041406" y="717324"/>
                    <a:pt x="1017400" y="694461"/>
                  </a:cubicBezTo>
                  <a:close/>
                </a:path>
              </a:pathLst>
            </a:custGeom>
            <a:solidFill>
              <a:srgbClr val="AB1B26"/>
            </a:soli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2D33121C-5F02-49C7-F7F1-790A2A546ED0}"/>
                </a:ext>
              </a:extLst>
            </p:cNvPr>
            <p:cNvSpPr/>
            <p:nvPr/>
          </p:nvSpPr>
          <p:spPr>
            <a:xfrm>
              <a:off x="4222253" y="4285882"/>
              <a:ext cx="994536" cy="994536"/>
            </a:xfrm>
            <a:custGeom>
              <a:avLst/>
              <a:gdLst>
                <a:gd name="connsiteX0" fmla="*/ 967101 w 994536"/>
                <a:gd name="connsiteY0" fmla="*/ 685887 h 994536"/>
                <a:gd name="connsiteX1" fmla="*/ 778482 w 994536"/>
                <a:gd name="connsiteY1" fmla="*/ 497268 h 994536"/>
                <a:gd name="connsiteX2" fmla="*/ 967101 w 994536"/>
                <a:gd name="connsiteY2" fmla="*/ 308649 h 994536"/>
                <a:gd name="connsiteX3" fmla="*/ 967101 w 994536"/>
                <a:gd name="connsiteY3" fmla="*/ 178331 h 994536"/>
                <a:gd name="connsiteX4" fmla="*/ 816206 w 994536"/>
                <a:gd name="connsiteY4" fmla="*/ 27435 h 994536"/>
                <a:gd name="connsiteX5" fmla="*/ 685887 w 994536"/>
                <a:gd name="connsiteY5" fmla="*/ 27435 h 994536"/>
                <a:gd name="connsiteX6" fmla="*/ 497268 w 994536"/>
                <a:gd name="connsiteY6" fmla="*/ 216055 h 994536"/>
                <a:gd name="connsiteX7" fmla="*/ 308649 w 994536"/>
                <a:gd name="connsiteY7" fmla="*/ 27435 h 994536"/>
                <a:gd name="connsiteX8" fmla="*/ 178331 w 994536"/>
                <a:gd name="connsiteY8" fmla="*/ 27435 h 994536"/>
                <a:gd name="connsiteX9" fmla="*/ 27435 w 994536"/>
                <a:gd name="connsiteY9" fmla="*/ 178331 h 994536"/>
                <a:gd name="connsiteX10" fmla="*/ 27435 w 994536"/>
                <a:gd name="connsiteY10" fmla="*/ 308649 h 994536"/>
                <a:gd name="connsiteX11" fmla="*/ 216055 w 994536"/>
                <a:gd name="connsiteY11" fmla="*/ 497268 h 994536"/>
                <a:gd name="connsiteX12" fmla="*/ 27435 w 994536"/>
                <a:gd name="connsiteY12" fmla="*/ 685887 h 994536"/>
                <a:gd name="connsiteX13" fmla="*/ 27435 w 994536"/>
                <a:gd name="connsiteY13" fmla="*/ 816206 h 994536"/>
                <a:gd name="connsiteX14" fmla="*/ 178331 w 994536"/>
                <a:gd name="connsiteY14" fmla="*/ 967101 h 994536"/>
                <a:gd name="connsiteX15" fmla="*/ 308649 w 994536"/>
                <a:gd name="connsiteY15" fmla="*/ 967101 h 994536"/>
                <a:gd name="connsiteX16" fmla="*/ 497268 w 994536"/>
                <a:gd name="connsiteY16" fmla="*/ 778482 h 994536"/>
                <a:gd name="connsiteX17" fmla="*/ 685887 w 994536"/>
                <a:gd name="connsiteY17" fmla="*/ 967101 h 994536"/>
                <a:gd name="connsiteX18" fmla="*/ 816206 w 994536"/>
                <a:gd name="connsiteY18" fmla="*/ 967101 h 994536"/>
                <a:gd name="connsiteX19" fmla="*/ 967101 w 994536"/>
                <a:gd name="connsiteY19" fmla="*/ 816206 h 994536"/>
                <a:gd name="connsiteX20" fmla="*/ 967101 w 994536"/>
                <a:gd name="connsiteY20" fmla="*/ 685887 h 994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94536" h="994536">
                  <a:moveTo>
                    <a:pt x="967101" y="685887"/>
                  </a:moveTo>
                  <a:lnTo>
                    <a:pt x="778482" y="497268"/>
                  </a:lnTo>
                  <a:lnTo>
                    <a:pt x="967101" y="308649"/>
                  </a:lnTo>
                  <a:cubicBezTo>
                    <a:pt x="1003682" y="272069"/>
                    <a:pt x="1003682" y="213768"/>
                    <a:pt x="967101" y="178331"/>
                  </a:cubicBezTo>
                  <a:lnTo>
                    <a:pt x="816206" y="27435"/>
                  </a:lnTo>
                  <a:cubicBezTo>
                    <a:pt x="779625" y="-9145"/>
                    <a:pt x="721325" y="-9145"/>
                    <a:pt x="685887" y="27435"/>
                  </a:cubicBezTo>
                  <a:lnTo>
                    <a:pt x="497268" y="216055"/>
                  </a:lnTo>
                  <a:lnTo>
                    <a:pt x="308649" y="27435"/>
                  </a:lnTo>
                  <a:cubicBezTo>
                    <a:pt x="272069" y="-9145"/>
                    <a:pt x="213768" y="-9145"/>
                    <a:pt x="178331" y="27435"/>
                  </a:cubicBezTo>
                  <a:lnTo>
                    <a:pt x="27435" y="178331"/>
                  </a:lnTo>
                  <a:cubicBezTo>
                    <a:pt x="-9145" y="213768"/>
                    <a:pt x="-9145" y="272069"/>
                    <a:pt x="27435" y="308649"/>
                  </a:cubicBezTo>
                  <a:lnTo>
                    <a:pt x="216055" y="497268"/>
                  </a:lnTo>
                  <a:lnTo>
                    <a:pt x="27435" y="685887"/>
                  </a:lnTo>
                  <a:cubicBezTo>
                    <a:pt x="-9145" y="722468"/>
                    <a:pt x="-9145" y="780769"/>
                    <a:pt x="27435" y="816206"/>
                  </a:cubicBezTo>
                  <a:lnTo>
                    <a:pt x="178331" y="967101"/>
                  </a:lnTo>
                  <a:cubicBezTo>
                    <a:pt x="214911" y="1003682"/>
                    <a:pt x="273212" y="1003682"/>
                    <a:pt x="308649" y="967101"/>
                  </a:cubicBezTo>
                  <a:lnTo>
                    <a:pt x="497268" y="778482"/>
                  </a:lnTo>
                  <a:lnTo>
                    <a:pt x="685887" y="967101"/>
                  </a:lnTo>
                  <a:cubicBezTo>
                    <a:pt x="722468" y="1003682"/>
                    <a:pt x="780769" y="1003682"/>
                    <a:pt x="816206" y="967101"/>
                  </a:cubicBezTo>
                  <a:lnTo>
                    <a:pt x="967101" y="816206"/>
                  </a:lnTo>
                  <a:cubicBezTo>
                    <a:pt x="1002539" y="779625"/>
                    <a:pt x="1003682" y="721325"/>
                    <a:pt x="967101" y="685887"/>
                  </a:cubicBezTo>
                  <a:close/>
                </a:path>
              </a:pathLst>
            </a:custGeom>
            <a:gradFill>
              <a:gsLst>
                <a:gs pos="0">
                  <a:srgbClr val="C00000"/>
                </a:gs>
                <a:gs pos="100000">
                  <a:srgbClr val="FF0000"/>
                </a:gs>
              </a:gsLst>
              <a:lin ang="5400000" scaled="1"/>
            </a:gradFill>
            <a:ln w="1138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1050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EE0A352-D064-456B-E7A3-14B74B3B505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3191" y="1832664"/>
            <a:ext cx="2457613" cy="144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04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  <p:bldP spid="20" grpId="0"/>
      <p:bldP spid="34" grpId="0" animBg="1"/>
      <p:bldP spid="40" grpId="0" animBg="1"/>
      <p:bldP spid="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>
            <a:extLst>
              <a:ext uri="{FF2B5EF4-FFF2-40B4-BE49-F238E27FC236}">
                <a16:creationId xmlns:a16="http://schemas.microsoft.com/office/drawing/2014/main" id="{C786BF24-FBAC-CB35-9703-DF3404E39A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615544" y="381838"/>
            <a:ext cx="5474940" cy="30796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174C037-3399-DA34-BEA1-81B336B06A1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975"/>
          <a:stretch/>
        </p:blipFill>
        <p:spPr>
          <a:xfrm>
            <a:off x="6839512" y="975463"/>
            <a:ext cx="1782377" cy="1746338"/>
          </a:xfrm>
          <a:prstGeom prst="ellipse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6904EAED-26EA-9D51-4F95-B52B74024C6B}"/>
              </a:ext>
            </a:extLst>
          </p:cNvPr>
          <p:cNvSpPr txBox="1"/>
          <p:nvPr/>
        </p:nvSpPr>
        <p:spPr>
          <a:xfrm>
            <a:off x="6839512" y="570678"/>
            <a:ext cx="17823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>
                <a:latin typeface="#9Slide03 Quicksand" panose="00000500000000000000" pitchFamily="2" charset="0"/>
              </a:rPr>
              <a:t>Nguyên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sinh</a:t>
            </a:r>
            <a:r>
              <a:rPr lang="en-US" sz="1600" dirty="0"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latin typeface="#9Slide03 Quicksand" panose="00000500000000000000" pitchFamily="2" charset="0"/>
              </a:rPr>
              <a:t>vật</a:t>
            </a:r>
            <a:endParaRPr lang="en-US" sz="1600" dirty="0">
              <a:latin typeface="#9Slide03 Quicksand" panose="00000500000000000000" pitchFamily="2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BD61C696-BB74-E988-51B7-2E3AE502D12F}"/>
              </a:ext>
            </a:extLst>
          </p:cNvPr>
          <p:cNvGrpSpPr/>
          <p:nvPr/>
        </p:nvGrpSpPr>
        <p:grpSpPr>
          <a:xfrm>
            <a:off x="658300" y="3775183"/>
            <a:ext cx="7827400" cy="1015663"/>
            <a:chOff x="2590484" y="5864527"/>
            <a:chExt cx="7827400" cy="1015663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615BE3A-6023-9421-A54A-C51350EA186A}"/>
                </a:ext>
              </a:extLst>
            </p:cNvPr>
            <p:cNvSpPr txBox="1"/>
            <p:nvPr/>
          </p:nvSpPr>
          <p:spPr>
            <a:xfrm>
              <a:off x="3530860" y="5864527"/>
              <a:ext cx="688702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Quan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sát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bề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mặt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ao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hồ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chúng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ta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thường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thấy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một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váng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màu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xanh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,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vàng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hoặc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đỏ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Lớp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váng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đó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chứa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nguyên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Vậy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nguyên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là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0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0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0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DB364C66-B307-E49F-175A-8489D4DEAC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90484" y="5864527"/>
              <a:ext cx="940376" cy="962038"/>
            </a:xfrm>
            <a:prstGeom prst="rect">
              <a:avLst/>
            </a:prstGeom>
          </p:spPr>
        </p:pic>
      </p:grpSp>
      <p:pic>
        <p:nvPicPr>
          <p:cNvPr id="41" name="Picture 4" descr="Down Hand Drawn Arrow Icons - Download Free Vector Icons | Noun Project">
            <a:extLst>
              <a:ext uri="{FF2B5EF4-FFF2-40B4-BE49-F238E27FC236}">
                <a16:creationId xmlns:a16="http://schemas.microsoft.com/office/drawing/2014/main" id="{D4CC8502-31AD-0E2D-EC2F-1CE4C271B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058618">
            <a:off x="5701801" y="2025087"/>
            <a:ext cx="1343343" cy="134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792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FFCDB48-5D29-174C-75A7-5C2B4C3C18F1}"/>
              </a:ext>
            </a:extLst>
          </p:cNvPr>
          <p:cNvGrpSpPr/>
          <p:nvPr/>
        </p:nvGrpSpPr>
        <p:grpSpPr>
          <a:xfrm>
            <a:off x="199429" y="2192539"/>
            <a:ext cx="8745137" cy="2950961"/>
            <a:chOff x="199431" y="2088463"/>
            <a:chExt cx="8745137" cy="29509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680DB26-636E-ED24-D2A6-9397403B4F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30826"/>
            <a:stretch/>
          </p:blipFill>
          <p:spPr>
            <a:xfrm rot="10800000">
              <a:off x="4679794" y="2088463"/>
              <a:ext cx="4264774" cy="295096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5A00FE6-E119-5EA5-7B31-D2376817D3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30826"/>
            <a:stretch/>
          </p:blipFill>
          <p:spPr>
            <a:xfrm>
              <a:off x="199431" y="2088465"/>
              <a:ext cx="4264774" cy="2950959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41A646C-6691-1C02-6DAF-DBEB632E33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8322383" flipH="1">
              <a:off x="3932564" y="2145309"/>
              <a:ext cx="1278869" cy="900575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34634BB8-678D-0F8F-AC8B-75F8F5328C38}"/>
              </a:ext>
            </a:extLst>
          </p:cNvPr>
          <p:cNvSpPr txBox="1"/>
          <p:nvPr/>
        </p:nvSpPr>
        <p:spPr>
          <a:xfrm>
            <a:off x="882803" y="782329"/>
            <a:ext cx="73783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Nguyên</a:t>
            </a:r>
            <a:r>
              <a:rPr lang="en-US" sz="6600" dirty="0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sinh</a:t>
            </a:r>
            <a:r>
              <a:rPr lang="en-US" sz="6600" dirty="0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6600" dirty="0" err="1">
                <a:ln w="12700">
                  <a:solidFill>
                    <a:srgbClr val="563D2B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vật</a:t>
            </a:r>
            <a:endParaRPr lang="en-US" sz="6600" dirty="0">
              <a:ln w="12700">
                <a:solidFill>
                  <a:srgbClr val="563D2B"/>
                </a:solidFill>
              </a:ln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5CBF786-7475-DA21-F7F7-279D3ABFA794}"/>
              </a:ext>
            </a:extLst>
          </p:cNvPr>
          <p:cNvSpPr txBox="1"/>
          <p:nvPr/>
        </p:nvSpPr>
        <p:spPr>
          <a:xfrm>
            <a:off x="3122340" y="170354"/>
            <a:ext cx="3456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rgbClr val="563D2B"/>
                </a:solidFill>
                <a:latin typeface="#9Slide07 American Forkball Ero" pitchFamily="2" charset="0"/>
              </a:rPr>
              <a:t>Tiết 67, 68 Bài </a:t>
            </a:r>
            <a:r>
              <a:rPr lang="en-US" sz="4000" dirty="0">
                <a:solidFill>
                  <a:srgbClr val="563D2B"/>
                </a:solidFill>
                <a:latin typeface="#9Slide07 American Forkball Ero" pitchFamily="2" charset="0"/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38017087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Shape 1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D681BF-286F-979C-508F-5633B4BAFD85}"/>
              </a:ext>
            </a:extLst>
          </p:cNvPr>
          <p:cNvGrpSpPr/>
          <p:nvPr/>
        </p:nvGrpSpPr>
        <p:grpSpPr>
          <a:xfrm>
            <a:off x="3078177" y="737577"/>
            <a:ext cx="959501" cy="959005"/>
            <a:chOff x="3078177" y="737577"/>
            <a:chExt cx="959501" cy="959005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D2B3C13-B3E5-5B06-4F05-E17FF4CD92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896774">
              <a:off x="3365242" y="870196"/>
              <a:ext cx="429516" cy="702086"/>
            </a:xfrm>
            <a:prstGeom prst="rect">
              <a:avLst/>
            </a:prstGeom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0CDD1C3F-AA8E-EB6E-C24B-87C9BE62464E}"/>
                </a:ext>
              </a:extLst>
            </p:cNvPr>
            <p:cNvSpPr/>
            <p:nvPr/>
          </p:nvSpPr>
          <p:spPr>
            <a:xfrm>
              <a:off x="3078177" y="737577"/>
              <a:ext cx="959501" cy="959005"/>
            </a:xfrm>
            <a:prstGeom prst="ellipse">
              <a:avLst/>
            </a:prstGeom>
            <a:noFill/>
            <a:ln>
              <a:solidFill>
                <a:srgbClr val="6C9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66EBBC8-433A-1265-5E56-95C6C953FC7D}"/>
              </a:ext>
            </a:extLst>
          </p:cNvPr>
          <p:cNvGrpSpPr/>
          <p:nvPr/>
        </p:nvGrpSpPr>
        <p:grpSpPr>
          <a:xfrm>
            <a:off x="3078176" y="2092247"/>
            <a:ext cx="959501" cy="959005"/>
            <a:chOff x="3078176" y="2092247"/>
            <a:chExt cx="959501" cy="95900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5B92B8E-47F4-6AFE-7C7D-2DC3F579FCA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254610" y="2171768"/>
              <a:ext cx="606631" cy="695717"/>
            </a:xfrm>
            <a:prstGeom prst="rect">
              <a:avLst/>
            </a:prstGeom>
          </p:spPr>
        </p:pic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4D005873-DF02-96DF-7C46-18E15B5F6F14}"/>
                </a:ext>
              </a:extLst>
            </p:cNvPr>
            <p:cNvSpPr/>
            <p:nvPr/>
          </p:nvSpPr>
          <p:spPr>
            <a:xfrm>
              <a:off x="3078176" y="2092247"/>
              <a:ext cx="959501" cy="959005"/>
            </a:xfrm>
            <a:prstGeom prst="ellipse">
              <a:avLst/>
            </a:prstGeom>
            <a:noFill/>
            <a:ln>
              <a:solidFill>
                <a:srgbClr val="6C9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9BE39CC-1327-D6F8-B9C7-E94541F4B3AC}"/>
              </a:ext>
            </a:extLst>
          </p:cNvPr>
          <p:cNvGrpSpPr/>
          <p:nvPr/>
        </p:nvGrpSpPr>
        <p:grpSpPr>
          <a:xfrm>
            <a:off x="3078175" y="3446917"/>
            <a:ext cx="959501" cy="959005"/>
            <a:chOff x="3078175" y="3446917"/>
            <a:chExt cx="959501" cy="959005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D23FCB8C-97F5-8EC5-584E-64FA802C81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8599883">
              <a:off x="3140805" y="3732283"/>
              <a:ext cx="808580" cy="388271"/>
            </a:xfrm>
            <a:prstGeom prst="rect">
              <a:avLst/>
            </a:prstGeom>
          </p:spPr>
        </p:pic>
        <p:sp>
          <p:nvSpPr>
            <p:cNvPr id="138" name="Oval 137">
              <a:extLst>
                <a:ext uri="{FF2B5EF4-FFF2-40B4-BE49-F238E27FC236}">
                  <a16:creationId xmlns:a16="http://schemas.microsoft.com/office/drawing/2014/main" id="{F6B357DD-9822-95D0-BF0A-C8C89679E91A}"/>
                </a:ext>
              </a:extLst>
            </p:cNvPr>
            <p:cNvSpPr/>
            <p:nvPr/>
          </p:nvSpPr>
          <p:spPr>
            <a:xfrm>
              <a:off x="3078175" y="3446917"/>
              <a:ext cx="959501" cy="959005"/>
            </a:xfrm>
            <a:prstGeom prst="ellipse">
              <a:avLst/>
            </a:prstGeom>
            <a:noFill/>
            <a:ln>
              <a:solidFill>
                <a:srgbClr val="6C969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3A12E419-327E-22A8-7AB5-E602E9E82C98}"/>
              </a:ext>
            </a:extLst>
          </p:cNvPr>
          <p:cNvSpPr txBox="1"/>
          <p:nvPr/>
        </p:nvSpPr>
        <p:spPr>
          <a:xfrm>
            <a:off x="4081822" y="955469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695AE4D-18AA-8E51-D2B3-FE4806332DC5}"/>
              </a:ext>
            </a:extLst>
          </p:cNvPr>
          <p:cNvSpPr txBox="1"/>
          <p:nvPr/>
        </p:nvSpPr>
        <p:spPr>
          <a:xfrm>
            <a:off x="4081822" y="3664808"/>
            <a:ext cx="4616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Một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số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bệnh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do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66CD6243-58F6-CAD4-A079-806102B2661E}"/>
              </a:ext>
            </a:extLst>
          </p:cNvPr>
          <p:cNvSpPr txBox="1"/>
          <p:nvPr/>
        </p:nvSpPr>
        <p:spPr>
          <a:xfrm>
            <a:off x="4081822" y="2310139"/>
            <a:ext cx="44005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Vai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trò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của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6CD7B78-3EDF-00D6-8DB1-34B4B5DE80FB}"/>
              </a:ext>
            </a:extLst>
          </p:cNvPr>
          <p:cNvSpPr/>
          <p:nvPr/>
        </p:nvSpPr>
        <p:spPr>
          <a:xfrm>
            <a:off x="0" y="0"/>
            <a:ext cx="2423532" cy="5143500"/>
          </a:xfrm>
          <a:prstGeom prst="rect">
            <a:avLst/>
          </a:prstGeom>
          <a:solidFill>
            <a:srgbClr val="CEDCDB"/>
          </a:solidFill>
          <a:ln>
            <a:solidFill>
              <a:srgbClr val="CEDCD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B8DC656C-DC05-8DE0-9960-87E071B6A68F}"/>
              </a:ext>
            </a:extLst>
          </p:cNvPr>
          <p:cNvSpPr txBox="1"/>
          <p:nvPr/>
        </p:nvSpPr>
        <p:spPr>
          <a:xfrm>
            <a:off x="257722" y="873021"/>
            <a:ext cx="1889203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Nội</a:t>
            </a:r>
            <a:r>
              <a:rPr lang="en-US" sz="5200" dirty="0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dung </a:t>
            </a:r>
            <a:r>
              <a:rPr lang="en-US" sz="52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bài</a:t>
            </a:r>
            <a:r>
              <a:rPr lang="en-US" sz="5200" dirty="0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 </a:t>
            </a:r>
            <a:r>
              <a:rPr lang="en-US" sz="5200" dirty="0" err="1">
                <a:ln w="12700">
                  <a:solidFill>
                    <a:srgbClr val="FFFFFF"/>
                  </a:solidFill>
                </a:ln>
                <a:solidFill>
                  <a:srgbClr val="6C9693"/>
                </a:solidFill>
                <a:latin typeface="#9Slide07 Crocante" panose="02000000000000000000" pitchFamily="2" charset="0"/>
              </a:rPr>
              <a:t>học</a:t>
            </a:r>
            <a:endParaRPr lang="en-US" sz="5200" dirty="0">
              <a:ln w="12700">
                <a:solidFill>
                  <a:srgbClr val="FFFFFF"/>
                </a:solidFill>
              </a:ln>
              <a:solidFill>
                <a:srgbClr val="6C9693"/>
              </a:solidFill>
              <a:latin typeface="#9Slide07 Crocante" panose="020000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39" grpId="0"/>
      <p:bldP spid="140" grpId="0"/>
      <p:bldP spid="12" grpId="0" animBg="1"/>
      <p:bldP spid="1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F8679CE1-5001-D4E7-739C-84403A9C1276}"/>
              </a:ext>
            </a:extLst>
          </p:cNvPr>
          <p:cNvSpPr txBox="1"/>
          <p:nvPr/>
        </p:nvSpPr>
        <p:spPr>
          <a:xfrm>
            <a:off x="356339" y="-12167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6C9693"/>
                </a:solidFill>
                <a:latin typeface="#9Slide07 SVNAppleberry" panose="02040603050506020204" pitchFamily="18" charset="0"/>
              </a:rPr>
              <a:t>I. Đa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AEA166A-E7CE-9B89-238D-B260C58B40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3484" y="575070"/>
            <a:ext cx="4306529" cy="440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858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CC08933-42C5-1E2C-8824-01948BA7F6D7}"/>
              </a:ext>
            </a:extLst>
          </p:cNvPr>
          <p:cNvSpPr txBox="1"/>
          <p:nvPr/>
        </p:nvSpPr>
        <p:spPr>
          <a:xfrm>
            <a:off x="356339" y="-12167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C57F2B2-7090-D7DE-412C-55AE29D7B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5F9CD13-B0A6-3FCD-6709-3D365EE79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8510" y="639177"/>
            <a:ext cx="315658" cy="61764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AE06125-C4BD-A944-0D5C-C81DFEF9EE9A}"/>
              </a:ext>
            </a:extLst>
          </p:cNvPr>
          <p:cNvGrpSpPr/>
          <p:nvPr/>
        </p:nvGrpSpPr>
        <p:grpSpPr>
          <a:xfrm>
            <a:off x="817788" y="3115659"/>
            <a:ext cx="7508423" cy="635713"/>
            <a:chOff x="2909461" y="5746725"/>
            <a:chExt cx="7508423" cy="63571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AC6EED3-7911-0124-0C37-8D90FC673B2E}"/>
                </a:ext>
              </a:extLst>
            </p:cNvPr>
            <p:cNvSpPr txBox="1"/>
            <p:nvPr/>
          </p:nvSpPr>
          <p:spPr>
            <a:xfrm>
              <a:off x="3530860" y="5864527"/>
              <a:ext cx="688702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thuộc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giới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Nguyên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có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đặc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điểm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gì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?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5B10B86-531A-41D5-C458-E42459A58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909461" y="5746725"/>
              <a:ext cx="621399" cy="635713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B0151A5F-9E95-45FB-F545-1F921B205BE9}"/>
              </a:ext>
            </a:extLst>
          </p:cNvPr>
          <p:cNvSpPr txBox="1"/>
          <p:nvPr/>
        </p:nvSpPr>
        <p:spPr>
          <a:xfrm>
            <a:off x="1675315" y="3857112"/>
            <a:ext cx="592662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Cấu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tạo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từ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tế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nhân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thực</a:t>
            </a:r>
            <a:endParaRPr lang="en-US" sz="2000" dirty="0">
              <a:solidFill>
                <a:schemeClr val="tx2">
                  <a:lumMod val="10000"/>
                </a:schemeClr>
              </a:solidFill>
              <a:latin typeface="#9Slide03 Quicksand" panose="00000500000000000000" pitchFamily="2" charset="0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Phần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lớn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là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đơn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bào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kích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thước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hiển</a:t>
            </a:r>
            <a:r>
              <a:rPr lang="en-US" sz="2000" dirty="0">
                <a:solidFill>
                  <a:schemeClr val="tx2">
                    <a:lumMod val="10000"/>
                  </a:schemeClr>
                </a:solidFill>
                <a:latin typeface="#9Slide03 Quicksand" panose="00000500000000000000" pitchFamily="2" charset="0"/>
              </a:rPr>
              <a:t> vi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44DD7CD-8F7B-2D9D-8518-DE5852F875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6961" y="639177"/>
            <a:ext cx="6231194" cy="240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6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81656A-5D57-BC73-1A1F-A8F4A256A25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511052"/>
            <a:ext cx="2853813" cy="141517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0272A68-47C0-A551-BAF9-C1027E3C25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82960" y="405580"/>
            <a:ext cx="1583393" cy="157836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5E212F8-93DB-86AC-DCF7-2194A27CD8B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42797" y="511052"/>
            <a:ext cx="1448360" cy="140173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32DD3D-40BB-FEFB-B152-CDDFB0C640F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5157" y="2282116"/>
            <a:ext cx="1721372" cy="14163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6B659DF-485F-02E8-3818-4CE12C31989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68510" y="2571750"/>
            <a:ext cx="2072747" cy="121757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19AEDF2-A534-BA05-5D4E-5CD98B7076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1586" y="2514600"/>
            <a:ext cx="2573595" cy="12175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95B7D12-DAB3-EF47-D701-C842D52BDD4B}"/>
              </a:ext>
            </a:extLst>
          </p:cNvPr>
          <p:cNvSpPr txBox="1"/>
          <p:nvPr/>
        </p:nvSpPr>
        <p:spPr>
          <a:xfrm>
            <a:off x="356339" y="-12167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E48BF4A-CDFC-A984-8B8B-27140EB7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FB2FE33E-9F4E-E4F3-5614-5596FA2E03AF}"/>
              </a:ext>
            </a:extLst>
          </p:cNvPr>
          <p:cNvSpPr txBox="1"/>
          <p:nvPr/>
        </p:nvSpPr>
        <p:spPr>
          <a:xfrm>
            <a:off x="3847819" y="3698445"/>
            <a:ext cx="144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Trùng giày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5934B8D-1C2B-1D9D-7AB2-C44B930EF2C9}"/>
              </a:ext>
            </a:extLst>
          </p:cNvPr>
          <p:cNvSpPr txBox="1"/>
          <p:nvPr/>
        </p:nvSpPr>
        <p:spPr>
          <a:xfrm>
            <a:off x="887020" y="3697287"/>
            <a:ext cx="1839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Trùng </a:t>
            </a:r>
            <a:r>
              <a:rPr lang="en-US" sz="1800" dirty="0" err="1">
                <a:latin typeface="#9Slide03 Quicksand" panose="00000500000000000000" pitchFamily="2" charset="0"/>
              </a:rPr>
              <a:t>biến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hình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96582B3-D509-0FE0-4F64-D7F26E3C2E23}"/>
              </a:ext>
            </a:extLst>
          </p:cNvPr>
          <p:cNvSpPr txBox="1"/>
          <p:nvPr/>
        </p:nvSpPr>
        <p:spPr>
          <a:xfrm>
            <a:off x="6642797" y="1856216"/>
            <a:ext cx="144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Tảo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silic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32B18BB-E6D7-3FAF-D606-E33144119279}"/>
              </a:ext>
            </a:extLst>
          </p:cNvPr>
          <p:cNvSpPr txBox="1"/>
          <p:nvPr/>
        </p:nvSpPr>
        <p:spPr>
          <a:xfrm>
            <a:off x="3568511" y="1912785"/>
            <a:ext cx="2006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Tảo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lục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đơn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bào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487520A-F109-A5F2-AA08-EF0DA116EF4F}"/>
              </a:ext>
            </a:extLst>
          </p:cNvPr>
          <p:cNvSpPr txBox="1"/>
          <p:nvPr/>
        </p:nvSpPr>
        <p:spPr>
          <a:xfrm>
            <a:off x="6487034" y="3698445"/>
            <a:ext cx="1706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err="1">
                <a:latin typeface="#9Slide03 Quicksand" panose="00000500000000000000" pitchFamily="2" charset="0"/>
              </a:rPr>
              <a:t>Trùng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sốt</a:t>
            </a:r>
            <a:r>
              <a:rPr lang="en-US" sz="1800" dirty="0">
                <a:latin typeface="#9Slide03 Quicksand" panose="00000500000000000000" pitchFamily="2" charset="0"/>
              </a:rPr>
              <a:t> </a:t>
            </a:r>
            <a:r>
              <a:rPr lang="en-US" sz="1800" dirty="0" err="1">
                <a:latin typeface="#9Slide03 Quicksand" panose="00000500000000000000" pitchFamily="2" charset="0"/>
              </a:rPr>
              <a:t>rét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26D89DB9-F486-006B-78B4-507AC72292CD}"/>
              </a:ext>
            </a:extLst>
          </p:cNvPr>
          <p:cNvSpPr txBox="1"/>
          <p:nvPr/>
        </p:nvSpPr>
        <p:spPr>
          <a:xfrm>
            <a:off x="1005157" y="1912785"/>
            <a:ext cx="1448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800" dirty="0">
                <a:latin typeface="#9Slide03 Quicksand" panose="00000500000000000000" pitchFamily="2" charset="0"/>
              </a:rPr>
              <a:t>Trùng </a:t>
            </a:r>
            <a:r>
              <a:rPr lang="en-US" sz="1800" dirty="0" err="1">
                <a:latin typeface="#9Slide03 Quicksand" panose="00000500000000000000" pitchFamily="2" charset="0"/>
              </a:rPr>
              <a:t>roi</a:t>
            </a:r>
            <a:endParaRPr lang="en-VN" sz="1800" dirty="0">
              <a:latin typeface="#9Slide03 Quicksand" panose="00000500000000000000" pitchFamily="2" charset="0"/>
            </a:endParaRP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9894617D-2052-FE03-A97F-4DC11398EB1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98510" y="639177"/>
            <a:ext cx="315658" cy="61764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EC8EE0DC-814F-557E-4AFA-2201F2ACAB24}"/>
              </a:ext>
            </a:extLst>
          </p:cNvPr>
          <p:cNvGrpSpPr/>
          <p:nvPr/>
        </p:nvGrpSpPr>
        <p:grpSpPr>
          <a:xfrm>
            <a:off x="1361233" y="4287051"/>
            <a:ext cx="6421530" cy="635713"/>
            <a:chOff x="2909461" y="5746725"/>
            <a:chExt cx="6421530" cy="635713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36AD257-A5C5-C4B9-DF9C-3A1E74FA35EB}"/>
                </a:ext>
              </a:extLst>
            </p:cNvPr>
            <p:cNvSpPr txBox="1"/>
            <p:nvPr/>
          </p:nvSpPr>
          <p:spPr>
            <a:xfrm>
              <a:off x="3530860" y="5864527"/>
              <a:ext cx="580013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Nhận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xét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về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hình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dạng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nguyên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sinh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vật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CB46D7ED-2D7E-CD78-2F72-02845505B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09461" y="5746725"/>
              <a:ext cx="621399" cy="635713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D757D0FA-1861-0F4F-B69F-7FEF2320AB5B}"/>
              </a:ext>
            </a:extLst>
          </p:cNvPr>
          <p:cNvSpPr txBox="1"/>
          <p:nvPr/>
        </p:nvSpPr>
        <p:spPr>
          <a:xfrm>
            <a:off x="646833" y="4214878"/>
            <a:ext cx="78503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err="1">
                <a:latin typeface="#9Slide03 Quicksand" panose="00000500000000000000" pitchFamily="2" charset="0"/>
              </a:rPr>
              <a:t>Nguyên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sinh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vật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nhiều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khác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nhau</a:t>
            </a:r>
            <a:r>
              <a:rPr lang="en-US" sz="2000" dirty="0">
                <a:latin typeface="#9Slide03 Quicksand" panose="00000500000000000000" pitchFamily="2" charset="0"/>
              </a:rPr>
              <a:t>, </a:t>
            </a:r>
            <a:r>
              <a:rPr lang="en-US" sz="2000" dirty="0" err="1">
                <a:latin typeface="#9Slide03 Quicksand" panose="00000500000000000000" pitchFamily="2" charset="0"/>
              </a:rPr>
              <a:t>có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loài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dạng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cơ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thể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luôn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thay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đổi</a:t>
            </a:r>
            <a:r>
              <a:rPr lang="en-US" sz="2000" dirty="0">
                <a:latin typeface="#9Slide03 Quicksand" panose="00000500000000000000" pitchFamily="2" charset="0"/>
              </a:rPr>
              <a:t> (</a:t>
            </a:r>
            <a:r>
              <a:rPr lang="en-US" sz="2000" dirty="0" err="1">
                <a:latin typeface="#9Slide03 Quicksand" panose="00000500000000000000" pitchFamily="2" charset="0"/>
              </a:rPr>
              <a:t>trùng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biến</a:t>
            </a:r>
            <a:r>
              <a:rPr lang="en-US" sz="2000" dirty="0">
                <a:latin typeface="#9Slide03 Quicksand" panose="00000500000000000000" pitchFamily="2" charset="0"/>
              </a:rPr>
              <a:t> </a:t>
            </a:r>
            <a:r>
              <a:rPr lang="en-US" sz="2000" dirty="0" err="1">
                <a:latin typeface="#9Slide03 Quicksand" panose="00000500000000000000" pitchFamily="2" charset="0"/>
              </a:rPr>
              <a:t>hình</a:t>
            </a:r>
            <a:r>
              <a:rPr lang="en-US" sz="2000" dirty="0">
                <a:latin typeface="#9Slide03 Quicksand" panose="00000500000000000000" pitchFamily="2" charset="0"/>
              </a:rPr>
              <a:t>).</a:t>
            </a:r>
            <a:endParaRPr lang="en-VN" sz="2000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2272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4" grpId="0"/>
      <p:bldP spid="45" grpId="0"/>
      <p:bldP spid="46" grpId="0"/>
      <p:bldP spid="47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FC85F650-82A4-F78A-74F0-52C44221A9E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252" y="727176"/>
            <a:ext cx="1448359" cy="718223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186FF85D-80A9-3D97-1DF6-024145B20E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6163" y="652101"/>
            <a:ext cx="835148" cy="83249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73FD13-7708-00C4-C957-202EB58238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0399" y="608465"/>
            <a:ext cx="920550" cy="89091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0630CF00-228D-5161-E5EC-D9FA9A1CE4C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8505" y="2685743"/>
            <a:ext cx="899547" cy="74013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1C1627E-2041-FD85-BB47-A4EC47F68DC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8881" y="2735817"/>
            <a:ext cx="1180470" cy="69343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6EFC9D2-7DBA-182F-0825-C05DD94A278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0390" y="2735817"/>
            <a:ext cx="1635727" cy="7738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951AF48-FE88-BEA7-DA6A-8E6094398362}"/>
              </a:ext>
            </a:extLst>
          </p:cNvPr>
          <p:cNvSpPr txBox="1"/>
          <p:nvPr/>
        </p:nvSpPr>
        <p:spPr>
          <a:xfrm>
            <a:off x="356339" y="-12167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2FEA87-401A-18F5-F389-704C850D821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graphicFrame>
        <p:nvGraphicFramePr>
          <p:cNvPr id="18" name="Table 18">
            <a:extLst>
              <a:ext uri="{FF2B5EF4-FFF2-40B4-BE49-F238E27FC236}">
                <a16:creationId xmlns:a16="http://schemas.microsoft.com/office/drawing/2014/main" id="{88910745-E2B9-D2B3-408D-1B7DD67B65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767282"/>
              </p:ext>
            </p:extLst>
          </p:nvPr>
        </p:nvGraphicFramePr>
        <p:xfrm>
          <a:off x="338753" y="608465"/>
          <a:ext cx="8466489" cy="4298514"/>
        </p:xfrm>
        <a:graphic>
          <a:graphicData uri="http://schemas.openxmlformats.org/drawingml/2006/table">
            <a:tbl>
              <a:tblPr firstRow="1" bandRow="1">
                <a:tableStyleId>{2FF10D3D-AA06-4B37-9BA4-0DB04CBF3F43}</a:tableStyleId>
              </a:tblPr>
              <a:tblGrid>
                <a:gridCol w="2822163">
                  <a:extLst>
                    <a:ext uri="{9D8B030D-6E8A-4147-A177-3AD203B41FA5}">
                      <a16:colId xmlns:a16="http://schemas.microsoft.com/office/drawing/2014/main" val="488287726"/>
                    </a:ext>
                  </a:extLst>
                </a:gridCol>
                <a:gridCol w="2822163">
                  <a:extLst>
                    <a:ext uri="{9D8B030D-6E8A-4147-A177-3AD203B41FA5}">
                      <a16:colId xmlns:a16="http://schemas.microsoft.com/office/drawing/2014/main" val="2637827087"/>
                    </a:ext>
                  </a:extLst>
                </a:gridCol>
                <a:gridCol w="2822163">
                  <a:extLst>
                    <a:ext uri="{9D8B030D-6E8A-4147-A177-3AD203B41FA5}">
                      <a16:colId xmlns:a16="http://schemas.microsoft.com/office/drawing/2014/main" val="1924279430"/>
                    </a:ext>
                  </a:extLst>
                </a:gridCol>
              </a:tblGrid>
              <a:tr h="201806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4542592"/>
                  </a:ext>
                </a:extLst>
              </a:tr>
              <a:tr h="22804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6C96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032895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94357D86-3607-4D31-6C52-5A79CFD1DD7C}"/>
              </a:ext>
            </a:extLst>
          </p:cNvPr>
          <p:cNvSpPr txBox="1"/>
          <p:nvPr/>
        </p:nvSpPr>
        <p:spPr>
          <a:xfrm>
            <a:off x="3789226" y="3424628"/>
            <a:ext cx="1448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latin typeface="#9Slide03 Quicksand" panose="00000500000000000000" pitchFamily="2" charset="0"/>
              </a:rPr>
              <a:t>Trùng giày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3CDDA-19E2-6647-D182-298F5074EE55}"/>
              </a:ext>
            </a:extLst>
          </p:cNvPr>
          <p:cNvSpPr txBox="1"/>
          <p:nvPr/>
        </p:nvSpPr>
        <p:spPr>
          <a:xfrm>
            <a:off x="708733" y="3422953"/>
            <a:ext cx="18395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latin typeface="#9Slide03 Quicksand" panose="00000500000000000000" pitchFamily="2" charset="0"/>
              </a:rPr>
              <a:t>Trùng </a:t>
            </a:r>
            <a:r>
              <a:rPr lang="en-US" dirty="0" err="1">
                <a:latin typeface="#9Slide03 Quicksand" panose="00000500000000000000" pitchFamily="2" charset="0"/>
              </a:rPr>
              <a:t>biến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hình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A442D0C-D222-7C0E-AA13-EA11BD70AC86}"/>
              </a:ext>
            </a:extLst>
          </p:cNvPr>
          <p:cNvSpPr txBox="1"/>
          <p:nvPr/>
        </p:nvSpPr>
        <p:spPr>
          <a:xfrm>
            <a:off x="6716009" y="1408521"/>
            <a:ext cx="1448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Tảo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silic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16B6BD-CD34-CC0C-2F50-61D1A38BFA75}"/>
              </a:ext>
            </a:extLst>
          </p:cNvPr>
          <p:cNvSpPr txBox="1"/>
          <p:nvPr/>
        </p:nvSpPr>
        <p:spPr>
          <a:xfrm>
            <a:off x="3503130" y="1414753"/>
            <a:ext cx="2006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Tảo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lục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đơn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bào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A39E44-BE04-E398-894E-55C12C120DB3}"/>
              </a:ext>
            </a:extLst>
          </p:cNvPr>
          <p:cNvSpPr txBox="1"/>
          <p:nvPr/>
        </p:nvSpPr>
        <p:spPr>
          <a:xfrm>
            <a:off x="6441442" y="3424628"/>
            <a:ext cx="17068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latin typeface="#9Slide03 Quicksand" panose="00000500000000000000" pitchFamily="2" charset="0"/>
              </a:rPr>
              <a:t>Trùng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sốt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rét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A582B54-3DFD-A4C2-D631-73F4A302F07D}"/>
              </a:ext>
            </a:extLst>
          </p:cNvPr>
          <p:cNvSpPr txBox="1"/>
          <p:nvPr/>
        </p:nvSpPr>
        <p:spPr>
          <a:xfrm>
            <a:off x="904309" y="1414753"/>
            <a:ext cx="1448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dirty="0">
                <a:latin typeface="#9Slide03 Quicksand" panose="00000500000000000000" pitchFamily="2" charset="0"/>
              </a:rPr>
              <a:t>Trùng </a:t>
            </a:r>
            <a:r>
              <a:rPr lang="en-US" dirty="0" err="1">
                <a:latin typeface="#9Slide03 Quicksand" panose="00000500000000000000" pitchFamily="2" charset="0"/>
              </a:rPr>
              <a:t>roi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DF6A489-E418-9605-A227-63DF7D60313F}"/>
              </a:ext>
            </a:extLst>
          </p:cNvPr>
          <p:cNvSpPr txBox="1"/>
          <p:nvPr/>
        </p:nvSpPr>
        <p:spPr>
          <a:xfrm>
            <a:off x="408844" y="1734102"/>
            <a:ext cx="221022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ở </a:t>
            </a:r>
            <a:r>
              <a:rPr lang="en-US" dirty="0" err="1">
                <a:latin typeface="#9Slide03 Quicksand" panose="00000500000000000000" pitchFamily="2" charset="0"/>
              </a:rPr>
              <a:t>bề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mặt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ao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hồ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dirty="0">
                <a:latin typeface="#9Slide03 Quicksand" panose="00000500000000000000" pitchFamily="2" charset="0"/>
              </a:rPr>
              <a:t>Di </a:t>
            </a:r>
            <a:r>
              <a:rPr lang="en-US" dirty="0" err="1">
                <a:latin typeface="#9Slide03 Quicksand" panose="00000500000000000000" pitchFamily="2" charset="0"/>
              </a:rPr>
              <a:t>chuyển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bằng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roi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bơi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5576A6C-3D60-791C-D73F-4AD2272E1CF2}"/>
              </a:ext>
            </a:extLst>
          </p:cNvPr>
          <p:cNvSpPr txBox="1"/>
          <p:nvPr/>
        </p:nvSpPr>
        <p:spPr>
          <a:xfrm>
            <a:off x="408844" y="3800928"/>
            <a:ext cx="2678388" cy="1031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ở </a:t>
            </a:r>
            <a:r>
              <a:rPr lang="en-US" dirty="0" err="1">
                <a:latin typeface="#9Slide03 Quicksand" panose="00000500000000000000" pitchFamily="2" charset="0"/>
              </a:rPr>
              <a:t>bề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mặt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ao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hồ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Hình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dạng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luôn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thay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đổi</a:t>
            </a:r>
            <a:r>
              <a:rPr lang="en-US" dirty="0">
                <a:latin typeface="#9Slide03 Quicksand" panose="00000500000000000000" pitchFamily="2" charset="0"/>
              </a:rPr>
              <a:t> do </a:t>
            </a:r>
            <a:r>
              <a:rPr lang="en-US" dirty="0" err="1">
                <a:latin typeface="#9Slide03 Quicksand" panose="00000500000000000000" pitchFamily="2" charset="0"/>
              </a:rPr>
              <a:t>hình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thành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chân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giả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để</a:t>
            </a:r>
            <a:r>
              <a:rPr lang="en-US" dirty="0">
                <a:latin typeface="#9Slide03 Quicksand" panose="00000500000000000000" pitchFamily="2" charset="0"/>
              </a:rPr>
              <a:t> di </a:t>
            </a:r>
            <a:r>
              <a:rPr lang="en-US" dirty="0" err="1">
                <a:latin typeface="#9Slide03 Quicksand" panose="00000500000000000000" pitchFamily="2" charset="0"/>
              </a:rPr>
              <a:t>chuyển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và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bắt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mồi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9BE0C3-532A-A3FE-97F1-FFF75FBFF807}"/>
              </a:ext>
            </a:extLst>
          </p:cNvPr>
          <p:cNvSpPr txBox="1"/>
          <p:nvPr/>
        </p:nvSpPr>
        <p:spPr>
          <a:xfrm>
            <a:off x="3182205" y="1734102"/>
            <a:ext cx="27618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ở </a:t>
            </a:r>
            <a:r>
              <a:rPr lang="en-US" dirty="0" err="1">
                <a:latin typeface="#9Slide03 Quicksand" panose="00000500000000000000" pitchFamily="2" charset="0"/>
              </a:rPr>
              <a:t>các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ao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mương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rãnh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và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nơi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đất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ẩm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Tế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bào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có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lục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lạp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chứa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diệp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lục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0BAEC7-06FF-8A50-2312-730E9FB68177}"/>
              </a:ext>
            </a:extLst>
          </p:cNvPr>
          <p:cNvSpPr txBox="1"/>
          <p:nvPr/>
        </p:nvSpPr>
        <p:spPr>
          <a:xfrm>
            <a:off x="3214754" y="3800928"/>
            <a:ext cx="2678388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ở </a:t>
            </a:r>
            <a:r>
              <a:rPr lang="en-US" dirty="0" err="1">
                <a:latin typeface="#9Slide03 Quicksand" panose="00000500000000000000" pitchFamily="2" charset="0"/>
              </a:rPr>
              <a:t>bề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mặt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nước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cống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rãnh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bề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mặt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nước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đục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dirty="0">
                <a:latin typeface="#9Slide03 Quicksand" panose="00000500000000000000" pitchFamily="2" charset="0"/>
              </a:rPr>
              <a:t>Di </a:t>
            </a:r>
            <a:r>
              <a:rPr lang="en-US" dirty="0" err="1">
                <a:latin typeface="#9Slide03 Quicksand" panose="00000500000000000000" pitchFamily="2" charset="0"/>
              </a:rPr>
              <a:t>chuyển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bằng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lông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bơi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8E3AE44A-913B-13EA-5640-F7962D95647C}"/>
              </a:ext>
            </a:extLst>
          </p:cNvPr>
          <p:cNvSpPr txBox="1"/>
          <p:nvPr/>
        </p:nvSpPr>
        <p:spPr>
          <a:xfrm>
            <a:off x="6058206" y="3800928"/>
            <a:ext cx="2676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bắt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buộc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trong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tuyến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nước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bọt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của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muỗi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Anophen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trong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máu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của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người</a:t>
            </a:r>
            <a:r>
              <a:rPr lang="en-US" dirty="0">
                <a:latin typeface="#9Slide03 Quicksand" panose="00000500000000000000" pitchFamily="2" charset="0"/>
              </a:rPr>
              <a:t>; </a:t>
            </a:r>
            <a:r>
              <a:rPr lang="en-US" dirty="0" err="1">
                <a:latin typeface="#9Slide03 Quicksand" panose="00000500000000000000" pitchFamily="2" charset="0"/>
              </a:rPr>
              <a:t>gây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bệnh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sốt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rét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  <a:endParaRPr lang="en-VN" dirty="0">
              <a:latin typeface="#9Slide03 Quicksand" panose="00000500000000000000" pitchFamily="2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154EDCD-C4CD-E825-6E03-8386E81DD193}"/>
              </a:ext>
            </a:extLst>
          </p:cNvPr>
          <p:cNvSpPr txBox="1"/>
          <p:nvPr/>
        </p:nvSpPr>
        <p:spPr>
          <a:xfrm>
            <a:off x="6015779" y="1731278"/>
            <a:ext cx="2761803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trôi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nổi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hoặc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sống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bám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dưới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nước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trên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đất</a:t>
            </a:r>
            <a:r>
              <a:rPr lang="en-US" dirty="0">
                <a:latin typeface="#9Slide03 Quicksand" panose="00000500000000000000" pitchFamily="2" charset="0"/>
              </a:rPr>
              <a:t>, </a:t>
            </a:r>
            <a:r>
              <a:rPr lang="en-US" dirty="0" err="1">
                <a:latin typeface="#9Slide03 Quicksand" panose="00000500000000000000" pitchFamily="2" charset="0"/>
              </a:rPr>
              <a:t>đá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ẩm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</a:p>
          <a:p>
            <a:pPr algn="just">
              <a:spcAft>
                <a:spcPts val="600"/>
              </a:spcAft>
            </a:pPr>
            <a:r>
              <a:rPr lang="en-US" dirty="0" err="1">
                <a:latin typeface="#9Slide03 Quicksand" panose="00000500000000000000" pitchFamily="2" charset="0"/>
              </a:rPr>
              <a:t>Tế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bào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có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lục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lạp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chứa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diệp</a:t>
            </a:r>
            <a:r>
              <a:rPr lang="en-US" dirty="0">
                <a:latin typeface="#9Slide03 Quicksand" panose="00000500000000000000" pitchFamily="2" charset="0"/>
              </a:rPr>
              <a:t> </a:t>
            </a:r>
            <a:r>
              <a:rPr lang="en-US" dirty="0" err="1">
                <a:latin typeface="#9Slide03 Quicksand" panose="00000500000000000000" pitchFamily="2" charset="0"/>
              </a:rPr>
              <a:t>lục</a:t>
            </a:r>
            <a:r>
              <a:rPr lang="en-US" dirty="0">
                <a:latin typeface="#9Slide03 Quicksand" panose="00000500000000000000" pitchFamily="2" charset="0"/>
              </a:rPr>
              <a:t>.</a:t>
            </a:r>
            <a:endParaRPr lang="en-VN" dirty="0"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621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/>
      <p:bldP spid="36" grpId="0"/>
      <p:bldP spid="3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CEC6D8-AED3-085F-96C0-0B5D7F1B54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7723" y="511053"/>
            <a:ext cx="3022354" cy="389868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614DD21-A1E6-5305-B4FE-906085ECDAA7}"/>
              </a:ext>
            </a:extLst>
          </p:cNvPr>
          <p:cNvSpPr txBox="1"/>
          <p:nvPr/>
        </p:nvSpPr>
        <p:spPr>
          <a:xfrm>
            <a:off x="356339" y="-12167"/>
            <a:ext cx="3895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Đa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dạng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nguyên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sinh</a:t>
            </a:r>
            <a:r>
              <a:rPr lang="en-US" sz="2800" dirty="0">
                <a:solidFill>
                  <a:srgbClr val="6C9693"/>
                </a:solidFill>
                <a:latin typeface="#9Slide07 SVNAppleberry" panose="02040603050506020204" pitchFamily="18" charset="0"/>
              </a:rPr>
              <a:t> </a:t>
            </a:r>
            <a:r>
              <a:rPr lang="en-US" sz="2800" dirty="0" err="1">
                <a:solidFill>
                  <a:srgbClr val="6C9693"/>
                </a:solidFill>
                <a:latin typeface="#9Slide07 SVNAppleberry" panose="02040603050506020204" pitchFamily="18" charset="0"/>
              </a:rPr>
              <a:t>vật</a:t>
            </a:r>
            <a:endParaRPr lang="en-US" sz="2800" dirty="0">
              <a:solidFill>
                <a:srgbClr val="6C9693"/>
              </a:solidFill>
              <a:latin typeface="#9Slide07 SVNAppleberry" panose="0204060305050602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711A707-EA9C-2AFE-7ECB-CEA8360559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99536">
            <a:off x="138561" y="108352"/>
            <a:ext cx="211795" cy="346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1A41854-E1C7-719A-3C44-E98BCBEF06B9}"/>
              </a:ext>
            </a:extLst>
          </p:cNvPr>
          <p:cNvSpPr txBox="1"/>
          <p:nvPr/>
        </p:nvSpPr>
        <p:spPr>
          <a:xfrm>
            <a:off x="3127723" y="3855144"/>
            <a:ext cx="17605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400" dirty="0">
                <a:latin typeface="#9Slide03 Quicksand" panose="00000500000000000000" pitchFamily="2" charset="0"/>
              </a:rPr>
              <a:t>Trùng giày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82EB07A-B6BF-AC0E-CD65-88132C21527D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4717915" y="2327701"/>
            <a:ext cx="175312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Rectangle 25">
            <a:extLst>
              <a:ext uri="{FF2B5EF4-FFF2-40B4-BE49-F238E27FC236}">
                <a16:creationId xmlns:a16="http://schemas.microsoft.com/office/drawing/2014/main" id="{7CFB9F1B-5C72-67AC-4915-A59AB2A8D7C4}"/>
              </a:ext>
            </a:extLst>
          </p:cNvPr>
          <p:cNvSpPr/>
          <p:nvPr/>
        </p:nvSpPr>
        <p:spPr>
          <a:xfrm>
            <a:off x="6471041" y="2060059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5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EC056EA-BD55-5A18-B3CB-51C765B02B7F}"/>
              </a:ext>
            </a:extLst>
          </p:cNvPr>
          <p:cNvCxnSpPr>
            <a:cxnSpLocks/>
            <a:stCxn id="29" idx="3"/>
          </p:cNvCxnSpPr>
          <p:nvPr/>
        </p:nvCxnSpPr>
        <p:spPr>
          <a:xfrm>
            <a:off x="2672960" y="3412954"/>
            <a:ext cx="1768411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F8B9DA79-7842-5650-4880-33AE3B5F8A7B}"/>
              </a:ext>
            </a:extLst>
          </p:cNvPr>
          <p:cNvSpPr/>
          <p:nvPr/>
        </p:nvSpPr>
        <p:spPr>
          <a:xfrm>
            <a:off x="1234968" y="3145312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3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B292BE3-1D2C-F42A-A2B9-5D0C632AAAFE}"/>
              </a:ext>
            </a:extLst>
          </p:cNvPr>
          <p:cNvSpPr/>
          <p:nvPr/>
        </p:nvSpPr>
        <p:spPr>
          <a:xfrm>
            <a:off x="1234967" y="1919733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2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2FC9E89-3919-366F-26F7-86923C672E21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2672959" y="2187375"/>
            <a:ext cx="1017892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43E267-D7CC-A17E-99D9-8C208222430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4604787" y="1245254"/>
            <a:ext cx="186625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F661C9DA-9006-13E5-C3AA-EA383648094E}"/>
              </a:ext>
            </a:extLst>
          </p:cNvPr>
          <p:cNvSpPr/>
          <p:nvPr/>
        </p:nvSpPr>
        <p:spPr>
          <a:xfrm>
            <a:off x="6471041" y="977612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4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E3FD510-0361-E0B3-F584-11E62555716E}"/>
              </a:ext>
            </a:extLst>
          </p:cNvPr>
          <p:cNvSpPr/>
          <p:nvPr/>
        </p:nvSpPr>
        <p:spPr>
          <a:xfrm>
            <a:off x="1234967" y="939416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1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8D0EEA5-5D41-94B8-AECB-7CF92E3CDEDA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2672959" y="1207058"/>
            <a:ext cx="116046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2F90AC7-90B0-3CE2-9378-AEFF9534BB1B}"/>
              </a:ext>
            </a:extLst>
          </p:cNvPr>
          <p:cNvCxnSpPr>
            <a:cxnSpLocks/>
            <a:endCxn id="51" idx="1"/>
          </p:cNvCxnSpPr>
          <p:nvPr/>
        </p:nvCxnSpPr>
        <p:spPr>
          <a:xfrm>
            <a:off x="4894555" y="3282567"/>
            <a:ext cx="1576486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5499FF85-4113-CE83-20C0-51E70DEDBB03}"/>
              </a:ext>
            </a:extLst>
          </p:cNvPr>
          <p:cNvSpPr/>
          <p:nvPr/>
        </p:nvSpPr>
        <p:spPr>
          <a:xfrm>
            <a:off x="6471041" y="3014925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#9Slide03 Quicksand" panose="00000500000000000000" pitchFamily="2" charset="0"/>
              </a:rPr>
              <a:t>6</a:t>
            </a:r>
          </a:p>
        </p:txBody>
      </p:sp>
      <p:pic>
        <p:nvPicPr>
          <p:cNvPr id="53" name="Graphic 52">
            <a:extLst>
              <a:ext uri="{FF2B5EF4-FFF2-40B4-BE49-F238E27FC236}">
                <a16:creationId xmlns:a16="http://schemas.microsoft.com/office/drawing/2014/main" id="{7E882D9C-7499-0498-B7D9-A825A8EAA5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8510" y="639177"/>
            <a:ext cx="315658" cy="617640"/>
          </a:xfrm>
          <a:prstGeom prst="rect">
            <a:avLst/>
          </a:prstGeom>
        </p:spPr>
      </p:pic>
      <p:grpSp>
        <p:nvGrpSpPr>
          <p:cNvPr id="54" name="Group 53">
            <a:extLst>
              <a:ext uri="{FF2B5EF4-FFF2-40B4-BE49-F238E27FC236}">
                <a16:creationId xmlns:a16="http://schemas.microsoft.com/office/drawing/2014/main" id="{01454B38-3CCE-6C3B-5DE8-6555155A2E52}"/>
              </a:ext>
            </a:extLst>
          </p:cNvPr>
          <p:cNvGrpSpPr/>
          <p:nvPr/>
        </p:nvGrpSpPr>
        <p:grpSpPr>
          <a:xfrm>
            <a:off x="1068332" y="4291936"/>
            <a:ext cx="7101831" cy="635713"/>
            <a:chOff x="2909461" y="5746725"/>
            <a:chExt cx="7101831" cy="635713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F853104F-DF83-B96E-A102-CD2A517AEFE8}"/>
                </a:ext>
              </a:extLst>
            </p:cNvPr>
            <p:cNvSpPr txBox="1"/>
            <p:nvPr/>
          </p:nvSpPr>
          <p:spPr>
            <a:xfrm>
              <a:off x="3530860" y="5864527"/>
              <a:ext cx="648043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Xác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định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các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thành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phần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cấu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tạo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của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trùng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 </a:t>
              </a:r>
              <a:r>
                <a:rPr lang="en-US" sz="2200" dirty="0" err="1">
                  <a:solidFill>
                    <a:srgbClr val="C00000"/>
                  </a:solidFill>
                  <a:latin typeface="#9Slide03 Quicksand" panose="00000500000000000000" pitchFamily="2" charset="0"/>
                </a:rPr>
                <a:t>giày</a:t>
              </a:r>
              <a:r>
                <a:rPr lang="en-US" sz="2200" dirty="0">
                  <a:solidFill>
                    <a:srgbClr val="C00000"/>
                  </a:solidFill>
                  <a:latin typeface="#9Slide03 Quicksand" panose="00000500000000000000" pitchFamily="2" charset="0"/>
                </a:rPr>
                <a:t>.</a:t>
              </a:r>
              <a:endParaRPr lang="en-VN" sz="2200" dirty="0">
                <a:solidFill>
                  <a:srgbClr val="C00000"/>
                </a:solidFill>
                <a:latin typeface="#9Slide03 Quicksand" panose="00000500000000000000" pitchFamily="2" charset="0"/>
              </a:endParaRPr>
            </a:p>
          </p:txBody>
        </p:sp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22BA726-2007-D111-CFF8-96FA51910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09461" y="5746725"/>
              <a:ext cx="621399" cy="635713"/>
            </a:xfrm>
            <a:prstGeom prst="rect">
              <a:avLst/>
            </a:prstGeom>
          </p:spPr>
        </p:pic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1B1A50BB-4A51-DAE0-3F03-0EAACB118123}"/>
              </a:ext>
            </a:extLst>
          </p:cNvPr>
          <p:cNvSpPr/>
          <p:nvPr/>
        </p:nvSpPr>
        <p:spPr>
          <a:xfrm>
            <a:off x="1234967" y="939893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co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bóp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528ABE6-7AAA-CF51-C83B-8BE1A03BA62B}"/>
              </a:ext>
            </a:extLst>
          </p:cNvPr>
          <p:cNvSpPr/>
          <p:nvPr/>
        </p:nvSpPr>
        <p:spPr>
          <a:xfrm>
            <a:off x="1232393" y="1919256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chất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657BEBD1-2FC7-9967-E6B2-8C2E18884D04}"/>
              </a:ext>
            </a:extLst>
          </p:cNvPr>
          <p:cNvSpPr/>
          <p:nvPr/>
        </p:nvSpPr>
        <p:spPr>
          <a:xfrm>
            <a:off x="1234967" y="3138820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Lông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bơi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F68EFEAD-CF8B-644E-ADB9-9BB7A3D28975}"/>
              </a:ext>
            </a:extLst>
          </p:cNvPr>
          <p:cNvSpPr/>
          <p:nvPr/>
        </p:nvSpPr>
        <p:spPr>
          <a:xfrm>
            <a:off x="6471041" y="977611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Màng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tế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2C04186-A3E4-C558-84E9-B57BA5016839}"/>
              </a:ext>
            </a:extLst>
          </p:cNvPr>
          <p:cNvSpPr/>
          <p:nvPr/>
        </p:nvSpPr>
        <p:spPr>
          <a:xfrm>
            <a:off x="6473615" y="2065313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Nhân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A6BE1462-0001-9BB7-A450-54CD14944BB0}"/>
              </a:ext>
            </a:extLst>
          </p:cNvPr>
          <p:cNvSpPr/>
          <p:nvPr/>
        </p:nvSpPr>
        <p:spPr>
          <a:xfrm>
            <a:off x="6473615" y="3020179"/>
            <a:ext cx="1437992" cy="53528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Không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bào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tiêu</a:t>
            </a:r>
            <a:r>
              <a:rPr lang="en-US" sz="1600" dirty="0">
                <a:solidFill>
                  <a:schemeClr val="tx1"/>
                </a:solidFill>
                <a:latin typeface="#9Slide03 Quicksand" panose="00000500000000000000" pitchFamily="2" charset="0"/>
              </a:rPr>
              <a:t> </a:t>
            </a:r>
            <a:r>
              <a:rPr lang="en-US" sz="1600" dirty="0" err="1">
                <a:solidFill>
                  <a:schemeClr val="tx1"/>
                </a:solidFill>
                <a:latin typeface="#9Slide03 Quicksand" panose="00000500000000000000" pitchFamily="2" charset="0"/>
              </a:rPr>
              <a:t>hóa</a:t>
            </a:r>
            <a:endParaRPr lang="en-US" sz="1600" dirty="0">
              <a:solidFill>
                <a:schemeClr val="tx1"/>
              </a:solidFill>
              <a:latin typeface="#9Slide03 Quicksand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545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00"/>
                            </p:stCondLst>
                            <p:childTnLst>
                              <p:par>
                                <p:cTn id="1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1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6" grpId="0" animBg="1"/>
      <p:bldP spid="26" grpId="1" animBg="1"/>
      <p:bldP spid="29" grpId="0" animBg="1"/>
      <p:bldP spid="29" grpId="1" animBg="1"/>
      <p:bldP spid="32" grpId="0" animBg="1"/>
      <p:bldP spid="32" grpId="1" animBg="1"/>
      <p:bldP spid="39" grpId="0" animBg="1"/>
      <p:bldP spid="39" grpId="1" animBg="1"/>
      <p:bldP spid="42" grpId="0" animBg="1"/>
      <p:bldP spid="42" grpId="1" animBg="1"/>
      <p:bldP spid="51" grpId="0" animBg="1"/>
      <p:bldP spid="51" grpId="1" animBg="1"/>
      <p:bldP spid="24" grpId="0" animBg="1"/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Bài 30. p1"/>
  <p:tag name="ISPRING_PLAYERS_CUSTOMIZATION_2" val="UEsDBBQAAgAIAOULIV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AuXflWpmRal5QGAACRFwAAHQAAAHVuaXZlcnNhbC9jb21tb25fbWVzc2FnZXMubG5nrVjPj9tEFL4j8T+MIq0EEhSKBKrQNtXEmd1Y69ipPel2QciatSeb0dqe4B/ZLiduHIErEhIVFFEEEgdOWQGHIP6P8JfwZuykSUtle7uHSptx3/fevPm+997M/r1HcYTmPM2ETO52bt96t4N4EshQJGd3O2N68PadDspyloQskgm/20lkB93rvv7afsSSs4Kdcfj79dcQ2o95lsHPrKt+PfuNRHi3M+r52DCI55k9i/h43Dcd38aui6np2L6Fe8TqdHERCokSlqYsh2D236kQ6gFHFj4hru8ZBEAVtEN9bzwaOS4l/U6XTjnKRFxEGheJDCUyR1kxm8k05yESCcrhv7AgAA/iVEQiv0SxDHmLELwj0/bBvd5ftWxaJj3xh06fQAxFmiBwfmNObMcdYmsHfTK5AfiRSzxiU0jnaOBQp9MdpTzjSc5TNJvKXLbBs8w+BOo7B77hjG3a6XqRCDnauz8mnj55ezzsEXcPQkd71KGwn/Unb6+Fowfg538I9QCcXY9QxxgSMMTuUZkTwyWw0PePTTrodI2UM0WbC5FPkfBmKUgF8TmLipJflZjq3PWwceRTx8ejkd8bU/os7h4LzuusDWc4wvaJbzmHjt8zDyEsGc9YcokseSbfeO+DO49uv//Bm61gPCCUtQuENNL77zYAsqnrWD6gEcu3yUM4bWquFn+OEF1d/WC0s3fG1DJtIPbfX/3z2+rqW0jwqVj+nLRDASo/6HTvj/EJslaL78xa67HrAvUr3pqeriMqQxbRdeREFmjK5hzlEs0Fv9BVA6QhUqgvmtnwIZCwkBS1uus7QwzUArVR1zQUbUEeMk0v3yqLUZFPZQruMhSKjJ1GQDjlU3FNfZ+VqiwZJ1UBg7IWypiJ5Fa962PbcnBfU28InMeHqoZsNgVIO/Ca6HMlprfAxUUSSRaiScoB0PEQm80iEVSltVLDKGKXtVG4+Ni0D0ECjuVBVeuvVzpdkoSonzK12ZYoLvaIC3tZLZ5eXsPU1wLQ1ihfLZ7kKFgtvm8HNDAPBxb8oyqQ3nKRo2T5NEf1lXMXZkTsbfNkurr6sg6hqtvY844dt6/yqMo2QzOWZRcyDXeIu33EdcCmbTigDYNugauuugEGygiYGtKUB3k9GESJNeUrqcG2gZM+1VVDqSwuMkg91KGI51xHK9RWWKBZdsonEiQXcTYv5QDetf5qmW/hsW0M/B7d1FqLFUkwbWgHev1fyWwLpMj4jgxqY6rQ/J7zEApOp2s7bSyco07XOWpjcUI8SDLx6mxs/MA8LPsplMJ1nVrXwYCpshNdVhOHYtNcyCKDFZUSqFb6RLJb7dx4BAYAm5rYekm5LVHXI9uZmHOIIw15WusIuoFB+kpg98fmR/4BNi3d0p+nHrvU4yEL5ywJOJAtYOpML+FbKEL9TdFe+/+0EJ8hllfVf69qHHafPNxrG89Or3mJIlie83iW17lWCavCv04USuIvDaHJ1q/nfzO938jJbM37r3w+O/eKNmdUG8QrZqr5ad10JNUVgcAMA0olMHZEza0Gym3PhFo3EPUXlGd2pn2wcx8xk4lsbm07FYAt0XUxvAHkWEfuwfQTQxdqbqsvKdvh6+tJc/tj0vNMCl3nmJ9mIq/1rPXcuL9qOV+/sW6NsTvNhprUgpBtADzb3L4jEUP8YQPM8ZCsM1C2iJ2dHMsiCrX8I3Gu2wTktoj5iwPyJJWxXo1YtqZ/2abuvUoU5ebc0umoxTy1UXDj89kS8PVPySPYhTHGwLahZh9DqT1qaATyUamwqLcenUBHMcuDKbTjiSySsCFQeTfrkwMMYNWe6fKXGJ2L1eKvuCHKc7GUq6ha/bAViBrroJKSDdjHtsx59klrELWXDUb51JHzR3k90LinqeT5zsEBjHOTSZ0Fxb3dkA8HJjIGy2+aGFaX67XpUF3P4YLc4JJOTVDCjdxYWdkgYxnD0q16v1S98mniYEqxMRiCFj11U7v6Yob+/nr5azJF58uf4jZIawoaztiFq1+lZkMWKQwVVOQRR+QRUxpsg6pejaBa60scoC1/h+0Hq6snaL5a/NEGSJ8vnOxUoGC6XLQx3Tyf9BnkJVs+DqZlhWgD8nzfpVO9lxxG7+RMv8oIlMnV4nFttVO5oObIx/2+fmiCtEQiOC9HjhDup0H14hTJM9kUzBhgG5rMc3g8FHlbQJeQzcORehbRTxCWZOoJ/N/Pf6yzLx8fqxIOVbL8/axGzl9s85tfmX48339n6y39P1BLAwQUAAIACAAuXflWFR5gG6MAAAB/AQAALgAAAHVuaXZlcnNhbC9wbGF5YmFja19hbmRfbmF2aWdhdGlvbl9zZXR0aW5ncy54bWx1kEEKgzAQRfeewhsIXYdA16VFqBcYcZRAkgmZUfD2TURtadNl3vs/w4xiFDF+Yl3VtYJZ6CkQRUucUTXvd7YMC169cSCGfMKCvOdKJjcsUWgjMnrZlB7Bcsr/8GN4a2E9P+IjXjDlQmcc6kupsJlc8rCYaWPdGlCPEdOAL5hz6KG3eMO1J4jD4wzsG//VuZs2mx3eaUAdIrkgqvlAVbrXcfQXUEsDBBQAAgAIAC5d+VYNPB/kAgUAABcZAAAnAAAAdW5pdmVyc2FsL2ZsYXNoX3B1Ymxpc2hpbmdfc2V0dGluZ3MueG1s5VlPbxpHFL/zKUZb5RiwE7txLMByYKlRMDjsuo1VVdawO7BTZme2O7MQcuqtx6rfoFWbqpHaW09YbQ/0i9BP0rcMxmBje3DiyK0PGPbNe7/35v2bN+v8zquQoR6JJRW8YK1n1yxEuCd8yjsF69CtPNyykFSY+5gJTgoWFxbaKWbyUdJiVAYOUQpYJQIYLrcjVbACpaLtXK7f72epjOJ0VbBEAb7MeiLMRTGRhCsS5yKGB/ClBhGR1hTBAAA+oeBTsWImg1BeI+0LP2EEUR8s5zTdFGYVhmVg5TRbC3vdTiwS7pcEEzGKO62C9VHJLq+XH5/yaKgyDQlPfSKLQEzJahv7Pk2twMyhrwkKCO0EYO762oaF+tRXQcF6tJHCAHvuIswEXO8dpzAlAU7gaoofEoV9rLB+1Apj0iYxRIPIoooTAqALtDlORV6pGUGT/AHHIfVcWEGpqwpW2T1u2hW7addL9vFhs6ZNNZZwq27NNpJxatWyfVxvuLZzvOfu11YWcu2X7gpCq1pmDL93dGA3a9X682O30ai51YMzqUkw5tyezy1GMA+RFkk8HycVJGGLY8qgaM4FSxIFZcdw3CGuqFDIqjZmkljoy4h0XiSYUTVIMw2qs0tItCsj4qlmmkYFK00N6wxOA4JhkFuzHN18OkvRJ1sLW89p7WfbWmplHiuFvQCSWZ3m4jzllIumZY09RXtQKOTcHtsJY04SRSJWZ+k8T5yZcAlMvi34guPSZ9QSzJ+5i4Qt4tdxSOY6gNOlvAKc6xZqQ4gZOLIREY4czKHrUAXO9WYAMmlJRdWk21Sm3LsxxQwBHrRFgvadC872AhzLhZjO4pqWulf8vC4UkV9oZ2vSpawOo6AlzSwjfpv7qBzjPnRJE/Zno6FCfPQW/gTjk29XE1HChN8dD98OjBmRGg/fKOSNhz+ayHwmEuajgUgQo11wk0BQZ0kIvwKC5rsrascinFDhAFBITrzao6RP/B0TRUegIkxAEk6biBGlNXyV0NeoRdoiBlyCe+B1oFOp8bMrAUdYyjNQfGrjA92jqvWy/fJBukHs9zD0+9XAoTpJGKlbwccDxIU6lQN3eDiRZBIUn/qTNZO9ZW8ehlmDgDi/p2gs4EsaJgy/T/iZQ+agbzHkt6NllcBfa4Gx2gD3JoWeFu8EGkqcQkg0Jix40Nwpnx4oBoAe5khwNkDYg+NZpm2jR0UigaIbhIaWN7dQy0OaTp46cBCBxtgnsRHk2vqjxxubHz/Zerqdzf3z9c8PrxSaDi4HDKfq9ORSunJuM5Y8NyNeI3fJLGYmdW4iu0boirnsgmxFxGFaGv4FpctnTQPxat21m7slt/pp1T1aAjCJ18WhIJ9LB5bl88tkiLur44tj7zZLe6hpO4c119k2yeG6gHahvACqoJ3et0xkXhzuHqHaePh91Wh6qI6Hfx4gd3zyU8moUG3HyPCGCVfjuQlXU48mB3NjiZEJcNR0dOuEw4bRkEL6fbDG8S5lbFRRN+oA/40qfudbiG4Dt1PF7ujXEHXpePhXeGvJdD+a7W1G6X/s9rt9R79nF2k4N7+J0N/fjX7jAeqOfjHqCaXR73AH8sYnb1BvPPzDRKSMAV+OfvACPRWbyHwSUOQFo+EHbVOLCe/Y+9VnjVr5HpwLd9SD+mn2dnXhdWo+t/RFeroSUk5DcGuaa7O378XNjbV8bvlSJgNoi//MKGb+BVBLAwQUAAIACAAuXflWtFD3CpMDAAC0DAAAIQAAAHVuaXZlcnNhbC9mbGFzaF9za2luX3NldHRpbmdzLnhtbJVXS27bMBDd9xSCuy3ixHWRFFAM+FegaNoGTeA9LY1tIhQpkJRTn6Bn6BG67q5d9iS5SYcfSZQtxU6EAOHMe+R8HodIrB4oj7YgFRX8ujfojV5FUZwUUgLX95DljGiIOMnguregT39/6Gjz7zd5Ez39+cWj5OnvTx2JglEOvb6jCibkHWhN+VoZS2mLaHrdWxZaC36WCK5x/zMuZEZYb/T6g/2J+xZ5jCUw3FM5K5JAfcy7wdVkdhLFnzGcXM6m77sIichywnc3Yi3OliR5WEtR8PRoaJtdDhJL9oDI8/eX0/llF5JRpT9qyBoxza/Mdxoll6AUuJCGk+HgKIuRJbDypHP7cyInPOq57PdoW6qotrTxhfm6aDlZQ7PI0/nsYva2G89x9wZhPJnPPlw8T9DwXZu+Xw6vhuNOKCM7kC9peS7yIt8jDMzXSZBibQr6okNKDhMkxeuHhNm5+Y4STELmoKNdUIym2AYhUyfFc/N1gX0tD1Tk/wyHRGzuthTs1jRhb3oYhSwZjLQsIO6XK+dTG/H4tdBm/oxWhCkEhKYadIsZ3pJClds0bTXuGzxSngYgb6gRC8GKDKYu3gDYtNf46XRi50oYX2ULApSw9cYgwtpYI79gWQ+QgbFG3plufeVsdwDf9zhOqYcJ8c18vvroBU5wWdarXJVec9KNueUqONobSkwmUhhZWd3TDEzX4r61uZD6BzHFnGzpmmh8rz4b3HJnk1Fxf8/hldauq1hTzaBNbokopMJg0L3w2frOtXgcxT0caqxvYKV9qk1b3RPzWIRSsOvjQvfbVWVz60jjU3LdI1qTZJPh26h6kefh9cNt3KN8yDDDGuEgP/KVCDg2sC5SRuQDyHsh2KnHcKHhVKxwd7YDXRXUtbW9e7Hfo62tvMiWIOeoBgqlHJs2h9vQ9Ybhr15QeIS0SehwOqbe4Hac0ErtgcH3H4hMNuVdcAvnyQqmKYMtsFIbgcVm3JVarFD8bQkbcXn1BXJ7iR79BKqF0pxMgb0Fv8CwGhvveZqS97im5jVZKptZY6AcG/fllDTSC0HO4MXU2Br9bTXEdjUKSgot7jSR5Q2v1z59soUxp5mdQOjQlWzaPI7DhMh9YayzDPjAXodgXq1qsyrDFk8XxczZ0aCNYj37Q/Yeb+doJQHCAWuNr4In4BPsloLI9EsFabwJLW7Hxhzx1bTzGid9luu4H5hcc6o24N/438roP1BLAwQUAAIACAAuXflWkshP9f4EAAChGAAAJgAAAHVuaXZlcnNhbC9odG1sX3B1Ymxpc2hpbmdfc2V0dGluZ3MueG1s5VlPbxpHFL/7U4y2yjFgJ07jWIDlwFKjYCDsuo1VVdawO7BTz85sd2Yh5NRbj1W/Qas2VSO1t56w2h7oF6GfpG8ZjMHG9uAaR24OGPbt+/3mzfs3b9e5ndchQ10SSyp43trIrFuIcE/4lHfy1oFbfrhlIakw9zETnOQtLiy0U1jLRUmLURk4RClQlQhouNyOVN4KlIq2s9ler5ehMorTu4IlCvhlxhNhNoqJJFyROBsx3Icv1Y+ItCYMBgTwCQWfwAprawjlNNO+8BNGEPXBck7TTWG2p0JmZbVWC3vHnVgk3C8KJmIUd1p566OiXdooPT7V0UwlGhKeukQWQJiK1Tb2fZoagZlD3xAUENoJwNqN9U0L9aivgrz1aDOlAfXsRZoxud46TmmKAnzA1YQ/JAr7WGF9qReMSZvEEAwiCypOCJDOyWY0FXmtpgIt8vsch9Rz4Q5KPZW3Su5R0y7bTbtWtI8OmlVtqjHCrbhV2wjjVCsl+6hWd23naM/dry4Ncu1X7hKgZS0zpt87bNjNaqX24sit16tupXGGGgdjxu257HwEcxBpkcSzcVJBErY4pgxq5lywJFFQdQzHHeKKMoWsamMmiYW+jEjnZYIZVf0006A4jwmJdmVEPNVM0yhvpalhndFpQjAMcmuao0+eTVP06dbc1rN69bNtLbQyh5XCXgDJrE5zcVZyqkXTqsaeol0oFHJuj+2EMSeJIhGrs3SeFU5NuIQm1xZ8znHpNWoJ5k/dRcIW8Ws4hPA1ytxCbYgpA8/VI8KRgzl0GarAm94UIZOWVFSNu0t5or0bU8wQdBBogwTtOxe86wU4lnNBnAYyrW2v8HlNKCK/0N7VoktVHUZhlTSVjPRt7qNSjHvQFU3Unw8HCvHhO/gTjE6+XQ6ihIm+Oxq86xsrIjUavFXIGw1+NMF8JhLmo75IEKPH4CaBoLCSEH4FBM22U9SORTiWMiwVkmOvdinpEX/HZKFDWCJMAAmnS8SI0it8ldA3qEXaIgZegrvgdZBTqfkzSxFHWMozUnxq4wPdlCq1kv3qQbpB7HcxNPjlyKEcSRiplfDjPuJCneLAHR5OJBkHxaf++J7J3jI3D8O0I0Ccbykac/yShgnDt0k/dcgM9QpDvppVlgn8tRYYLxvg7rjQ0+IdU0OJUwiJ5oQbHvR9yicniAGhhzkSnPUR9uA8lmnb6FKRSJDoBqGp5c0t1HhI0/FVB0ZPWDH2SWxEub7x6PHmk4+fbj3bzmT/+frnh1eCJpNKg+F0OT2qFK8c1IyR54bCa3CXDF9mqHMj2DWgKwaxC9iyiMO0NPwLiy4eLg3glZprN3eLbuXTinu4gGAcr4tDQS6bTiiLB5bx1HZuXmm9v4HFsXebxT3UtJ2Dqutsm2RtTUCDUF4Aed9OH6lMMC8Pdg9RdTT4vmI0L1RGgz8byB2d/FQ0Kk3bMTK8bqJVf2Gi1dTDSGNmEDEyAQ6Xjm6WcLwwGlJIuDtrFf+lcI1q6EY1fz/qduGDBr2ycHWpr6Zu3eGvITqmo8Ff4crS5x431PcXmP+xpxeWgFx0eCGHhDQF3dEp9oE9G8PB+E2E/v5u+BsP0PHwF6MWUBz+Do813ujkLeqOBn+YQEoY+OXwBy/Qg64J5pOAIi8YDu60K80nu2PvV57Xq6WVZj01S/t70Wpu1336avp6dO59aC678E34Gsjn/61QWPsXUEsDBBQAAgAIAC5d+VY3SezgvAEAAH8GAAAfAAAAdW5pdmVyc2FsL2h0bWxfc2tpbl9zZXR0aW5ncy5qc42UTW/CMAyG7/sVVXedELBOsN2AgjSJw6TtNu2QFlMq0rhK0m5s4r+vCV9JSLfGl+bl6evaIf65CZoVpmHwFPzoZ71/sfdaA6VJXsGdrdMWvVB6KGi+gre8AJozCB2kPr16lvcXwmccMm2a7F6VrTD8QlS/rAkVJl56LLhHEx6t9mifHu3Ll/jbquxY1aEio81JJSWyXopMApM9hrwgmglvF3qZBTow1sD/QdckBcv0YTiexq3kxTGajuLZo8mlWJSE7ZaYYS8h6TbjWLFVW/7NrgTeHPj2APQfR7P5yARoLuSzhMJNPB+raCdLDkLAOW80jYZemJIEqOHb1+sP1DF2C3LoOhe5PNGTgQqTLkkGV12azeNBfG9jrPFyucl0Hi8G15yEL3k8nVE0jiYWQckOeIeDKbGsymtuqMLiOGaqI10sTyhFsspZduDivgovpz5W2bZ1T0+MXoJ8df5X9FWYzKUZx5O1rhk612zjubWF79ayjqNBem+3cNIufSloa15X7DzQ6jNofY50h43avwchkZKkm6KZIc38bBpB+Bb4GyLVW4YS9ANWUo/s4MMcF76ZnHau0573+5v9L1BLAwQUAAIACAAuXflWASLxaX0AAAB9AAAAHAAAAHVuaXZlcnNhbC9sb2NhbF9zZXR0aW5ncy54bWyzsa/IzVEoSy0qzszPs1Uy1DNQUkjNS85PycxLt1UKDXHTtVBSKC5JzEtJzMnPS7VVystXUrC347LJyU9OzAlOLSkBKixWKMhJrEwtCknNBTJKUv0Sc4EqwzIf7m4vUcg4vDlRR+HhrpV5CskPd88sUcgvzcnMS1XSt+MCAFBLAwQUAAIACAAuXflWrbNHcAMZAAA1LwAAFwAAAHVuaXZlcnNhbC91bml2ZXJzYWwucG5n7Xp5VJPXuncAhR5ErZVTQBlaQVErBIIySCDOiChYLSIyBJsglVGSMkQSkNIWq5EIKDOJrQNtmQpIQiAELEdCCCROjAnEGkiUEGLymoSQ6QY9565z17rfd+8f3/cf71p599rv793Zz7Of6bfXfn86GRq01nKTJQgEWht89NApEGiVBwhkhvrI3Pjk1l1/g7ExQZ8KOgBqYtu/MXZWJew/sR8EaiGs0Z5fbez/7dLRSDQItK5v+WfCSPsVCQK5DwYf2v9VdqxkinM9+c15x5faLO/Ywezyj6TfSWJuvj1i8vizj84Sf7Bxzvnc+nDsNxsvbvio5Dua7b24Q59+2ta6O/jWof2fnD+65THiwNXUbOmQj6pa0Dz3VW3TgiZzSpRf3tQE3A2tRXd20im/1xserTFKcQVlaWVs7hBNzYzNr3W9xjtobofHMnT5AzT9s6lgrEffTnvQ0CAsZbW1V4lODI4mOr4xjud11VviR0ovYALSoalOmnfh89dFm0GgjghLfMImhkDZEgZ/TM+mm4Cu5GSk57dc/mXXli245d693o83UNtAoN4AuasLZ3cRQ4Ig0a/hZFijGKpj+bLjgmxeoPJN/bgNxwcEutRsbcvZLfPJA+7O7vb79L/OU+XRS0uZfx7RAiamgUAvY7uVpoIcvkHPanjgwIQbFOthMl2PdhJOW5zg5Cp/EpOZ77oxR8hiUil3SUbgR4V2ZbxqMa+grqdAt3G2EtrD8tQs+PQ8reNCjGFuMx+aQyeyEJLrd6mzgUOX6TqJdFfdMBNLnRp5GIJ6Ixh0k0aZGmWe+3INnoNVri+3KyiEXjQEkfRT5ZiBjYtWn0BOhuQKfPLEgv1Rlj/A9K9I2m41hYllJk56RxrmllxUYoBkuDv7MMq1aJ3H6dBkAnPcYHd8VsPX6GAdb+7MtZQiiMB2hr9K+kzgJ/pcs5uRO01C+EPcuGViMgtf419HnogaO1oUU/TXU5PFpzjZfbBugiVhcR4tUjsfY759o6O7+HmXJ59OTYOW2TO1HRD4tLBM5bZsBoWLtNdXsSqg+eM67EDclnLKc/CJUZj5R3ZWRfl/3hdDfTrGL6T9UblffNpKKxgAoa2tJ9jzFEkcjC+qQNIL7Uvr2LbfXOCL9PZ2HU5TdTvAp4h43F4IuyA60GefAzc3WDm6pyTF71ysS5DqMNmN63vs8Xy1dihaHvo9mvouV7qVMfNMF7DASpzcWukUgTKESQqipigbli3b3N5rWyBC0r5wZtZ3qKtMvn0wK/7t0dmy6jFPGysgpSgihkEDXmLpqdGB4QeGxBzJjZQTwllRPkdJbuMpNZ7S+z85mw3RILlz9K2AvkaVU8Z8qK6YlZ91V/mMzdIv9LjWa/aUcbAIfjwdM80bpcGDWiUA5qbJX9mMkCYn7m17Ow+jSnUL4gFfo1xdamhtqcaD/RuP05CQFjORBsimFrghwE2cJ0kTXKTwDQ0muwLxUW06QBGZqUB3ZPWIkD3xMQhiOhvpMFGUHPZgWDRQAXvO0E9Ox6Lm0reL2e+SNePCluPuCbWIbibWqZQ3WlE2y1AAnJf33xtn0hIPDeZE8YB7gc/RfnAvN4BtRo5ml6oxapeweZiC2wOgbharW5uwsAec+IPuCQ6IWsxjrNV2FI7u9LxfhZjwQ9QiHBCXivP7acMTRZ5uLOTlJg5ZqLH6RYhpdrjEKDa5oATmlpDJrPFRTA/hIgIuEtOmJmwQ1F1tOz9rhUH4ZxmJd8qRk0pscCub178YWM6QIKPQfizh0og8B4PHVSGr2R8WBwchuU7k5YgHdWwFsFeIy7lYtHBdInGdWFAHCheRXaXzXenH22rrctcBOqomoASdSASLbWGF1FTo9Aw2uL+TIQiDSFkYgwgFSU1yEdsB8TpqbTRMqlGjhNVpYFYRsIdbdRHh75WyK+vi+0gnmyKgfznxOWFvvaTaewFm16yO9auc7RaTLayBfRdzMFbIErVSnuH/MnDPr0MKO5f4uD3mL5mZGmE+T0mm8DlAbFVH5hXq3nVoyMeb74dCpKpdXQ6/pkkFHYGa+Ax/v1gg3aGScBiV6N82jdmM8huL96cApL25IlQ9rkpamh4a0yYVNrDV3RnD5aUSevfuIOXh1m5d8WlV+jQdG/DeC4JQ7shKtSjp9q7yWbSfSJdY7YW7tYFJG6qBmqdQ/CemKekYDdq7OUvjhZrz5hhLw8JI0hcecpy5i3ovhPhCJM/c17IJNFzwXTGGfrq8FDPRrUhuduJ2d+fSwcztvmTxZC4JQ1FlgdPFpoh2B0RUmEOfZ547IeKGVwV3gYNsJ0WMkbjseY3VKRHEGUj4gxQvTC6fYj3FdTqcFXVaHWJ4NyyE0TkKKi3A6ciZMWljEr2mZlKU49cKLjHab8fGI3algjITrDDk1KoiSVSK+L6IX3NrHfUGFTnkjc/a6wJw3v5mlAmecrAkQ1TDkQwf7sfmCVmi0WpMKxELa90ZxP6glpuHMMKH8lzougiAvgklzqeReJyC90rt84Q7Rq51ZCjs9iWAdoNLxWHdc10xY0qNRNftko68UqmrkMBPsEBpgduAXFiGFSNTJB53BepZaEjKHlvugmEk5QZySvB3abq/gEwBYqsL5597nnSslPbN6Yc0CzwqOaDOmIvgoWSN8pn9lA2XGybMOhYPHxYxaLj6FAfNBWluMyQ3FJ2zY3e/twuwJM9QnH0YY0jcTGbiTpgUs+oWuEqlUHGBmLTmesq/nM9qZ7/KDlT06Jywtm7Y7I6f3R38owMl3EqLgjp31zpzG2eumjJGeKSzfYnUtNYi6Om41mWdeHyMPuSTIPMKO/v4kxSHS66C2+IvLw1pcBlWIgkbG5lFh4XP4AXtbidR/oCM3TI+PTowLmVi/SOl2kTNnF4ya6wCXHTiyU6KNLQ2aaKOC6CMKYkAYCoucjOiS+5qvp4uc6HU4ryKMA8IElb6YPpmbnkz94OanEpO8zyhZVptz5ptocvOPgwAU8RG20HA5UBqMrBsOS6DHg0brc6IJ+HR/vw0ShJ4uQYT7/UOlC6N1F+zG5j5STNg+60QZZ4mWIomWtSjId/YA/GfefBDm6JiQiFXj5LLg8hAc5OTmT6arRzmQjmUZcWTgXazBV9I73EUXCSpobhyIU3VKs2cbZGEDUV87E2/8KSzMwyQHUNN0bAlGDJljyuwDcigNmIMpCj9V46tYRRV0vSPaI17uZcUmoLMCZ3tkDQmTa/382mL4aI1JUbDTpS1dAeT4/17SZQ0/UQ1mICkt/CM6SaBruMdUSIgaVGDVzE4QO3TxG/Ka18bTMbsqm5Y4GD9KinxOfQ0zn0MNeR9PQ+2xKOZL7cVXFd3Qi/Cu1t3Nn8SZMGlsLWhN4qtBshb+2KLaJNY1m7J8zEHzSu1+XsHB3uQm49vs8TrDp3OL0Z4DxZih0m/RedYRYj+PP3gIom+8C8+E5uT3zKobOTKVRtPmA2p3WQYn340NDdF8y6j/5+EKTwybiD3TxBA/jcSdb83+8H/yLT+372UEZ6/od51SP6wsvEBS2G89QRPnBt2fs/gsjLyTYz08O0La1tjsy9g9TLxPRn2/uGL03HLPFLxAeo2ckSSdsZ1yz+v9ez2JvdlhglyPPDfvP5/+acVaAVagVagFWgFWoFWoBVoBVqBVqAVaAVagVagFWgFWoFWoP8vkDTY0mrDh6u4cEan4ht+vdjBC38P9orv/Dcn5//1UD0mJk4r7dHkgel6nUH2ipSrSwDrZSTDmA1pSWD4ipScQPbh1kosQKC9uhGCXvkYZhCCiSPZB0MT8I9Rx9HJTlsQVHCeSlcuDjlDca21Y+xiSD9HyOst8XAtx6B55aR/kxeb+gQdTIapjBO/ltcZhD1gUh9L58JYvGpYvG4A5hm/yM+j7NFQQsfvvR3lFrfuwnYbpRcMXLmg4MUsgIPMmzEWjMQYObRUgPlH+Or+7t2xVCfjGhC0VNUctYsHRzU0t58jQKX26eH5LZ1PRZuMehaaCoZ/Mj1Y4mxt21vapSg0cdLdieWagALkOUmKnBMLYL/RsXONQcSsopNxoLC5FpiVr5g+U3A5xQL07ZdxNL8v446ivjc1yz4VJjvfW4492SwBXXG3xPu4WloFG4fwnnDy9IANyZCQ9+5Vt0rfFzQ2r3llY5iZRbVJ8wz87mhOAkxTCAZupGGBuzt4k+vzFvsIqgw6m/HKn6+mODkVgHUTpJ7FkeZcxdNbYXt9+PfF4+dqbSKVSXDNdcKYD8mm0oeFv0iFf5EDzHq31k4sMOQVUm9bZsp8iwPoyeF8mXBm2hIPHbus6tHWohcH7X/u7Si2WpUnVRlePq6D6bpcLQhRO/a2Dp0xf7DDE1Ix1Pn+yP/3U9+zZrPj4QmwhJ6ES052rwmIynu8s2vnOMNZb/aSQ40ieIttxSwo9cZAZh1vQEGFUaduo4H4mMi80WqMI2tOJPNsTWgfQiA5iZWMj0APvRZz0HLeGrx2zRPrT5kwtY1B8rhHrzKIZ3t+xF2zebCwI2i7R6pLwSNf1ZzqTOwb+szU38caSlmzFfG9gZoXaQY2Q3qggjAcvRN5B2a+KBL6+0hqTosOl9VebxgqxbR1TyxELoz5up7GzmgnqsFwr7CFalNB5gR6GLJejd4I+qauNxstr1mDt/5UffNdz9JTPn2Xm7UNA/29qaC/acfm/jhMWOxWkkUTrz/xTmARf85XWOtRjPC8RkADtdWZ7N+Ar7vmabXqvdXSqGNFtzbmAGvrxakXFUDHiXMS7amj9bhvn9A/KHyfBX3XBgHdmWpcg4cSbFGYPQQaESoydeac7tFOqWD6wHL0FJQTMLMjN7cou3F1/+j956nFjNZND5tmwmUykaVoJlwp6VrVcWNkH859FZmRHh5YUy19ljHErrUJWoP/65n6zNjUszlRusuNzHPzE09dvXLOsOZnX5BrovjEkDLq4417Qd9ksUydCwY/by5zUvvMThCteMIGsmde4M2LXJvNctqFXT5wEp5z/KhePgXHfX1O//elCjIuHqb6Yoxj9toPQeUpE5cGqNwwdorGrUSX3ThyueiCfdtpOwYKC1OKaHByZKM/eGCWvq2O/Yg3SiOmtNKHsmagIS2QVBhTVU6PcuH6G/z1p0W8g6jlJT5TMHpb3aipm7kNSK6UciPXvhAdiMuxJ/3S65sVy8vJL7Z4rubjhPK5/XvXEyvLxJwAkDTSDb1TUK79bTY0hjRPRVZq5eM5W1ptQN+Um4zOZY23M6VDE8URDAr41yFICjELGjSemnft6nl6IBOomMi85E/ceONRUonIue+3R29vcmNPOE106dDc3OtIeExSO/GuHWP+VvquwhaYSNfaTlmAkqICsqa4NpF82nQIp03iSazdm0dmctjzP3OCKH4H8tMR9fvFo4uXGGj5MWwg8LIE5vlXhfVqbhYlWm5n24YGYjqLzktpvkt2tn33ge4mU0TuH/xAD05waQCr3rze4nkAVx22tcdaqMQQvelO8IgJdGolj/LXC3B3iBlIwtbpe7ah1TdFa+sx7HjHk8IfSqE2R1GYCngcNTOuEi/yQkxI6rnAS7RWH1a5oT7rON6KKhl5V9zNhVEklAEaAdx+jvN0hirwbRJgmbkOYzdM9DfFchx9HWK6uGWhJayNLlt39XzGPCoK4SCgwskXo32Iolg0Mb72oNBJPJg+7d5TrqaqyLScb5az1/jW1f222UTI4PWGBKRjB8rf7gkBV52vzS480BRS6WF5T8b333L4YNGXRufkPbzdDWx5Lvozvsa5WBwUWSKphgU5c6vEr3jYPvF2DyH8mSh3h2tdshNeNQSkotmZdLV4Z06omxfRdlizrWd3UZkt6MnCZP7IzkjGpYdaJ3B0wyDBs3coDhWdNdwLqbQoF0xtwTAeQ8MgPWucVc6tKaLYACcUt/4NcyslL5GbdlvtG5PYToyaeSEL+bEFBp4A1ysa2dXh/bmRw1nDGO9U6c/gK1sjc7XH/5EIcxjeYInfzAJ925w8sC/TansE5Oq0kNdbJkDZQ37lBLLHMB4kVFy7Aa3Thv54GnhMvRiVIzp8D2sr3rz1GLKrTe+ZEmgB6La7sYd9kN1AZ1qKAvCtmtLKoarPunCboxyPA591Lh2mJ/gbatD970bGwpUNZZXwkWD5zBbVHjs3bbvJlcz1DrbDZlTbAnYSpBmhqHOtf/RqjxkLSStFWLsIHEBcvoxrk/11mtNa0YLmnzryCEmNo+jrNXtzmR7LUQgxDGh5Ke30dO2Z++M1uzaud/M48tdNbq0ooErt/fU8oVD40Wrzt/fYOig7T0QdzH7rxO6+kWJMycX/KVXk1rCdRWU2fwM95K4bahq2vcqY3if7Spg/mXiTvGlXbFQcXmJfMC2r+7xetF8QY1u8/810/Zs+qonwnyJ5nux5MeewkzL41BThbbMOgZsQRjvyGcrDv6f051aO+UBG0UyMd8PC86d4G3sBD/026UPJFOU6qhyRXjgN5ft6dUlAffwRtt3zCGNQtJ0TPqvJWfPG2+gPPxc0ytjfDcQZqvilzkDcJatzYSecxmK8/qgxYJ1/2F9mB37SYP4G6PJwn4D1JXJLQ9Ly2iWU46mqTfUmukbU3OLWvnESkMucLVYfftBCj2Qzwve3D4+D6zU5w++FKp6h2UnnrkoSHtgbXcLqZXCtBkObyQ9gYvsSLy8XsAE/xNKc0VPPsKJLoBMD4BJJFyR0OV4np77+Q/Ek4idGwol/JOYcCYasVzbbnWVvZQ3OqRZvKlLqUrxqqlTPuHBjAi3FZRgTaGrx3dX9mcZQpEMjWFrmfdJBTyXr4Bq8zL36rvTQ5IUGcGo7e+aj1f0/5C49J9EXl8Z69K8kFL7+ECrmgUl5pA5aZDETwnf0dTzECfA0rtOFmRoJFnhvxQmW9nqiu6d8Dz9NFGYsPYkgTEqqLL/g7irmZWFWOnIK0/SJXU2RmOFvS+aE9K9xB4DqFixRg+QeEe6X0oqQA1KD5GGK0ddjL2vq98vcSrm00cQAykCHdOKB5OH5eU6IkkVVSOLnyxsQ/pIqIHloc10sr3M30DLI+cf9+KGtxgTZ4jx76No1yvRl8eP1uW8LbKTdqmlXOdtfSlv804b+FuV42Hw+SgeNBZQD6gIopxu37InhQgtJRd0NKeO9HlQXIJAFLsXCiH80Ci2uZAaZY+uTYe80kya87P2fyfcUMJFWekpBh1qisIsuUhfKqBaR0j+mHni6iSubw35MssQ3JnP2UJp7Fz36fu8d38QylsTY/lzmXvJz9wAOGRCKK7KGYM2qaCF62xmnZM1NIyHyFRSsD8yODL13z9cVuLHFuTz/+RkYgZl96uM6x7fAHT+YLSnpiqqhzO+2tnUTpasqd25pmdWEeJXbto3QjF46cEX6lTDijtd4lzJcYAVq451p4q7Tl0ZTqoz0b1x2DEM8PcQqwos2cfe/evvEVFDFjYjDVvz8c+9Rdz/OkdDaPsB/D3srzAuQ12dZBOw2EiH24mAEXS4PO+R+G9NmdWlyTuTJNJMvPrbD9A4VLA5ofRpbxt7XR3fMxzAFa4a3tLx22wQ2U8l7nEAPWdKHI9I/nJlSifpx8QhIWoLsrcIfcOGEn1l9pIRrD7ja7WsSljaZCqizk8B8FUaE//MLedstbsyw6qa97Nwa/FhlgBq4Sbv76lzkNpZpUj2JUXz6hGxXmL0cRDuXyyaOQAjFxpB1Hya/szsDmO7rivrUlhJqnibwG0SsFRL37oiXvxpC0FrpNqv7+0pgd9ktIUSAmm0kAt/TqreQMC23xXRFY1r30G9vxmhJZtO7jTP4YT5mF8i1vwfPaHY/KvdmGEMOeuS9S9QNXj87vB4kqVqDd+nJabvBbISteZmBpHUpXneddvzEOAVEX338WPvIO9EylXfFLqBJOTK9hqT1OQjTywhwrKIerjuEmtrFQkbGGVP1ou1ylvlAUFeBJtttbFVltO3fMrvOOTlb4gu3ghdjNK6f31iu+X8mBAKVBPfuVjfwEfIZlqnT5WsU6qy3cnwd6PUvRkr5S+/N5ZD9m6VVtj3Qk325oWZJau9l3EPEWNumhVrbliw72HmFq4saez0F06Kzt8o7YCoKUFrA46e4HM7Zf9H0Q/mfM401aaNcejLC6Zm6W4qTCuRbyimt+Lz7lqJZs0JHQZp7G7vb8DWkzTjk4L8NmcappmzSuhWjQfwYd6OGINBL1L82IcbdUvYQxQ8Wj4K5F0Ne1WZNq1934SpVR98Yt4tpnT1YVQRLtIDKY7bQR9EGwmY5cybb0bhDklk7eausqe/MJP2iSKyGy9e/rmpfH7j4chZazxk27gqVs17VZzhTs3rUDEBdiN+100n4unAIHh4HVRYOBxxu0u3rsv5Effz6jDEHaF5PRvSTqpCdclMQqEgjz+LDAwvLNcFFsg0qj09vr0dLKrCZ4fkbCIrz6LDiQuydmMAawJj4ctXgU6KZzpFCnHHcGEvkbPvrNBx1nIBVPp73Ixye7YO+Oyhs/vBFDrHq//whOPF/CQ12Z8sMJtMV95tEXw6qlp8EHw491HQg7rv/AFBLAwQUAAIACAAuXflWIp+Ouk0AAABrAAAAGwAAAHVuaXZlcnNhbC91bml2ZXJzYWwucG5nLnhtbLOxr8jNUShLLSrOzM+zVTLUM1Cyt+PlsikoSi3LTC1XqACKAQUhQEmh0lbJxAjBLc9MKckAqjAwsUAIZqRmpmeU2CqZW5jBBfWBZgIAUEsBAgAAFAACAAgA5QshUTZhWAJHAwAA4QkAABQAAAAAAAAAAQAAAAAAAAAAAHVuaXZlcnNhbC9wbGF5ZXIueG1sUEsBAgAAFAACAAgALl35VqZkWpeUBgAAkRcAAB0AAAAAAAAAAQAAAAAAeQMAAHVuaXZlcnNhbC9jb21tb25fbWVzc2FnZXMubG5nUEsBAgAAFAACAAgALl35VhUeYBujAAAAfwEAAC4AAAAAAAAAAQAAAAAASAoAAHVuaXZlcnNhbC9wbGF5YmFja19hbmRfbmF2aWdhdGlvbl9zZXR0aW5ncy54bWxQSwECAAAUAAIACAAuXflWDTwf5AIFAAAXGQAAJwAAAAAAAAABAAAAAAA3CwAAdW5pdmVyc2FsL2ZsYXNoX3B1Ymxpc2hpbmdfc2V0dGluZ3MueG1sUEsBAgAAFAACAAgALl35VrRQ9wqTAwAAtAwAACEAAAAAAAAAAQAAAAAAfhAAAHVuaXZlcnNhbC9mbGFzaF9za2luX3NldHRpbmdzLnhtbFBLAQIAABQAAgAIAC5d+VaSyE/1/gQAAKEYAAAmAAAAAAAAAAEAAAAAAFAUAAB1bml2ZXJzYWwvaHRtbF9wdWJsaXNoaW5nX3NldHRpbmdzLnhtbFBLAQIAABQAAgAIAC5d+VY3SezgvAEAAH8GAAAfAAAAAAAAAAEAAAAAAJIZAAB1bml2ZXJzYWwvaHRtbF9za2luX3NldHRpbmdzLmpzUEsBAgAAFAACAAgALl35VgEi8Wl9AAAAfQAAABwAAAAAAAAAAQAAAAAAixsAAHVuaXZlcnNhbC9sb2NhbF9zZXR0aW5ncy54bWxQSwECAAAUAAIACAAuXflWrbNHcAMZAAA1LwAAFwAAAAAAAAAAAAAAAABCHAAAdW5pdmVyc2FsL3VuaXZlcnNhbC5wbmdQSwECAAAUAAIACAAuXflWIp+Ouk0AAABrAAAAGwAAAAAAAAABAAAAAAB6NQAAdW5pdmVyc2FsL3VuaXZlcnNhbC5wbmcueG1sUEsFBgAAAAAKAAoABgMAAAA2AAAAAA=="/>
  <p:tag name="ISPRING_LMS_API_VERSION" val="SCORM 2004 (4th edition)"/>
  <p:tag name="ISPRING_ULTRA_SCORM_COURCE_TITLE" val="Bài 30. p1"/>
  <p:tag name="ISPRING_ULTRA_SCORM_COURSE_ID" val="E21F5136-1DBB-4701-8260-48E645F8C35E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100,&quot;contentScaleMode&quot;:&quot;FIT_TO_WINDOW&quot;},&quot;accessibilitySettings&quot;:{&quot;enabled&quot;:&quot;T_FALSE&quot;},&quot;compressionSettings&quot;:{&quot;imageSettings&quot;:{&quot;compressionType&quot;:&quot;LOSSLESS&quot;,&quot;jpegQuality&quot;:7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}"/>
  <p:tag name="ISPRING_SCORM_RATE_SLIDES" val="0"/>
  <p:tag name="ISPRING_SCORM_PASSING_SCORE" val="0.000000"/>
  <p:tag name="ISPRING_CURRENT_PLAYER_ID" val="universal"/>
  <p:tag name="ISPRING_PRESENTATION_TITLE" val="Bài 30. p1"/>
  <p:tag name="ISPRING_FIRST_PUBLISH" val="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[[&quot;`\u0005u\uFFFD{D760D350-E52D-46D7-BFD6-E862A0119AE4}&quot;,&quot;C:\\Users\\Admin\\Desktop\\KHTN 6 - KNTT&quot;]]"/>
  <p:tag name="ISPRING_SCORM_RATE_QUIZZES" val="0"/>
</p:tagLst>
</file>

<file path=ppt/theme/theme1.xml><?xml version="1.0" encoding="utf-8"?>
<a:theme xmlns:a="http://schemas.openxmlformats.org/drawingml/2006/main" name="Language Arts Subject for High School - 9th Grade: Grammar by Slidesgo">
  <a:themeElements>
    <a:clrScheme name="Simple Light">
      <a:dk1>
        <a:srgbClr val="000000"/>
      </a:dk1>
      <a:lt1>
        <a:srgbClr val="FFE8DE"/>
      </a:lt1>
      <a:dk2>
        <a:srgbClr val="F4DED4"/>
      </a:dk2>
      <a:lt2>
        <a:srgbClr val="119B9B"/>
      </a:lt2>
      <a:accent1>
        <a:srgbClr val="F1C232"/>
      </a:accent1>
      <a:accent2>
        <a:srgbClr val="FFEBA5"/>
      </a:accent2>
      <a:accent3>
        <a:srgbClr val="E24747"/>
      </a:accent3>
      <a:accent4>
        <a:srgbClr val="FFFFFF"/>
      </a:accent4>
      <a:accent5>
        <a:srgbClr val="FAFAFA"/>
      </a:accent5>
      <a:accent6>
        <a:srgbClr val="FAFAFA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2076</TotalTime>
  <Words>542</Words>
  <Application>Microsoft Office PowerPoint</Application>
  <PresentationFormat>On-screen Show (16:9)</PresentationFormat>
  <Paragraphs>91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#9Slide07 SVNAppleberry</vt:lpstr>
      <vt:lpstr>Josefin Sans</vt:lpstr>
      <vt:lpstr>#9Slide06 SVNClementine</vt:lpstr>
      <vt:lpstr>Wingdings</vt:lpstr>
      <vt:lpstr>#9Slide07 Soup of Justice</vt:lpstr>
      <vt:lpstr>Catamaran Medium</vt:lpstr>
      <vt:lpstr>Arial</vt:lpstr>
      <vt:lpstr>#9Slide07 Crocante</vt:lpstr>
      <vt:lpstr>Raleway</vt:lpstr>
      <vt:lpstr>#9Slide07 American Forkball Ero</vt:lpstr>
      <vt:lpstr>#9Slide03 Quicksand</vt:lpstr>
      <vt:lpstr>Language Arts Subject for High School - 9th Grade: Grammar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30. p1</dc:title>
  <cp:lastModifiedBy>Administrator</cp:lastModifiedBy>
  <cp:revision>85</cp:revision>
  <dcterms:modified xsi:type="dcterms:W3CDTF">2024-01-08T15:45:03Z</dcterms:modified>
</cp:coreProperties>
</file>