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4"/>
  </p:notesMasterIdLst>
  <p:sldIdLst>
    <p:sldId id="258" r:id="rId2"/>
    <p:sldId id="325" r:id="rId3"/>
    <p:sldId id="259" r:id="rId4"/>
    <p:sldId id="329" r:id="rId5"/>
    <p:sldId id="330" r:id="rId6"/>
    <p:sldId id="331" r:id="rId7"/>
    <p:sldId id="332" r:id="rId8"/>
    <p:sldId id="335" r:id="rId9"/>
    <p:sldId id="326" r:id="rId10"/>
    <p:sldId id="336" r:id="rId11"/>
    <p:sldId id="337" r:id="rId12"/>
    <p:sldId id="334" r:id="rId13"/>
  </p:sldIdLst>
  <p:sldSz cx="9144000" cy="5143500" type="screen16x9"/>
  <p:notesSz cx="6858000" cy="9144000"/>
  <p:embeddedFontLst>
    <p:embeddedFont>
      <p:font typeface="#9Slide03 Quicksand" panose="00000500000000000000" pitchFamily="2" charset="0"/>
      <p:regular r:id="rId15"/>
    </p:embeddedFont>
    <p:embeddedFont>
      <p:font typeface="#9Slide06 SVNClementine" panose="020B0604020202020204" charset="0"/>
      <p:regular r:id="rId16"/>
    </p:embeddedFont>
    <p:embeddedFont>
      <p:font typeface="#9Slide07 American Forkball Ero" panose="020B0604020202020204" charset="0"/>
      <p:regular r:id="rId17"/>
    </p:embeddedFont>
    <p:embeddedFont>
      <p:font typeface="#9Slide07 Crocante" panose="02000000000000000000" pitchFamily="2" charset="0"/>
      <p:regular r:id="rId18"/>
    </p:embeddedFont>
    <p:embeddedFont>
      <p:font typeface="#9Slide07 Soup of Justice" pitchFamily="2" charset="0"/>
      <p:regular r:id="rId19"/>
    </p:embeddedFont>
    <p:embeddedFont>
      <p:font typeface="#9Slide07 SVNAppleberry" panose="02040603050506020204" pitchFamily="18" charset="0"/>
      <p:regular r:id="rId20"/>
    </p:embeddedFont>
    <p:embeddedFont>
      <p:font typeface="Catamaran Medium" panose="020B0604020202020204" charset="0"/>
      <p:regular r:id="rId21"/>
      <p:bold r:id="rId22"/>
      <p:italic r:id="rId23"/>
      <p:boldItalic r:id="rId24"/>
    </p:embeddedFont>
    <p:embeddedFont>
      <p:font typeface="Josefin Sans" pitchFamily="2" charset="0"/>
      <p:regular r:id="rId25"/>
      <p:bold r:id="rId26"/>
      <p:italic r:id="rId27"/>
      <p:boldItalic r:id="rId28"/>
    </p:embeddedFont>
    <p:embeddedFont>
      <p:font typeface="Raleway" pitchFamily="2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EED"/>
    <a:srgbClr val="FFFFFF"/>
    <a:srgbClr val="098685"/>
    <a:srgbClr val="6C9693"/>
    <a:srgbClr val="CEDCDB"/>
    <a:srgbClr val="563D2B"/>
    <a:srgbClr val="8D3D36"/>
    <a:srgbClr val="D16738"/>
    <a:srgbClr val="FCECE4"/>
    <a:srgbClr val="10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F10D3D-AA06-4B37-9BA4-0DB04CBF3F43}">
  <a:tblStyle styleId="{2FF10D3D-AA06-4B37-9BA4-0DB04CBF3F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17" autoAdjust="0"/>
    <p:restoredTop sz="93721"/>
  </p:normalViewPr>
  <p:slideViewPr>
    <p:cSldViewPr snapToGrid="0" snapToObjects="1">
      <p:cViewPr varScale="1">
        <p:scale>
          <a:sx n="86" d="100"/>
          <a:sy n="86" d="100"/>
        </p:scale>
        <p:origin x="11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gd6e563917c_0_5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1" name="Google Shape;1931;gd6e563917c_0_5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55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06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95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58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d6e563917c_0_4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d6e563917c_0_4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85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28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434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62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7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38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4" name="Google Shape;564;p13"/>
          <p:cNvGrpSpPr/>
          <p:nvPr/>
        </p:nvGrpSpPr>
        <p:grpSpPr>
          <a:xfrm>
            <a:off x="-700138" y="3808702"/>
            <a:ext cx="1916655" cy="2062674"/>
            <a:chOff x="-700138" y="3808702"/>
            <a:chExt cx="1916655" cy="2062674"/>
          </a:xfrm>
        </p:grpSpPr>
        <p:sp>
          <p:nvSpPr>
            <p:cNvPr id="565" name="Google Shape;565;p13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3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3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3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13"/>
          <p:cNvGrpSpPr/>
          <p:nvPr/>
        </p:nvGrpSpPr>
        <p:grpSpPr>
          <a:xfrm rot="6373967">
            <a:off x="-158594" y="-752502"/>
            <a:ext cx="1449120" cy="2118382"/>
            <a:chOff x="-2055400" y="2385325"/>
            <a:chExt cx="1520600" cy="2222875"/>
          </a:xfrm>
        </p:grpSpPr>
        <p:grpSp>
          <p:nvGrpSpPr>
            <p:cNvPr id="575" name="Google Shape;575;p13"/>
            <p:cNvGrpSpPr/>
            <p:nvPr/>
          </p:nvGrpSpPr>
          <p:grpSpPr>
            <a:xfrm>
              <a:off x="-1858600" y="2385325"/>
              <a:ext cx="523125" cy="1635025"/>
              <a:chOff x="-1858600" y="2385325"/>
              <a:chExt cx="523125" cy="1635025"/>
            </a:xfrm>
          </p:grpSpPr>
          <p:sp>
            <p:nvSpPr>
              <p:cNvPr id="576" name="Google Shape;576;p13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13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3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3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13"/>
            <p:cNvGrpSpPr/>
            <p:nvPr/>
          </p:nvGrpSpPr>
          <p:grpSpPr>
            <a:xfrm>
              <a:off x="-1779100" y="2408800"/>
              <a:ext cx="1032750" cy="1807075"/>
              <a:chOff x="-1779100" y="2408800"/>
              <a:chExt cx="1032750" cy="1807075"/>
            </a:xfrm>
          </p:grpSpPr>
          <p:sp>
            <p:nvSpPr>
              <p:cNvPr id="581" name="Google Shape;581;p13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3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13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3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5" name="Google Shape;585;p13"/>
            <p:cNvGrpSpPr/>
            <p:nvPr/>
          </p:nvGrpSpPr>
          <p:grpSpPr>
            <a:xfrm>
              <a:off x="-2055400" y="3174000"/>
              <a:ext cx="1520600" cy="1434200"/>
              <a:chOff x="-2055400" y="3174000"/>
              <a:chExt cx="1520600" cy="1434200"/>
            </a:xfrm>
          </p:grpSpPr>
          <p:sp>
            <p:nvSpPr>
              <p:cNvPr id="586" name="Google Shape;586;p13"/>
              <p:cNvSpPr/>
              <p:nvPr/>
            </p:nvSpPr>
            <p:spPr>
              <a:xfrm>
                <a:off x="-2007975" y="3215025"/>
                <a:ext cx="147317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27" h="55727" extrusionOk="0">
                    <a:moveTo>
                      <a:pt x="49062" y="0"/>
                    </a:moveTo>
                    <a:cubicBezTo>
                      <a:pt x="48551" y="0"/>
                      <a:pt x="48041" y="36"/>
                      <a:pt x="47542" y="108"/>
                    </a:cubicBezTo>
                    <a:cubicBezTo>
                      <a:pt x="43618" y="698"/>
                      <a:pt x="40182" y="3005"/>
                      <a:pt x="37054" y="5441"/>
                    </a:cubicBezTo>
                    <a:cubicBezTo>
                      <a:pt x="28669" y="11980"/>
                      <a:pt x="21566" y="19955"/>
                      <a:pt x="15489" y="28674"/>
                    </a:cubicBezTo>
                    <a:cubicBezTo>
                      <a:pt x="13386" y="31725"/>
                      <a:pt x="11591" y="33828"/>
                      <a:pt x="9309" y="36725"/>
                    </a:cubicBezTo>
                    <a:cubicBezTo>
                      <a:pt x="4366" y="43026"/>
                      <a:pt x="2390" y="53266"/>
                      <a:pt x="9" y="55718"/>
                    </a:cubicBezTo>
                    <a:lnTo>
                      <a:pt x="9" y="55718"/>
                    </a:lnTo>
                    <a:cubicBezTo>
                      <a:pt x="12574" y="42822"/>
                      <a:pt x="31237" y="29697"/>
                      <a:pt x="46849" y="20724"/>
                    </a:cubicBezTo>
                    <a:cubicBezTo>
                      <a:pt x="49901" y="18981"/>
                      <a:pt x="53055" y="17237"/>
                      <a:pt x="55363" y="14596"/>
                    </a:cubicBezTo>
                    <a:cubicBezTo>
                      <a:pt x="57645" y="11955"/>
                      <a:pt x="58927" y="8083"/>
                      <a:pt x="57542" y="4852"/>
                    </a:cubicBezTo>
                    <a:cubicBezTo>
                      <a:pt x="56177" y="1674"/>
                      <a:pt x="52567" y="0"/>
                      <a:pt x="49062" y="0"/>
                    </a:cubicBezTo>
                    <a:close/>
                    <a:moveTo>
                      <a:pt x="9" y="55718"/>
                    </a:moveTo>
                    <a:lnTo>
                      <a:pt x="9" y="55718"/>
                    </a:lnTo>
                    <a:cubicBezTo>
                      <a:pt x="6" y="55720"/>
                      <a:pt x="4" y="55723"/>
                      <a:pt x="1" y="55726"/>
                    </a:cubicBezTo>
                    <a:cubicBezTo>
                      <a:pt x="4" y="55723"/>
                      <a:pt x="6" y="55720"/>
                      <a:pt x="9" y="557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13"/>
              <p:cNvSpPr/>
              <p:nvPr/>
            </p:nvSpPr>
            <p:spPr>
              <a:xfrm>
                <a:off x="-2055400" y="3174000"/>
                <a:ext cx="147252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01" h="55727" extrusionOk="0">
                    <a:moveTo>
                      <a:pt x="49036" y="0"/>
                    </a:moveTo>
                    <a:cubicBezTo>
                      <a:pt x="48525" y="0"/>
                      <a:pt x="48015" y="36"/>
                      <a:pt x="47516" y="108"/>
                    </a:cubicBezTo>
                    <a:cubicBezTo>
                      <a:pt x="43592" y="697"/>
                      <a:pt x="40156" y="3005"/>
                      <a:pt x="37028" y="5441"/>
                    </a:cubicBezTo>
                    <a:lnTo>
                      <a:pt x="37053" y="5441"/>
                    </a:lnTo>
                    <a:cubicBezTo>
                      <a:pt x="28643" y="11980"/>
                      <a:pt x="21540" y="19955"/>
                      <a:pt x="15488" y="28673"/>
                    </a:cubicBezTo>
                    <a:cubicBezTo>
                      <a:pt x="13386" y="31725"/>
                      <a:pt x="11565" y="33828"/>
                      <a:pt x="9283" y="36725"/>
                    </a:cubicBezTo>
                    <a:cubicBezTo>
                      <a:pt x="4334" y="43033"/>
                      <a:pt x="2359" y="53290"/>
                      <a:pt x="0" y="55726"/>
                    </a:cubicBezTo>
                    <a:cubicBezTo>
                      <a:pt x="12565" y="42828"/>
                      <a:pt x="31207" y="29699"/>
                      <a:pt x="46823" y="20724"/>
                    </a:cubicBezTo>
                    <a:cubicBezTo>
                      <a:pt x="49875" y="18981"/>
                      <a:pt x="53029" y="17237"/>
                      <a:pt x="55336" y="14596"/>
                    </a:cubicBezTo>
                    <a:cubicBezTo>
                      <a:pt x="57619" y="11955"/>
                      <a:pt x="58901" y="8083"/>
                      <a:pt x="57516" y="4852"/>
                    </a:cubicBezTo>
                    <a:cubicBezTo>
                      <a:pt x="56151" y="1674"/>
                      <a:pt x="52541" y="0"/>
                      <a:pt x="490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3"/>
              <p:cNvSpPr/>
              <p:nvPr/>
            </p:nvSpPr>
            <p:spPr>
              <a:xfrm>
                <a:off x="-1083325" y="3219875"/>
                <a:ext cx="461350" cy="203475"/>
              </a:xfrm>
              <a:custGeom>
                <a:avLst/>
                <a:gdLst/>
                <a:ahLst/>
                <a:cxnLst/>
                <a:rect l="l" t="t" r="r" b="b"/>
                <a:pathLst>
                  <a:path w="18454" h="8139" extrusionOk="0">
                    <a:moveTo>
                      <a:pt x="8731" y="282"/>
                    </a:moveTo>
                    <a:cubicBezTo>
                      <a:pt x="8661" y="282"/>
                      <a:pt x="8587" y="347"/>
                      <a:pt x="8607" y="427"/>
                    </a:cubicBezTo>
                    <a:cubicBezTo>
                      <a:pt x="8607" y="452"/>
                      <a:pt x="8633" y="452"/>
                      <a:pt x="8633" y="478"/>
                    </a:cubicBezTo>
                    <a:cubicBezTo>
                      <a:pt x="8669" y="496"/>
                      <a:pt x="8705" y="514"/>
                      <a:pt x="8741" y="514"/>
                    </a:cubicBezTo>
                    <a:cubicBezTo>
                      <a:pt x="8756" y="514"/>
                      <a:pt x="8771" y="511"/>
                      <a:pt x="8786" y="504"/>
                    </a:cubicBezTo>
                    <a:cubicBezTo>
                      <a:pt x="8889" y="452"/>
                      <a:pt x="8889" y="350"/>
                      <a:pt x="8786" y="298"/>
                    </a:cubicBezTo>
                    <a:cubicBezTo>
                      <a:pt x="8770" y="287"/>
                      <a:pt x="8750" y="282"/>
                      <a:pt x="8731" y="282"/>
                    </a:cubicBezTo>
                    <a:close/>
                    <a:moveTo>
                      <a:pt x="11359" y="1"/>
                    </a:moveTo>
                    <a:cubicBezTo>
                      <a:pt x="11294" y="1"/>
                      <a:pt x="11229" y="21"/>
                      <a:pt x="11171" y="68"/>
                    </a:cubicBezTo>
                    <a:cubicBezTo>
                      <a:pt x="11120" y="119"/>
                      <a:pt x="11094" y="145"/>
                      <a:pt x="11069" y="196"/>
                    </a:cubicBezTo>
                    <a:cubicBezTo>
                      <a:pt x="10992" y="375"/>
                      <a:pt x="11017" y="581"/>
                      <a:pt x="11145" y="709"/>
                    </a:cubicBezTo>
                    <a:cubicBezTo>
                      <a:pt x="11221" y="785"/>
                      <a:pt x="11314" y="819"/>
                      <a:pt x="11405" y="819"/>
                    </a:cubicBezTo>
                    <a:cubicBezTo>
                      <a:pt x="11590" y="819"/>
                      <a:pt x="11769" y="676"/>
                      <a:pt x="11787" y="452"/>
                    </a:cubicBezTo>
                    <a:cubicBezTo>
                      <a:pt x="11806" y="234"/>
                      <a:pt x="11581" y="1"/>
                      <a:pt x="11359" y="1"/>
                    </a:cubicBezTo>
                    <a:close/>
                    <a:moveTo>
                      <a:pt x="14759" y="611"/>
                    </a:moveTo>
                    <a:cubicBezTo>
                      <a:pt x="14635" y="611"/>
                      <a:pt x="14488" y="737"/>
                      <a:pt x="14530" y="863"/>
                    </a:cubicBezTo>
                    <a:cubicBezTo>
                      <a:pt x="14530" y="888"/>
                      <a:pt x="14556" y="914"/>
                      <a:pt x="14556" y="940"/>
                    </a:cubicBezTo>
                    <a:cubicBezTo>
                      <a:pt x="14606" y="989"/>
                      <a:pt x="14666" y="1017"/>
                      <a:pt x="14730" y="1017"/>
                    </a:cubicBezTo>
                    <a:cubicBezTo>
                      <a:pt x="14765" y="1017"/>
                      <a:pt x="14802" y="1009"/>
                      <a:pt x="14838" y="991"/>
                    </a:cubicBezTo>
                    <a:cubicBezTo>
                      <a:pt x="14992" y="914"/>
                      <a:pt x="14992" y="709"/>
                      <a:pt x="14838" y="632"/>
                    </a:cubicBezTo>
                    <a:cubicBezTo>
                      <a:pt x="14814" y="618"/>
                      <a:pt x="14787" y="611"/>
                      <a:pt x="14759" y="611"/>
                    </a:cubicBezTo>
                    <a:close/>
                    <a:moveTo>
                      <a:pt x="7128" y="1616"/>
                    </a:moveTo>
                    <a:cubicBezTo>
                      <a:pt x="7063" y="1616"/>
                      <a:pt x="6998" y="1637"/>
                      <a:pt x="6940" y="1683"/>
                    </a:cubicBezTo>
                    <a:cubicBezTo>
                      <a:pt x="6889" y="1709"/>
                      <a:pt x="6863" y="1760"/>
                      <a:pt x="6838" y="1811"/>
                    </a:cubicBezTo>
                    <a:cubicBezTo>
                      <a:pt x="6761" y="1965"/>
                      <a:pt x="6786" y="2170"/>
                      <a:pt x="6914" y="2324"/>
                    </a:cubicBezTo>
                    <a:cubicBezTo>
                      <a:pt x="6987" y="2389"/>
                      <a:pt x="7075" y="2418"/>
                      <a:pt x="7161" y="2418"/>
                    </a:cubicBezTo>
                    <a:cubicBezTo>
                      <a:pt x="7351" y="2418"/>
                      <a:pt x="7538" y="2279"/>
                      <a:pt x="7556" y="2068"/>
                    </a:cubicBezTo>
                    <a:cubicBezTo>
                      <a:pt x="7575" y="1850"/>
                      <a:pt x="7350" y="1616"/>
                      <a:pt x="7128" y="1616"/>
                    </a:cubicBezTo>
                    <a:close/>
                    <a:moveTo>
                      <a:pt x="4071" y="2071"/>
                    </a:moveTo>
                    <a:cubicBezTo>
                      <a:pt x="3935" y="2071"/>
                      <a:pt x="3797" y="2181"/>
                      <a:pt x="3837" y="2324"/>
                    </a:cubicBezTo>
                    <a:cubicBezTo>
                      <a:pt x="3863" y="2350"/>
                      <a:pt x="3863" y="2376"/>
                      <a:pt x="3889" y="2401"/>
                    </a:cubicBezTo>
                    <a:cubicBezTo>
                      <a:pt x="3938" y="2451"/>
                      <a:pt x="3999" y="2479"/>
                      <a:pt x="4063" y="2479"/>
                    </a:cubicBezTo>
                    <a:cubicBezTo>
                      <a:pt x="4098" y="2479"/>
                      <a:pt x="4134" y="2471"/>
                      <a:pt x="4171" y="2452"/>
                    </a:cubicBezTo>
                    <a:cubicBezTo>
                      <a:pt x="4325" y="2376"/>
                      <a:pt x="4325" y="2170"/>
                      <a:pt x="4171" y="2093"/>
                    </a:cubicBezTo>
                    <a:cubicBezTo>
                      <a:pt x="4140" y="2078"/>
                      <a:pt x="4105" y="2071"/>
                      <a:pt x="4071" y="2071"/>
                    </a:cubicBezTo>
                    <a:close/>
                    <a:moveTo>
                      <a:pt x="13880" y="2168"/>
                    </a:moveTo>
                    <a:cubicBezTo>
                      <a:pt x="13496" y="2168"/>
                      <a:pt x="13071" y="2519"/>
                      <a:pt x="13197" y="2940"/>
                    </a:cubicBezTo>
                    <a:lnTo>
                      <a:pt x="13171" y="2914"/>
                    </a:lnTo>
                    <a:lnTo>
                      <a:pt x="13171" y="2914"/>
                    </a:lnTo>
                    <a:cubicBezTo>
                      <a:pt x="13197" y="3017"/>
                      <a:pt x="13248" y="3068"/>
                      <a:pt x="13299" y="3145"/>
                    </a:cubicBezTo>
                    <a:cubicBezTo>
                      <a:pt x="13438" y="3300"/>
                      <a:pt x="13634" y="3386"/>
                      <a:pt x="13834" y="3386"/>
                    </a:cubicBezTo>
                    <a:cubicBezTo>
                      <a:pt x="13931" y="3386"/>
                      <a:pt x="14028" y="3366"/>
                      <a:pt x="14120" y="3324"/>
                    </a:cubicBezTo>
                    <a:cubicBezTo>
                      <a:pt x="14582" y="3119"/>
                      <a:pt x="14582" y="2452"/>
                      <a:pt x="14120" y="2222"/>
                    </a:cubicBezTo>
                    <a:cubicBezTo>
                      <a:pt x="14046" y="2185"/>
                      <a:pt x="13964" y="2168"/>
                      <a:pt x="13880" y="2168"/>
                    </a:cubicBezTo>
                    <a:close/>
                    <a:moveTo>
                      <a:pt x="11052" y="2873"/>
                    </a:moveTo>
                    <a:cubicBezTo>
                      <a:pt x="10986" y="2873"/>
                      <a:pt x="10922" y="2893"/>
                      <a:pt x="10863" y="2940"/>
                    </a:cubicBezTo>
                    <a:cubicBezTo>
                      <a:pt x="10812" y="2965"/>
                      <a:pt x="10786" y="3017"/>
                      <a:pt x="10761" y="3068"/>
                    </a:cubicBezTo>
                    <a:cubicBezTo>
                      <a:pt x="10658" y="3222"/>
                      <a:pt x="10710" y="3427"/>
                      <a:pt x="10838" y="3581"/>
                    </a:cubicBezTo>
                    <a:cubicBezTo>
                      <a:pt x="10910" y="3645"/>
                      <a:pt x="10998" y="3674"/>
                      <a:pt x="11085" y="3674"/>
                    </a:cubicBezTo>
                    <a:cubicBezTo>
                      <a:pt x="11275" y="3674"/>
                      <a:pt x="11461" y="3535"/>
                      <a:pt x="11479" y="3324"/>
                    </a:cubicBezTo>
                    <a:cubicBezTo>
                      <a:pt x="11499" y="3106"/>
                      <a:pt x="11273" y="2873"/>
                      <a:pt x="11052" y="2873"/>
                    </a:cubicBezTo>
                    <a:close/>
                    <a:moveTo>
                      <a:pt x="16379" y="3486"/>
                    </a:moveTo>
                    <a:cubicBezTo>
                      <a:pt x="16118" y="3486"/>
                      <a:pt x="15832" y="3726"/>
                      <a:pt x="15915" y="4017"/>
                    </a:cubicBezTo>
                    <a:cubicBezTo>
                      <a:pt x="15915" y="4068"/>
                      <a:pt x="15941" y="4119"/>
                      <a:pt x="15992" y="4170"/>
                    </a:cubicBezTo>
                    <a:cubicBezTo>
                      <a:pt x="16098" y="4277"/>
                      <a:pt x="16241" y="4334"/>
                      <a:pt x="16378" y="4334"/>
                    </a:cubicBezTo>
                    <a:cubicBezTo>
                      <a:pt x="16440" y="4334"/>
                      <a:pt x="16500" y="4323"/>
                      <a:pt x="16556" y="4299"/>
                    </a:cubicBezTo>
                    <a:cubicBezTo>
                      <a:pt x="16889" y="4145"/>
                      <a:pt x="16889" y="3683"/>
                      <a:pt x="16556" y="3529"/>
                    </a:cubicBezTo>
                    <a:cubicBezTo>
                      <a:pt x="16502" y="3500"/>
                      <a:pt x="16441" y="3486"/>
                      <a:pt x="16379" y="3486"/>
                    </a:cubicBezTo>
                    <a:close/>
                    <a:moveTo>
                      <a:pt x="4904" y="3922"/>
                    </a:moveTo>
                    <a:cubicBezTo>
                      <a:pt x="4663" y="3922"/>
                      <a:pt x="4396" y="4153"/>
                      <a:pt x="4478" y="4401"/>
                    </a:cubicBezTo>
                    <a:cubicBezTo>
                      <a:pt x="4478" y="4453"/>
                      <a:pt x="4504" y="4504"/>
                      <a:pt x="4555" y="4529"/>
                    </a:cubicBezTo>
                    <a:cubicBezTo>
                      <a:pt x="4644" y="4636"/>
                      <a:pt x="4769" y="4693"/>
                      <a:pt x="4897" y="4693"/>
                    </a:cubicBezTo>
                    <a:cubicBezTo>
                      <a:pt x="4955" y="4693"/>
                      <a:pt x="5013" y="4681"/>
                      <a:pt x="5068" y="4658"/>
                    </a:cubicBezTo>
                    <a:cubicBezTo>
                      <a:pt x="5376" y="4529"/>
                      <a:pt x="5376" y="4094"/>
                      <a:pt x="5068" y="3965"/>
                    </a:cubicBezTo>
                    <a:cubicBezTo>
                      <a:pt x="5018" y="3935"/>
                      <a:pt x="4962" y="3922"/>
                      <a:pt x="4904" y="3922"/>
                    </a:cubicBezTo>
                    <a:close/>
                    <a:moveTo>
                      <a:pt x="9543" y="4424"/>
                    </a:moveTo>
                    <a:cubicBezTo>
                      <a:pt x="9154" y="4424"/>
                      <a:pt x="8716" y="4772"/>
                      <a:pt x="8863" y="5171"/>
                    </a:cubicBezTo>
                    <a:lnTo>
                      <a:pt x="8838" y="5171"/>
                    </a:lnTo>
                    <a:cubicBezTo>
                      <a:pt x="8863" y="5247"/>
                      <a:pt x="8915" y="5324"/>
                      <a:pt x="8966" y="5376"/>
                    </a:cubicBezTo>
                    <a:cubicBezTo>
                      <a:pt x="9111" y="5539"/>
                      <a:pt x="9321" y="5625"/>
                      <a:pt x="9531" y="5625"/>
                    </a:cubicBezTo>
                    <a:cubicBezTo>
                      <a:pt x="9617" y="5625"/>
                      <a:pt x="9704" y="5611"/>
                      <a:pt x="9786" y="5581"/>
                    </a:cubicBezTo>
                    <a:cubicBezTo>
                      <a:pt x="10248" y="5350"/>
                      <a:pt x="10248" y="4709"/>
                      <a:pt x="9786" y="4478"/>
                    </a:cubicBezTo>
                    <a:cubicBezTo>
                      <a:pt x="9712" y="4441"/>
                      <a:pt x="9629" y="4424"/>
                      <a:pt x="9543" y="4424"/>
                    </a:cubicBezTo>
                    <a:close/>
                    <a:moveTo>
                      <a:pt x="803" y="4566"/>
                    </a:moveTo>
                    <a:cubicBezTo>
                      <a:pt x="420" y="4566"/>
                      <a:pt x="1" y="4912"/>
                      <a:pt x="145" y="5324"/>
                    </a:cubicBezTo>
                    <a:lnTo>
                      <a:pt x="119" y="5324"/>
                    </a:lnTo>
                    <a:cubicBezTo>
                      <a:pt x="145" y="5401"/>
                      <a:pt x="196" y="5478"/>
                      <a:pt x="247" y="5530"/>
                    </a:cubicBezTo>
                    <a:cubicBezTo>
                      <a:pt x="393" y="5693"/>
                      <a:pt x="602" y="5779"/>
                      <a:pt x="812" y="5779"/>
                    </a:cubicBezTo>
                    <a:cubicBezTo>
                      <a:pt x="899" y="5779"/>
                      <a:pt x="986" y="5765"/>
                      <a:pt x="1068" y="5735"/>
                    </a:cubicBezTo>
                    <a:cubicBezTo>
                      <a:pt x="1530" y="5504"/>
                      <a:pt x="1530" y="4837"/>
                      <a:pt x="1068" y="4632"/>
                    </a:cubicBezTo>
                    <a:cubicBezTo>
                      <a:pt x="988" y="4587"/>
                      <a:pt x="896" y="4566"/>
                      <a:pt x="803" y="4566"/>
                    </a:cubicBezTo>
                    <a:close/>
                    <a:moveTo>
                      <a:pt x="15597" y="5507"/>
                    </a:moveTo>
                    <a:cubicBezTo>
                      <a:pt x="15474" y="5507"/>
                      <a:pt x="15336" y="5617"/>
                      <a:pt x="15376" y="5760"/>
                    </a:cubicBezTo>
                    <a:cubicBezTo>
                      <a:pt x="15376" y="5786"/>
                      <a:pt x="15402" y="5812"/>
                      <a:pt x="15428" y="5837"/>
                    </a:cubicBezTo>
                    <a:cubicBezTo>
                      <a:pt x="15461" y="5887"/>
                      <a:pt x="15515" y="5915"/>
                      <a:pt x="15577" y="5915"/>
                    </a:cubicBezTo>
                    <a:cubicBezTo>
                      <a:pt x="15612" y="5915"/>
                      <a:pt x="15648" y="5907"/>
                      <a:pt x="15684" y="5889"/>
                    </a:cubicBezTo>
                    <a:cubicBezTo>
                      <a:pt x="15838" y="5812"/>
                      <a:pt x="15838" y="5606"/>
                      <a:pt x="15684" y="5530"/>
                    </a:cubicBezTo>
                    <a:cubicBezTo>
                      <a:pt x="15658" y="5514"/>
                      <a:pt x="15628" y="5507"/>
                      <a:pt x="15597" y="5507"/>
                    </a:cubicBezTo>
                    <a:close/>
                    <a:moveTo>
                      <a:pt x="6804" y="5935"/>
                    </a:moveTo>
                    <a:cubicBezTo>
                      <a:pt x="6729" y="5935"/>
                      <a:pt x="6636" y="6001"/>
                      <a:pt x="6658" y="6068"/>
                    </a:cubicBezTo>
                    <a:cubicBezTo>
                      <a:pt x="6658" y="6094"/>
                      <a:pt x="6684" y="6094"/>
                      <a:pt x="6684" y="6119"/>
                    </a:cubicBezTo>
                    <a:cubicBezTo>
                      <a:pt x="6702" y="6137"/>
                      <a:pt x="6746" y="6156"/>
                      <a:pt x="6788" y="6156"/>
                    </a:cubicBezTo>
                    <a:cubicBezTo>
                      <a:pt x="6805" y="6156"/>
                      <a:pt x="6823" y="6152"/>
                      <a:pt x="6838" y="6145"/>
                    </a:cubicBezTo>
                    <a:cubicBezTo>
                      <a:pt x="6914" y="6119"/>
                      <a:pt x="6914" y="5991"/>
                      <a:pt x="6838" y="5940"/>
                    </a:cubicBezTo>
                    <a:cubicBezTo>
                      <a:pt x="6827" y="5936"/>
                      <a:pt x="6816" y="5935"/>
                      <a:pt x="6804" y="5935"/>
                    </a:cubicBezTo>
                    <a:close/>
                    <a:moveTo>
                      <a:pt x="17748" y="6091"/>
                    </a:moveTo>
                    <a:cubicBezTo>
                      <a:pt x="17360" y="6091"/>
                      <a:pt x="16922" y="6438"/>
                      <a:pt x="17069" y="6837"/>
                    </a:cubicBezTo>
                    <a:lnTo>
                      <a:pt x="17043" y="6837"/>
                    </a:lnTo>
                    <a:cubicBezTo>
                      <a:pt x="17069" y="6914"/>
                      <a:pt x="17120" y="6991"/>
                      <a:pt x="17171" y="7068"/>
                    </a:cubicBezTo>
                    <a:cubicBezTo>
                      <a:pt x="17310" y="7224"/>
                      <a:pt x="17506" y="7309"/>
                      <a:pt x="17706" y="7309"/>
                    </a:cubicBezTo>
                    <a:cubicBezTo>
                      <a:pt x="17803" y="7309"/>
                      <a:pt x="17900" y="7289"/>
                      <a:pt x="17992" y="7248"/>
                    </a:cubicBezTo>
                    <a:cubicBezTo>
                      <a:pt x="18454" y="7042"/>
                      <a:pt x="18454" y="6376"/>
                      <a:pt x="17992" y="6145"/>
                    </a:cubicBezTo>
                    <a:cubicBezTo>
                      <a:pt x="17918" y="6108"/>
                      <a:pt x="17834" y="6091"/>
                      <a:pt x="17748" y="6091"/>
                    </a:cubicBezTo>
                    <a:close/>
                    <a:moveTo>
                      <a:pt x="8075" y="7152"/>
                    </a:moveTo>
                    <a:cubicBezTo>
                      <a:pt x="8008" y="7152"/>
                      <a:pt x="7944" y="7173"/>
                      <a:pt x="7889" y="7222"/>
                    </a:cubicBezTo>
                    <a:lnTo>
                      <a:pt x="7863" y="7222"/>
                    </a:lnTo>
                    <a:cubicBezTo>
                      <a:pt x="7838" y="7248"/>
                      <a:pt x="7812" y="7273"/>
                      <a:pt x="7786" y="7324"/>
                    </a:cubicBezTo>
                    <a:cubicBezTo>
                      <a:pt x="7684" y="7504"/>
                      <a:pt x="7709" y="7709"/>
                      <a:pt x="7838" y="7837"/>
                    </a:cubicBezTo>
                    <a:cubicBezTo>
                      <a:pt x="7923" y="7914"/>
                      <a:pt x="8023" y="7948"/>
                      <a:pt x="8118" y="7948"/>
                    </a:cubicBezTo>
                    <a:cubicBezTo>
                      <a:pt x="8308" y="7948"/>
                      <a:pt x="8479" y="7812"/>
                      <a:pt x="8479" y="7607"/>
                    </a:cubicBezTo>
                    <a:cubicBezTo>
                      <a:pt x="8518" y="7372"/>
                      <a:pt x="8288" y="7152"/>
                      <a:pt x="8075" y="7152"/>
                    </a:cubicBezTo>
                    <a:close/>
                    <a:moveTo>
                      <a:pt x="4203" y="6925"/>
                    </a:moveTo>
                    <a:cubicBezTo>
                      <a:pt x="3813" y="6925"/>
                      <a:pt x="3406" y="7271"/>
                      <a:pt x="3530" y="7683"/>
                    </a:cubicBezTo>
                    <a:cubicBezTo>
                      <a:pt x="3555" y="7760"/>
                      <a:pt x="3607" y="7837"/>
                      <a:pt x="3658" y="7889"/>
                    </a:cubicBezTo>
                    <a:cubicBezTo>
                      <a:pt x="3803" y="8052"/>
                      <a:pt x="4013" y="8138"/>
                      <a:pt x="4223" y="8138"/>
                    </a:cubicBezTo>
                    <a:cubicBezTo>
                      <a:pt x="4309" y="8138"/>
                      <a:pt x="4396" y="8124"/>
                      <a:pt x="4478" y="8094"/>
                    </a:cubicBezTo>
                    <a:cubicBezTo>
                      <a:pt x="4940" y="7863"/>
                      <a:pt x="4940" y="7196"/>
                      <a:pt x="4478" y="6991"/>
                    </a:cubicBezTo>
                    <a:cubicBezTo>
                      <a:pt x="4393" y="6946"/>
                      <a:pt x="4299" y="6925"/>
                      <a:pt x="4203" y="69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9" name="Google Shape;589;p13"/>
            <p:cNvSpPr/>
            <p:nvPr/>
          </p:nvSpPr>
          <p:spPr>
            <a:xfrm>
              <a:off x="-2054775" y="3375800"/>
              <a:ext cx="1243175" cy="1169575"/>
            </a:xfrm>
            <a:custGeom>
              <a:avLst/>
              <a:gdLst/>
              <a:ahLst/>
              <a:cxnLst/>
              <a:rect l="l" t="t" r="r" b="b"/>
              <a:pathLst>
                <a:path w="49727" h="46783" extrusionOk="0">
                  <a:moveTo>
                    <a:pt x="49209" y="0"/>
                  </a:moveTo>
                  <a:cubicBezTo>
                    <a:pt x="49160" y="0"/>
                    <a:pt x="49108" y="11"/>
                    <a:pt x="49055" y="36"/>
                  </a:cubicBezTo>
                  <a:cubicBezTo>
                    <a:pt x="34592" y="8729"/>
                    <a:pt x="14361" y="23807"/>
                    <a:pt x="180" y="46218"/>
                  </a:cubicBezTo>
                  <a:cubicBezTo>
                    <a:pt x="1" y="46449"/>
                    <a:pt x="206" y="46782"/>
                    <a:pt x="488" y="46782"/>
                  </a:cubicBezTo>
                  <a:cubicBezTo>
                    <a:pt x="616" y="46782"/>
                    <a:pt x="744" y="46705"/>
                    <a:pt x="796" y="46603"/>
                  </a:cubicBezTo>
                  <a:cubicBezTo>
                    <a:pt x="14899" y="24320"/>
                    <a:pt x="35028" y="9319"/>
                    <a:pt x="49439" y="677"/>
                  </a:cubicBezTo>
                  <a:cubicBezTo>
                    <a:pt x="49727" y="434"/>
                    <a:pt x="49519" y="0"/>
                    <a:pt x="49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13"/>
          <p:cNvGrpSpPr/>
          <p:nvPr/>
        </p:nvGrpSpPr>
        <p:grpSpPr>
          <a:xfrm rot="-489106" flipH="1">
            <a:off x="7834474" y="-380656"/>
            <a:ext cx="1617222" cy="2466207"/>
            <a:chOff x="7518282" y="2373612"/>
            <a:chExt cx="1544209" cy="2355088"/>
          </a:xfrm>
        </p:grpSpPr>
        <p:sp>
          <p:nvSpPr>
            <p:cNvPr id="591" name="Google Shape;591;p13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3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3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3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3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3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3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3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13"/>
          <p:cNvGrpSpPr/>
          <p:nvPr/>
        </p:nvGrpSpPr>
        <p:grpSpPr>
          <a:xfrm rot="9505959">
            <a:off x="8044818" y="4196787"/>
            <a:ext cx="1853750" cy="1819927"/>
            <a:chOff x="7928300" y="-514224"/>
            <a:chExt cx="1853722" cy="1819900"/>
          </a:xfrm>
        </p:grpSpPr>
        <p:sp>
          <p:nvSpPr>
            <p:cNvPr id="600" name="Google Shape;600;p13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8679096" y="377863"/>
              <a:ext cx="1102926" cy="858624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13"/>
          <p:cNvGrpSpPr/>
          <p:nvPr/>
        </p:nvGrpSpPr>
        <p:grpSpPr>
          <a:xfrm>
            <a:off x="709150" y="1254739"/>
            <a:ext cx="7726200" cy="3428563"/>
            <a:chOff x="709144" y="1137300"/>
            <a:chExt cx="7726200" cy="3546300"/>
          </a:xfrm>
        </p:grpSpPr>
        <p:sp>
          <p:nvSpPr>
            <p:cNvPr id="610" name="Google Shape;610;p13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13"/>
          <p:cNvSpPr txBox="1">
            <a:spLocks noGrp="1"/>
          </p:cNvSpPr>
          <p:nvPr>
            <p:ph type="title" hasCustomPrompt="1"/>
          </p:nvPr>
        </p:nvSpPr>
        <p:spPr>
          <a:xfrm>
            <a:off x="2574025" y="1640913"/>
            <a:ext cx="7335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3" name="Google Shape;613;p13"/>
          <p:cNvSpPr txBox="1">
            <a:spLocks noGrp="1"/>
          </p:cNvSpPr>
          <p:nvPr>
            <p:ph type="subTitle" idx="1"/>
          </p:nvPr>
        </p:nvSpPr>
        <p:spPr>
          <a:xfrm>
            <a:off x="1663075" y="2179105"/>
            <a:ext cx="2555400" cy="3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2"/>
          </p:nvPr>
        </p:nvSpPr>
        <p:spPr>
          <a:xfrm>
            <a:off x="1483975" y="2494025"/>
            <a:ext cx="29136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3" hasCustomPrompt="1"/>
          </p:nvPr>
        </p:nvSpPr>
        <p:spPr>
          <a:xfrm>
            <a:off x="5836475" y="1640913"/>
            <a:ext cx="7335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4"/>
          </p:nvPr>
        </p:nvSpPr>
        <p:spPr>
          <a:xfrm>
            <a:off x="4925525" y="2179105"/>
            <a:ext cx="2555400" cy="3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subTitle" idx="5"/>
          </p:nvPr>
        </p:nvSpPr>
        <p:spPr>
          <a:xfrm>
            <a:off x="4746425" y="2494025"/>
            <a:ext cx="29136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8" name="Google Shape;618;p13"/>
          <p:cNvSpPr txBox="1">
            <a:spLocks noGrp="1"/>
          </p:cNvSpPr>
          <p:nvPr>
            <p:ph type="title" idx="6" hasCustomPrompt="1"/>
          </p:nvPr>
        </p:nvSpPr>
        <p:spPr>
          <a:xfrm>
            <a:off x="2574025" y="3201413"/>
            <a:ext cx="7335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9" name="Google Shape;619;p13"/>
          <p:cNvSpPr txBox="1">
            <a:spLocks noGrp="1"/>
          </p:cNvSpPr>
          <p:nvPr>
            <p:ph type="subTitle" idx="7"/>
          </p:nvPr>
        </p:nvSpPr>
        <p:spPr>
          <a:xfrm>
            <a:off x="1663075" y="3755739"/>
            <a:ext cx="2555400" cy="3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20" name="Google Shape;620;p13"/>
          <p:cNvSpPr txBox="1">
            <a:spLocks noGrp="1"/>
          </p:cNvSpPr>
          <p:nvPr>
            <p:ph type="subTitle" idx="8"/>
          </p:nvPr>
        </p:nvSpPr>
        <p:spPr>
          <a:xfrm>
            <a:off x="1483975" y="4034675"/>
            <a:ext cx="29136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1" name="Google Shape;621;p13"/>
          <p:cNvSpPr txBox="1">
            <a:spLocks noGrp="1"/>
          </p:cNvSpPr>
          <p:nvPr>
            <p:ph type="title" idx="9" hasCustomPrompt="1"/>
          </p:nvPr>
        </p:nvSpPr>
        <p:spPr>
          <a:xfrm>
            <a:off x="5836475" y="3201413"/>
            <a:ext cx="7335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2" name="Google Shape;622;p13"/>
          <p:cNvSpPr txBox="1">
            <a:spLocks noGrp="1"/>
          </p:cNvSpPr>
          <p:nvPr>
            <p:ph type="subTitle" idx="13"/>
          </p:nvPr>
        </p:nvSpPr>
        <p:spPr>
          <a:xfrm>
            <a:off x="4925525" y="3755739"/>
            <a:ext cx="2555400" cy="3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13"/>
          <p:cNvSpPr txBox="1">
            <a:spLocks noGrp="1"/>
          </p:cNvSpPr>
          <p:nvPr>
            <p:ph type="subTitle" idx="14"/>
          </p:nvPr>
        </p:nvSpPr>
        <p:spPr>
          <a:xfrm>
            <a:off x="4746425" y="4034675"/>
            <a:ext cx="29136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4" name="Google Shape;624;p13"/>
          <p:cNvSpPr txBox="1">
            <a:spLocks noGrp="1"/>
          </p:cNvSpPr>
          <p:nvPr>
            <p:ph type="title" idx="15"/>
          </p:nvPr>
        </p:nvSpPr>
        <p:spPr>
          <a:xfrm>
            <a:off x="2501700" y="583847"/>
            <a:ext cx="4140600" cy="4056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3" name="Google Shape;793;p17"/>
          <p:cNvGrpSpPr/>
          <p:nvPr/>
        </p:nvGrpSpPr>
        <p:grpSpPr>
          <a:xfrm>
            <a:off x="-422582" y="3175579"/>
            <a:ext cx="2744011" cy="2153124"/>
            <a:chOff x="-2415600" y="2986400"/>
            <a:chExt cx="1943075" cy="1524659"/>
          </a:xfrm>
        </p:grpSpPr>
        <p:sp>
          <p:nvSpPr>
            <p:cNvPr id="794" name="Google Shape;794;p17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9" name="Google Shape;799;p17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800" name="Google Shape;800;p17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7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2" name="Google Shape;802;p17"/>
          <p:cNvGrpSpPr/>
          <p:nvPr/>
        </p:nvGrpSpPr>
        <p:grpSpPr>
          <a:xfrm rot="4586258">
            <a:off x="6996818" y="3737723"/>
            <a:ext cx="3031017" cy="2982250"/>
            <a:chOff x="7235149" y="-718650"/>
            <a:chExt cx="3031064" cy="2982297"/>
          </a:xfrm>
        </p:grpSpPr>
        <p:grpSp>
          <p:nvGrpSpPr>
            <p:cNvPr id="803" name="Google Shape;803;p17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804" name="Google Shape;804;p17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7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7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7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8" name="Google Shape;808;p17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809" name="Google Shape;809;p17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7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7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7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3" name="Google Shape;813;p17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814" name="Google Shape;814;p17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815" name="Google Shape;815;p17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17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17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18" name="Google Shape;818;p17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9" name="Google Shape;819;p17"/>
          <p:cNvGrpSpPr/>
          <p:nvPr/>
        </p:nvGrpSpPr>
        <p:grpSpPr>
          <a:xfrm rot="796149" flipH="1">
            <a:off x="7471946" y="-477752"/>
            <a:ext cx="1924872" cy="2026103"/>
            <a:chOff x="1526600" y="450800"/>
            <a:chExt cx="4540675" cy="4779475"/>
          </a:xfrm>
        </p:grpSpPr>
        <p:sp>
          <p:nvSpPr>
            <p:cNvPr id="820" name="Google Shape;820;p17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7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7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7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7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17"/>
          <p:cNvGrpSpPr/>
          <p:nvPr/>
        </p:nvGrpSpPr>
        <p:grpSpPr>
          <a:xfrm rot="1799838">
            <a:off x="-235487" y="-315742"/>
            <a:ext cx="1712976" cy="2612273"/>
            <a:chOff x="7518282" y="2373612"/>
            <a:chExt cx="1544209" cy="2355088"/>
          </a:xfrm>
        </p:grpSpPr>
        <p:sp>
          <p:nvSpPr>
            <p:cNvPr id="829" name="Google Shape;829;p17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7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7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7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7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7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7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7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7" name="Google Shape;837;p17"/>
          <p:cNvSpPr txBox="1">
            <a:spLocks noGrp="1"/>
          </p:cNvSpPr>
          <p:nvPr>
            <p:ph type="ctrTitle"/>
          </p:nvPr>
        </p:nvSpPr>
        <p:spPr>
          <a:xfrm>
            <a:off x="1949100" y="1587225"/>
            <a:ext cx="5245800" cy="12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838" name="Google Shape;838;p17"/>
          <p:cNvSpPr txBox="1">
            <a:spLocks noGrp="1"/>
          </p:cNvSpPr>
          <p:nvPr>
            <p:ph type="subTitle" idx="1"/>
          </p:nvPr>
        </p:nvSpPr>
        <p:spPr>
          <a:xfrm>
            <a:off x="2436600" y="2732775"/>
            <a:ext cx="4270800" cy="8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Google Shape;1744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5" name="Google Shape;1745;p35"/>
          <p:cNvGrpSpPr/>
          <p:nvPr/>
        </p:nvGrpSpPr>
        <p:grpSpPr>
          <a:xfrm rot="963590" flipH="1">
            <a:off x="-261770" y="-757972"/>
            <a:ext cx="2643664" cy="2133532"/>
            <a:chOff x="-729163" y="3851975"/>
            <a:chExt cx="2464103" cy="1988620"/>
          </a:xfrm>
        </p:grpSpPr>
        <p:sp>
          <p:nvSpPr>
            <p:cNvPr id="1746" name="Google Shape;1746;p35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5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5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0" name="Google Shape;1760;p35"/>
          <p:cNvGrpSpPr/>
          <p:nvPr/>
        </p:nvGrpSpPr>
        <p:grpSpPr>
          <a:xfrm rot="3429524">
            <a:off x="-297982" y="582342"/>
            <a:ext cx="1827779" cy="1923904"/>
            <a:chOff x="1526600" y="450800"/>
            <a:chExt cx="4540675" cy="4779475"/>
          </a:xfrm>
        </p:grpSpPr>
        <p:sp>
          <p:nvSpPr>
            <p:cNvPr id="1761" name="Google Shape;1761;p3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9" name="Google Shape;1769;p35"/>
          <p:cNvGrpSpPr/>
          <p:nvPr/>
        </p:nvGrpSpPr>
        <p:grpSpPr>
          <a:xfrm rot="-9827298" flipH="1">
            <a:off x="-207463" y="3361067"/>
            <a:ext cx="2535050" cy="2494263"/>
            <a:chOff x="7235149" y="-718650"/>
            <a:chExt cx="3031064" cy="2982297"/>
          </a:xfrm>
        </p:grpSpPr>
        <p:grpSp>
          <p:nvGrpSpPr>
            <p:cNvPr id="1770" name="Google Shape;1770;p35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771" name="Google Shape;1771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5" name="Google Shape;1775;p35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776" name="Google Shape;1776;p3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0" name="Google Shape;1780;p35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781" name="Google Shape;1781;p35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782" name="Google Shape;1782;p35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3" name="Google Shape;1783;p35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4" name="Google Shape;1784;p35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85" name="Google Shape;1785;p35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6" name="Google Shape;1786;p35"/>
          <p:cNvGrpSpPr/>
          <p:nvPr/>
        </p:nvGrpSpPr>
        <p:grpSpPr>
          <a:xfrm rot="10424794">
            <a:off x="7872109" y="-480315"/>
            <a:ext cx="2101989" cy="1676391"/>
            <a:chOff x="-874852" y="3661982"/>
            <a:chExt cx="2044303" cy="1580085"/>
          </a:xfrm>
        </p:grpSpPr>
        <p:grpSp>
          <p:nvGrpSpPr>
            <p:cNvPr id="1787" name="Google Shape;1787;p35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1788" name="Google Shape;1788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2" name="Google Shape;1792;p35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1793" name="Google Shape;1793;p3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797;p35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1798" name="Google Shape;1798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02" name="Google Shape;1802;p35"/>
          <p:cNvGrpSpPr/>
          <p:nvPr/>
        </p:nvGrpSpPr>
        <p:grpSpPr>
          <a:xfrm rot="5170076">
            <a:off x="7747652" y="3954174"/>
            <a:ext cx="1827621" cy="1923738"/>
            <a:chOff x="1526600" y="450800"/>
            <a:chExt cx="4540675" cy="4779475"/>
          </a:xfrm>
        </p:grpSpPr>
        <p:sp>
          <p:nvSpPr>
            <p:cNvPr id="1803" name="Google Shape;1803;p3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" name="Google Shape;181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3" name="Google Shape;1813;p36"/>
          <p:cNvGrpSpPr/>
          <p:nvPr/>
        </p:nvGrpSpPr>
        <p:grpSpPr>
          <a:xfrm rot="-1529531" flipH="1">
            <a:off x="-954979" y="-634053"/>
            <a:ext cx="2743809" cy="2699664"/>
            <a:chOff x="7235149" y="-718650"/>
            <a:chExt cx="3031064" cy="2982297"/>
          </a:xfrm>
        </p:grpSpPr>
        <p:grpSp>
          <p:nvGrpSpPr>
            <p:cNvPr id="1814" name="Google Shape;1814;p36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815" name="Google Shape;1815;p36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36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36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6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9" name="Google Shape;1819;p36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820" name="Google Shape;1820;p36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36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36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36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4" name="Google Shape;1824;p36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825" name="Google Shape;1825;p36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826" name="Google Shape;1826;p36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36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8" name="Google Shape;1828;p36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29" name="Google Shape;1829;p36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0" name="Google Shape;1830;p36"/>
          <p:cNvGrpSpPr/>
          <p:nvPr/>
        </p:nvGrpSpPr>
        <p:grpSpPr>
          <a:xfrm rot="6549583">
            <a:off x="8069153" y="-193177"/>
            <a:ext cx="1855790" cy="1819886"/>
            <a:chOff x="7928300" y="-514224"/>
            <a:chExt cx="1855805" cy="1819900"/>
          </a:xfrm>
        </p:grpSpPr>
        <p:sp>
          <p:nvSpPr>
            <p:cNvPr id="1831" name="Google Shape;1831;p36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6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6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6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6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6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6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6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6"/>
            <p:cNvSpPr/>
            <p:nvPr/>
          </p:nvSpPr>
          <p:spPr>
            <a:xfrm>
              <a:off x="8681179" y="383867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0" name="Google Shape;1840;p36"/>
          <p:cNvGrpSpPr/>
          <p:nvPr/>
        </p:nvGrpSpPr>
        <p:grpSpPr>
          <a:xfrm rot="495391">
            <a:off x="8039094" y="971709"/>
            <a:ext cx="1916587" cy="2062600"/>
            <a:chOff x="-700138" y="3808702"/>
            <a:chExt cx="1916655" cy="2062674"/>
          </a:xfrm>
        </p:grpSpPr>
        <p:sp>
          <p:nvSpPr>
            <p:cNvPr id="1841" name="Google Shape;1841;p36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6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6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6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6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6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6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6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6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0" name="Google Shape;1850;p36"/>
          <p:cNvGrpSpPr/>
          <p:nvPr/>
        </p:nvGrpSpPr>
        <p:grpSpPr>
          <a:xfrm rot="1625577">
            <a:off x="-734614" y="3481965"/>
            <a:ext cx="1810844" cy="1871626"/>
            <a:chOff x="334100" y="971800"/>
            <a:chExt cx="1810984" cy="1871771"/>
          </a:xfrm>
        </p:grpSpPr>
        <p:sp>
          <p:nvSpPr>
            <p:cNvPr id="1851" name="Google Shape;1851;p36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6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3" name="Google Shape;1853;p36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854" name="Google Shape;1854;p36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36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6" name="Google Shape;1856;p36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6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6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9" name="Google Shape;1859;p36"/>
          <p:cNvGrpSpPr/>
          <p:nvPr/>
        </p:nvGrpSpPr>
        <p:grpSpPr>
          <a:xfrm rot="-6973059">
            <a:off x="7416467" y="3716414"/>
            <a:ext cx="1617325" cy="2466075"/>
            <a:chOff x="7518282" y="2373612"/>
            <a:chExt cx="1544209" cy="2355088"/>
          </a:xfrm>
        </p:grpSpPr>
        <p:sp>
          <p:nvSpPr>
            <p:cNvPr id="1860" name="Google Shape;1860;p36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6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6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6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6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6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6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6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EB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9625" y="535300"/>
            <a:ext cx="7724700" cy="5727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Josefin Sans"/>
              <a:buNone/>
              <a:defRPr sz="2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9625" y="1264275"/>
            <a:ext cx="7724700" cy="3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  <p:sldLayoutId id="2147483681" r:id="rId4"/>
    <p:sldLayoutId id="214748368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232FCE-49CB-0CEF-80C2-FF2C27BD2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712112-0984-0DA3-9B5A-7DF7843295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20" t="10382" r="20000" b="5281"/>
          <a:stretch/>
        </p:blipFill>
        <p:spPr>
          <a:xfrm>
            <a:off x="1667400" y="357675"/>
            <a:ext cx="5530292" cy="4337915"/>
          </a:xfrm>
          <a:prstGeom prst="rect">
            <a:avLst/>
          </a:prstGeom>
        </p:spPr>
      </p:pic>
      <p:sp>
        <p:nvSpPr>
          <p:cNvPr id="13" name="Google Shape;2826;p44">
            <a:extLst>
              <a:ext uri="{FF2B5EF4-FFF2-40B4-BE49-F238E27FC236}">
                <a16:creationId xmlns:a16="http://schemas.microsoft.com/office/drawing/2014/main" id="{6348D7D4-9DEA-98AD-B5DE-D7E33499B854}"/>
              </a:ext>
            </a:extLst>
          </p:cNvPr>
          <p:cNvSpPr txBox="1">
            <a:spLocks/>
          </p:cNvSpPr>
          <p:nvPr/>
        </p:nvSpPr>
        <p:spPr>
          <a:xfrm>
            <a:off x="3460576" y="2684453"/>
            <a:ext cx="2369152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 Medium"/>
              <a:buChar char="●"/>
              <a:defRPr sz="18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○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■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●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○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■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●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○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■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marL="0" indent="0">
              <a:buFont typeface="Catamaran Medium"/>
              <a:buNone/>
            </a:pPr>
            <a:r>
              <a:rPr lang="en-US" sz="6000" dirty="0" err="1">
                <a:solidFill>
                  <a:srgbClr val="8BD4AB"/>
                </a:solidFill>
                <a:latin typeface="#9Slide06 SVNClementine" panose="020F0502020204030203" pitchFamily="34" charset="0"/>
              </a:rPr>
              <a:t>Lớp</a:t>
            </a:r>
            <a:r>
              <a:rPr lang="en-US" sz="6000" dirty="0">
                <a:solidFill>
                  <a:srgbClr val="8BD4AB"/>
                </a:solidFill>
                <a:latin typeface="#9Slide06 SVNClementine" panose="020F0502020204030203" pitchFamily="34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C27A6B-156D-AE89-E628-981ACDC2A760}"/>
              </a:ext>
            </a:extLst>
          </p:cNvPr>
          <p:cNvSpPr txBox="1"/>
          <p:nvPr/>
        </p:nvSpPr>
        <p:spPr>
          <a:xfrm>
            <a:off x="1164030" y="1728682"/>
            <a:ext cx="71963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dirty="0">
                <a:solidFill>
                  <a:srgbClr val="C39160"/>
                </a:solidFill>
                <a:latin typeface="#9Slide07 Soup of Justice" pitchFamily="2" charset="0"/>
              </a:rPr>
              <a:t>KHOA HỌC TỰ NHIÊN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1926D5C-B137-843B-78F1-6A62F1F63E50}"/>
              </a:ext>
            </a:extLst>
          </p:cNvPr>
          <p:cNvSpPr txBox="1"/>
          <p:nvPr/>
        </p:nvSpPr>
        <p:spPr>
          <a:xfrm>
            <a:off x="356339" y="-12167"/>
            <a:ext cx="468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do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094709-9721-6863-82E7-C1EE521CB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9536">
            <a:off x="138561" y="108352"/>
            <a:ext cx="211795" cy="346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3C2E6E-E097-D986-54A4-CDEFD8B13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60" y="1406235"/>
            <a:ext cx="2054703" cy="344061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8B00497-62DC-C222-56CC-C3EC2EDA2B72}"/>
              </a:ext>
            </a:extLst>
          </p:cNvPr>
          <p:cNvGrpSpPr/>
          <p:nvPr/>
        </p:nvGrpSpPr>
        <p:grpSpPr>
          <a:xfrm>
            <a:off x="3461245" y="1986107"/>
            <a:ext cx="1583366" cy="1617753"/>
            <a:chOff x="3862523" y="2807325"/>
            <a:chExt cx="1806029" cy="182916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D757776-C7C0-9FC9-3198-60181E402E1C}"/>
                </a:ext>
              </a:extLst>
            </p:cNvPr>
            <p:cNvSpPr/>
            <p:nvPr/>
          </p:nvSpPr>
          <p:spPr>
            <a:xfrm>
              <a:off x="3862523" y="2807325"/>
              <a:ext cx="1806029" cy="1829168"/>
            </a:xfrm>
            <a:prstGeom prst="ellipse">
              <a:avLst/>
            </a:prstGeom>
            <a:solidFill>
              <a:srgbClr val="E6EE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545CF04-3666-4AB3-6F18-6CC6137D2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3282" t="-4226" r="-23243" b="31015"/>
            <a:stretch/>
          </p:blipFill>
          <p:spPr>
            <a:xfrm>
              <a:off x="3908763" y="2827839"/>
              <a:ext cx="1702135" cy="1808655"/>
            </a:xfrm>
            <a:prstGeom prst="ellipse">
              <a:avLst/>
            </a:prstGeom>
            <a:noFill/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B29848-C336-85E2-C6E1-3C86D293BBD4}"/>
              </a:ext>
            </a:extLst>
          </p:cNvPr>
          <p:cNvGrpSpPr/>
          <p:nvPr/>
        </p:nvGrpSpPr>
        <p:grpSpPr>
          <a:xfrm>
            <a:off x="5271826" y="1986107"/>
            <a:ext cx="1583366" cy="1617752"/>
            <a:chOff x="4161054" y="3034988"/>
            <a:chExt cx="1806030" cy="182916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0ACEEE0-3D10-A103-124C-D31D00210A9D}"/>
                </a:ext>
              </a:extLst>
            </p:cNvPr>
            <p:cNvSpPr/>
            <p:nvPr/>
          </p:nvSpPr>
          <p:spPr>
            <a:xfrm>
              <a:off x="4161054" y="3034988"/>
              <a:ext cx="1806030" cy="1829168"/>
            </a:xfrm>
            <a:prstGeom prst="ellipse">
              <a:avLst/>
            </a:prstGeom>
            <a:solidFill>
              <a:srgbClr val="E6EE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D2D24D1-8CB6-375B-9A1A-186C26957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43717" t="-959" r="-40316" b="26452"/>
            <a:stretch/>
          </p:blipFill>
          <p:spPr>
            <a:xfrm flipH="1">
              <a:off x="4326827" y="3138309"/>
              <a:ext cx="1551027" cy="1725847"/>
            </a:xfrm>
            <a:prstGeom prst="ellipse">
              <a:avLst/>
            </a:prstGeom>
          </p:spPr>
        </p:pic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8BB3C61D-4990-755D-A7E1-E2B5FC713D8F}"/>
              </a:ext>
            </a:extLst>
          </p:cNvPr>
          <p:cNvSpPr/>
          <p:nvPr/>
        </p:nvSpPr>
        <p:spPr>
          <a:xfrm>
            <a:off x="7082407" y="1986107"/>
            <a:ext cx="1583366" cy="1617752"/>
          </a:xfrm>
          <a:prstGeom prst="ellipse">
            <a:avLst/>
          </a:prstGeom>
          <a:solidFill>
            <a:srgbClr val="E6E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C7B6674-2808-C83C-A12F-1690BF6D4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5189" y="2232538"/>
            <a:ext cx="997593" cy="111604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6038A1A-188E-A782-6C61-6B6C09B78D82}"/>
              </a:ext>
            </a:extLst>
          </p:cNvPr>
          <p:cNvSpPr txBox="1"/>
          <p:nvPr/>
        </p:nvSpPr>
        <p:spPr>
          <a:xfrm>
            <a:off x="3584487" y="3656417"/>
            <a:ext cx="1393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#9Slide03 Quicksand" panose="00000500000000000000" pitchFamily="2" charset="0"/>
              </a:rPr>
              <a:t>Nôn</a:t>
            </a:r>
            <a:r>
              <a:rPr lang="en-US" sz="2400" dirty="0"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latin typeface="#9Slide03 Quicksand" panose="00000500000000000000" pitchFamily="2" charset="0"/>
              </a:rPr>
              <a:t>ói</a:t>
            </a:r>
            <a:endParaRPr lang="en-US" sz="2400" dirty="0">
              <a:latin typeface="#9Slide03 Quicksand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E4217D-11C0-8240-2700-1DBF99789517}"/>
              </a:ext>
            </a:extLst>
          </p:cNvPr>
          <p:cNvSpPr txBox="1"/>
          <p:nvPr/>
        </p:nvSpPr>
        <p:spPr>
          <a:xfrm>
            <a:off x="5324874" y="3656417"/>
            <a:ext cx="1564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#9Slide03 Quicksand" panose="00000500000000000000" pitchFamily="2" charset="0"/>
              </a:rPr>
              <a:t>Đau</a:t>
            </a:r>
            <a:r>
              <a:rPr lang="en-US" sz="2400" dirty="0"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latin typeface="#9Slide03 Quicksand" panose="00000500000000000000" pitchFamily="2" charset="0"/>
              </a:rPr>
              <a:t>bụng</a:t>
            </a:r>
            <a:endParaRPr lang="en-US" sz="2400" dirty="0">
              <a:latin typeface="#9Slide03 Quicksand" panose="000005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D0AD471-349F-7697-C551-23D20EF5C908}"/>
              </a:ext>
            </a:extLst>
          </p:cNvPr>
          <p:cNvSpPr txBox="1"/>
          <p:nvPr/>
        </p:nvSpPr>
        <p:spPr>
          <a:xfrm>
            <a:off x="7214252" y="3650235"/>
            <a:ext cx="1393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#9Slide03 Quicksand" panose="00000500000000000000" pitchFamily="2" charset="0"/>
              </a:rPr>
              <a:t>Đi</a:t>
            </a:r>
            <a:r>
              <a:rPr lang="en-US" sz="2400" dirty="0"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latin typeface="#9Slide03 Quicksand" panose="00000500000000000000" pitchFamily="2" charset="0"/>
              </a:rPr>
              <a:t>ngoài</a:t>
            </a:r>
            <a:endParaRPr lang="en-US" sz="2400" dirty="0">
              <a:latin typeface="#9Slide03 Quicksand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F30E89-C225-055E-5F05-DCA1ECC2A553}"/>
              </a:ext>
            </a:extLst>
          </p:cNvPr>
          <p:cNvSpPr/>
          <p:nvPr/>
        </p:nvSpPr>
        <p:spPr>
          <a:xfrm>
            <a:off x="590550" y="702498"/>
            <a:ext cx="2417076" cy="568861"/>
          </a:xfrm>
          <a:prstGeom prst="rect">
            <a:avLst/>
          </a:prstGeom>
          <a:solidFill>
            <a:srgbClr val="E6E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Bệnh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kiết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lị</a:t>
            </a:r>
            <a:endParaRPr lang="en-US" sz="24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A8F743-4D25-6AC2-E246-2208C7637FB7}"/>
              </a:ext>
            </a:extLst>
          </p:cNvPr>
          <p:cNvSpPr txBox="1"/>
          <p:nvPr/>
        </p:nvSpPr>
        <p:spPr>
          <a:xfrm>
            <a:off x="3056273" y="816959"/>
            <a:ext cx="5713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err="1">
                <a:latin typeface="#9Slide03 Quicksand" panose="00000500000000000000" pitchFamily="2" charset="0"/>
              </a:rPr>
              <a:t>Bệnh</a:t>
            </a:r>
            <a:r>
              <a:rPr lang="en-US" sz="1800" dirty="0">
                <a:latin typeface="#9Slide03 Quicksand" panose="00000500000000000000" pitchFamily="2" charset="0"/>
              </a:rPr>
              <a:t> do </a:t>
            </a:r>
            <a:r>
              <a:rPr lang="en-US" sz="1800" dirty="0" err="1">
                <a:latin typeface="#9Slide03 Quicksand" panose="00000500000000000000" pitchFamily="2" charset="0"/>
              </a:rPr>
              <a:t>nguyên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amip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i="1" dirty="0">
                <a:latin typeface="#9Slide03 Quicksand" panose="00000500000000000000" pitchFamily="2" charset="0"/>
              </a:rPr>
              <a:t>Entamoeba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gây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ra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38C0200-D38A-DEBF-6A73-BC893FAB87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1835" y="653719"/>
            <a:ext cx="315658" cy="61764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7479DAE-5BE7-32EE-982A-1359B794907D}"/>
              </a:ext>
            </a:extLst>
          </p:cNvPr>
          <p:cNvGrpSpPr/>
          <p:nvPr/>
        </p:nvGrpSpPr>
        <p:grpSpPr>
          <a:xfrm>
            <a:off x="3659289" y="2057231"/>
            <a:ext cx="4793877" cy="1579029"/>
            <a:chOff x="2227240" y="4555423"/>
            <a:chExt cx="4793877" cy="157902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C2F27A-1F88-CA3C-9BCF-317F27D588B9}"/>
                </a:ext>
              </a:extLst>
            </p:cNvPr>
            <p:cNvSpPr txBox="1"/>
            <p:nvPr/>
          </p:nvSpPr>
          <p:spPr>
            <a:xfrm>
              <a:off x="2227240" y="5226511"/>
              <a:ext cx="4793877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Người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mắc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bệnh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kiết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lị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</a:p>
            <a:p>
              <a:pPr algn="ctr">
                <a:spcAft>
                  <a:spcPts val="600"/>
                </a:spcAft>
              </a:pP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những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biểu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hiện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  <a:endParaRPr lang="en-VN" sz="24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C832706-5590-FBE7-8078-7E0F4A90C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93216" y="4555423"/>
              <a:ext cx="621399" cy="635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40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0EFC449-6787-88EE-A129-2AACAB0E5429}"/>
              </a:ext>
            </a:extLst>
          </p:cNvPr>
          <p:cNvSpPr txBox="1"/>
          <p:nvPr/>
        </p:nvSpPr>
        <p:spPr>
          <a:xfrm>
            <a:off x="356339" y="-12167"/>
            <a:ext cx="468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do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77F2CD-8CD3-E6DF-A7BE-E9528EA74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9536">
            <a:off x="138561" y="108352"/>
            <a:ext cx="211795" cy="346200"/>
          </a:xfrm>
          <a:prstGeom prst="rect">
            <a:avLst/>
          </a:prstGeom>
        </p:spPr>
      </p:pic>
      <p:graphicFrame>
        <p:nvGraphicFramePr>
          <p:cNvPr id="18" name="Table 11">
            <a:extLst>
              <a:ext uri="{FF2B5EF4-FFF2-40B4-BE49-F238E27FC236}">
                <a16:creationId xmlns:a16="http://schemas.microsoft.com/office/drawing/2014/main" id="{15985EA7-CC75-40E5-9940-72AC57597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34760"/>
              </p:ext>
            </p:extLst>
          </p:nvPr>
        </p:nvGraphicFramePr>
        <p:xfrm>
          <a:off x="451624" y="681486"/>
          <a:ext cx="8240751" cy="4200662"/>
        </p:xfrm>
        <a:graphic>
          <a:graphicData uri="http://schemas.openxmlformats.org/drawingml/2006/table">
            <a:tbl>
              <a:tblPr firstRow="1" bandRow="1">
                <a:tableStyleId>{2FF10D3D-AA06-4B37-9BA4-0DB04CBF3F43}</a:tableStyleId>
              </a:tblPr>
              <a:tblGrid>
                <a:gridCol w="1821557">
                  <a:extLst>
                    <a:ext uri="{9D8B030D-6E8A-4147-A177-3AD203B41FA5}">
                      <a16:colId xmlns:a16="http://schemas.microsoft.com/office/drawing/2014/main" val="2825043790"/>
                    </a:ext>
                  </a:extLst>
                </a:gridCol>
                <a:gridCol w="3252948">
                  <a:extLst>
                    <a:ext uri="{9D8B030D-6E8A-4147-A177-3AD203B41FA5}">
                      <a16:colId xmlns:a16="http://schemas.microsoft.com/office/drawing/2014/main" val="2128548759"/>
                    </a:ext>
                  </a:extLst>
                </a:gridCol>
                <a:gridCol w="3166246">
                  <a:extLst>
                    <a:ext uri="{9D8B030D-6E8A-4147-A177-3AD203B41FA5}">
                      <a16:colId xmlns:a16="http://schemas.microsoft.com/office/drawing/2014/main" val="101350733"/>
                    </a:ext>
                  </a:extLst>
                </a:gridCol>
              </a:tblGrid>
              <a:tr h="474453">
                <a:tc>
                  <a:txBody>
                    <a:bodyPr/>
                    <a:lstStyle/>
                    <a:p>
                      <a:pPr algn="ctr"/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latin typeface="#9Slide03 Quicksand" panose="00000500000000000000" pitchFamily="2" charset="0"/>
                        </a:rPr>
                        <a:t>Bệnh sốt rét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latin typeface="#9Slide03 Quicksand" panose="00000500000000000000" pitchFamily="2" charset="0"/>
                        </a:rPr>
                        <a:t>Bệnh kiết lị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822311"/>
                  </a:ext>
                </a:extLst>
              </a:tr>
              <a:tr h="771924">
                <a:tc>
                  <a:txBody>
                    <a:bodyPr/>
                    <a:lstStyle/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Tác nhân </a:t>
                      </a:r>
                      <a:endParaRPr lang="en-US" sz="1800" b="1" dirty="0">
                        <a:latin typeface="#9Slide03 Quicksand" panose="00000500000000000000" pitchFamily="2" charset="0"/>
                      </a:endParaRPr>
                    </a:p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gây bệnh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1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9489102"/>
                  </a:ext>
                </a:extLst>
              </a:tr>
              <a:tr h="1087864">
                <a:tc>
                  <a:txBody>
                    <a:bodyPr/>
                    <a:lstStyle/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Con đường </a:t>
                      </a:r>
                      <a:endParaRPr lang="en-US" sz="1800" b="1" dirty="0">
                        <a:latin typeface="#9Slide03 Quicksand" panose="00000500000000000000" pitchFamily="2" charset="0"/>
                      </a:endParaRPr>
                    </a:p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lây bệnh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017189"/>
                  </a:ext>
                </a:extLst>
              </a:tr>
              <a:tr h="705394">
                <a:tc>
                  <a:txBody>
                    <a:bodyPr/>
                    <a:lstStyle/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Biểu hiện bệnh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1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357149"/>
                  </a:ext>
                </a:extLst>
              </a:tr>
              <a:tr h="1161027">
                <a:tc>
                  <a:txBody>
                    <a:bodyPr/>
                    <a:lstStyle/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Cách </a:t>
                      </a:r>
                      <a:endParaRPr lang="en-US" sz="1800" b="1" dirty="0">
                        <a:latin typeface="#9Slide03 Quicksand" panose="00000500000000000000" pitchFamily="2" charset="0"/>
                      </a:endParaRPr>
                    </a:p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phòng tránh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93569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B345264-C061-B3D1-A021-FF74889BC621}"/>
              </a:ext>
            </a:extLst>
          </p:cNvPr>
          <p:cNvSpPr txBox="1"/>
          <p:nvPr/>
        </p:nvSpPr>
        <p:spPr>
          <a:xfrm>
            <a:off x="2338818" y="1370133"/>
            <a:ext cx="2943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#9Slide03 Quicksand" panose="00000500000000000000" pitchFamily="2" charset="0"/>
              </a:rPr>
              <a:t>Trùng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VN" sz="1600" dirty="0">
                <a:latin typeface="#9Slide03 Quicksand" panose="00000500000000000000" pitchFamily="2" charset="0"/>
              </a:rPr>
              <a:t>sốt rét </a:t>
            </a:r>
            <a:r>
              <a:rPr lang="en-VN" sz="1600" i="1" dirty="0">
                <a:latin typeface="#9Slide03 Quicksand" panose="00000500000000000000" pitchFamily="2" charset="0"/>
              </a:rPr>
              <a:t>Plasmodium</a:t>
            </a:r>
            <a:endParaRPr lang="en-VN" sz="1600" dirty="0">
              <a:latin typeface="#9Slide03 Quicksand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022861-70F5-1C60-265C-B1C81022F915}"/>
              </a:ext>
            </a:extLst>
          </p:cNvPr>
          <p:cNvSpPr txBox="1"/>
          <p:nvPr/>
        </p:nvSpPr>
        <p:spPr>
          <a:xfrm>
            <a:off x="2338818" y="2035811"/>
            <a:ext cx="3130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1600" dirty="0">
                <a:latin typeface="#9Slide03 Quicksand" panose="00000500000000000000" pitchFamily="2" charset="0"/>
              </a:rPr>
              <a:t>Lây qua đường máu do vật chủ trung gian truyền bệnh là muỗi Anophen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C02941-D8A6-60CE-C939-04CFFB54238B}"/>
              </a:ext>
            </a:extLst>
          </p:cNvPr>
          <p:cNvSpPr txBox="1"/>
          <p:nvPr/>
        </p:nvSpPr>
        <p:spPr>
          <a:xfrm>
            <a:off x="2338818" y="3193932"/>
            <a:ext cx="2589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#9Slide03 Quicksand" panose="00000500000000000000" pitchFamily="2" charset="0"/>
              </a:rPr>
              <a:t>Rét run, sốt và đổ mồ hôi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953B60-0F74-E8F4-C6B8-A0DD3BD9F632}"/>
              </a:ext>
            </a:extLst>
          </p:cNvPr>
          <p:cNvSpPr txBox="1"/>
          <p:nvPr/>
        </p:nvSpPr>
        <p:spPr>
          <a:xfrm>
            <a:off x="5587047" y="1370133"/>
            <a:ext cx="2127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#9Slide03 Quicksand" panose="00000500000000000000" pitchFamily="2" charset="0"/>
              </a:rPr>
              <a:t>A</a:t>
            </a:r>
            <a:r>
              <a:rPr lang="en-VN" sz="1600" dirty="0">
                <a:latin typeface="#9Slide03 Quicksand" panose="00000500000000000000" pitchFamily="2" charset="0"/>
              </a:rPr>
              <a:t>mip lị </a:t>
            </a:r>
            <a:r>
              <a:rPr lang="en-VN" sz="1600" i="1" dirty="0">
                <a:latin typeface="#9Slide03 Quicksand" panose="00000500000000000000" pitchFamily="2" charset="0"/>
              </a:rPr>
              <a:t>Entanmoeba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9C58AB-7174-1AC4-91AE-64456F8A2450}"/>
              </a:ext>
            </a:extLst>
          </p:cNvPr>
          <p:cNvSpPr txBox="1"/>
          <p:nvPr/>
        </p:nvSpPr>
        <p:spPr>
          <a:xfrm>
            <a:off x="5558029" y="2046066"/>
            <a:ext cx="3105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1600" dirty="0">
                <a:latin typeface="#9Slide03 Quicksand" panose="00000500000000000000" pitchFamily="2" charset="0"/>
              </a:rPr>
              <a:t>Lây qua đường ăn, uống khi ăn phải thức ăn có bào xác amip lị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4DD47A-F94F-BAC9-0B5A-1F7B50504DE1}"/>
              </a:ext>
            </a:extLst>
          </p:cNvPr>
          <p:cNvSpPr txBox="1"/>
          <p:nvPr/>
        </p:nvSpPr>
        <p:spPr>
          <a:xfrm>
            <a:off x="5556557" y="3077335"/>
            <a:ext cx="3105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latin typeface="#9Slide03 Quicksand" panose="00000500000000000000" pitchFamily="2" charset="0"/>
              </a:rPr>
              <a:t>Đau bụng, đi ngoài, </a:t>
            </a:r>
            <a:r>
              <a:rPr lang="en-US" sz="1600" dirty="0" err="1">
                <a:latin typeface="#9Slide03 Quicksand" panose="00000500000000000000" pitchFamily="2" charset="0"/>
              </a:rPr>
              <a:t>cơ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thể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mệt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mỏi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nôn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ói</a:t>
            </a:r>
            <a:endParaRPr lang="en-VN" sz="1600" dirty="0">
              <a:latin typeface="#9Slide03 Quicksand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238913-B1E7-6108-CE1D-3C6B1E7ECE8A}"/>
              </a:ext>
            </a:extLst>
          </p:cNvPr>
          <p:cNvSpPr txBox="1"/>
          <p:nvPr/>
        </p:nvSpPr>
        <p:spPr>
          <a:xfrm>
            <a:off x="2338818" y="3763054"/>
            <a:ext cx="3130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1600" dirty="0">
                <a:latin typeface="#9Slide03 Quicksand" panose="00000500000000000000" pitchFamily="2" charset="0"/>
              </a:rPr>
              <a:t>Tránh để bị muỗi đốt thông qua việc mắc màn, vệ sinh môi trường để ngăn chặn sự xuất hiện của muỗi,…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D4150E-7391-A7AE-D413-930134DC9657}"/>
              </a:ext>
            </a:extLst>
          </p:cNvPr>
          <p:cNvSpPr txBox="1"/>
          <p:nvPr/>
        </p:nvSpPr>
        <p:spPr>
          <a:xfrm>
            <a:off x="5584304" y="3763054"/>
            <a:ext cx="299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1600" dirty="0">
                <a:latin typeface="#9Slide03 Quicksand" panose="00000500000000000000" pitchFamily="2" charset="0"/>
              </a:rPr>
              <a:t>Vệ sinh sạch sẽ tay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VN" sz="1600" dirty="0">
                <a:latin typeface="#9Slide03 Quicksand" panose="00000500000000000000" pitchFamily="2" charset="0"/>
              </a:rPr>
              <a:t>đồ dùng ăn, uống</a:t>
            </a:r>
            <a:r>
              <a:rPr lang="en-US" sz="1600" dirty="0">
                <a:latin typeface="#9Slide03 Quicksand" panose="00000500000000000000" pitchFamily="2" charset="0"/>
              </a:rPr>
              <a:t>; ă</a:t>
            </a:r>
            <a:r>
              <a:rPr lang="en-VN" sz="1600" dirty="0">
                <a:latin typeface="#9Slide03 Quicksand" panose="00000500000000000000" pitchFamily="2" charset="0"/>
              </a:rPr>
              <a:t>n chín uống sôi</a:t>
            </a:r>
          </a:p>
        </p:txBody>
      </p:sp>
    </p:spTree>
    <p:extLst>
      <p:ext uri="{BB962C8B-B14F-4D97-AF65-F5344CB8AC3E}">
        <p14:creationId xmlns:p14="http://schemas.microsoft.com/office/powerpoint/2010/main" val="188779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22EFCFC-9942-F2FD-CA64-FC98A3E27954}"/>
              </a:ext>
            </a:extLst>
          </p:cNvPr>
          <p:cNvSpPr/>
          <p:nvPr/>
        </p:nvSpPr>
        <p:spPr>
          <a:xfrm>
            <a:off x="0" y="0"/>
            <a:ext cx="2423532" cy="5143500"/>
          </a:xfrm>
          <a:prstGeom prst="rect">
            <a:avLst/>
          </a:prstGeom>
          <a:solidFill>
            <a:srgbClr val="CEDCDB"/>
          </a:solidFill>
          <a:ln>
            <a:solidFill>
              <a:srgbClr val="CED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E09F73-E640-F6E7-C2B0-C7BF7F53EC91}"/>
              </a:ext>
            </a:extLst>
          </p:cNvPr>
          <p:cNvSpPr txBox="1"/>
          <p:nvPr/>
        </p:nvSpPr>
        <p:spPr>
          <a:xfrm>
            <a:off x="267164" y="1509921"/>
            <a:ext cx="18892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n w="12700">
                  <a:solidFill>
                    <a:srgbClr val="FFFFFF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Ghi</a:t>
            </a:r>
            <a:r>
              <a:rPr lang="en-US" sz="6600" dirty="0">
                <a:ln w="12700">
                  <a:solidFill>
                    <a:srgbClr val="FFFFFF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 </a:t>
            </a:r>
            <a:r>
              <a:rPr lang="en-US" sz="6600" dirty="0" err="1">
                <a:ln w="12700">
                  <a:solidFill>
                    <a:srgbClr val="FFFFFF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nhớ</a:t>
            </a:r>
            <a:endParaRPr lang="en-US" sz="6600" dirty="0">
              <a:ln w="12700">
                <a:solidFill>
                  <a:srgbClr val="FFFFFF"/>
                </a:solidFill>
              </a:ln>
              <a:solidFill>
                <a:srgbClr val="6C9693"/>
              </a:solidFill>
              <a:latin typeface="#9Slide07 Crocante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8818AF-32F8-B2D5-C8AE-92E7758E2F61}"/>
              </a:ext>
            </a:extLst>
          </p:cNvPr>
          <p:cNvGrpSpPr/>
          <p:nvPr/>
        </p:nvGrpSpPr>
        <p:grpSpPr>
          <a:xfrm>
            <a:off x="3168553" y="939852"/>
            <a:ext cx="5543934" cy="1131403"/>
            <a:chOff x="3168553" y="939852"/>
            <a:chExt cx="5543934" cy="113140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190CF7-8546-493D-AB21-C1B408210196}"/>
                </a:ext>
              </a:extLst>
            </p:cNvPr>
            <p:cNvSpPr/>
            <p:nvPr/>
          </p:nvSpPr>
          <p:spPr>
            <a:xfrm>
              <a:off x="3976100" y="939852"/>
              <a:ext cx="4736387" cy="1131403"/>
            </a:xfrm>
            <a:prstGeom prst="rect">
              <a:avLst/>
            </a:prstGeom>
            <a:solidFill>
              <a:srgbClr val="E6EE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3" algn="just"/>
              <a:endParaRPr lang="en-US" sz="18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508EC6-A249-BFC4-008D-1DEA2CEC8530}"/>
                </a:ext>
              </a:extLst>
            </p:cNvPr>
            <p:cNvSpPr/>
            <p:nvPr/>
          </p:nvSpPr>
          <p:spPr>
            <a:xfrm>
              <a:off x="3168553" y="949413"/>
              <a:ext cx="1615094" cy="1112280"/>
            </a:xfrm>
            <a:prstGeom prst="ellipse">
              <a:avLst/>
            </a:prstGeom>
            <a:solidFill>
              <a:srgbClr val="E6EEED"/>
            </a:solidFill>
            <a:ln>
              <a:solidFill>
                <a:srgbClr val="E6EE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207B6D-1D47-AB0D-0992-FBA3950B2B46}"/>
                </a:ext>
              </a:extLst>
            </p:cNvPr>
            <p:cNvSpPr txBox="1"/>
            <p:nvPr/>
          </p:nvSpPr>
          <p:spPr>
            <a:xfrm>
              <a:off x="4456372" y="1094422"/>
              <a:ext cx="412374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3" algn="just"/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Nhiều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loài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nguyên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sinh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lợi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nhưng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cũng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không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ít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loài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gây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bệnh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nguy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hiểm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cho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con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người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.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5E6FB2F-DA9C-CCA4-09CE-C1794B734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136587">
              <a:off x="3502461" y="941201"/>
              <a:ext cx="623528" cy="101921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F0EAF33-F783-D10A-C0F8-5E3349C7ED8C}"/>
              </a:ext>
            </a:extLst>
          </p:cNvPr>
          <p:cNvGrpSpPr/>
          <p:nvPr/>
        </p:nvGrpSpPr>
        <p:grpSpPr>
          <a:xfrm>
            <a:off x="3168553" y="3130146"/>
            <a:ext cx="5543934" cy="1131403"/>
            <a:chOff x="3168553" y="3130146"/>
            <a:chExt cx="5543934" cy="113140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1515EE-B929-F673-A1D9-40A5A5EE40A2}"/>
                </a:ext>
              </a:extLst>
            </p:cNvPr>
            <p:cNvSpPr/>
            <p:nvPr/>
          </p:nvSpPr>
          <p:spPr>
            <a:xfrm>
              <a:off x="3976100" y="3130146"/>
              <a:ext cx="4736387" cy="1131403"/>
            </a:xfrm>
            <a:prstGeom prst="rect">
              <a:avLst/>
            </a:prstGeom>
            <a:solidFill>
              <a:srgbClr val="E6EE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8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36A11D-F00E-E7C4-B774-D6AA62CF8EC0}"/>
                </a:ext>
              </a:extLst>
            </p:cNvPr>
            <p:cNvSpPr/>
            <p:nvPr/>
          </p:nvSpPr>
          <p:spPr>
            <a:xfrm>
              <a:off x="3168553" y="3139706"/>
              <a:ext cx="1615094" cy="1112280"/>
            </a:xfrm>
            <a:prstGeom prst="ellipse">
              <a:avLst/>
            </a:prstGeom>
            <a:solidFill>
              <a:srgbClr val="E6EEED"/>
            </a:solidFill>
            <a:ln>
              <a:solidFill>
                <a:srgbClr val="E6EE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2D3E01-BDA4-2DF4-289C-188A66F7764E}"/>
                </a:ext>
              </a:extLst>
            </p:cNvPr>
            <p:cNvSpPr txBox="1"/>
            <p:nvPr/>
          </p:nvSpPr>
          <p:spPr>
            <a:xfrm>
              <a:off x="4456372" y="3280348"/>
              <a:ext cx="412374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Để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phòng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tránh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bệnh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do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nguyên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sinh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cần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thực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hiện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tốt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việc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vệ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sinh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cá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nhân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,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vệ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sinh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ăn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uống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và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vệ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sinh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môi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trường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2A19F5-C530-14F2-C311-12D5EFEBF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411434" y="3183333"/>
              <a:ext cx="727919" cy="900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132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FCDB48-5D29-174C-75A7-5C2B4C3C18F1}"/>
              </a:ext>
            </a:extLst>
          </p:cNvPr>
          <p:cNvGrpSpPr/>
          <p:nvPr/>
        </p:nvGrpSpPr>
        <p:grpSpPr>
          <a:xfrm>
            <a:off x="199429" y="2192539"/>
            <a:ext cx="8745137" cy="2950961"/>
            <a:chOff x="199431" y="2088463"/>
            <a:chExt cx="8745137" cy="29509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80DB26-636E-ED24-D2A6-9397403B4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826"/>
            <a:stretch/>
          </p:blipFill>
          <p:spPr>
            <a:xfrm rot="10800000">
              <a:off x="4679794" y="2088463"/>
              <a:ext cx="4264774" cy="295096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A00FE6-E119-5EA5-7B31-D2376817D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826"/>
            <a:stretch/>
          </p:blipFill>
          <p:spPr>
            <a:xfrm>
              <a:off x="199431" y="2088465"/>
              <a:ext cx="4264774" cy="29509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1A646C-6691-1C02-6DAF-DBEB632E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322383" flipH="1">
              <a:off x="3932564" y="2145309"/>
              <a:ext cx="1278869" cy="9005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4634BB8-678D-0F8F-AC8B-75F8F5328C38}"/>
              </a:ext>
            </a:extLst>
          </p:cNvPr>
          <p:cNvSpPr txBox="1"/>
          <p:nvPr/>
        </p:nvSpPr>
        <p:spPr>
          <a:xfrm>
            <a:off x="882803" y="782329"/>
            <a:ext cx="7378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n w="12700">
                  <a:solidFill>
                    <a:srgbClr val="563D2B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Nguyên</a:t>
            </a:r>
            <a:r>
              <a:rPr lang="en-US" sz="6600" dirty="0">
                <a:ln w="12700">
                  <a:solidFill>
                    <a:srgbClr val="563D2B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 </a:t>
            </a:r>
            <a:r>
              <a:rPr lang="en-US" sz="6600" dirty="0" err="1">
                <a:ln w="12700">
                  <a:solidFill>
                    <a:srgbClr val="563D2B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sinh</a:t>
            </a:r>
            <a:r>
              <a:rPr lang="en-US" sz="6600" dirty="0">
                <a:ln w="12700">
                  <a:solidFill>
                    <a:srgbClr val="563D2B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 </a:t>
            </a:r>
            <a:r>
              <a:rPr lang="en-US" sz="6600" dirty="0" err="1">
                <a:ln w="12700">
                  <a:solidFill>
                    <a:srgbClr val="563D2B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vật</a:t>
            </a:r>
            <a:endParaRPr lang="en-US" sz="6600" dirty="0">
              <a:ln w="12700">
                <a:solidFill>
                  <a:srgbClr val="563D2B"/>
                </a:solidFill>
              </a:ln>
              <a:solidFill>
                <a:srgbClr val="6C9693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CBF786-7475-DA21-F7F7-279D3ABFA794}"/>
              </a:ext>
            </a:extLst>
          </p:cNvPr>
          <p:cNvSpPr txBox="1"/>
          <p:nvPr/>
        </p:nvSpPr>
        <p:spPr>
          <a:xfrm>
            <a:off x="3311911" y="74443"/>
            <a:ext cx="333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563D2B"/>
                </a:solidFill>
                <a:latin typeface="#9Slide07 American Forkball Ero" pitchFamily="2" charset="0"/>
              </a:rPr>
              <a:t>Tiết 67, 68 Bài </a:t>
            </a:r>
            <a:r>
              <a:rPr lang="en-US" sz="4000" dirty="0">
                <a:solidFill>
                  <a:srgbClr val="563D2B"/>
                </a:solidFill>
                <a:latin typeface="#9Slide07 American Forkball Ero" pitchFamily="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801708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9D681BF-286F-979C-508F-5633B4BAFD85}"/>
              </a:ext>
            </a:extLst>
          </p:cNvPr>
          <p:cNvGrpSpPr/>
          <p:nvPr/>
        </p:nvGrpSpPr>
        <p:grpSpPr>
          <a:xfrm>
            <a:off x="3078177" y="737577"/>
            <a:ext cx="959501" cy="959005"/>
            <a:chOff x="3078177" y="737577"/>
            <a:chExt cx="959501" cy="95900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2B3C13-B3E5-5B06-4F05-E17FF4CD9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896774">
              <a:off x="3365242" y="870196"/>
              <a:ext cx="429516" cy="702086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CDD1C3F-AA8E-EB6E-C24B-87C9BE62464E}"/>
                </a:ext>
              </a:extLst>
            </p:cNvPr>
            <p:cNvSpPr/>
            <p:nvPr/>
          </p:nvSpPr>
          <p:spPr>
            <a:xfrm>
              <a:off x="3078177" y="737577"/>
              <a:ext cx="959501" cy="959005"/>
            </a:xfrm>
            <a:prstGeom prst="ellipse">
              <a:avLst/>
            </a:prstGeom>
            <a:noFill/>
            <a:ln>
              <a:solidFill>
                <a:srgbClr val="6C96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66EBBC8-433A-1265-5E56-95C6C953FC7D}"/>
              </a:ext>
            </a:extLst>
          </p:cNvPr>
          <p:cNvGrpSpPr/>
          <p:nvPr/>
        </p:nvGrpSpPr>
        <p:grpSpPr>
          <a:xfrm>
            <a:off x="3078176" y="2092247"/>
            <a:ext cx="959501" cy="959005"/>
            <a:chOff x="3078176" y="2092247"/>
            <a:chExt cx="959501" cy="9590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B92B8E-47F4-6AFE-7C7D-2DC3F579F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254610" y="2171768"/>
              <a:ext cx="606631" cy="695717"/>
            </a:xfrm>
            <a:prstGeom prst="rect">
              <a:avLst/>
            </a:prstGeom>
          </p:spPr>
        </p:pic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D005873-DF02-96DF-7C46-18E15B5F6F14}"/>
                </a:ext>
              </a:extLst>
            </p:cNvPr>
            <p:cNvSpPr/>
            <p:nvPr/>
          </p:nvSpPr>
          <p:spPr>
            <a:xfrm>
              <a:off x="3078176" y="2092247"/>
              <a:ext cx="959501" cy="959005"/>
            </a:xfrm>
            <a:prstGeom prst="ellipse">
              <a:avLst/>
            </a:prstGeom>
            <a:noFill/>
            <a:ln>
              <a:solidFill>
                <a:srgbClr val="6C96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BE39CC-1327-D6F8-B9C7-E94541F4B3AC}"/>
              </a:ext>
            </a:extLst>
          </p:cNvPr>
          <p:cNvGrpSpPr/>
          <p:nvPr/>
        </p:nvGrpSpPr>
        <p:grpSpPr>
          <a:xfrm>
            <a:off x="3078175" y="3446917"/>
            <a:ext cx="959501" cy="959005"/>
            <a:chOff x="3078175" y="3446917"/>
            <a:chExt cx="959501" cy="9590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23FCB8C-97F5-8EC5-584E-64FA802C8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599883">
              <a:off x="3140805" y="3732283"/>
              <a:ext cx="808580" cy="388271"/>
            </a:xfrm>
            <a:prstGeom prst="rect">
              <a:avLst/>
            </a:prstGeom>
          </p:spPr>
        </p:pic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F6B357DD-9822-95D0-BF0A-C8C89679E91A}"/>
                </a:ext>
              </a:extLst>
            </p:cNvPr>
            <p:cNvSpPr/>
            <p:nvPr/>
          </p:nvSpPr>
          <p:spPr>
            <a:xfrm>
              <a:off x="3078175" y="3446917"/>
              <a:ext cx="959501" cy="959005"/>
            </a:xfrm>
            <a:prstGeom prst="ellipse">
              <a:avLst/>
            </a:prstGeom>
            <a:noFill/>
            <a:ln>
              <a:solidFill>
                <a:srgbClr val="6C96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A12E419-327E-22A8-7AB5-E602E9E82C98}"/>
              </a:ext>
            </a:extLst>
          </p:cNvPr>
          <p:cNvSpPr txBox="1"/>
          <p:nvPr/>
        </p:nvSpPr>
        <p:spPr>
          <a:xfrm>
            <a:off x="4081822" y="955469"/>
            <a:ext cx="389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695AE4D-18AA-8E51-D2B3-FE4806332DC5}"/>
              </a:ext>
            </a:extLst>
          </p:cNvPr>
          <p:cNvSpPr txBox="1"/>
          <p:nvPr/>
        </p:nvSpPr>
        <p:spPr>
          <a:xfrm>
            <a:off x="4081822" y="3664808"/>
            <a:ext cx="4616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do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6CD6243-58F6-CAD4-A079-806102B2661E}"/>
              </a:ext>
            </a:extLst>
          </p:cNvPr>
          <p:cNvSpPr txBox="1"/>
          <p:nvPr/>
        </p:nvSpPr>
        <p:spPr>
          <a:xfrm>
            <a:off x="4081822" y="2310139"/>
            <a:ext cx="440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Vai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trò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CD7B78-3EDF-00D6-8DB1-34B4B5DE80FB}"/>
              </a:ext>
            </a:extLst>
          </p:cNvPr>
          <p:cNvSpPr/>
          <p:nvPr/>
        </p:nvSpPr>
        <p:spPr>
          <a:xfrm>
            <a:off x="0" y="0"/>
            <a:ext cx="2423532" cy="5143500"/>
          </a:xfrm>
          <a:prstGeom prst="rect">
            <a:avLst/>
          </a:prstGeom>
          <a:solidFill>
            <a:srgbClr val="CEDCDB"/>
          </a:solidFill>
          <a:ln>
            <a:solidFill>
              <a:srgbClr val="CED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8DC656C-DC05-8DE0-9960-87E071B6A68F}"/>
              </a:ext>
            </a:extLst>
          </p:cNvPr>
          <p:cNvSpPr txBox="1"/>
          <p:nvPr/>
        </p:nvSpPr>
        <p:spPr>
          <a:xfrm>
            <a:off x="257722" y="873021"/>
            <a:ext cx="18892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 err="1">
                <a:ln w="12700">
                  <a:solidFill>
                    <a:srgbClr val="FFFFFF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Nội</a:t>
            </a:r>
            <a:r>
              <a:rPr lang="en-US" sz="5200" dirty="0">
                <a:ln w="12700">
                  <a:solidFill>
                    <a:srgbClr val="FFFFFF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 dung </a:t>
            </a:r>
            <a:r>
              <a:rPr lang="en-US" sz="5200" dirty="0" err="1">
                <a:ln w="12700">
                  <a:solidFill>
                    <a:srgbClr val="FFFFFF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bài</a:t>
            </a:r>
            <a:r>
              <a:rPr lang="en-US" sz="5200" dirty="0">
                <a:ln w="12700">
                  <a:solidFill>
                    <a:srgbClr val="FFFFFF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 </a:t>
            </a:r>
            <a:r>
              <a:rPr lang="en-US" sz="5200" dirty="0" err="1">
                <a:ln w="12700">
                  <a:solidFill>
                    <a:srgbClr val="FFFFFF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học</a:t>
            </a:r>
            <a:endParaRPr lang="en-US" sz="5200" dirty="0">
              <a:ln w="12700">
                <a:solidFill>
                  <a:srgbClr val="FFFFFF"/>
                </a:solidFill>
              </a:ln>
              <a:solidFill>
                <a:srgbClr val="6C9693"/>
              </a:solidFill>
              <a:latin typeface="#9Slide07 Crocante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39" grpId="0"/>
      <p:bldP spid="140" grpId="0"/>
      <p:bldP spid="12" grpId="0" animBg="1"/>
      <p:bldP spid="1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DF480-5E54-232A-2F8E-152F95310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82"/>
          <a:stretch/>
        </p:blipFill>
        <p:spPr>
          <a:xfrm>
            <a:off x="395573" y="1585299"/>
            <a:ext cx="2444610" cy="1871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649CAE-43A4-7C10-D7C5-B94DED045A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11" t="18404" b="2212"/>
          <a:stretch/>
        </p:blipFill>
        <p:spPr>
          <a:xfrm>
            <a:off x="6303816" y="1585298"/>
            <a:ext cx="2444611" cy="187136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83C08E18-ECE5-75AC-4D1A-31C4FA44E842}"/>
              </a:ext>
            </a:extLst>
          </p:cNvPr>
          <p:cNvGrpSpPr/>
          <p:nvPr/>
        </p:nvGrpSpPr>
        <p:grpSpPr>
          <a:xfrm>
            <a:off x="3347605" y="1585299"/>
            <a:ext cx="2477078" cy="1867924"/>
            <a:chOff x="3347605" y="835286"/>
            <a:chExt cx="2477078" cy="186792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CB8956-7ABC-EEAB-4355-FCB61F341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5" t="56877" r="34675" b="79"/>
            <a:stretch/>
          </p:blipFill>
          <p:spPr>
            <a:xfrm>
              <a:off x="3347605" y="835286"/>
              <a:ext cx="2444610" cy="1867924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60114C-FEDB-E0B5-5DEF-A51781643DD3}"/>
                </a:ext>
              </a:extLst>
            </p:cNvPr>
            <p:cNvSpPr/>
            <p:nvPr/>
          </p:nvSpPr>
          <p:spPr>
            <a:xfrm>
              <a:off x="4217715" y="972894"/>
              <a:ext cx="708569" cy="52647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259C1E-1CC6-2C2C-6C0B-123EA1F8F518}"/>
                </a:ext>
              </a:extLst>
            </p:cNvPr>
            <p:cNvSpPr/>
            <p:nvPr/>
          </p:nvSpPr>
          <p:spPr>
            <a:xfrm>
              <a:off x="4986207" y="1504301"/>
              <a:ext cx="708569" cy="52647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49AFD6D-7992-0806-076D-0453392A95A1}"/>
                </a:ext>
              </a:extLst>
            </p:cNvPr>
            <p:cNvSpPr/>
            <p:nvPr/>
          </p:nvSpPr>
          <p:spPr>
            <a:xfrm>
              <a:off x="4217715" y="2038257"/>
              <a:ext cx="708569" cy="52647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AF4D25C-7B62-E8C4-B575-04FE4F926D26}"/>
                </a:ext>
              </a:extLst>
            </p:cNvPr>
            <p:cNvSpPr/>
            <p:nvPr/>
          </p:nvSpPr>
          <p:spPr>
            <a:xfrm>
              <a:off x="3449223" y="1499367"/>
              <a:ext cx="708569" cy="52647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F4A7B65-6A02-29F9-932F-3BF9B638042D}"/>
                </a:ext>
              </a:extLst>
            </p:cNvPr>
            <p:cNvCxnSpPr/>
            <p:nvPr/>
          </p:nvCxnSpPr>
          <p:spPr>
            <a:xfrm>
              <a:off x="4886678" y="1371600"/>
              <a:ext cx="220680" cy="132701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EFC29B1-913E-49FF-8455-B15D5BB5E4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26284" y="2035681"/>
              <a:ext cx="195425" cy="158274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1600987-2197-2A5B-9C7A-7932817444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7035" y="1371600"/>
              <a:ext cx="220680" cy="132701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49348E3-77DB-5553-C59B-0FE80AA864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97035" y="2027982"/>
              <a:ext cx="220680" cy="132701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B9A9FB1-134F-6713-AF79-30942C24D2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3537" y="1762603"/>
              <a:ext cx="712747" cy="0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B4BD3-2382-F5CD-14C9-70A31B5FA5C5}"/>
                </a:ext>
              </a:extLst>
            </p:cNvPr>
            <p:cNvSpPr txBox="1"/>
            <p:nvPr/>
          </p:nvSpPr>
          <p:spPr>
            <a:xfrm>
              <a:off x="3454832" y="885870"/>
              <a:ext cx="85094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#9Slide03 Quicksand" panose="00000500000000000000" pitchFamily="2" charset="0"/>
                </a:rPr>
                <a:t>Vi </a:t>
              </a:r>
              <a:r>
                <a:rPr lang="en-US" sz="1100" dirty="0" err="1">
                  <a:latin typeface="#9Slide03 Quicksand" panose="00000500000000000000" pitchFamily="2" charset="0"/>
                </a:rPr>
                <a:t>khuẩn</a:t>
              </a:r>
              <a:r>
                <a:rPr lang="en-US" sz="1100" dirty="0">
                  <a:latin typeface="#9Slide03 Quicksand" panose="00000500000000000000" pitchFamily="2" charset="0"/>
                </a:rPr>
                <a:t>, </a:t>
              </a:r>
              <a:r>
                <a:rPr lang="en-US" sz="1100" dirty="0" err="1">
                  <a:latin typeface="#9Slide03 Quicksand" panose="00000500000000000000" pitchFamily="2" charset="0"/>
                </a:rPr>
                <a:t>tảo</a:t>
              </a:r>
              <a:endParaRPr lang="en-US" sz="1100" dirty="0">
                <a:latin typeface="#9Slide03 Quicksand" panose="00000500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3B740D-E2E0-395B-1058-E3927A3EC77D}"/>
                </a:ext>
              </a:extLst>
            </p:cNvPr>
            <p:cNvSpPr txBox="1"/>
            <p:nvPr/>
          </p:nvSpPr>
          <p:spPr>
            <a:xfrm>
              <a:off x="5041956" y="2025840"/>
              <a:ext cx="7827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>
                  <a:latin typeface="#9Slide03 Quicksand" panose="00000500000000000000" pitchFamily="2" charset="0"/>
                </a:rPr>
                <a:t>Nguyên</a:t>
              </a:r>
              <a:r>
                <a:rPr lang="en-US" sz="1100" dirty="0">
                  <a:latin typeface="#9Slide03 Quicksand" panose="00000500000000000000" pitchFamily="2" charset="0"/>
                </a:rPr>
                <a:t> </a:t>
              </a:r>
              <a:r>
                <a:rPr lang="en-US" sz="1100" dirty="0" err="1">
                  <a:latin typeface="#9Slide03 Quicksand" panose="00000500000000000000" pitchFamily="2" charset="0"/>
                </a:rPr>
                <a:t>sinh</a:t>
              </a:r>
              <a:r>
                <a:rPr lang="en-US" sz="1100" dirty="0">
                  <a:latin typeface="#9Slide03 Quicksand" panose="00000500000000000000" pitchFamily="2" charset="0"/>
                </a:rPr>
                <a:t> </a:t>
              </a:r>
              <a:r>
                <a:rPr lang="en-US" sz="1100" dirty="0" err="1">
                  <a:latin typeface="#9Slide03 Quicksand" panose="00000500000000000000" pitchFamily="2" charset="0"/>
                </a:rPr>
                <a:t>vật</a:t>
              </a:r>
              <a:endParaRPr lang="en-US" sz="1100" dirty="0">
                <a:latin typeface="#9Slide03 Quicksand" panose="00000500000000000000" pitchFamily="2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8F37CFA-9273-D36F-3581-F09D77F6E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56154" y="1215580"/>
              <a:ext cx="296914" cy="201506"/>
            </a:xfrm>
            <a:prstGeom prst="rect">
              <a:avLst/>
            </a:prstGeom>
          </p:spPr>
        </p:pic>
        <p:pic>
          <p:nvPicPr>
            <p:cNvPr id="48" name="!! Picture 55">
              <a:extLst>
                <a:ext uri="{FF2B5EF4-FFF2-40B4-BE49-F238E27FC236}">
                  <a16:creationId xmlns:a16="http://schemas.microsoft.com/office/drawing/2014/main" id="{3F277FA8-EDAA-2E26-7AFB-FB63E0CF6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4925519">
              <a:off x="4330954" y="972157"/>
              <a:ext cx="164101" cy="29831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651FBCC-9B74-2C6F-5935-A639AB99F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406009">
              <a:off x="5230304" y="1492950"/>
              <a:ext cx="154745" cy="34569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A653C1A-A160-15E3-BF59-E1FBFF5E8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8498237">
              <a:off x="5123233" y="1698703"/>
              <a:ext cx="138891" cy="30085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11FEDC-5F6A-37D8-B8FF-054C208AA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68867" y="1724694"/>
              <a:ext cx="241128" cy="21412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D1A25A3-4456-41DF-8EA1-7607F09AA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87908" y="1059912"/>
              <a:ext cx="194004" cy="31168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6C39536-F5F6-78F2-5102-B9310E767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3468211" y="1594305"/>
              <a:ext cx="636064" cy="272125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B84E3C6-07E0-4653-149D-F4A0920FF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19586" y="2060690"/>
              <a:ext cx="407509" cy="24720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82863E6-7B9E-8AFF-EF7F-F9BF54EEB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74814" y="2308628"/>
              <a:ext cx="318883" cy="234135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6FED675-53F9-AF95-BB0B-F55E79A8BDE9}"/>
              </a:ext>
            </a:extLst>
          </p:cNvPr>
          <p:cNvSpPr txBox="1"/>
          <p:nvPr/>
        </p:nvSpPr>
        <p:spPr>
          <a:xfrm>
            <a:off x="296020" y="3546902"/>
            <a:ext cx="2643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1800" dirty="0">
                <a:latin typeface="#9Slide03 Quicksand" panose="00000500000000000000" pitchFamily="2" charset="0"/>
              </a:rPr>
              <a:t>Tảo cung cấp phần lớn </a:t>
            </a:r>
            <a:r>
              <a:rPr lang="en-US" sz="1800" dirty="0">
                <a:latin typeface="#9Slide03 Quicksand" panose="00000500000000000000" pitchFamily="2" charset="0"/>
              </a:rPr>
              <a:t>O</a:t>
            </a:r>
            <a:r>
              <a:rPr lang="en-US" sz="1800" baseline="-25000" dirty="0">
                <a:latin typeface="#9Slide03 Quicksand" panose="00000500000000000000" pitchFamily="2" charset="0"/>
              </a:rPr>
              <a:t>2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VN" sz="1800" dirty="0">
                <a:latin typeface="#9Slide03 Quicksand" panose="00000500000000000000" pitchFamily="2" charset="0"/>
              </a:rPr>
              <a:t>cho động vật sống trong nước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3F35B4B-7694-82F4-0471-AE30B1D53826}"/>
              </a:ext>
            </a:extLst>
          </p:cNvPr>
          <p:cNvSpPr txBox="1"/>
          <p:nvPr/>
        </p:nvSpPr>
        <p:spPr>
          <a:xfrm>
            <a:off x="3290395" y="3546902"/>
            <a:ext cx="255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err="1">
                <a:latin typeface="#9Slide03 Quicksand" panose="00000500000000000000" pitchFamily="2" charset="0"/>
              </a:rPr>
              <a:t>Là</a:t>
            </a:r>
            <a:r>
              <a:rPr lang="en-US" sz="1800" dirty="0">
                <a:latin typeface="#9Slide03 Quicksand" panose="00000500000000000000" pitchFamily="2" charset="0"/>
              </a:rPr>
              <a:t> n</a:t>
            </a:r>
            <a:r>
              <a:rPr lang="en-VN" sz="1800" dirty="0">
                <a:latin typeface="#9Slide03 Quicksand" panose="00000500000000000000" pitchFamily="2" charset="0"/>
              </a:rPr>
              <a:t>guồn thức ăn cho các động vật lớn hơn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3D8E0F2-FB82-F7AC-02D8-FE312D5430A5}"/>
              </a:ext>
            </a:extLst>
          </p:cNvPr>
          <p:cNvSpPr txBox="1"/>
          <p:nvPr/>
        </p:nvSpPr>
        <p:spPr>
          <a:xfrm>
            <a:off x="6222346" y="3546902"/>
            <a:ext cx="2625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1800" dirty="0">
                <a:latin typeface="#9Slide03 Quicksand" panose="00000500000000000000" pitchFamily="2" charset="0"/>
              </a:rPr>
              <a:t>Cộng sinh với các loài động vật khác tạo nên mối quan hệ cần thiết cho sự sống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17922C5-840F-9D60-0EA0-BD812DCC7BE6}"/>
              </a:ext>
            </a:extLst>
          </p:cNvPr>
          <p:cNvSpPr/>
          <p:nvPr/>
        </p:nvSpPr>
        <p:spPr>
          <a:xfrm>
            <a:off x="2622400" y="698536"/>
            <a:ext cx="3895019" cy="568861"/>
          </a:xfrm>
          <a:prstGeom prst="rect">
            <a:avLst/>
          </a:prstGeom>
          <a:solidFill>
            <a:srgbClr val="E6E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Vai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nhiên</a:t>
            </a:r>
            <a:endParaRPr lang="en-US" sz="24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D0FEEB-79AF-03A9-CB12-479C708D066E}"/>
              </a:ext>
            </a:extLst>
          </p:cNvPr>
          <p:cNvSpPr txBox="1"/>
          <p:nvPr/>
        </p:nvSpPr>
        <p:spPr>
          <a:xfrm>
            <a:off x="356339" y="-12167"/>
            <a:ext cx="5732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6C9693"/>
                </a:solidFill>
                <a:latin typeface="#9Slide07 SVNAppleberry" panose="02040603050506020204" pitchFamily="18" charset="0"/>
              </a:rPr>
              <a:t>II. Vai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trò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220F9FE7-71EE-C926-A538-95DF32427F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7743" y="613718"/>
            <a:ext cx="315658" cy="61764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E3EBCD38-D8B7-A168-AA26-F372E4791DC6}"/>
              </a:ext>
            </a:extLst>
          </p:cNvPr>
          <p:cNvGrpSpPr/>
          <p:nvPr/>
        </p:nvGrpSpPr>
        <p:grpSpPr>
          <a:xfrm>
            <a:off x="3986505" y="1889654"/>
            <a:ext cx="4439835" cy="1302742"/>
            <a:chOff x="2384276" y="4582668"/>
            <a:chExt cx="4439835" cy="130274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93F8C7-C298-D404-119E-38FF3AC644A0}"/>
                </a:ext>
              </a:extLst>
            </p:cNvPr>
            <p:cNvSpPr txBox="1"/>
            <p:nvPr/>
          </p:nvSpPr>
          <p:spPr>
            <a:xfrm>
              <a:off x="2384276" y="5177524"/>
              <a:ext cx="44398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Tại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sao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tảo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khả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năng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cung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cấp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oxygen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sinh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khác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  <a:endParaRPr lang="en-VN" sz="20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3567C00-8C19-B54B-DA11-7416F4221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293216" y="4582668"/>
              <a:ext cx="621399" cy="635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1863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E600779-0964-58AC-3D12-94DF92C25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9536">
            <a:off x="138561" y="108352"/>
            <a:ext cx="211795" cy="3462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FBF6625-6481-1851-11A1-6DF44C561778}"/>
              </a:ext>
            </a:extLst>
          </p:cNvPr>
          <p:cNvSpPr/>
          <p:nvPr/>
        </p:nvSpPr>
        <p:spPr>
          <a:xfrm>
            <a:off x="2622400" y="698536"/>
            <a:ext cx="3895019" cy="568861"/>
          </a:xfrm>
          <a:prstGeom prst="rect">
            <a:avLst/>
          </a:prstGeom>
          <a:solidFill>
            <a:srgbClr val="E6E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Vai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người</a:t>
            </a:r>
            <a:endParaRPr lang="en-US" sz="24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56533F-B868-8C46-5702-1EF4FC17AFE4}"/>
              </a:ext>
            </a:extLst>
          </p:cNvPr>
          <p:cNvSpPr txBox="1"/>
          <p:nvPr/>
        </p:nvSpPr>
        <p:spPr>
          <a:xfrm>
            <a:off x="668562" y="1418474"/>
            <a:ext cx="596599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900" dirty="0" err="1">
                <a:latin typeface="#9Slide03 Quicksand" panose="00000500000000000000" pitchFamily="2" charset="0"/>
              </a:rPr>
              <a:t>Chế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biến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thành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thực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phẩm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chức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năng</a:t>
            </a:r>
            <a:endParaRPr lang="en-VN" sz="1900" dirty="0">
              <a:latin typeface="#9Slide03 Quicksand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11DCF6-FE1E-AABA-E975-1400148E1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0" t="7450" r="3443" b="5788"/>
          <a:stretch/>
        </p:blipFill>
        <p:spPr>
          <a:xfrm>
            <a:off x="1074587" y="1938883"/>
            <a:ext cx="3095626" cy="2015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23F5D5-EB21-5A67-0B39-4F88D6EBBF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82" t="15096" r="7335" b="10478"/>
          <a:stretch/>
        </p:blipFill>
        <p:spPr>
          <a:xfrm>
            <a:off x="4973789" y="2019301"/>
            <a:ext cx="3674666" cy="1893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5D6211-6075-E5F3-1774-9598A9D41EFB}"/>
              </a:ext>
            </a:extLst>
          </p:cNvPr>
          <p:cNvSpPr txBox="1"/>
          <p:nvPr/>
        </p:nvSpPr>
        <p:spPr>
          <a:xfrm>
            <a:off x="668562" y="1932128"/>
            <a:ext cx="73410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900" dirty="0" err="1">
                <a:latin typeface="#9Slide03 Quicksand" panose="00000500000000000000" pitchFamily="2" charset="0"/>
              </a:rPr>
              <a:t>Dùng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làm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thức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ăn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và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dùng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trong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chế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biến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thực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phẩm</a:t>
            </a:r>
            <a:endParaRPr lang="en-VN" sz="1900" dirty="0">
              <a:latin typeface="#9Slide03 Quicksand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386A3A-D901-0B68-D8C7-2C85BC5CFD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50" t="18889" r="4668" b="5371"/>
          <a:stretch/>
        </p:blipFill>
        <p:spPr>
          <a:xfrm>
            <a:off x="2814637" y="2399351"/>
            <a:ext cx="3514725" cy="21807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07420C-DFD9-34B1-A4C3-B4423FB906CC}"/>
              </a:ext>
            </a:extLst>
          </p:cNvPr>
          <p:cNvSpPr txBox="1"/>
          <p:nvPr/>
        </p:nvSpPr>
        <p:spPr>
          <a:xfrm>
            <a:off x="668562" y="2445782"/>
            <a:ext cx="78944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900" dirty="0" err="1">
                <a:latin typeface="#9Slide03 Quicksand" panose="00000500000000000000" pitchFamily="2" charset="0"/>
              </a:rPr>
              <a:t>Dùng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trong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sản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xuất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chất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dẻo</a:t>
            </a:r>
            <a:r>
              <a:rPr lang="en-US" sz="1900" dirty="0">
                <a:latin typeface="#9Slide03 Quicksand" panose="00000500000000000000" pitchFamily="2" charset="0"/>
              </a:rPr>
              <a:t>, </a:t>
            </a:r>
            <a:r>
              <a:rPr lang="en-US" sz="1900" dirty="0" err="1">
                <a:latin typeface="#9Slide03 Quicksand" panose="00000500000000000000" pitchFamily="2" charset="0"/>
              </a:rPr>
              <a:t>chất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khử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mùi</a:t>
            </a:r>
            <a:r>
              <a:rPr lang="en-US" sz="1900" dirty="0">
                <a:latin typeface="#9Slide03 Quicksand" panose="00000500000000000000" pitchFamily="2" charset="0"/>
              </a:rPr>
              <a:t>, </a:t>
            </a:r>
            <a:r>
              <a:rPr lang="en-US" sz="1900" dirty="0" err="1">
                <a:latin typeface="#9Slide03 Quicksand" panose="00000500000000000000" pitchFamily="2" charset="0"/>
              </a:rPr>
              <a:t>sơn</a:t>
            </a:r>
            <a:r>
              <a:rPr lang="en-US" sz="1900" dirty="0">
                <a:latin typeface="#9Slide03 Quicksand" panose="00000500000000000000" pitchFamily="2" charset="0"/>
              </a:rPr>
              <a:t>, </a:t>
            </a:r>
            <a:r>
              <a:rPr lang="en-US" sz="1900" dirty="0" err="1">
                <a:latin typeface="#9Slide03 Quicksand" panose="00000500000000000000" pitchFamily="2" charset="0"/>
              </a:rPr>
              <a:t>chất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cách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điện</a:t>
            </a:r>
            <a:r>
              <a:rPr lang="en-US" sz="1900" dirty="0">
                <a:latin typeface="#9Slide03 Quicksand" panose="00000500000000000000" pitchFamily="2" charset="0"/>
              </a:rPr>
              <a:t>, </a:t>
            </a:r>
            <a:r>
              <a:rPr lang="en-US" sz="1900" dirty="0" err="1">
                <a:latin typeface="#9Slide03 Quicksand" panose="00000500000000000000" pitchFamily="2" charset="0"/>
              </a:rPr>
              <a:t>chất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cách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nhiệt</a:t>
            </a:r>
            <a:endParaRPr lang="en-VN" sz="1900" dirty="0">
              <a:latin typeface="#9Slide03 Quicksand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168067-B4C2-D883-B7CF-72589534906A}"/>
              </a:ext>
            </a:extLst>
          </p:cNvPr>
          <p:cNvSpPr txBox="1"/>
          <p:nvPr/>
        </p:nvSpPr>
        <p:spPr>
          <a:xfrm>
            <a:off x="668562" y="3236435"/>
            <a:ext cx="78944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900" dirty="0" err="1">
                <a:latin typeface="#9Slide03 Quicksand" panose="00000500000000000000" pitchFamily="2" charset="0"/>
              </a:rPr>
              <a:t>Có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vai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trò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quan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trọng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trong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các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hệ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thống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xử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lí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nước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thải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và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chỉ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thị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độ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sạch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của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môi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trường</a:t>
            </a:r>
            <a:r>
              <a:rPr lang="en-US" sz="1900" dirty="0"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latin typeface="#9Slide03 Quicksand" panose="00000500000000000000" pitchFamily="2" charset="0"/>
              </a:rPr>
              <a:t>nước</a:t>
            </a:r>
            <a:endParaRPr lang="en-VN" sz="1900" dirty="0">
              <a:latin typeface="#9Slide03 Quicksand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C2C6D6-8D02-4B54-0BD8-2C89D4AB7582}"/>
              </a:ext>
            </a:extLst>
          </p:cNvPr>
          <p:cNvSpPr txBox="1"/>
          <p:nvPr/>
        </p:nvSpPr>
        <p:spPr>
          <a:xfrm>
            <a:off x="356339" y="-12167"/>
            <a:ext cx="433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Vai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trò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62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" grpId="0"/>
      <p:bldP spid="12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63ACF395-63DA-2989-2D19-FF9120C07F4E}"/>
              </a:ext>
            </a:extLst>
          </p:cNvPr>
          <p:cNvSpPr txBox="1"/>
          <p:nvPr/>
        </p:nvSpPr>
        <p:spPr>
          <a:xfrm>
            <a:off x="356339" y="-12167"/>
            <a:ext cx="5687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6C9693"/>
                </a:solidFill>
                <a:latin typeface="#9Slide07 SVNAppleberry" panose="02040603050506020204" pitchFamily="18" charset="0"/>
              </a:rPr>
              <a:t>III. Một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do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EF006A-96A2-1EED-4FD4-C0AC877CC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65" y="2385741"/>
            <a:ext cx="1644383" cy="2067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680415-F5CA-604D-963F-43C3F9A51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574" y="2767748"/>
            <a:ext cx="2802530" cy="1685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525926-561C-31D4-910C-A06FC8CE2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776" y="2596653"/>
            <a:ext cx="1108500" cy="18561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1935E-03ED-CCBE-DA64-69A81DCD4D22}"/>
              </a:ext>
            </a:extLst>
          </p:cNvPr>
          <p:cNvSpPr txBox="1"/>
          <p:nvPr/>
        </p:nvSpPr>
        <p:spPr>
          <a:xfrm>
            <a:off x="3919748" y="4477629"/>
            <a:ext cx="1762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#9Slide03 Quicksand" panose="00000500000000000000" pitchFamily="2" charset="0"/>
              </a:rPr>
              <a:t>Bệnh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ngủ</a:t>
            </a:r>
            <a:r>
              <a:rPr lang="en-US" sz="2000" dirty="0">
                <a:latin typeface="#9Slide03 Quicksand" panose="00000500000000000000" pitchFamily="2" charset="0"/>
              </a:rPr>
              <a:t> li </a:t>
            </a:r>
            <a:r>
              <a:rPr lang="en-US" sz="2000" dirty="0" err="1">
                <a:latin typeface="#9Slide03 Quicksand" panose="00000500000000000000" pitchFamily="2" charset="0"/>
              </a:rPr>
              <a:t>bì</a:t>
            </a:r>
            <a:endParaRPr lang="en-US" sz="2000" dirty="0">
              <a:latin typeface="#9Slide03 Quicksand" panose="000005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7B399B-CB51-C0A6-601E-CAD3CA27CA53}"/>
              </a:ext>
            </a:extLst>
          </p:cNvPr>
          <p:cNvSpPr txBox="1"/>
          <p:nvPr/>
        </p:nvSpPr>
        <p:spPr>
          <a:xfrm>
            <a:off x="866466" y="4477629"/>
            <a:ext cx="1762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#9Slide03 Quicksand" panose="00000500000000000000" pitchFamily="2" charset="0"/>
              </a:rPr>
              <a:t>Bệnh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sốt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rét</a:t>
            </a:r>
            <a:endParaRPr lang="en-US" sz="2000" dirty="0">
              <a:latin typeface="#9Slide03 Quicksand" panose="000005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829410-AE6C-8432-09DC-235427792495}"/>
              </a:ext>
            </a:extLst>
          </p:cNvPr>
          <p:cNvSpPr txBox="1"/>
          <p:nvPr/>
        </p:nvSpPr>
        <p:spPr>
          <a:xfrm>
            <a:off x="6636936" y="4477629"/>
            <a:ext cx="1762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#9Slide03 Quicksand" panose="00000500000000000000" pitchFamily="2" charset="0"/>
              </a:rPr>
              <a:t>Bệnh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kiết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lị</a:t>
            </a:r>
            <a:endParaRPr lang="en-US" sz="2000" dirty="0">
              <a:latin typeface="#9Slide03 Quicksand" panose="000005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D416F1-5621-988E-95CD-5603790400EE}"/>
              </a:ext>
            </a:extLst>
          </p:cNvPr>
          <p:cNvGrpSpPr/>
          <p:nvPr/>
        </p:nvGrpSpPr>
        <p:grpSpPr>
          <a:xfrm>
            <a:off x="4180454" y="946427"/>
            <a:ext cx="1188082" cy="2424160"/>
            <a:chOff x="4180454" y="946427"/>
            <a:chExt cx="1188082" cy="242416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F342522-53F0-4E2D-274A-0ECB1BCDA919}"/>
                </a:ext>
              </a:extLst>
            </p:cNvPr>
            <p:cNvSpPr/>
            <p:nvPr/>
          </p:nvSpPr>
          <p:spPr>
            <a:xfrm rot="11194907">
              <a:off x="4180454" y="1612324"/>
              <a:ext cx="1041025" cy="1758263"/>
            </a:xfrm>
            <a:prstGeom prst="triangle">
              <a:avLst/>
            </a:prstGeom>
            <a:solidFill>
              <a:srgbClr val="098685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2" name="Picture 4" descr="Giải mã bộ gen của ký sinh trùng gây bệnh ngủ ở châu Phi | VTV.VN">
              <a:extLst>
                <a:ext uri="{FF2B5EF4-FFF2-40B4-BE49-F238E27FC236}">
                  <a16:creationId xmlns:a16="http://schemas.microsoft.com/office/drawing/2014/main" id="{3A3C6912-1174-310A-FCAD-F012C367F6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21"/>
            <a:stretch/>
          </p:blipFill>
          <p:spPr bwMode="auto">
            <a:xfrm>
              <a:off x="4260035" y="946427"/>
              <a:ext cx="1108501" cy="107609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C853DD3-8798-DFA9-72A7-ED192780F0E2}"/>
              </a:ext>
            </a:extLst>
          </p:cNvPr>
          <p:cNvGrpSpPr/>
          <p:nvPr/>
        </p:nvGrpSpPr>
        <p:grpSpPr>
          <a:xfrm>
            <a:off x="6822551" y="946426"/>
            <a:ext cx="1122587" cy="1805415"/>
            <a:chOff x="6822551" y="946426"/>
            <a:chExt cx="1122587" cy="1805415"/>
          </a:xfrm>
        </p:grpSpPr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B88F351-A50A-87AB-9BB0-C14E84417FC2}"/>
                </a:ext>
              </a:extLst>
            </p:cNvPr>
            <p:cNvSpPr/>
            <p:nvPr/>
          </p:nvSpPr>
          <p:spPr>
            <a:xfrm rot="11108150">
              <a:off x="6822551" y="1698885"/>
              <a:ext cx="979350" cy="1052956"/>
            </a:xfrm>
            <a:prstGeom prst="triangle">
              <a:avLst/>
            </a:prstGeom>
            <a:solidFill>
              <a:srgbClr val="098685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4" name="Picture 6" descr="Cấu tạo của trùng kiết lị - So sánh trùng kiết lị và trùng sốt rét">
              <a:extLst>
                <a:ext uri="{FF2B5EF4-FFF2-40B4-BE49-F238E27FC236}">
                  <a16:creationId xmlns:a16="http://schemas.microsoft.com/office/drawing/2014/main" id="{56B2349C-391D-DFF5-2FD8-4998C09C00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92" b="11984"/>
            <a:stretch/>
          </p:blipFill>
          <p:spPr bwMode="auto">
            <a:xfrm>
              <a:off x="6836637" y="946426"/>
              <a:ext cx="1108501" cy="107609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5064AC3-41AB-0A25-92FC-CE907DD6FB38}"/>
              </a:ext>
            </a:extLst>
          </p:cNvPr>
          <p:cNvGrpSpPr/>
          <p:nvPr/>
        </p:nvGrpSpPr>
        <p:grpSpPr>
          <a:xfrm>
            <a:off x="1193305" y="946425"/>
            <a:ext cx="1108501" cy="1764734"/>
            <a:chOff x="1193305" y="946425"/>
            <a:chExt cx="1108501" cy="1764734"/>
          </a:xfrm>
        </p:grpSpPr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B1E0F973-4643-7B52-5B74-B10B24F6262F}"/>
                </a:ext>
              </a:extLst>
            </p:cNvPr>
            <p:cNvSpPr/>
            <p:nvPr/>
          </p:nvSpPr>
          <p:spPr>
            <a:xfrm rot="10800000">
              <a:off x="1256500" y="1692790"/>
              <a:ext cx="971948" cy="1018369"/>
            </a:xfrm>
            <a:prstGeom prst="triangle">
              <a:avLst/>
            </a:prstGeom>
            <a:solidFill>
              <a:srgbClr val="098685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Hiện tượng ẩn náu của Ký sinh trùng sốt rét - Hội ký sinh trùng Việt Nam">
              <a:extLst>
                <a:ext uri="{FF2B5EF4-FFF2-40B4-BE49-F238E27FC236}">
                  <a16:creationId xmlns:a16="http://schemas.microsoft.com/office/drawing/2014/main" id="{193F2038-754E-29BA-2C95-6237EF81B6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3" r="20415"/>
            <a:stretch/>
          </p:blipFill>
          <p:spPr bwMode="auto">
            <a:xfrm>
              <a:off x="1193305" y="946425"/>
              <a:ext cx="1108501" cy="107609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4254B692-C535-2711-A4DD-2BFB2E25BFA0}"/>
              </a:ext>
            </a:extLst>
          </p:cNvPr>
          <p:cNvSpPr txBox="1"/>
          <p:nvPr/>
        </p:nvSpPr>
        <p:spPr>
          <a:xfrm>
            <a:off x="3933194" y="573968"/>
            <a:ext cx="1762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#9Slide03 Quicksand" panose="00000500000000000000" pitchFamily="2" charset="0"/>
              </a:rPr>
              <a:t>Trùng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roi</a:t>
            </a:r>
            <a:endParaRPr lang="en-US" sz="2000" dirty="0">
              <a:latin typeface="#9Slide03 Quicksand" panose="00000500000000000000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6C46B84-11A0-5E02-830D-36D0CAECAB65}"/>
              </a:ext>
            </a:extLst>
          </p:cNvPr>
          <p:cNvSpPr txBox="1"/>
          <p:nvPr/>
        </p:nvSpPr>
        <p:spPr>
          <a:xfrm>
            <a:off x="6509796" y="577095"/>
            <a:ext cx="1762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#9Slide03 Quicksand" panose="00000500000000000000" pitchFamily="2" charset="0"/>
              </a:rPr>
              <a:t>Trùng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kiết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lị</a:t>
            </a:r>
            <a:endParaRPr lang="en-US" sz="2000" dirty="0">
              <a:latin typeface="#9Slide03 Quicksand" panose="000005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CE4D0FA-C88D-ECD1-4DE6-DA4F4D7AFACF}"/>
              </a:ext>
            </a:extLst>
          </p:cNvPr>
          <p:cNvSpPr txBox="1"/>
          <p:nvPr/>
        </p:nvSpPr>
        <p:spPr>
          <a:xfrm>
            <a:off x="866466" y="570780"/>
            <a:ext cx="1762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#9Slide03 Quicksand" panose="00000500000000000000" pitchFamily="2" charset="0"/>
              </a:rPr>
              <a:t>Trùng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sốt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rét</a:t>
            </a:r>
            <a:endParaRPr lang="en-US" sz="20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2" grpId="0"/>
      <p:bldP spid="44" grpId="0"/>
      <p:bldP spid="45" grpId="0"/>
      <p:bldP spid="63" grpId="0"/>
      <p:bldP spid="64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7069978-6145-2993-E4DB-4549F0B3AFED}"/>
              </a:ext>
            </a:extLst>
          </p:cNvPr>
          <p:cNvSpPr txBox="1"/>
          <p:nvPr/>
        </p:nvSpPr>
        <p:spPr>
          <a:xfrm>
            <a:off x="356339" y="-12167"/>
            <a:ext cx="468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do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80C61D-EE23-08BC-2749-0D651862D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9536">
            <a:off x="138561" y="108352"/>
            <a:ext cx="211795" cy="34620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E11F4CA0-3750-113F-5D75-3A732A072239}"/>
              </a:ext>
            </a:extLst>
          </p:cNvPr>
          <p:cNvGrpSpPr/>
          <p:nvPr/>
        </p:nvGrpSpPr>
        <p:grpSpPr>
          <a:xfrm>
            <a:off x="278525" y="1448745"/>
            <a:ext cx="8640399" cy="3520193"/>
            <a:chOff x="278525" y="1448745"/>
            <a:chExt cx="8640399" cy="352019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B424192-5417-6ED5-ECE9-9785333DCD9D}"/>
                </a:ext>
              </a:extLst>
            </p:cNvPr>
            <p:cNvSpPr/>
            <p:nvPr/>
          </p:nvSpPr>
          <p:spPr>
            <a:xfrm>
              <a:off x="3760332" y="2078071"/>
              <a:ext cx="4106547" cy="216039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E4F1E52-4EA5-3D54-9C03-AB7F46CD1D0E}"/>
                </a:ext>
              </a:extLst>
            </p:cNvPr>
            <p:cNvSpPr/>
            <p:nvPr/>
          </p:nvSpPr>
          <p:spPr>
            <a:xfrm>
              <a:off x="3415460" y="2017921"/>
              <a:ext cx="1374298" cy="136826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AC2D815-DEF8-D964-476B-20B3A530BF59}"/>
                </a:ext>
              </a:extLst>
            </p:cNvPr>
            <p:cNvGrpSpPr/>
            <p:nvPr/>
          </p:nvGrpSpPr>
          <p:grpSpPr>
            <a:xfrm>
              <a:off x="3450372" y="1536063"/>
              <a:ext cx="1196314" cy="1905131"/>
              <a:chOff x="3782947" y="1588243"/>
              <a:chExt cx="1196314" cy="190513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8CE1F76-590F-EF2A-207B-B784E5636A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6206"/>
              <a:stretch/>
            </p:blipFill>
            <p:spPr>
              <a:xfrm>
                <a:off x="3782947" y="1588243"/>
                <a:ext cx="1196314" cy="1905131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382889F-043E-CA80-191A-FBA98E803287}"/>
                  </a:ext>
                </a:extLst>
              </p:cNvPr>
              <p:cNvSpPr/>
              <p:nvPr/>
            </p:nvSpPr>
            <p:spPr>
              <a:xfrm>
                <a:off x="4039518" y="2961503"/>
                <a:ext cx="683172" cy="5318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BA80840-09E4-6DE9-F8A9-6574B4D88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3641" y="2334439"/>
                <a:ext cx="358359" cy="237311"/>
              </a:xfrm>
              <a:prstGeom prst="rect">
                <a:avLst/>
              </a:prstGeom>
            </p:spPr>
          </p:pic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1B1CE29-833C-E627-11C8-C874A9C6A308}"/>
                </a:ext>
              </a:extLst>
            </p:cNvPr>
            <p:cNvSpPr/>
            <p:nvPr/>
          </p:nvSpPr>
          <p:spPr>
            <a:xfrm>
              <a:off x="6242603" y="3364505"/>
              <a:ext cx="1196314" cy="160443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2DE5572-2043-B208-E54E-44D89EBBB3FF}"/>
                </a:ext>
              </a:extLst>
            </p:cNvPr>
            <p:cNvGrpSpPr/>
            <p:nvPr/>
          </p:nvGrpSpPr>
          <p:grpSpPr>
            <a:xfrm>
              <a:off x="6255537" y="3063807"/>
              <a:ext cx="1196314" cy="1905131"/>
              <a:chOff x="3782947" y="1588243"/>
              <a:chExt cx="1196314" cy="190513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E4C7CE9-D157-48A7-7C4A-F8F4E6CC3E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6206"/>
              <a:stretch/>
            </p:blipFill>
            <p:spPr>
              <a:xfrm>
                <a:off x="3782947" y="1588243"/>
                <a:ext cx="1196314" cy="1905131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5050166-F045-1406-1CED-3B57101D6DD2}"/>
                  </a:ext>
                </a:extLst>
              </p:cNvPr>
              <p:cNvSpPr/>
              <p:nvPr/>
            </p:nvSpPr>
            <p:spPr>
              <a:xfrm>
                <a:off x="4039518" y="2961503"/>
                <a:ext cx="683172" cy="5318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E1815A0-7E70-D096-FF21-4AF615CC2CA0}"/>
                </a:ext>
              </a:extLst>
            </p:cNvPr>
            <p:cNvSpPr/>
            <p:nvPr/>
          </p:nvSpPr>
          <p:spPr>
            <a:xfrm>
              <a:off x="6200607" y="1891481"/>
              <a:ext cx="1073023" cy="71545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6A1D18D-9530-B464-C339-89129E794DB9}"/>
                </a:ext>
              </a:extLst>
            </p:cNvPr>
            <p:cNvSpPr/>
            <p:nvPr/>
          </p:nvSpPr>
          <p:spPr>
            <a:xfrm>
              <a:off x="4175524" y="3653584"/>
              <a:ext cx="1073023" cy="7714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1AEC451-4DD6-82B0-9878-3345F1095ADC}"/>
                </a:ext>
              </a:extLst>
            </p:cNvPr>
            <p:cNvGrpSpPr/>
            <p:nvPr/>
          </p:nvGrpSpPr>
          <p:grpSpPr>
            <a:xfrm>
              <a:off x="6324280" y="1863177"/>
              <a:ext cx="825676" cy="551960"/>
              <a:chOff x="6656855" y="1915357"/>
              <a:chExt cx="825676" cy="55196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C2F5563-0672-5694-084B-28E1B664A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56855" y="2155713"/>
                <a:ext cx="825676" cy="311604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BB9B9CB-208E-E1CC-290B-F512A7200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43302" y="1915357"/>
                <a:ext cx="739229" cy="480711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341C864-5DFA-82EE-5E38-C819AC023592}"/>
                </a:ext>
              </a:extLst>
            </p:cNvPr>
            <p:cNvGrpSpPr/>
            <p:nvPr/>
          </p:nvGrpSpPr>
          <p:grpSpPr>
            <a:xfrm>
              <a:off x="4271200" y="3676223"/>
              <a:ext cx="825676" cy="551960"/>
              <a:chOff x="6656855" y="1915357"/>
              <a:chExt cx="825676" cy="55196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DEE5970-FBB9-AB90-7F1B-5A2421372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56855" y="2155713"/>
                <a:ext cx="825676" cy="311604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6A409FB-2884-D367-4882-9CBBC450D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43302" y="1915357"/>
                <a:ext cx="739229" cy="480711"/>
              </a:xfrm>
              <a:prstGeom prst="rect">
                <a:avLst/>
              </a:prstGeom>
            </p:spPr>
          </p:pic>
        </p:grp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05E4934-2034-0BA7-4225-C741C38D9CCD}"/>
                </a:ext>
              </a:extLst>
            </p:cNvPr>
            <p:cNvSpPr/>
            <p:nvPr/>
          </p:nvSpPr>
          <p:spPr>
            <a:xfrm rot="3826111">
              <a:off x="2805839" y="1979102"/>
              <a:ext cx="1007163" cy="1497302"/>
            </a:xfrm>
            <a:prstGeom prst="triangle">
              <a:avLst/>
            </a:prstGeom>
            <a:solidFill>
              <a:srgbClr val="098685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5F10680-3569-1800-B082-79CBF8072D15}"/>
                </a:ext>
              </a:extLst>
            </p:cNvPr>
            <p:cNvSpPr/>
            <p:nvPr/>
          </p:nvSpPr>
          <p:spPr>
            <a:xfrm>
              <a:off x="511474" y="2529576"/>
              <a:ext cx="2601141" cy="120079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104BE8-0C51-46DA-75FC-6D1873E75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9346" y="2856371"/>
              <a:ext cx="590609" cy="51585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CDE34E-3B77-52C1-4D12-7BDD8D7AE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247" y="2930329"/>
              <a:ext cx="739727" cy="489858"/>
            </a:xfrm>
            <a:prstGeom prst="rect">
              <a:avLst/>
            </a:prstGeom>
          </p:spPr>
        </p:pic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456E8B2F-C4DD-397B-F0A4-E0B8BB569B52}"/>
                </a:ext>
              </a:extLst>
            </p:cNvPr>
            <p:cNvSpPr/>
            <p:nvPr/>
          </p:nvSpPr>
          <p:spPr>
            <a:xfrm rot="5887346">
              <a:off x="6165544" y="2052434"/>
              <a:ext cx="103545" cy="10219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E7857700-8606-0F31-ABF9-7875A99BB76F}"/>
                </a:ext>
              </a:extLst>
            </p:cNvPr>
            <p:cNvSpPr/>
            <p:nvPr/>
          </p:nvSpPr>
          <p:spPr>
            <a:xfrm rot="14009030">
              <a:off x="7345348" y="3793464"/>
              <a:ext cx="103545" cy="10219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24C0F6B4-9DBE-3D18-CBAB-8E337FF2D9D1}"/>
                </a:ext>
              </a:extLst>
            </p:cNvPr>
            <p:cNvSpPr/>
            <p:nvPr/>
          </p:nvSpPr>
          <p:spPr>
            <a:xfrm rot="16818041">
              <a:off x="5168345" y="4147768"/>
              <a:ext cx="103545" cy="10219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C2AE227F-0AAE-AD08-1AD1-E06327AA22AA}"/>
                </a:ext>
              </a:extLst>
            </p:cNvPr>
            <p:cNvSpPr/>
            <p:nvPr/>
          </p:nvSpPr>
          <p:spPr>
            <a:xfrm rot="19972732">
              <a:off x="3770321" y="3366426"/>
              <a:ext cx="103545" cy="10219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C29BFF8-D8E4-D332-F89B-FE1161FCC502}"/>
                </a:ext>
              </a:extLst>
            </p:cNvPr>
            <p:cNvGrpSpPr/>
            <p:nvPr/>
          </p:nvGrpSpPr>
          <p:grpSpPr>
            <a:xfrm>
              <a:off x="1568553" y="2871665"/>
              <a:ext cx="703648" cy="399037"/>
              <a:chOff x="1568553" y="2864288"/>
              <a:chExt cx="703648" cy="399037"/>
            </a:xfrm>
          </p:grpSpPr>
          <p:sp>
            <p:nvSpPr>
              <p:cNvPr id="43" name="Arc 42">
                <a:extLst>
                  <a:ext uri="{FF2B5EF4-FFF2-40B4-BE49-F238E27FC236}">
                    <a16:creationId xmlns:a16="http://schemas.microsoft.com/office/drawing/2014/main" id="{5B6BF953-19C3-7461-BF5C-61791ADEC7EF}"/>
                  </a:ext>
                </a:extLst>
              </p:cNvPr>
              <p:cNvSpPr/>
              <p:nvPr/>
            </p:nvSpPr>
            <p:spPr>
              <a:xfrm>
                <a:off x="1568553" y="2864288"/>
                <a:ext cx="703648" cy="399037"/>
              </a:xfrm>
              <a:prstGeom prst="arc">
                <a:avLst>
                  <a:gd name="adj1" fmla="val 11771407"/>
                  <a:gd name="adj2" fmla="val 20450697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5232D1CF-9169-3834-0CE8-D56FA028FB98}"/>
                  </a:ext>
                </a:extLst>
              </p:cNvPr>
              <p:cNvSpPr/>
              <p:nvPr/>
            </p:nvSpPr>
            <p:spPr>
              <a:xfrm rot="7424042">
                <a:off x="2140797" y="2891999"/>
                <a:ext cx="103545" cy="10219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F679BB2-1ED0-F0B8-8C63-06C080C0ADE8}"/>
                </a:ext>
              </a:extLst>
            </p:cNvPr>
            <p:cNvSpPr txBox="1"/>
            <p:nvPr/>
          </p:nvSpPr>
          <p:spPr>
            <a:xfrm>
              <a:off x="4249136" y="1454880"/>
              <a:ext cx="15909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#9Slide03 Quicksand" panose="00000500000000000000" pitchFamily="2" charset="0"/>
                </a:rPr>
                <a:t>Người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bị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nhiễm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đầu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tiên</a:t>
              </a:r>
              <a:endParaRPr lang="en-VN" sz="1600" dirty="0">
                <a:latin typeface="#9Slide03 Quicksand" panose="000005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5B11CA8-08B2-FB33-6323-8062501C948B}"/>
                </a:ext>
              </a:extLst>
            </p:cNvPr>
            <p:cNvSpPr txBox="1"/>
            <p:nvPr/>
          </p:nvSpPr>
          <p:spPr>
            <a:xfrm>
              <a:off x="7022481" y="1448745"/>
              <a:ext cx="1896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#9Slide03 Quicksand" panose="00000500000000000000" pitchFamily="2" charset="0"/>
                </a:rPr>
                <a:t>Muỗi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truyền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bệnh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thứ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hai</a:t>
              </a:r>
              <a:endParaRPr lang="en-VN" sz="1600" dirty="0">
                <a:latin typeface="#9Slide03 Quicksand" panose="00000500000000000000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1E18E77-FB03-295C-76F8-76DD9AD3FDB2}"/>
                </a:ext>
              </a:extLst>
            </p:cNvPr>
            <p:cNvSpPr txBox="1"/>
            <p:nvPr/>
          </p:nvSpPr>
          <p:spPr>
            <a:xfrm>
              <a:off x="7327975" y="3935795"/>
              <a:ext cx="15909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#9Slide03 Quicksand" panose="00000500000000000000" pitchFamily="2" charset="0"/>
                </a:rPr>
                <a:t>Người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bị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nhiễm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thứ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hai</a:t>
              </a:r>
              <a:endParaRPr lang="en-VN" sz="1600" dirty="0">
                <a:latin typeface="#9Slide03 Quicksand" panose="000005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8F875F2-6D25-E12A-3207-6B4AE3B0A14F}"/>
                </a:ext>
              </a:extLst>
            </p:cNvPr>
            <p:cNvSpPr txBox="1"/>
            <p:nvPr/>
          </p:nvSpPr>
          <p:spPr>
            <a:xfrm>
              <a:off x="3374471" y="4271477"/>
              <a:ext cx="2395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#9Slide03 Quicksand" panose="00000500000000000000" pitchFamily="2" charset="0"/>
                </a:rPr>
                <a:t>Muỗi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Anophen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</a:p>
            <a:p>
              <a:pPr algn="ctr"/>
              <a:r>
                <a:rPr lang="en-US" sz="1600" dirty="0" err="1">
                  <a:latin typeface="#9Slide03 Quicksand" panose="00000500000000000000" pitchFamily="2" charset="0"/>
                </a:rPr>
                <a:t>truyền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bệnh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đầu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tiên</a:t>
              </a:r>
              <a:endParaRPr lang="en-VN" sz="1600" dirty="0">
                <a:latin typeface="#9Slide03 Quicksand" panose="00000500000000000000" pitchFamily="2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71A4109-FC0C-C47D-D940-C52DB94A1771}"/>
                </a:ext>
              </a:extLst>
            </p:cNvPr>
            <p:cNvSpPr txBox="1"/>
            <p:nvPr/>
          </p:nvSpPr>
          <p:spPr>
            <a:xfrm>
              <a:off x="278525" y="1966947"/>
              <a:ext cx="15909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#9Slide03 Quicksand" panose="00000500000000000000" pitchFamily="2" charset="0"/>
                </a:rPr>
                <a:t>Xâm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nhập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vào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tế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bào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gan</a:t>
              </a:r>
              <a:endParaRPr lang="en-VN" sz="1600" dirty="0">
                <a:latin typeface="#9Slide03 Quicksand" panose="00000500000000000000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9854154-8C28-DC16-656E-318013EE8A72}"/>
                </a:ext>
              </a:extLst>
            </p:cNvPr>
            <p:cNvSpPr txBox="1"/>
            <p:nvPr/>
          </p:nvSpPr>
          <p:spPr>
            <a:xfrm>
              <a:off x="1730117" y="3746932"/>
              <a:ext cx="15909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latin typeface="#9Slide03 Quicksand" panose="00000500000000000000" pitchFamily="2" charset="0"/>
                </a:rPr>
                <a:t>Xâm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nhập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vào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tế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bào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máu</a:t>
              </a:r>
              <a:endParaRPr lang="en-VN" sz="1600" dirty="0">
                <a:latin typeface="#9Slide03 Quicksand" panose="00000500000000000000" pitchFamily="2" charset="0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B6A1A0B4-E9F2-7C6D-E123-297120692556}"/>
              </a:ext>
            </a:extLst>
          </p:cNvPr>
          <p:cNvSpPr/>
          <p:nvPr/>
        </p:nvSpPr>
        <p:spPr>
          <a:xfrm>
            <a:off x="591152" y="702498"/>
            <a:ext cx="2555019" cy="568861"/>
          </a:xfrm>
          <a:prstGeom prst="rect">
            <a:avLst/>
          </a:prstGeom>
          <a:solidFill>
            <a:srgbClr val="E6E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Bệnh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sốt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rét</a:t>
            </a:r>
            <a:endParaRPr lang="en-US" sz="24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EE41B67-3CC1-E82A-68F8-641A925E797F}"/>
              </a:ext>
            </a:extLst>
          </p:cNvPr>
          <p:cNvSpPr txBox="1"/>
          <p:nvPr/>
        </p:nvSpPr>
        <p:spPr>
          <a:xfrm>
            <a:off x="3194818" y="816959"/>
            <a:ext cx="5660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#9Slide03 Quicksand" panose="00000500000000000000" pitchFamily="2" charset="0"/>
              </a:rPr>
              <a:t>Bệnh</a:t>
            </a:r>
            <a:r>
              <a:rPr lang="en-US" sz="2200" dirty="0">
                <a:latin typeface="#9Slide03 Quicksand" panose="00000500000000000000" pitchFamily="2" charset="0"/>
              </a:rPr>
              <a:t> do </a:t>
            </a:r>
            <a:r>
              <a:rPr lang="en-US" sz="2200" dirty="0" err="1">
                <a:latin typeface="#9Slide03 Quicksand" panose="00000500000000000000" pitchFamily="2" charset="0"/>
              </a:rPr>
              <a:t>trùng</a:t>
            </a:r>
            <a:r>
              <a:rPr lang="en-US" sz="2200" dirty="0">
                <a:latin typeface="#9Slide03 Quicksand" panose="00000500000000000000" pitchFamily="2" charset="0"/>
              </a:rPr>
              <a:t> </a:t>
            </a:r>
            <a:r>
              <a:rPr lang="en-US" sz="2200" dirty="0" err="1">
                <a:latin typeface="#9Slide03 Quicksand" panose="00000500000000000000" pitchFamily="2" charset="0"/>
              </a:rPr>
              <a:t>sốt</a:t>
            </a:r>
            <a:r>
              <a:rPr lang="en-US" sz="2200" dirty="0">
                <a:latin typeface="#9Slide03 Quicksand" panose="00000500000000000000" pitchFamily="2" charset="0"/>
              </a:rPr>
              <a:t> </a:t>
            </a:r>
            <a:r>
              <a:rPr lang="en-US" sz="2200" dirty="0" err="1">
                <a:latin typeface="#9Slide03 Quicksand" panose="00000500000000000000" pitchFamily="2" charset="0"/>
              </a:rPr>
              <a:t>rét</a:t>
            </a:r>
            <a:r>
              <a:rPr lang="en-US" sz="2200" dirty="0">
                <a:latin typeface="#9Slide03 Quicksand" panose="00000500000000000000" pitchFamily="2" charset="0"/>
              </a:rPr>
              <a:t> </a:t>
            </a:r>
            <a:r>
              <a:rPr lang="en-US" sz="2200" i="1" dirty="0">
                <a:latin typeface="#9Slide03 Quicksand" panose="00000500000000000000" pitchFamily="2" charset="0"/>
              </a:rPr>
              <a:t>Plasmodium</a:t>
            </a:r>
            <a:r>
              <a:rPr lang="en-US" sz="2200" dirty="0">
                <a:latin typeface="#9Slide03 Quicksand" panose="00000500000000000000" pitchFamily="2" charset="0"/>
              </a:rPr>
              <a:t> </a:t>
            </a:r>
            <a:r>
              <a:rPr lang="en-US" sz="2200" dirty="0" err="1">
                <a:latin typeface="#9Slide03 Quicksand" panose="00000500000000000000" pitchFamily="2" charset="0"/>
              </a:rPr>
              <a:t>gây</a:t>
            </a:r>
            <a:r>
              <a:rPr lang="en-US" sz="2200" dirty="0">
                <a:latin typeface="#9Slide03 Quicksand" panose="00000500000000000000" pitchFamily="2" charset="0"/>
              </a:rPr>
              <a:t> </a:t>
            </a:r>
            <a:r>
              <a:rPr lang="en-US" sz="2200" dirty="0" err="1">
                <a:latin typeface="#9Slide03 Quicksand" panose="00000500000000000000" pitchFamily="2" charset="0"/>
              </a:rPr>
              <a:t>ra</a:t>
            </a:r>
            <a:endParaRPr lang="en-VN" sz="22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144E845-FB97-9DFE-6124-7B6E9E70F52F}"/>
              </a:ext>
            </a:extLst>
          </p:cNvPr>
          <p:cNvSpPr txBox="1"/>
          <p:nvPr/>
        </p:nvSpPr>
        <p:spPr>
          <a:xfrm>
            <a:off x="356339" y="-12167"/>
            <a:ext cx="468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do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3E105B-0C86-B2A0-75C0-7D3FB444A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9536">
            <a:off x="138561" y="108352"/>
            <a:ext cx="211795" cy="346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989718-7873-B168-6527-43D6EC7EF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84" y="1453100"/>
            <a:ext cx="2767220" cy="347858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D6DB709-882E-6DE6-7550-7A0139EA816A}"/>
              </a:ext>
            </a:extLst>
          </p:cNvPr>
          <p:cNvGrpSpPr/>
          <p:nvPr/>
        </p:nvGrpSpPr>
        <p:grpSpPr>
          <a:xfrm>
            <a:off x="7007681" y="1997010"/>
            <a:ext cx="1591968" cy="1586708"/>
            <a:chOff x="6905992" y="1567992"/>
            <a:chExt cx="1679965" cy="1663119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06A1F28-95C4-36CF-15F9-534A65C83172}"/>
                </a:ext>
              </a:extLst>
            </p:cNvPr>
            <p:cNvSpPr/>
            <p:nvPr/>
          </p:nvSpPr>
          <p:spPr>
            <a:xfrm>
              <a:off x="6905992" y="1567992"/>
              <a:ext cx="1679965" cy="1658518"/>
            </a:xfrm>
            <a:prstGeom prst="ellipse">
              <a:avLst/>
            </a:prstGeom>
            <a:solidFill>
              <a:srgbClr val="E6EE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D59B6B-6241-B488-7637-379C0E7B2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5418" t="-7714" r="-18726" b="24137"/>
            <a:stretch/>
          </p:blipFill>
          <p:spPr>
            <a:xfrm>
              <a:off x="6966069" y="1572593"/>
              <a:ext cx="1549660" cy="1658518"/>
            </a:xfrm>
            <a:prstGeom prst="ellipse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B627D9C-ABB6-F27F-4692-6705A2448917}"/>
              </a:ext>
            </a:extLst>
          </p:cNvPr>
          <p:cNvGrpSpPr/>
          <p:nvPr/>
        </p:nvGrpSpPr>
        <p:grpSpPr>
          <a:xfrm>
            <a:off x="5230162" y="2001400"/>
            <a:ext cx="1591968" cy="1582318"/>
            <a:chOff x="5226027" y="1851314"/>
            <a:chExt cx="1679965" cy="165851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81740EB-8DBF-2604-77D3-17491EFFD7F0}"/>
                </a:ext>
              </a:extLst>
            </p:cNvPr>
            <p:cNvSpPr/>
            <p:nvPr/>
          </p:nvSpPr>
          <p:spPr>
            <a:xfrm>
              <a:off x="5226027" y="1851314"/>
              <a:ext cx="1679965" cy="1658518"/>
            </a:xfrm>
            <a:prstGeom prst="ellipse">
              <a:avLst/>
            </a:prstGeom>
            <a:solidFill>
              <a:srgbClr val="E6EE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5C7ED71-A539-22DB-48F4-4921E1837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9784" t="-2855" r="-28864" b="26394"/>
            <a:stretch/>
          </p:blipFill>
          <p:spPr>
            <a:xfrm>
              <a:off x="5263436" y="1922828"/>
              <a:ext cx="1642555" cy="1587004"/>
            </a:xfrm>
            <a:prstGeom prst="ellipse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3100DD-0CDD-98AA-FE9E-16813E5AC51B}"/>
              </a:ext>
            </a:extLst>
          </p:cNvPr>
          <p:cNvGrpSpPr/>
          <p:nvPr/>
        </p:nvGrpSpPr>
        <p:grpSpPr>
          <a:xfrm>
            <a:off x="3452643" y="2001400"/>
            <a:ext cx="1591968" cy="1582318"/>
            <a:chOff x="4450624" y="1825336"/>
            <a:chExt cx="1679965" cy="165851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8088E26-23B6-4F73-B1F2-770A4048059E}"/>
                </a:ext>
              </a:extLst>
            </p:cNvPr>
            <p:cNvSpPr/>
            <p:nvPr/>
          </p:nvSpPr>
          <p:spPr>
            <a:xfrm>
              <a:off x="4450624" y="1825336"/>
              <a:ext cx="1679965" cy="1658518"/>
            </a:xfrm>
            <a:prstGeom prst="ellipse">
              <a:avLst/>
            </a:prstGeom>
            <a:solidFill>
              <a:srgbClr val="E6EE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5B7EA4D-2431-E7B4-02E6-1D55B0F1A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571" t="56130" r="-7247" b="10446"/>
            <a:stretch/>
          </p:blipFill>
          <p:spPr>
            <a:xfrm>
              <a:off x="4465708" y="1901536"/>
              <a:ext cx="1620641" cy="1582318"/>
            </a:xfrm>
            <a:prstGeom prst="ellipse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E4BF557-001E-87BA-0AFC-6BC11B62111D}"/>
              </a:ext>
            </a:extLst>
          </p:cNvPr>
          <p:cNvSpPr txBox="1"/>
          <p:nvPr/>
        </p:nvSpPr>
        <p:spPr>
          <a:xfrm>
            <a:off x="3639487" y="3656417"/>
            <a:ext cx="12182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#9Slide03 Quicksand" panose="00000500000000000000" pitchFamily="2" charset="0"/>
              </a:rPr>
              <a:t>Rét</a:t>
            </a:r>
            <a:r>
              <a:rPr lang="en-US" sz="2200" dirty="0">
                <a:latin typeface="#9Slide03 Quicksand" panose="00000500000000000000" pitchFamily="2" charset="0"/>
              </a:rPr>
              <a:t> run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6A6661-4D2C-927F-8E4A-F899C811C8BE}"/>
              </a:ext>
            </a:extLst>
          </p:cNvPr>
          <p:cNvSpPr txBox="1"/>
          <p:nvPr/>
        </p:nvSpPr>
        <p:spPr>
          <a:xfrm>
            <a:off x="5434731" y="3660489"/>
            <a:ext cx="12182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#9Slide03 Quicksand" panose="00000500000000000000" pitchFamily="2" charset="0"/>
              </a:rPr>
              <a:t>Sốt</a:t>
            </a:r>
            <a:endParaRPr lang="en-US" sz="2200" dirty="0">
              <a:latin typeface="#9Slide03 Quicksand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A094CB-44EA-6193-83CA-864EA1A7DD57}"/>
              </a:ext>
            </a:extLst>
          </p:cNvPr>
          <p:cNvSpPr txBox="1"/>
          <p:nvPr/>
        </p:nvSpPr>
        <p:spPr>
          <a:xfrm>
            <a:off x="7007681" y="3656416"/>
            <a:ext cx="1591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#9Slide03 Quicksand" panose="00000500000000000000" pitchFamily="2" charset="0"/>
              </a:rPr>
              <a:t>Đổ</a:t>
            </a:r>
            <a:r>
              <a:rPr lang="en-US" sz="2200" dirty="0">
                <a:latin typeface="#9Slide03 Quicksand" panose="00000500000000000000" pitchFamily="2" charset="0"/>
              </a:rPr>
              <a:t> </a:t>
            </a:r>
            <a:r>
              <a:rPr lang="en-US" sz="2200" dirty="0" err="1">
                <a:latin typeface="#9Slide03 Quicksand" panose="00000500000000000000" pitchFamily="2" charset="0"/>
              </a:rPr>
              <a:t>mồ</a:t>
            </a:r>
            <a:r>
              <a:rPr lang="en-US" sz="2200" dirty="0">
                <a:latin typeface="#9Slide03 Quicksand" panose="00000500000000000000" pitchFamily="2" charset="0"/>
              </a:rPr>
              <a:t> </a:t>
            </a:r>
            <a:r>
              <a:rPr lang="en-US" sz="2200" dirty="0" err="1">
                <a:latin typeface="#9Slide03 Quicksand" panose="00000500000000000000" pitchFamily="2" charset="0"/>
              </a:rPr>
              <a:t>hôi</a:t>
            </a:r>
            <a:endParaRPr lang="en-US" sz="2200" dirty="0">
              <a:latin typeface="#9Slide03 Quicksand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320BE1-F44B-C193-F899-CE4FDEB8EFC5}"/>
              </a:ext>
            </a:extLst>
          </p:cNvPr>
          <p:cNvSpPr/>
          <p:nvPr/>
        </p:nvSpPr>
        <p:spPr>
          <a:xfrm>
            <a:off x="591152" y="702498"/>
            <a:ext cx="2555019" cy="568861"/>
          </a:xfrm>
          <a:prstGeom prst="rect">
            <a:avLst/>
          </a:prstGeom>
          <a:solidFill>
            <a:srgbClr val="E6E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Bệnh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sốt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rét</a:t>
            </a:r>
            <a:endParaRPr lang="en-US" sz="24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F7E05F-65F0-BCE2-2DA4-C75DE9CBF70E}"/>
              </a:ext>
            </a:extLst>
          </p:cNvPr>
          <p:cNvSpPr txBox="1"/>
          <p:nvPr/>
        </p:nvSpPr>
        <p:spPr>
          <a:xfrm>
            <a:off x="3194817" y="816959"/>
            <a:ext cx="5756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#9Slide03 Quicksand" panose="00000500000000000000" pitchFamily="2" charset="0"/>
              </a:rPr>
              <a:t>Bệnh</a:t>
            </a:r>
            <a:r>
              <a:rPr lang="en-US" sz="2200" dirty="0">
                <a:latin typeface="#9Slide03 Quicksand" panose="00000500000000000000" pitchFamily="2" charset="0"/>
              </a:rPr>
              <a:t> do </a:t>
            </a:r>
            <a:r>
              <a:rPr lang="en-US" sz="2200" dirty="0" err="1">
                <a:latin typeface="#9Slide03 Quicksand" panose="00000500000000000000" pitchFamily="2" charset="0"/>
              </a:rPr>
              <a:t>trùng</a:t>
            </a:r>
            <a:r>
              <a:rPr lang="en-US" sz="2200" dirty="0">
                <a:latin typeface="#9Slide03 Quicksand" panose="00000500000000000000" pitchFamily="2" charset="0"/>
              </a:rPr>
              <a:t> </a:t>
            </a:r>
            <a:r>
              <a:rPr lang="en-US" sz="2200" dirty="0" err="1">
                <a:latin typeface="#9Slide03 Quicksand" panose="00000500000000000000" pitchFamily="2" charset="0"/>
              </a:rPr>
              <a:t>sốt</a:t>
            </a:r>
            <a:r>
              <a:rPr lang="en-US" sz="2200" dirty="0">
                <a:latin typeface="#9Slide03 Quicksand" panose="00000500000000000000" pitchFamily="2" charset="0"/>
              </a:rPr>
              <a:t> </a:t>
            </a:r>
            <a:r>
              <a:rPr lang="en-US" sz="2200" dirty="0" err="1">
                <a:latin typeface="#9Slide03 Quicksand" panose="00000500000000000000" pitchFamily="2" charset="0"/>
              </a:rPr>
              <a:t>rét</a:t>
            </a:r>
            <a:r>
              <a:rPr lang="en-US" sz="2200" dirty="0">
                <a:latin typeface="#9Slide03 Quicksand" panose="00000500000000000000" pitchFamily="2" charset="0"/>
              </a:rPr>
              <a:t> </a:t>
            </a:r>
            <a:r>
              <a:rPr lang="en-US" sz="2200" i="1" dirty="0">
                <a:latin typeface="#9Slide03 Quicksand" panose="00000500000000000000" pitchFamily="2" charset="0"/>
              </a:rPr>
              <a:t>Plasmodium</a:t>
            </a:r>
            <a:r>
              <a:rPr lang="en-US" sz="2200" dirty="0">
                <a:latin typeface="#9Slide03 Quicksand" panose="00000500000000000000" pitchFamily="2" charset="0"/>
              </a:rPr>
              <a:t> </a:t>
            </a:r>
            <a:r>
              <a:rPr lang="en-US" sz="2200" dirty="0" err="1">
                <a:latin typeface="#9Slide03 Quicksand" panose="00000500000000000000" pitchFamily="2" charset="0"/>
              </a:rPr>
              <a:t>gây</a:t>
            </a:r>
            <a:r>
              <a:rPr lang="en-US" sz="2200" dirty="0">
                <a:latin typeface="#9Slide03 Quicksand" panose="00000500000000000000" pitchFamily="2" charset="0"/>
              </a:rPr>
              <a:t> </a:t>
            </a:r>
            <a:r>
              <a:rPr lang="en-US" sz="2200" dirty="0" err="1">
                <a:latin typeface="#9Slide03 Quicksand" panose="00000500000000000000" pitchFamily="2" charset="0"/>
              </a:rPr>
              <a:t>ra</a:t>
            </a:r>
            <a:endParaRPr lang="en-VN" sz="2200" dirty="0">
              <a:latin typeface="#9Slide03 Quicksand" panose="00000500000000000000" pitchFamily="2" charset="0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BC4FDA7E-C374-C505-6E50-2E2CA7C62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254" y="662219"/>
            <a:ext cx="315658" cy="61764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39FAFC8-CBC4-8083-EE78-675C1F00BEFA}"/>
              </a:ext>
            </a:extLst>
          </p:cNvPr>
          <p:cNvGrpSpPr/>
          <p:nvPr/>
        </p:nvGrpSpPr>
        <p:grpSpPr>
          <a:xfrm>
            <a:off x="3659289" y="2084476"/>
            <a:ext cx="4793877" cy="1596753"/>
            <a:chOff x="2227240" y="4582668"/>
            <a:chExt cx="4793877" cy="159675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55239A-63CC-4B0C-E960-678373A551A5}"/>
                </a:ext>
              </a:extLst>
            </p:cNvPr>
            <p:cNvSpPr txBox="1"/>
            <p:nvPr/>
          </p:nvSpPr>
          <p:spPr>
            <a:xfrm>
              <a:off x="2227240" y="5271480"/>
              <a:ext cx="4793877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Người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mắc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bệnh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sốt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rét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</a:p>
            <a:p>
              <a:pPr algn="ctr">
                <a:spcAft>
                  <a:spcPts val="600"/>
                </a:spcAft>
              </a:pP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những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biểu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hiện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  <a:endParaRPr lang="en-VN" sz="24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DB75567-504C-B6F4-87CE-5789DB6C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93216" y="4582668"/>
              <a:ext cx="621399" cy="635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67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E2E00A7-ACE2-0371-38B4-8BC8CB0424E2}"/>
              </a:ext>
            </a:extLst>
          </p:cNvPr>
          <p:cNvSpPr txBox="1"/>
          <p:nvPr/>
        </p:nvSpPr>
        <p:spPr>
          <a:xfrm>
            <a:off x="356339" y="-12167"/>
            <a:ext cx="468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do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225110-4F34-C641-DCC9-9A17E948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9536">
            <a:off x="138561" y="108352"/>
            <a:ext cx="211795" cy="346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727728-27BA-F914-24B0-0BF38E204D96}"/>
              </a:ext>
            </a:extLst>
          </p:cNvPr>
          <p:cNvGrpSpPr/>
          <p:nvPr/>
        </p:nvGrpSpPr>
        <p:grpSpPr>
          <a:xfrm>
            <a:off x="1211846" y="1474686"/>
            <a:ext cx="6720308" cy="3318745"/>
            <a:chOff x="1211846" y="1474686"/>
            <a:chExt cx="6720308" cy="33187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4EC014D-8E7A-8A0B-25AB-8DCF7FDF9541}"/>
                </a:ext>
              </a:extLst>
            </p:cNvPr>
            <p:cNvGrpSpPr/>
            <p:nvPr/>
          </p:nvGrpSpPr>
          <p:grpSpPr>
            <a:xfrm>
              <a:off x="1211846" y="1474686"/>
              <a:ext cx="6720308" cy="3318745"/>
              <a:chOff x="1211846" y="1474686"/>
              <a:chExt cx="6720308" cy="3318745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BB900DC-A884-1A44-0A2A-3F5D452E17ED}"/>
                  </a:ext>
                </a:extLst>
              </p:cNvPr>
              <p:cNvSpPr/>
              <p:nvPr/>
            </p:nvSpPr>
            <p:spPr>
              <a:xfrm>
                <a:off x="2298571" y="2188845"/>
                <a:ext cx="4887787" cy="216039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DB53390-B9BF-2F40-6B01-3BE2D8FB3D5D}"/>
                  </a:ext>
                </a:extLst>
              </p:cNvPr>
              <p:cNvSpPr/>
              <p:nvPr/>
            </p:nvSpPr>
            <p:spPr>
              <a:xfrm>
                <a:off x="5330350" y="1702619"/>
                <a:ext cx="1196314" cy="160443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5515B67-18B8-A5FD-C432-48D3AA5A2FC5}"/>
                  </a:ext>
                </a:extLst>
              </p:cNvPr>
              <p:cNvGrpSpPr/>
              <p:nvPr/>
            </p:nvGrpSpPr>
            <p:grpSpPr>
              <a:xfrm>
                <a:off x="5316410" y="1474686"/>
                <a:ext cx="1196314" cy="2003253"/>
                <a:chOff x="3782947" y="1588243"/>
                <a:chExt cx="1196314" cy="2003253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BC9D60AF-9B53-4D55-190C-4720CBF55E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36206"/>
                <a:stretch/>
              </p:blipFill>
              <p:spPr>
                <a:xfrm>
                  <a:off x="3782947" y="1588243"/>
                  <a:ext cx="1196314" cy="1905131"/>
                </a:xfrm>
                <a:prstGeom prst="rect">
                  <a:avLst/>
                </a:prstGeom>
              </p:spPr>
            </p:pic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25A7FC8B-34EC-96B1-A08E-9B212B892EA1}"/>
                    </a:ext>
                  </a:extLst>
                </p:cNvPr>
                <p:cNvSpPr/>
                <p:nvPr/>
              </p:nvSpPr>
              <p:spPr>
                <a:xfrm>
                  <a:off x="4039518" y="2961503"/>
                  <a:ext cx="683172" cy="62999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3BD80F63-D6D3-61A4-1A0C-E30154D5F8F6}"/>
                  </a:ext>
                </a:extLst>
              </p:cNvPr>
              <p:cNvSpPr/>
              <p:nvPr/>
            </p:nvSpPr>
            <p:spPr>
              <a:xfrm>
                <a:off x="5330350" y="3666796"/>
                <a:ext cx="1073023" cy="7154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D9B608E-F67D-CF92-D077-A59862749F63}"/>
                  </a:ext>
                </a:extLst>
              </p:cNvPr>
              <p:cNvSpPr/>
              <p:nvPr/>
            </p:nvSpPr>
            <p:spPr>
              <a:xfrm>
                <a:off x="2968982" y="3764358"/>
                <a:ext cx="1073023" cy="77147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Isosceles Triangle 58">
                <a:extLst>
                  <a:ext uri="{FF2B5EF4-FFF2-40B4-BE49-F238E27FC236}">
                    <a16:creationId xmlns:a16="http://schemas.microsoft.com/office/drawing/2014/main" id="{0FBBE843-FFB4-B172-ECC5-1E55FAAA3377}"/>
                  </a:ext>
                </a:extLst>
              </p:cNvPr>
              <p:cNvSpPr/>
              <p:nvPr/>
            </p:nvSpPr>
            <p:spPr>
              <a:xfrm rot="16818041">
                <a:off x="3961803" y="4258542"/>
                <a:ext cx="103545" cy="10219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3F0FF70-8888-478C-0883-996AF02BD898}"/>
                  </a:ext>
                </a:extLst>
              </p:cNvPr>
              <p:cNvSpPr txBox="1"/>
              <p:nvPr/>
            </p:nvSpPr>
            <p:spPr>
              <a:xfrm>
                <a:off x="6291311" y="4174967"/>
                <a:ext cx="16408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latin typeface="#9Slide03 Quicksand" panose="00000500000000000000" pitchFamily="2" charset="0"/>
                  </a:rPr>
                  <a:t>Hệ</a:t>
                </a:r>
                <a:r>
                  <a:rPr lang="en-US" sz="20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2000" dirty="0" err="1">
                    <a:latin typeface="#9Slide03 Quicksand" panose="00000500000000000000" pitchFamily="2" charset="0"/>
                  </a:rPr>
                  <a:t>tiêu</a:t>
                </a:r>
                <a:r>
                  <a:rPr lang="en-US" sz="20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2000" dirty="0" err="1">
                    <a:latin typeface="#9Slide03 Quicksand" panose="00000500000000000000" pitchFamily="2" charset="0"/>
                  </a:rPr>
                  <a:t>hóa</a:t>
                </a:r>
                <a:endParaRPr lang="en-VN" sz="2000" dirty="0">
                  <a:latin typeface="#9Slide03 Quicksand" panose="00000500000000000000" pitchFamily="2" charset="0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9FC39C4-09F8-FF18-937C-A6FBFB9BA9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19738" y="3597239"/>
                <a:ext cx="671570" cy="1196192"/>
              </a:xfrm>
              <a:prstGeom prst="rect">
                <a:avLst/>
              </a:prstGeom>
            </p:spPr>
          </p:pic>
          <p:pic>
            <p:nvPicPr>
              <p:cNvPr id="4100" name="Picture 4" descr="Entamoeba histolytica protozoan. Parasite which causes amoebic dysentery  and ulcers, 3D illustration Stock Illustration | Adobe Stock">
                <a:extLst>
                  <a:ext uri="{FF2B5EF4-FFF2-40B4-BE49-F238E27FC236}">
                    <a16:creationId xmlns:a16="http://schemas.microsoft.com/office/drawing/2014/main" id="{8AD9A1C2-1808-4429-C849-728580AFF3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846" b="92954" l="9300" r="90000">
                            <a14:foregroundMark x1="9300" y1="66117" x2="9300" y2="66117"/>
                            <a14:foregroundMark x1="51200" y1="92354" x2="51200" y2="92354"/>
                            <a14:foregroundMark x1="45700" y1="89505" x2="48900" y2="93103"/>
                            <a14:foregroundMark x1="64500" y1="8846" x2="64500" y2="8846"/>
                            <a14:foregroundMark x1="62600" y1="8846" x2="62600" y2="88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2" t="5149" r="8046" b="4078"/>
              <a:stretch/>
            </p:blipFill>
            <p:spPr bwMode="auto">
              <a:xfrm>
                <a:off x="3045727" y="4309356"/>
                <a:ext cx="382328" cy="271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4" descr="Entamoeba histolytica protozoan. Parasite which causes amoebic dysentery  and ulcers, 3D illustration Stock Illustration | Adobe Stock">
                <a:extLst>
                  <a:ext uri="{FF2B5EF4-FFF2-40B4-BE49-F238E27FC236}">
                    <a16:creationId xmlns:a16="http://schemas.microsoft.com/office/drawing/2014/main" id="{3E81AE28-368D-3C09-A567-15F6B1BC03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846" b="92954" l="9300" r="90000">
                            <a14:foregroundMark x1="9300" y1="66117" x2="9300" y2="66117"/>
                            <a14:foregroundMark x1="51200" y1="92354" x2="51200" y2="92354"/>
                            <a14:foregroundMark x1="45700" y1="89505" x2="48900" y2="93103"/>
                            <a14:foregroundMark x1="64500" y1="8846" x2="64500" y2="8846"/>
                            <a14:foregroundMark x1="62600" y1="8846" x2="62600" y2="88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2" t="5149" r="8046" b="4078"/>
              <a:stretch/>
            </p:blipFill>
            <p:spPr bwMode="auto">
              <a:xfrm rot="9981040">
                <a:off x="3594568" y="4081294"/>
                <a:ext cx="382328" cy="271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4" descr="Entamoeba histolytica protozoan. Parasite which causes amoebic dysentery  and ulcers, 3D illustration Stock Illustration | Adobe Stock">
                <a:extLst>
                  <a:ext uri="{FF2B5EF4-FFF2-40B4-BE49-F238E27FC236}">
                    <a16:creationId xmlns:a16="http://schemas.microsoft.com/office/drawing/2014/main" id="{46C2B3AE-8D10-EB90-14E1-15918E94EA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846" b="92954" l="9300" r="90000">
                            <a14:foregroundMark x1="9300" y1="66117" x2="9300" y2="66117"/>
                            <a14:foregroundMark x1="51200" y1="92354" x2="51200" y2="92354"/>
                            <a14:foregroundMark x1="45700" y1="89505" x2="48900" y2="93103"/>
                            <a14:foregroundMark x1="64500" y1="8846" x2="64500" y2="8846"/>
                            <a14:foregroundMark x1="62600" y1="8846" x2="62600" y2="88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2" t="5149" r="8046" b="4078"/>
              <a:stretch/>
            </p:blipFill>
            <p:spPr bwMode="auto">
              <a:xfrm rot="2701013">
                <a:off x="3124023" y="3862616"/>
                <a:ext cx="301865" cy="214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4" descr="Entamoeba histolytica protozoan. Parasite which causes amoebic dysentery  and ulcers, 3D illustration Stock Illustration | Adobe Stock">
                <a:extLst>
                  <a:ext uri="{FF2B5EF4-FFF2-40B4-BE49-F238E27FC236}">
                    <a16:creationId xmlns:a16="http://schemas.microsoft.com/office/drawing/2014/main" id="{97DD8123-882E-7A8D-CD07-7CCA89BE3F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846" b="92954" l="9300" r="90000">
                            <a14:foregroundMark x1="9300" y1="66117" x2="9300" y2="66117"/>
                            <a14:foregroundMark x1="51200" y1="92354" x2="51200" y2="92354"/>
                            <a14:foregroundMark x1="45700" y1="89505" x2="48900" y2="93103"/>
                            <a14:foregroundMark x1="64500" y1="8846" x2="64500" y2="8846"/>
                            <a14:foregroundMark x1="62600" y1="8846" x2="62600" y2="88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2" t="5149" r="8046" b="4078"/>
              <a:stretch/>
            </p:blipFill>
            <p:spPr bwMode="auto">
              <a:xfrm rot="477585">
                <a:off x="3450033" y="4352143"/>
                <a:ext cx="301865" cy="214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4" descr="Entamoeba histolytica protozoan. Parasite which causes amoebic dysentery  and ulcers, 3D illustration Stock Illustration | Adobe Stock">
                <a:extLst>
                  <a:ext uri="{FF2B5EF4-FFF2-40B4-BE49-F238E27FC236}">
                    <a16:creationId xmlns:a16="http://schemas.microsoft.com/office/drawing/2014/main" id="{7EB9F4C6-06F8-AF9B-CB55-21CB3C70DE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846" b="92954" l="9300" r="90000">
                            <a14:foregroundMark x1="9300" y1="66117" x2="9300" y2="66117"/>
                            <a14:foregroundMark x1="51200" y1="92354" x2="51200" y2="92354"/>
                            <a14:foregroundMark x1="45700" y1="89505" x2="48900" y2="93103"/>
                            <a14:foregroundMark x1="64500" y1="8846" x2="64500" y2="8846"/>
                            <a14:foregroundMark x1="62600" y1="8846" x2="62600" y2="88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2" t="5149" r="8046" b="4078"/>
              <a:stretch/>
            </p:blipFill>
            <p:spPr bwMode="auto">
              <a:xfrm rot="19050019">
                <a:off x="3439031" y="4001492"/>
                <a:ext cx="225798" cy="160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A747E0B-D693-BCC6-180F-F87F18641266}"/>
                  </a:ext>
                </a:extLst>
              </p:cNvPr>
              <p:cNvSpPr/>
              <p:nvPr/>
            </p:nvSpPr>
            <p:spPr>
              <a:xfrm>
                <a:off x="2298571" y="1837684"/>
                <a:ext cx="1377764" cy="128794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918E241-1636-77B7-CA7B-CDE5B450D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42238" y="2155835"/>
                <a:ext cx="1434097" cy="689178"/>
              </a:xfrm>
              <a:prstGeom prst="rect">
                <a:avLst/>
              </a:prstGeom>
            </p:spPr>
          </p:pic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58D2162-E0AB-BDAF-7B9E-5AAA24FBDDEA}"/>
                  </a:ext>
                </a:extLst>
              </p:cNvPr>
              <p:cNvSpPr txBox="1"/>
              <p:nvPr/>
            </p:nvSpPr>
            <p:spPr>
              <a:xfrm>
                <a:off x="1211846" y="4162996"/>
                <a:ext cx="16408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latin typeface="#9Slide03 Quicksand" panose="00000500000000000000" pitchFamily="2" charset="0"/>
                  </a:rPr>
                  <a:t>Trùng</a:t>
                </a:r>
                <a:r>
                  <a:rPr lang="en-US" sz="20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2000" dirty="0" err="1">
                    <a:latin typeface="#9Slide03 Quicksand" panose="00000500000000000000" pitchFamily="2" charset="0"/>
                  </a:rPr>
                  <a:t>kiết</a:t>
                </a:r>
                <a:r>
                  <a:rPr lang="en-US" sz="20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2000" dirty="0" err="1">
                    <a:latin typeface="#9Slide03 Quicksand" panose="00000500000000000000" pitchFamily="2" charset="0"/>
                  </a:rPr>
                  <a:t>lị</a:t>
                </a:r>
                <a:endParaRPr lang="en-VN" sz="2000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F1CCED4-20A1-D188-F89D-809A6EF9A7B4}"/>
                  </a:ext>
                </a:extLst>
              </p:cNvPr>
              <p:cNvSpPr txBox="1"/>
              <p:nvPr/>
            </p:nvSpPr>
            <p:spPr>
              <a:xfrm>
                <a:off x="2140034" y="1766962"/>
                <a:ext cx="13777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latin typeface="#9Slide03 Quicksand" panose="00000500000000000000" pitchFamily="2" charset="0"/>
                  </a:rPr>
                  <a:t>Thức</a:t>
                </a:r>
                <a:r>
                  <a:rPr lang="en-US" sz="20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2000" dirty="0" err="1">
                    <a:latin typeface="#9Slide03 Quicksand" panose="00000500000000000000" pitchFamily="2" charset="0"/>
                  </a:rPr>
                  <a:t>ăn</a:t>
                </a:r>
                <a:endParaRPr lang="en-VN" sz="2000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86" name="Isosceles Triangle 85">
                <a:extLst>
                  <a:ext uri="{FF2B5EF4-FFF2-40B4-BE49-F238E27FC236}">
                    <a16:creationId xmlns:a16="http://schemas.microsoft.com/office/drawing/2014/main" id="{C56A4E19-C793-7C19-F4F9-2F9A5934A136}"/>
                  </a:ext>
                </a:extLst>
              </p:cNvPr>
              <p:cNvSpPr/>
              <p:nvPr/>
            </p:nvSpPr>
            <p:spPr>
              <a:xfrm rot="2322543">
                <a:off x="2393894" y="2856052"/>
                <a:ext cx="103545" cy="10219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Isosceles Triangle 86">
                <a:extLst>
                  <a:ext uri="{FF2B5EF4-FFF2-40B4-BE49-F238E27FC236}">
                    <a16:creationId xmlns:a16="http://schemas.microsoft.com/office/drawing/2014/main" id="{0FD4B72E-8870-2FB2-1F15-A966EC978FED}"/>
                  </a:ext>
                </a:extLst>
              </p:cNvPr>
              <p:cNvSpPr/>
              <p:nvPr/>
            </p:nvSpPr>
            <p:spPr>
              <a:xfrm rot="5655212">
                <a:off x="5291205" y="2174948"/>
                <a:ext cx="103545" cy="10219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id="{BD2B670E-D940-138F-2AF3-2C3A9FB3B9CF}"/>
                  </a:ext>
                </a:extLst>
              </p:cNvPr>
              <p:cNvSpPr/>
              <p:nvPr/>
            </p:nvSpPr>
            <p:spPr>
              <a:xfrm rot="14809508">
                <a:off x="6375146" y="4003933"/>
                <a:ext cx="103545" cy="10219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9" name="Picture 4" descr="Entamoeba histolytica protozoan. Parasite which causes amoebic dysentery  and ulcers, 3D illustration Stock Illustration | Adobe Stock">
              <a:extLst>
                <a:ext uri="{FF2B5EF4-FFF2-40B4-BE49-F238E27FC236}">
                  <a16:creationId xmlns:a16="http://schemas.microsoft.com/office/drawing/2014/main" id="{C5B79E24-2757-93F5-600E-8D76F46A15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46" b="92954" l="9300" r="90000">
                          <a14:foregroundMark x1="9300" y1="66117" x2="9300" y2="66117"/>
                          <a14:foregroundMark x1="51200" y1="92354" x2="51200" y2="92354"/>
                          <a14:foregroundMark x1="45700" y1="89505" x2="48900" y2="93103"/>
                          <a14:foregroundMark x1="64500" y1="8846" x2="64500" y2="8846"/>
                          <a14:foregroundMark x1="62600" y1="8846" x2="62600" y2="88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2" t="5149" r="8046" b="4078"/>
            <a:stretch/>
          </p:blipFill>
          <p:spPr bwMode="auto">
            <a:xfrm rot="2139536">
              <a:off x="2985212" y="4093947"/>
              <a:ext cx="225798" cy="16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E6E5598-4D0E-DC82-3959-76326F4B422F}"/>
              </a:ext>
            </a:extLst>
          </p:cNvPr>
          <p:cNvSpPr/>
          <p:nvPr/>
        </p:nvSpPr>
        <p:spPr>
          <a:xfrm>
            <a:off x="590550" y="702498"/>
            <a:ext cx="2417076" cy="568861"/>
          </a:xfrm>
          <a:prstGeom prst="rect">
            <a:avLst/>
          </a:prstGeom>
          <a:solidFill>
            <a:srgbClr val="E6E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Bệnh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kiết</a:t>
            </a:r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lị</a:t>
            </a:r>
            <a:endParaRPr lang="en-US" sz="24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26A5EB-AEB4-2181-85E1-67FAC6C4D0E5}"/>
              </a:ext>
            </a:extLst>
          </p:cNvPr>
          <p:cNvSpPr txBox="1"/>
          <p:nvPr/>
        </p:nvSpPr>
        <p:spPr>
          <a:xfrm>
            <a:off x="3056273" y="816959"/>
            <a:ext cx="5782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err="1">
                <a:latin typeface="#9Slide03 Quicksand" panose="00000500000000000000" pitchFamily="2" charset="0"/>
              </a:rPr>
              <a:t>Bệnh</a:t>
            </a:r>
            <a:r>
              <a:rPr lang="en-US" sz="1800" dirty="0">
                <a:latin typeface="#9Slide03 Quicksand" panose="00000500000000000000" pitchFamily="2" charset="0"/>
              </a:rPr>
              <a:t> do </a:t>
            </a:r>
            <a:r>
              <a:rPr lang="en-US" sz="1800" dirty="0" err="1">
                <a:latin typeface="#9Slide03 Quicksand" panose="00000500000000000000" pitchFamily="2" charset="0"/>
              </a:rPr>
              <a:t>nguyên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amip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i="1" dirty="0">
                <a:latin typeface="#9Slide03 Quicksand" panose="00000500000000000000" pitchFamily="2" charset="0"/>
              </a:rPr>
              <a:t>Entamoeba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gây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ra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2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ài 30. p1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uXflW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AuXflW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C5d+VY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AuXflW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AuXflW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C5d+VY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AuXflWASLxaX0AAAB9AAAAHAAAAHVuaXZlcnNhbC9sb2NhbF9zZXR0aW5ncy54bWyzsa/IzVEoSy0qzszPs1Uy1DNQUkjNS85PycxLt1UKDXHTtVBSKC5JzEtJzMnPS7VVystXUrC347LJyU9OzAlOLSkBKixWKMhJrEwtCknNBTJKUv0Sc4EqwzIf7m4vUcg4vDlRR+HhrpV5CskPd88sUcgvzcnMS1XSt+MCAFBLAwQUAAIACAAuXflWrbNHcAMZAAA1LwAAFwAAAHVuaXZlcnNhbC91bml2ZXJzYWwucG5n7Xp5VJPXuncAhR5ErZVTQBlaQVErBIIySCDOiChYLSIyBJsglVGSMkQSkNIWq5EIKDOJrQNtmQpIQiAELEdCCCROjAnEGkiUEGLymoSQ6QY9565z17rfd+8f3/cf71p599rv793Zz7Of6bfXfn86GRq01nKTJQgEWht89NApEGiVBwhkhvrI3Pjk1l1/g7ExQZ8KOgBqYtu/MXZWJew/sR8EaiGs0Z5fbez/7dLRSDQItK5v+WfCSPsVCQK5DwYf2v9VdqxkinM9+c15x5faLO/Ywezyj6TfSWJuvj1i8vizj84Sf7Bxzvnc+nDsNxsvbvio5Dua7b24Q59+2ta6O/jWof2fnD+65THiwNXUbOmQj6pa0Dz3VW3TgiZzSpRf3tQE3A2tRXd20im/1xserTFKcQVlaWVs7hBNzYzNr3W9xjtobofHMnT5AzT9s6lgrEffTnvQ0CAsZbW1V4lODI4mOr4xjud11VviR0ovYALSoalOmnfh89dFm0GgjghLfMImhkDZEgZ/TM+mm4Cu5GSk57dc/mXXli245d693o83UNtAoN4AuasLZ3cRQ4Ig0a/hZFijGKpj+bLjgmxeoPJN/bgNxwcEutRsbcvZLfPJA+7O7vb79L/OU+XRS0uZfx7RAiamgUAvY7uVpoIcvkHPanjgwIQbFOthMl2PdhJOW5zg5Cp/EpOZ77oxR8hiUil3SUbgR4V2ZbxqMa+grqdAt3G2EtrD8tQs+PQ8reNCjGFuMx+aQyeyEJLrd6mzgUOX6TqJdFfdMBNLnRp5GIJ6Ixh0k0aZGmWe+3INnoNVri+3KyiEXjQEkfRT5ZiBjYtWn0BOhuQKfPLEgv1Rlj/A9K9I2m41hYllJk56RxrmllxUYoBkuDv7MMq1aJ3H6dBkAnPcYHd8VsPX6GAdb+7MtZQiiMB2hr9K+kzgJ/pcs5uRO01C+EPcuGViMgtf419HnogaO1oUU/TXU5PFpzjZfbBugiVhcR4tUjsfY759o6O7+HmXJ59OTYOW2TO1HRD4tLBM5bZsBoWLtNdXsSqg+eM67EDclnLKc/CJUZj5R3ZWRfl/3hdDfTrGL6T9UblffNpKKxgAoa2tJ9jzFEkcjC+qQNIL7Uvr2LbfXOCL9PZ2HU5TdTvAp4h43F4IuyA60GefAzc3WDm6pyTF71ysS5DqMNmN63vs8Xy1dihaHvo9mvouV7qVMfNMF7DASpzcWukUgTKESQqipigbli3b3N5rWyBC0r5wZtZ3qKtMvn0wK/7t0dmy6jFPGysgpSgihkEDXmLpqdGB4QeGxBzJjZQTwllRPkdJbuMpNZ7S+z85mw3RILlz9K2AvkaVU8Z8qK6YlZ91V/mMzdIv9LjWa/aUcbAIfjwdM80bpcGDWiUA5qbJX9mMkCYn7m17Ow+jSnUL4gFfo1xdamhtqcaD/RuP05CQFjORBsimFrghwE2cJ0kTXKTwDQ0muwLxUW06QBGZqUB3ZPWIkD3xMQhiOhvpMFGUHPZgWDRQAXvO0E9Ox6Lm0reL2e+SNePCluPuCbWIbibWqZQ3WlE2y1AAnJf33xtn0hIPDeZE8YB7gc/RfnAvN4BtRo5ml6oxapeweZiC2wOgbharW5uwsAec+IPuCQ6IWsxjrNV2FI7u9LxfhZjwQ9QiHBCXivP7acMTRZ5uLOTlJg5ZqLH6RYhpdrjEKDa5oATmlpDJrPFRTA/hIgIuEtOmJmwQ1F1tOz9rhUH4ZxmJd8qRk0pscCub178YWM6QIKPQfizh0og8B4PHVSGr2R8WBwchuU7k5YgHdWwFsFeIy7lYtHBdInGdWFAHCheRXaXzXenH22rrctcBOqomoASdSASLbWGF1FTo9Aw2uL+TIQiDSFkYgwgFSU1yEdsB8TpqbTRMqlGjhNVpYFYRsIdbdRHh75WyK+vi+0gnmyKgfznxOWFvvaTaewFm16yO9auc7RaTLayBfRdzMFbIErVSnuH/MnDPr0MKO5f4uD3mL5mZGmE+T0mm8DlAbFVH5hXq3nVoyMeb74dCpKpdXQ6/pkkFHYGa+Ax/v1gg3aGScBiV6N82jdmM8huL96cApL25IlQ9rkpamh4a0yYVNrDV3RnD5aUSevfuIOXh1m5d8WlV+jQdG/DeC4JQ7shKtSjp9q7yWbSfSJdY7YW7tYFJG6qBmqdQ/CemKekYDdq7OUvjhZrz5hhLw8JI0hcecpy5i3ovhPhCJM/c17IJNFzwXTGGfrq8FDPRrUhuduJ2d+fSwcztvmTxZC4JQ1FlgdPFpoh2B0RUmEOfZ547IeKGVwV3gYNsJ0WMkbjseY3VKRHEGUj4gxQvTC6fYj3FdTqcFXVaHWJ4NyyE0TkKKi3A6ciZMWljEr2mZlKU49cKLjHab8fGI3algjITrDDk1KoiSVSK+L6IX3NrHfUGFTnkjc/a6wJw3v5mlAmecrAkQ1TDkQwf7sfmCVmi0WpMKxELa90ZxP6glpuHMMKH8lzougiAvgklzqeReJyC90rt84Q7Rq51ZCjs9iWAdoNLxWHdc10xY0qNRNftko68UqmrkMBPsEBpgduAXFiGFSNTJB53BepZaEjKHlvugmEk5QZySvB3abq/gEwBYqsL5597nnSslPbN6Yc0CzwqOaDOmIvgoWSN8pn9lA2XGybMOhYPHxYxaLj6FAfNBWluMyQ3FJ2zY3e/twuwJM9QnH0YY0jcTGbiTpgUs+oWuEqlUHGBmLTmesq/nM9qZ7/KDlT06Jywtm7Y7I6f3R38owMl3EqLgjp31zpzG2eumjJGeKSzfYnUtNYi6Om41mWdeHyMPuSTIPMKO/v4kxSHS66C2+IvLw1pcBlWIgkbG5lFh4XP4AXtbidR/oCM3TI+PTowLmVi/SOl2kTNnF4ya6wCXHTiyU6KNLQ2aaKOC6CMKYkAYCoucjOiS+5qvp4uc6HU4ryKMA8IElb6YPpmbnkz94OanEpO8zyhZVptz5ptocvOPgwAU8RG20HA5UBqMrBsOS6DHg0brc6IJ+HR/vw0ShJ4uQYT7/UOlC6N1F+zG5j5STNg+60QZZ4mWIomWtSjId/YA/GfefBDm6JiQiFXj5LLg8hAc5OTmT6arRzmQjmUZcWTgXazBV9I73EUXCSpobhyIU3VKs2cbZGEDUV87E2/8KSzMwyQHUNN0bAlGDJljyuwDcigNmIMpCj9V46tYRRV0vSPaI17uZcUmoLMCZ3tkDQmTa/382mL4aI1JUbDTpS1dAeT4/17SZQ0/UQ1mICkt/CM6SaBruMdUSIgaVGDVzE4QO3TxG/Ka18bTMbsqm5Y4GD9KinxOfQ0zn0MNeR9PQ+2xKOZL7cVXFd3Qi/Cu1t3Nn8SZMGlsLWhN4qtBshb+2KLaJNY1m7J8zEHzSu1+XsHB3uQm49vs8TrDp3OL0Z4DxZih0m/RedYRYj+PP3gIom+8C8+E5uT3zKobOTKVRtPmA2p3WQYn340NDdF8y6j/5+EKTwybiD3TxBA/jcSdb83+8H/yLT+372UEZ6/od51SP6wsvEBS2G89QRPnBt2fs/gsjLyTYz08O0La1tjsy9g9TLxPRn2/uGL03HLPFLxAeo2ckSSdsZ1yz+v9ez2JvdlhglyPPDfvP5/+acVaAVagVagFWgFWoFWoBVoBVqBVqAVaAVagVagFWgFWoFWoP8vkDTY0mrDh6u4cEan4ht+vdjBC38P9orv/Dcn5//1UD0mJk4r7dHkgel6nUH2ipSrSwDrZSTDmA1pSWD4ipScQPbh1kosQKC9uhGCXvkYZhCCiSPZB0MT8I9Rx9HJTlsQVHCeSlcuDjlDca21Y+xiSD9HyOst8XAtx6B55aR/kxeb+gQdTIapjBO/ltcZhD1gUh9L58JYvGpYvG4A5hm/yM+j7NFQQsfvvR3lFrfuwnYbpRcMXLmg4MUsgIPMmzEWjMQYObRUgPlH+Or+7t2xVCfjGhC0VNUctYsHRzU0t58jQKX26eH5LZ1PRZuMehaaCoZ/Mj1Y4mxt21vapSg0cdLdieWagALkOUmKnBMLYL/RsXONQcSsopNxoLC5FpiVr5g+U3A5xQL07ZdxNL8v446ivjc1yz4VJjvfW4492SwBXXG3xPu4WloFG4fwnnDy9IANyZCQ9+5Vt0rfFzQ2r3llY5iZRbVJ8wz87mhOAkxTCAZupGGBuzt4k+vzFvsIqgw6m/HKn6+mODkVgHUTpJ7FkeZcxdNbYXt9+PfF4+dqbSKVSXDNdcKYD8mm0oeFv0iFf5EDzHq31k4sMOQVUm9bZsp8iwPoyeF8mXBm2hIPHbus6tHWohcH7X/u7Si2WpUnVRlePq6D6bpcLQhRO/a2Dp0xf7DDE1Ix1Pn+yP/3U9+zZrPj4QmwhJ6ES052rwmIynu8s2vnOMNZb/aSQ40ieIttxSwo9cZAZh1vQEGFUaduo4H4mMi80WqMI2tOJPNsTWgfQiA5iZWMj0APvRZz0HLeGrx2zRPrT5kwtY1B8rhHrzKIZ3t+xF2zebCwI2i7R6pLwSNf1ZzqTOwb+szU38caSlmzFfG9gZoXaQY2Q3qggjAcvRN5B2a+KBL6+0hqTosOl9VebxgqxbR1TyxELoz5up7GzmgnqsFwr7CFalNB5gR6GLJejd4I+qauNxstr1mDt/5UffNdz9JTPn2Xm7UNA/29qaC/acfm/jhMWOxWkkUTrz/xTmARf85XWOtRjPC8RkADtdWZ7N+Ar7vmabXqvdXSqGNFtzbmAGvrxakXFUDHiXMS7amj9bhvn9A/KHyfBX3XBgHdmWpcg4cSbFGYPQQaESoydeac7tFOqWD6wHL0FJQTMLMjN7cou3F1/+j956nFjNZND5tmwmUykaVoJlwp6VrVcWNkH859FZmRHh5YUy19ljHErrUJWoP/65n6zNjUszlRusuNzHPzE09dvXLOsOZnX5BrovjEkDLq4417Qd9ksUydCwY/by5zUvvMThCteMIGsmde4M2LXJvNctqFXT5wEp5z/KhePgXHfX1O//elCjIuHqb6Yoxj9toPQeUpE5cGqNwwdorGrUSX3ThyueiCfdtpOwYKC1OKaHByZKM/eGCWvq2O/Yg3SiOmtNKHsmagIS2QVBhTVU6PcuH6G/z1p0W8g6jlJT5TMHpb3aipm7kNSK6UciPXvhAdiMuxJ/3S65sVy8vJL7Z4rubjhPK5/XvXEyvLxJwAkDTSDb1TUK79bTY0hjRPRVZq5eM5W1ptQN+Um4zOZY23M6VDE8URDAr41yFICjELGjSemnft6nl6IBOomMi85E/ceONRUonIue+3R29vcmNPOE106dDc3OtIeExSO/GuHWP+VvquwhaYSNfaTlmAkqICsqa4NpF82nQIp03iSazdm0dmctjzP3OCKH4H8tMR9fvFo4uXGGj5MWwg8LIE5vlXhfVqbhYlWm5n24YGYjqLzktpvkt2tn33ge4mU0TuH/xAD05waQCr3rze4nkAVx22tcdaqMQQvelO8IgJdGolj/LXC3B3iBlIwtbpe7ah1TdFa+sx7HjHk8IfSqE2R1GYCngcNTOuEi/yQkxI6rnAS7RWH1a5oT7rON6KKhl5V9zNhVEklAEaAdx+jvN0hirwbRJgmbkOYzdM9DfFchx9HWK6uGWhJayNLlt39XzGPCoK4SCgwskXo32Iolg0Mb72oNBJPJg+7d5TrqaqyLScb5az1/jW1f222UTI4PWGBKRjB8rf7gkBV52vzS480BRS6WF5T8b333L4YNGXRufkPbzdDWx5Lvozvsa5WBwUWSKphgU5c6vEr3jYPvF2DyH8mSh3h2tdshNeNQSkotmZdLV4Z06omxfRdlizrWd3UZkt6MnCZP7IzkjGpYdaJ3B0wyDBs3coDhWdNdwLqbQoF0xtwTAeQ8MgPWucVc6tKaLYACcUt/4NcyslL5GbdlvtG5PYToyaeSEL+bEFBp4A1ysa2dXh/bmRw1nDGO9U6c/gK1sjc7XH/5EIcxjeYInfzAJ925w8sC/TansE5Oq0kNdbJkDZQ37lBLLHMB4kVFy7Aa3Thv54GnhMvRiVIzp8D2sr3rz1GLKrTe+ZEmgB6La7sYd9kN1AZ1qKAvCtmtLKoarPunCboxyPA591Lh2mJ/gbatD970bGwpUNZZXwkWD5zBbVHjs3bbvJlcz1DrbDZlTbAnYSpBmhqHOtf/RqjxkLSStFWLsIHEBcvoxrk/11mtNa0YLmnzryCEmNo+jrNXtzmR7LUQgxDGh5Ke30dO2Z++M1uzaud/M48tdNbq0ooErt/fU8oVD40Wrzt/fYOig7T0QdzH7rxO6+kWJMycX/KVXk1rCdRWU2fwM95K4bahq2vcqY3if7Spg/mXiTvGlXbFQcXmJfMC2r+7xetF8QY1u8/810/Zs+qonwnyJ5nux5MeewkzL41BThbbMOgZsQRjvyGcrDv6f051aO+UBG0UyMd8PC86d4G3sBD/026UPJFOU6qhyRXjgN5ft6dUlAffwRtt3zCGNQtJ0TPqvJWfPG2+gPPxc0ytjfDcQZqvilzkDcJatzYSecxmK8/qgxYJ1/2F9mB37SYP4G6PJwn4D1JXJLQ9Ly2iWU46mqTfUmukbU3OLWvnESkMucLVYfftBCj2Qzwve3D4+D6zU5w++FKp6h2UnnrkoSHtgbXcLqZXCtBkObyQ9gYvsSLy8XsAE/xNKc0VPPsKJLoBMD4BJJFyR0OV4np77+Q/Ek4idGwol/JOYcCYasVzbbnWVvZQ3OqRZvKlLqUrxqqlTPuHBjAi3FZRgTaGrx3dX9mcZQpEMjWFrmfdJBTyXr4Bq8zL36rvTQ5IUGcGo7e+aj1f0/5C49J9EXl8Z69K8kFL7+ECrmgUl5pA5aZDETwnf0dTzECfA0rtOFmRoJFnhvxQmW9nqiu6d8Dz9NFGYsPYkgTEqqLL/g7irmZWFWOnIK0/SJXU2RmOFvS+aE9K9xB4DqFixRg+QeEe6X0oqQA1KD5GGK0ddjL2vq98vcSrm00cQAykCHdOKB5OH5eU6IkkVVSOLnyxsQ/pIqIHloc10sr3M30DLI+cf9+KGtxgTZ4jx76No1yvRl8eP1uW8LbKTdqmlXOdtfSlv804b+FuV42Hw+SgeNBZQD6gIopxu37InhQgtJRd0NKeO9HlQXIJAFLsXCiH80Ci2uZAaZY+uTYe80kya87P2fyfcUMJFWekpBh1qisIsuUhfKqBaR0j+mHni6iSubw35MssQ3JnP2UJp7Fz36fu8d38QylsTY/lzmXvJz9wAOGRCKK7KGYM2qaCF62xmnZM1NIyHyFRSsD8yODL13z9cVuLHFuTz/+RkYgZl96uM6x7fAHT+YLSnpiqqhzO+2tnUTpasqd25pmdWEeJXbto3QjF46cEX6lTDijtd4lzJcYAVq451p4q7Tl0ZTqoz0b1x2DEM8PcQqwos2cfe/evvEVFDFjYjDVvz8c+9Rdz/OkdDaPsB/D3srzAuQ12dZBOw2EiH24mAEXS4PO+R+G9NmdWlyTuTJNJMvPrbD9A4VLA5ofRpbxt7XR3fMxzAFa4a3tLx22wQ2U8l7nEAPWdKHI9I/nJlSifpx8QhIWoLsrcIfcOGEn1l9pIRrD7ja7WsSljaZCqizk8B8FUaE//MLedstbsyw6qa97Nwa/FhlgBq4Sbv76lzkNpZpUj2JUXz6hGxXmL0cRDuXyyaOQAjFxpB1Hya/szsDmO7rivrUlhJqnibwG0SsFRL37oiXvxpC0FrpNqv7+0pgd9ktIUSAmm0kAt/TqreQMC23xXRFY1r30G9vxmhJZtO7jTP4YT5mF8i1vwfPaHY/KvdmGEMOeuS9S9QNXj87vB4kqVqDd+nJabvBbISteZmBpHUpXneddvzEOAVEX338WPvIO9EylXfFLqBJOTK9hqT1OQjTywhwrKIerjuEmtrFQkbGGVP1ou1ylvlAUFeBJtttbFVltO3fMrvOOTlb4gu3ghdjNK6f31iu+X8mBAKVBPfuVjfwEfIZlqnT5WsU6qy3cnwd6PUvRkr5S+/N5ZD9m6VVtj3Qk325oWZJau9l3EPEWNumhVrbliw72HmFq4saez0F06Kzt8o7YCoKUFrA46e4HM7Zf9H0Q/mfM401aaNcejLC6Zm6W4qTCuRbyimt+Lz7lqJZs0JHQZp7G7vb8DWkzTjk4L8NmcappmzSuhWjQfwYd6OGINBL1L82IcbdUvYQxQ8Wj4K5F0Ne1WZNq1934SpVR98Yt4tpnT1YVQRLtIDKY7bQR9EGwmY5cybb0bhDklk7eausqe/MJP2iSKyGy9e/rmpfH7j4chZazxk27gqVs17VZzhTs3rUDEBdiN+100n4unAIHh4HVRYOBxxu0u3rsv5Effz6jDEHaF5PRvSTqpCdclMQqEgjz+LDAwvLNcFFsg0qj09vr0dLKrCZ4fkbCIrz6LDiQuydmMAawJj4ctXgU6KZzpFCnHHcGEvkbPvrNBx1nIBVPp73Ixye7YO+Oyhs/vBFDrHq//whOPF/CQ12Z8sMJtMV95tEXw6qlp8EHw491HQg7rv/AFBLAwQUAAIACAAuXflWIp+Ouk0AAABrAAAAGwAAAHVuaXZlcnNhbC91bml2ZXJzYWwucG5nLnhtbLOxr8jNUShLLSrOzM+zVTLUM1Cyt+PlsikoSi3LTC1XqACKAQUhQEmh0lbJxAjBLc9MKckAqjAwsUAIZqRmpmeU2CqZW5jBBfWBZgIAUEsBAgAAFAACAAgA5QshUTZhWAJHAwAA4QkAABQAAAAAAAAAAQAAAAAAAAAAAHVuaXZlcnNhbC9wbGF5ZXIueG1sUEsBAgAAFAACAAgALl35VqZkWpeUBgAAkRcAAB0AAAAAAAAAAQAAAAAAeQMAAHVuaXZlcnNhbC9jb21tb25fbWVzc2FnZXMubG5nUEsBAgAAFAACAAgALl35VhUeYBujAAAAfwEAAC4AAAAAAAAAAQAAAAAASAoAAHVuaXZlcnNhbC9wbGF5YmFja19hbmRfbmF2aWdhdGlvbl9zZXR0aW5ncy54bWxQSwECAAAUAAIACAAuXflWDTwf5AIFAAAXGQAAJwAAAAAAAAABAAAAAAA3CwAAdW5pdmVyc2FsL2ZsYXNoX3B1Ymxpc2hpbmdfc2V0dGluZ3MueG1sUEsBAgAAFAACAAgALl35VrRQ9wqTAwAAtAwAACEAAAAAAAAAAQAAAAAAfhAAAHVuaXZlcnNhbC9mbGFzaF9za2luX3NldHRpbmdzLnhtbFBLAQIAABQAAgAIAC5d+VaSyE/1/gQAAKEYAAAmAAAAAAAAAAEAAAAAAFAUAAB1bml2ZXJzYWwvaHRtbF9wdWJsaXNoaW5nX3NldHRpbmdzLnhtbFBLAQIAABQAAgAIAC5d+VY3SezgvAEAAH8GAAAfAAAAAAAAAAEAAAAAAJIZAAB1bml2ZXJzYWwvaHRtbF9za2luX3NldHRpbmdzLmpzUEsBAgAAFAACAAgALl35VgEi8Wl9AAAAfQAAABwAAAAAAAAAAQAAAAAAixsAAHVuaXZlcnNhbC9sb2NhbF9zZXR0aW5ncy54bWxQSwECAAAUAAIACAAuXflWrbNHcAMZAAA1LwAAFwAAAAAAAAAAAAAAAABCHAAAdW5pdmVyc2FsL3VuaXZlcnNhbC5wbmdQSwECAAAUAAIACAAuXflWIp+Ouk0AAABrAAAAGwAAAAAAAAABAAAAAAB6NQAAdW5pdmVyc2FsL3VuaXZlcnNhbC5wbmcueG1sUEsFBgAAAAAKAAoABgMAAAA2AAAAAA=="/>
  <p:tag name="ISPRING_LMS_API_VERSION" val="SCORM 2004 (4th edition)"/>
  <p:tag name="ISPRING_ULTRA_SCORM_COURSE_ID" val="E21F5136-1DBB-4701-8260-48E645F8C35E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100,&quot;contentScaleMode&quot;:&quot;FIT_TO_WINDOW&quot;},&quot;accessibilitySettings&quot;:{&quot;enabled&quot;:&quot;T_FALSE&quot;},&quot;compressionSettings&quot;:{&quot;imageSettings&quot;:{&quot;compressionType&quot;:&quot;LOSSLESS&quot;,&quot;jpegQuality&quot;:7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PASSING_SCORE" val="0.000000"/>
  <p:tag name="ISPRING_CURRENT_PLAYER_ID" val="universal"/>
  <p:tag name="ISPRING_FIRST_PUBLISH" val="1"/>
  <p:tag name="ISPRING_ULTRA_SCORM_COURCE_TITLE" val="Bài 30. p2"/>
  <p:tag name="ISPRING_PRESENTATION_TITLE" val="Bài 30. p2"/>
  <p:tag name="ISPRING_OUTPUT_FOLDER" val="[[&quot;`\u0005u\uFFFD{D760D350-E52D-46D7-BFD6-E862A0119AE4}&quot;,&quot;C:\\Users\\Admin\\Desktop\\KHTN 6 - KNTT&quot;]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heme/theme1.xml><?xml version="1.0" encoding="utf-8"?>
<a:theme xmlns:a="http://schemas.openxmlformats.org/drawingml/2006/main" name="Language Arts Subject for High School - 9th Grade: Grammar by Slidesgo">
  <a:themeElements>
    <a:clrScheme name="Simple Light">
      <a:dk1>
        <a:srgbClr val="000000"/>
      </a:dk1>
      <a:lt1>
        <a:srgbClr val="FFE8DE"/>
      </a:lt1>
      <a:dk2>
        <a:srgbClr val="F4DED4"/>
      </a:dk2>
      <a:lt2>
        <a:srgbClr val="119B9B"/>
      </a:lt2>
      <a:accent1>
        <a:srgbClr val="F1C232"/>
      </a:accent1>
      <a:accent2>
        <a:srgbClr val="FFEBA5"/>
      </a:accent2>
      <a:accent3>
        <a:srgbClr val="E24747"/>
      </a:accent3>
      <a:accent4>
        <a:srgbClr val="FFFFFF"/>
      </a:accent4>
      <a:accent5>
        <a:srgbClr val="FAFAFA"/>
      </a:accent5>
      <a:accent6>
        <a:srgbClr val="FAFAF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2428</TotalTime>
  <Words>542</Words>
  <Application>Microsoft Office PowerPoint</Application>
  <PresentationFormat>On-screen Show (16:9)</PresentationFormat>
  <Paragraphs>82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#9Slide07 SVNAppleberry</vt:lpstr>
      <vt:lpstr>Josefin Sans</vt:lpstr>
      <vt:lpstr>#9Slide06 SVNClementine</vt:lpstr>
      <vt:lpstr>Wingdings</vt:lpstr>
      <vt:lpstr>#9Slide07 Soup of Justice</vt:lpstr>
      <vt:lpstr>Catamaran Medium</vt:lpstr>
      <vt:lpstr>Arial</vt:lpstr>
      <vt:lpstr>#9Slide07 Crocante</vt:lpstr>
      <vt:lpstr>Raleway</vt:lpstr>
      <vt:lpstr>#9Slide07 American Forkball Ero</vt:lpstr>
      <vt:lpstr>#9Slide03 Quicksand</vt:lpstr>
      <vt:lpstr>Language Arts Subject for High School - 9th Grade: Grammar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30. p2</dc:title>
  <cp:lastModifiedBy>Administrator</cp:lastModifiedBy>
  <cp:revision>98</cp:revision>
  <dcterms:modified xsi:type="dcterms:W3CDTF">2024-01-08T15:47:33Z</dcterms:modified>
</cp:coreProperties>
</file>