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</p:sldMasterIdLst>
  <p:notesMasterIdLst>
    <p:notesMasterId r:id="rId17"/>
  </p:notesMasterIdLst>
  <p:sldIdLst>
    <p:sldId id="326" r:id="rId2"/>
    <p:sldId id="329" r:id="rId3"/>
    <p:sldId id="330" r:id="rId4"/>
    <p:sldId id="333" r:id="rId5"/>
    <p:sldId id="335" r:id="rId6"/>
    <p:sldId id="336" r:id="rId7"/>
    <p:sldId id="334" r:id="rId8"/>
    <p:sldId id="337" r:id="rId9"/>
    <p:sldId id="338" r:id="rId10"/>
    <p:sldId id="345" r:id="rId11"/>
    <p:sldId id="339" r:id="rId12"/>
    <p:sldId id="340" r:id="rId13"/>
    <p:sldId id="341" r:id="rId14"/>
    <p:sldId id="342" r:id="rId15"/>
    <p:sldId id="343" r:id="rId16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8"/>
    </p:embeddedFont>
    <p:embeddedFont>
      <p:font typeface="#9Slide05 Smoothy Cursive" panose="00000500000000000000" pitchFamily="2" charset="0"/>
      <p:regular r:id="rId19"/>
    </p:embeddedFont>
    <p:embeddedFont>
      <p:font typeface="#9Slide07 Crocante" panose="02000000000000000000" pitchFamily="2" charset="0"/>
      <p:regular r:id="rId20"/>
    </p:embeddedFont>
    <p:embeddedFont>
      <p:font typeface="#9Slide07 SVNAppleberry" panose="02040603050506020204" pitchFamily="18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Roboto Condensed Light" panose="02000000000000000000" pitchFamily="2" charset="0"/>
      <p:regular r:id="rId26"/>
      <p:italic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01B"/>
    <a:srgbClr val="F7F1E6"/>
    <a:srgbClr val="EAD2CF"/>
    <a:srgbClr val="F8F1E6"/>
    <a:srgbClr val="FAF4F4"/>
    <a:srgbClr val="7C7C39"/>
    <a:srgbClr val="F8F8F8"/>
    <a:srgbClr val="FFFFFF"/>
    <a:srgbClr val="AFB07F"/>
    <a:srgbClr val="CDE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1A887C-BCD8-4DD1-910E-75A35863D360}">
  <a:tblStyle styleId="{BB1A887C-BCD8-4DD1-910E-75A35863D3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3972" autoAdjust="0"/>
  </p:normalViewPr>
  <p:slideViewPr>
    <p:cSldViewPr snapToGrid="0">
      <p:cViewPr varScale="1">
        <p:scale>
          <a:sx n="87" d="100"/>
          <a:sy n="87" d="100"/>
        </p:scale>
        <p:origin x="7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99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49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1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31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21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5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0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7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5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97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6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4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17" name="Google Shape;17;p4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4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4"/>
          <p:cNvGrpSpPr/>
          <p:nvPr/>
        </p:nvGrpSpPr>
        <p:grpSpPr>
          <a:xfrm>
            <a:off x="-369987" y="-60689"/>
            <a:ext cx="9826163" cy="5514064"/>
            <a:chOff x="-369987" y="-60689"/>
            <a:chExt cx="9826163" cy="5514064"/>
          </a:xfrm>
        </p:grpSpPr>
        <p:sp>
          <p:nvSpPr>
            <p:cNvPr id="26" name="Google Shape;26;p4"/>
            <p:cNvSpPr/>
            <p:nvPr/>
          </p:nvSpPr>
          <p:spPr>
            <a:xfrm>
              <a:off x="-369987" y="317999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8027400" y="3889413"/>
              <a:ext cx="1428775" cy="1428775"/>
            </a:xfrm>
            <a:custGeom>
              <a:avLst/>
              <a:gdLst/>
              <a:ahLst/>
              <a:cxnLst/>
              <a:rect l="l" t="t" r="r" b="b"/>
              <a:pathLst>
                <a:path w="57151" h="57151" extrusionOk="0">
                  <a:moveTo>
                    <a:pt x="1" y="38731"/>
                  </a:moveTo>
                  <a:cubicBezTo>
                    <a:pt x="1" y="38732"/>
                    <a:pt x="1" y="38733"/>
                    <a:pt x="2" y="38734"/>
                  </a:cubicBezTo>
                  <a:lnTo>
                    <a:pt x="2" y="38734"/>
                  </a:lnTo>
                  <a:cubicBezTo>
                    <a:pt x="1" y="38733"/>
                    <a:pt x="1" y="38732"/>
                    <a:pt x="1" y="38731"/>
                  </a:cubicBezTo>
                  <a:close/>
                  <a:moveTo>
                    <a:pt x="42922" y="39728"/>
                  </a:moveTo>
                  <a:lnTo>
                    <a:pt x="42922" y="39728"/>
                  </a:lnTo>
                  <a:cubicBezTo>
                    <a:pt x="42922" y="39729"/>
                    <a:pt x="42923" y="39730"/>
                    <a:pt x="42923" y="39731"/>
                  </a:cubicBezTo>
                  <a:cubicBezTo>
                    <a:pt x="42923" y="39730"/>
                    <a:pt x="42922" y="39729"/>
                    <a:pt x="42922" y="39728"/>
                  </a:cubicBezTo>
                  <a:close/>
                  <a:moveTo>
                    <a:pt x="38113" y="42839"/>
                  </a:moveTo>
                  <a:cubicBezTo>
                    <a:pt x="38112" y="42839"/>
                    <a:pt x="38111" y="42839"/>
                    <a:pt x="38110" y="42840"/>
                  </a:cubicBezTo>
                  <a:lnTo>
                    <a:pt x="38110" y="42840"/>
                  </a:lnTo>
                  <a:cubicBezTo>
                    <a:pt x="38111" y="42839"/>
                    <a:pt x="38112" y="42839"/>
                    <a:pt x="38113" y="42839"/>
                  </a:cubicBezTo>
                  <a:close/>
                  <a:moveTo>
                    <a:pt x="24647" y="0"/>
                  </a:moveTo>
                  <a:cubicBezTo>
                    <a:pt x="24445" y="1774"/>
                    <a:pt x="24397" y="3560"/>
                    <a:pt x="24528" y="5334"/>
                  </a:cubicBezTo>
                  <a:cubicBezTo>
                    <a:pt x="24933" y="11228"/>
                    <a:pt x="27171" y="17741"/>
                    <a:pt x="31243" y="22146"/>
                  </a:cubicBezTo>
                  <a:cubicBezTo>
                    <a:pt x="30279" y="23134"/>
                    <a:pt x="29290" y="24182"/>
                    <a:pt x="28302" y="25277"/>
                  </a:cubicBezTo>
                  <a:cubicBezTo>
                    <a:pt x="26731" y="23170"/>
                    <a:pt x="25326" y="20908"/>
                    <a:pt x="23706" y="18836"/>
                  </a:cubicBezTo>
                  <a:cubicBezTo>
                    <a:pt x="21289" y="15788"/>
                    <a:pt x="18015" y="13538"/>
                    <a:pt x="14312" y="12359"/>
                  </a:cubicBezTo>
                  <a:lnTo>
                    <a:pt x="14312" y="12359"/>
                  </a:lnTo>
                  <a:cubicBezTo>
                    <a:pt x="14896" y="13704"/>
                    <a:pt x="15598" y="14990"/>
                    <a:pt x="16420" y="16205"/>
                  </a:cubicBezTo>
                  <a:cubicBezTo>
                    <a:pt x="19146" y="20241"/>
                    <a:pt x="23444" y="23956"/>
                    <a:pt x="28171" y="25408"/>
                  </a:cubicBezTo>
                  <a:cubicBezTo>
                    <a:pt x="25849" y="27992"/>
                    <a:pt x="23516" y="30825"/>
                    <a:pt x="21266" y="33707"/>
                  </a:cubicBezTo>
                  <a:cubicBezTo>
                    <a:pt x="21039" y="32695"/>
                    <a:pt x="20230" y="31457"/>
                    <a:pt x="19873" y="30492"/>
                  </a:cubicBezTo>
                  <a:cubicBezTo>
                    <a:pt x="19396" y="29242"/>
                    <a:pt x="18944" y="27992"/>
                    <a:pt x="18384" y="26789"/>
                  </a:cubicBezTo>
                  <a:cubicBezTo>
                    <a:pt x="17265" y="24408"/>
                    <a:pt x="15551" y="22122"/>
                    <a:pt x="13086" y="21253"/>
                  </a:cubicBezTo>
                  <a:lnTo>
                    <a:pt x="13086" y="21253"/>
                  </a:lnTo>
                  <a:cubicBezTo>
                    <a:pt x="13276" y="21324"/>
                    <a:pt x="13657" y="22777"/>
                    <a:pt x="13753" y="23015"/>
                  </a:cubicBezTo>
                  <a:cubicBezTo>
                    <a:pt x="14003" y="23598"/>
                    <a:pt x="14253" y="24170"/>
                    <a:pt x="14539" y="24741"/>
                  </a:cubicBezTo>
                  <a:cubicBezTo>
                    <a:pt x="15098" y="25884"/>
                    <a:pt x="15729" y="27004"/>
                    <a:pt x="16420" y="28087"/>
                  </a:cubicBezTo>
                  <a:cubicBezTo>
                    <a:pt x="17646" y="29980"/>
                    <a:pt x="19253" y="32516"/>
                    <a:pt x="21158" y="33850"/>
                  </a:cubicBezTo>
                  <a:cubicBezTo>
                    <a:pt x="18789" y="36898"/>
                    <a:pt x="16515" y="39981"/>
                    <a:pt x="14467" y="42863"/>
                  </a:cubicBezTo>
                  <a:cubicBezTo>
                    <a:pt x="13729" y="40422"/>
                    <a:pt x="13169" y="37898"/>
                    <a:pt x="12348" y="35481"/>
                  </a:cubicBezTo>
                  <a:cubicBezTo>
                    <a:pt x="11086" y="31802"/>
                    <a:pt x="8764" y="28587"/>
                    <a:pt x="5656" y="26242"/>
                  </a:cubicBezTo>
                  <a:lnTo>
                    <a:pt x="5656" y="26242"/>
                  </a:lnTo>
                  <a:cubicBezTo>
                    <a:pt x="5752" y="27706"/>
                    <a:pt x="5990" y="29147"/>
                    <a:pt x="6359" y="30564"/>
                  </a:cubicBezTo>
                  <a:cubicBezTo>
                    <a:pt x="7573" y="35243"/>
                    <a:pt x="10348" y="40148"/>
                    <a:pt x="14288" y="43113"/>
                  </a:cubicBezTo>
                  <a:cubicBezTo>
                    <a:pt x="12348" y="45851"/>
                    <a:pt x="10609" y="48399"/>
                    <a:pt x="9181" y="50530"/>
                  </a:cubicBezTo>
                  <a:cubicBezTo>
                    <a:pt x="8943" y="49756"/>
                    <a:pt x="8300" y="48613"/>
                    <a:pt x="8169" y="48328"/>
                  </a:cubicBezTo>
                  <a:cubicBezTo>
                    <a:pt x="7252" y="46411"/>
                    <a:pt x="6085" y="44625"/>
                    <a:pt x="4704" y="42994"/>
                  </a:cubicBezTo>
                  <a:cubicBezTo>
                    <a:pt x="4001" y="42172"/>
                    <a:pt x="3251" y="41386"/>
                    <a:pt x="2442" y="40660"/>
                  </a:cubicBezTo>
                  <a:cubicBezTo>
                    <a:pt x="2025" y="40291"/>
                    <a:pt x="1596" y="39922"/>
                    <a:pt x="1156" y="39577"/>
                  </a:cubicBezTo>
                  <a:cubicBezTo>
                    <a:pt x="954" y="39422"/>
                    <a:pt x="55" y="38949"/>
                    <a:pt x="2" y="38734"/>
                  </a:cubicBezTo>
                  <a:lnTo>
                    <a:pt x="2" y="38734"/>
                  </a:lnTo>
                  <a:cubicBezTo>
                    <a:pt x="537" y="41007"/>
                    <a:pt x="1466" y="43161"/>
                    <a:pt x="2739" y="45113"/>
                  </a:cubicBezTo>
                  <a:cubicBezTo>
                    <a:pt x="3859" y="46827"/>
                    <a:pt x="5228" y="48363"/>
                    <a:pt x="6799" y="49673"/>
                  </a:cubicBezTo>
                  <a:cubicBezTo>
                    <a:pt x="7026" y="49852"/>
                    <a:pt x="8133" y="50816"/>
                    <a:pt x="8776" y="51149"/>
                  </a:cubicBezTo>
                  <a:cubicBezTo>
                    <a:pt x="6526" y="54555"/>
                    <a:pt x="5133" y="56781"/>
                    <a:pt x="5085" y="56864"/>
                  </a:cubicBezTo>
                  <a:lnTo>
                    <a:pt x="5537" y="57150"/>
                  </a:lnTo>
                  <a:cubicBezTo>
                    <a:pt x="5609" y="57043"/>
                    <a:pt x="7931" y="53316"/>
                    <a:pt x="11479" y="48125"/>
                  </a:cubicBezTo>
                  <a:cubicBezTo>
                    <a:pt x="14217" y="49506"/>
                    <a:pt x="18182" y="49828"/>
                    <a:pt x="21158" y="50090"/>
                  </a:cubicBezTo>
                  <a:cubicBezTo>
                    <a:pt x="22442" y="50206"/>
                    <a:pt x="23725" y="50262"/>
                    <a:pt x="25014" y="50262"/>
                  </a:cubicBezTo>
                  <a:cubicBezTo>
                    <a:pt x="25435" y="50262"/>
                    <a:pt x="25856" y="50256"/>
                    <a:pt x="26278" y="50245"/>
                  </a:cubicBezTo>
                  <a:cubicBezTo>
                    <a:pt x="27112" y="50221"/>
                    <a:pt x="27945" y="50173"/>
                    <a:pt x="28778" y="50090"/>
                  </a:cubicBezTo>
                  <a:cubicBezTo>
                    <a:pt x="29067" y="50070"/>
                    <a:pt x="30479" y="49750"/>
                    <a:pt x="31052" y="49750"/>
                  </a:cubicBezTo>
                  <a:cubicBezTo>
                    <a:pt x="31165" y="49750"/>
                    <a:pt x="31245" y="49763"/>
                    <a:pt x="31279" y="49792"/>
                  </a:cubicBezTo>
                  <a:cubicBezTo>
                    <a:pt x="28978" y="47662"/>
                    <a:pt x="25715" y="46956"/>
                    <a:pt x="22545" y="46956"/>
                  </a:cubicBezTo>
                  <a:cubicBezTo>
                    <a:pt x="22188" y="46956"/>
                    <a:pt x="21833" y="46965"/>
                    <a:pt x="21480" y="46982"/>
                  </a:cubicBezTo>
                  <a:cubicBezTo>
                    <a:pt x="19706" y="47054"/>
                    <a:pt x="17956" y="47304"/>
                    <a:pt x="16193" y="47506"/>
                  </a:cubicBezTo>
                  <a:cubicBezTo>
                    <a:pt x="14884" y="47673"/>
                    <a:pt x="13015" y="47506"/>
                    <a:pt x="11681" y="47816"/>
                  </a:cubicBezTo>
                  <a:cubicBezTo>
                    <a:pt x="13265" y="45518"/>
                    <a:pt x="15074" y="42934"/>
                    <a:pt x="17027" y="40255"/>
                  </a:cubicBezTo>
                  <a:cubicBezTo>
                    <a:pt x="17753" y="40827"/>
                    <a:pt x="19861" y="41624"/>
                    <a:pt x="20265" y="41779"/>
                  </a:cubicBezTo>
                  <a:cubicBezTo>
                    <a:pt x="22897" y="42839"/>
                    <a:pt x="25671" y="43482"/>
                    <a:pt x="28505" y="43720"/>
                  </a:cubicBezTo>
                  <a:cubicBezTo>
                    <a:pt x="29262" y="43781"/>
                    <a:pt x="30020" y="43812"/>
                    <a:pt x="30778" y="43812"/>
                  </a:cubicBezTo>
                  <a:cubicBezTo>
                    <a:pt x="33249" y="43812"/>
                    <a:pt x="35715" y="43486"/>
                    <a:pt x="38110" y="42840"/>
                  </a:cubicBezTo>
                  <a:lnTo>
                    <a:pt x="38110" y="42840"/>
                  </a:lnTo>
                  <a:cubicBezTo>
                    <a:pt x="38096" y="42843"/>
                    <a:pt x="38080" y="42845"/>
                    <a:pt x="38062" y="42845"/>
                  </a:cubicBezTo>
                  <a:cubicBezTo>
                    <a:pt x="37698" y="42845"/>
                    <a:pt x="36609" y="42129"/>
                    <a:pt x="36315" y="41994"/>
                  </a:cubicBezTo>
                  <a:cubicBezTo>
                    <a:pt x="35601" y="41684"/>
                    <a:pt x="34874" y="41398"/>
                    <a:pt x="34136" y="41136"/>
                  </a:cubicBezTo>
                  <a:cubicBezTo>
                    <a:pt x="30443" y="39843"/>
                    <a:pt x="26557" y="39180"/>
                    <a:pt x="22648" y="39180"/>
                  </a:cubicBezTo>
                  <a:cubicBezTo>
                    <a:pt x="22096" y="39180"/>
                    <a:pt x="21544" y="39193"/>
                    <a:pt x="20992" y="39219"/>
                  </a:cubicBezTo>
                  <a:cubicBezTo>
                    <a:pt x="20551" y="39243"/>
                    <a:pt x="18706" y="39219"/>
                    <a:pt x="17598" y="39457"/>
                  </a:cubicBezTo>
                  <a:cubicBezTo>
                    <a:pt x="19742" y="36552"/>
                    <a:pt x="22039" y="33540"/>
                    <a:pt x="24385" y="30671"/>
                  </a:cubicBezTo>
                  <a:cubicBezTo>
                    <a:pt x="26528" y="33004"/>
                    <a:pt x="30243" y="34802"/>
                    <a:pt x="33029" y="36183"/>
                  </a:cubicBezTo>
                  <a:cubicBezTo>
                    <a:pt x="34624" y="36969"/>
                    <a:pt x="36256" y="37660"/>
                    <a:pt x="37922" y="38255"/>
                  </a:cubicBezTo>
                  <a:cubicBezTo>
                    <a:pt x="38744" y="38553"/>
                    <a:pt x="39577" y="38826"/>
                    <a:pt x="40411" y="39065"/>
                  </a:cubicBezTo>
                  <a:cubicBezTo>
                    <a:pt x="40755" y="39171"/>
                    <a:pt x="42788" y="39479"/>
                    <a:pt x="42922" y="39728"/>
                  </a:cubicBezTo>
                  <a:lnTo>
                    <a:pt x="42922" y="39728"/>
                  </a:lnTo>
                  <a:cubicBezTo>
                    <a:pt x="41314" y="36551"/>
                    <a:pt x="37909" y="34576"/>
                    <a:pt x="34481" y="33409"/>
                  </a:cubicBezTo>
                  <a:cubicBezTo>
                    <a:pt x="32731" y="32814"/>
                    <a:pt x="30945" y="32373"/>
                    <a:pt x="29171" y="31909"/>
                  </a:cubicBezTo>
                  <a:cubicBezTo>
                    <a:pt x="27802" y="31552"/>
                    <a:pt x="25969" y="30647"/>
                    <a:pt x="24552" y="30480"/>
                  </a:cubicBezTo>
                  <a:cubicBezTo>
                    <a:pt x="25861" y="28873"/>
                    <a:pt x="27195" y="27313"/>
                    <a:pt x="28516" y="25849"/>
                  </a:cubicBezTo>
                  <a:cubicBezTo>
                    <a:pt x="29076" y="26396"/>
                    <a:pt x="31553" y="27170"/>
                    <a:pt x="31993" y="27313"/>
                  </a:cubicBezTo>
                  <a:cubicBezTo>
                    <a:pt x="34684" y="28218"/>
                    <a:pt x="37494" y="28706"/>
                    <a:pt x="40327" y="28778"/>
                  </a:cubicBezTo>
                  <a:cubicBezTo>
                    <a:pt x="40569" y="28784"/>
                    <a:pt x="40810" y="28787"/>
                    <a:pt x="41051" y="28787"/>
                  </a:cubicBezTo>
                  <a:cubicBezTo>
                    <a:pt x="44047" y="28787"/>
                    <a:pt x="47033" y="28308"/>
                    <a:pt x="49876" y="27349"/>
                  </a:cubicBezTo>
                  <a:lnTo>
                    <a:pt x="49876" y="27349"/>
                  </a:lnTo>
                  <a:cubicBezTo>
                    <a:pt x="49858" y="27355"/>
                    <a:pt x="49837" y="27358"/>
                    <a:pt x="49812" y="27358"/>
                  </a:cubicBezTo>
                  <a:cubicBezTo>
                    <a:pt x="49440" y="27358"/>
                    <a:pt x="48332" y="26722"/>
                    <a:pt x="48031" y="26611"/>
                  </a:cubicBezTo>
                  <a:cubicBezTo>
                    <a:pt x="47305" y="26337"/>
                    <a:pt x="46554" y="26099"/>
                    <a:pt x="45804" y="25872"/>
                  </a:cubicBezTo>
                  <a:cubicBezTo>
                    <a:pt x="42688" y="24975"/>
                    <a:pt x="39472" y="24521"/>
                    <a:pt x="36246" y="24521"/>
                  </a:cubicBezTo>
                  <a:cubicBezTo>
                    <a:pt x="35023" y="24521"/>
                    <a:pt x="33798" y="24587"/>
                    <a:pt x="32576" y="24718"/>
                  </a:cubicBezTo>
                  <a:cubicBezTo>
                    <a:pt x="32136" y="24765"/>
                    <a:pt x="30195" y="24849"/>
                    <a:pt x="29124" y="25158"/>
                  </a:cubicBezTo>
                  <a:cubicBezTo>
                    <a:pt x="30612" y="23539"/>
                    <a:pt x="32076" y="22039"/>
                    <a:pt x="33505" y="20705"/>
                  </a:cubicBezTo>
                  <a:cubicBezTo>
                    <a:pt x="36256" y="22098"/>
                    <a:pt x="40208" y="22420"/>
                    <a:pt x="43185" y="22682"/>
                  </a:cubicBezTo>
                  <a:cubicBezTo>
                    <a:pt x="44468" y="22798"/>
                    <a:pt x="45752" y="22854"/>
                    <a:pt x="47040" y="22854"/>
                  </a:cubicBezTo>
                  <a:cubicBezTo>
                    <a:pt x="47461" y="22854"/>
                    <a:pt x="47882" y="22848"/>
                    <a:pt x="48305" y="22836"/>
                  </a:cubicBezTo>
                  <a:cubicBezTo>
                    <a:pt x="49138" y="22813"/>
                    <a:pt x="49972" y="22753"/>
                    <a:pt x="50817" y="22682"/>
                  </a:cubicBezTo>
                  <a:cubicBezTo>
                    <a:pt x="51105" y="22662"/>
                    <a:pt x="52509" y="22342"/>
                    <a:pt x="53080" y="22342"/>
                  </a:cubicBezTo>
                  <a:cubicBezTo>
                    <a:pt x="53192" y="22342"/>
                    <a:pt x="53272" y="22355"/>
                    <a:pt x="53305" y="22384"/>
                  </a:cubicBezTo>
                  <a:cubicBezTo>
                    <a:pt x="50990" y="20241"/>
                    <a:pt x="47701" y="19540"/>
                    <a:pt x="44513" y="19540"/>
                  </a:cubicBezTo>
                  <a:cubicBezTo>
                    <a:pt x="44176" y="19540"/>
                    <a:pt x="43840" y="19547"/>
                    <a:pt x="43506" y="19562"/>
                  </a:cubicBezTo>
                  <a:cubicBezTo>
                    <a:pt x="41744" y="19646"/>
                    <a:pt x="39982" y="19884"/>
                    <a:pt x="38220" y="20098"/>
                  </a:cubicBezTo>
                  <a:cubicBezTo>
                    <a:pt x="36958" y="20253"/>
                    <a:pt x="35184" y="20098"/>
                    <a:pt x="33862" y="20372"/>
                  </a:cubicBezTo>
                  <a:cubicBezTo>
                    <a:pt x="35005" y="19312"/>
                    <a:pt x="36220" y="18324"/>
                    <a:pt x="37482" y="17395"/>
                  </a:cubicBezTo>
                  <a:cubicBezTo>
                    <a:pt x="40351" y="16455"/>
                    <a:pt x="43328" y="15705"/>
                    <a:pt x="46173" y="14633"/>
                  </a:cubicBezTo>
                  <a:cubicBezTo>
                    <a:pt x="50603" y="12966"/>
                    <a:pt x="54424" y="10013"/>
                    <a:pt x="57151" y="6144"/>
                  </a:cubicBezTo>
                  <a:lnTo>
                    <a:pt x="57151" y="6144"/>
                  </a:lnTo>
                  <a:cubicBezTo>
                    <a:pt x="55377" y="6322"/>
                    <a:pt x="53627" y="6668"/>
                    <a:pt x="51924" y="7168"/>
                  </a:cubicBezTo>
                  <a:cubicBezTo>
                    <a:pt x="46423" y="8787"/>
                    <a:pt x="40720" y="12204"/>
                    <a:pt x="37256" y="16907"/>
                  </a:cubicBezTo>
                  <a:cubicBezTo>
                    <a:pt x="35422" y="18217"/>
                    <a:pt x="33469" y="19931"/>
                    <a:pt x="31469" y="21932"/>
                  </a:cubicBezTo>
                  <a:cubicBezTo>
                    <a:pt x="31124" y="18824"/>
                    <a:pt x="31029" y="15645"/>
                    <a:pt x="30576" y="12538"/>
                  </a:cubicBezTo>
                  <a:cubicBezTo>
                    <a:pt x="29898" y="7870"/>
                    <a:pt x="27826" y="3501"/>
                    <a:pt x="2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flipH="1">
              <a:off x="7338267" y="174500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97825" y="4369900"/>
              <a:ext cx="1231150" cy="1083475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4"/>
            <p:cNvGrpSpPr/>
            <p:nvPr/>
          </p:nvGrpSpPr>
          <p:grpSpPr>
            <a:xfrm>
              <a:off x="97837" y="-60689"/>
              <a:ext cx="1062980" cy="1062980"/>
              <a:chOff x="2347900" y="2987100"/>
              <a:chExt cx="940025" cy="940025"/>
            </a:xfrm>
          </p:grpSpPr>
          <p:sp>
            <p:nvSpPr>
              <p:cNvPr id="31" name="Google Shape;31;p4"/>
              <p:cNvSpPr/>
              <p:nvPr/>
            </p:nvSpPr>
            <p:spPr>
              <a:xfrm>
                <a:off x="2496725" y="3169025"/>
                <a:ext cx="642675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5707" h="23019" extrusionOk="0">
                    <a:moveTo>
                      <a:pt x="12857" y="0"/>
                    </a:moveTo>
                    <a:cubicBezTo>
                      <a:pt x="11751" y="0"/>
                      <a:pt x="10627" y="161"/>
                      <a:pt x="9514" y="498"/>
                    </a:cubicBezTo>
                    <a:cubicBezTo>
                      <a:pt x="3442" y="2344"/>
                      <a:pt x="1" y="8761"/>
                      <a:pt x="1846" y="14845"/>
                    </a:cubicBezTo>
                    <a:cubicBezTo>
                      <a:pt x="3345" y="19819"/>
                      <a:pt x="7916" y="23019"/>
                      <a:pt x="12858" y="23019"/>
                    </a:cubicBezTo>
                    <a:cubicBezTo>
                      <a:pt x="13961" y="23019"/>
                      <a:pt x="15083" y="22859"/>
                      <a:pt x="16193" y="22525"/>
                    </a:cubicBezTo>
                    <a:cubicBezTo>
                      <a:pt x="22265" y="20679"/>
                      <a:pt x="25706" y="14250"/>
                      <a:pt x="23861" y="8178"/>
                    </a:cubicBezTo>
                    <a:cubicBezTo>
                      <a:pt x="22363" y="3207"/>
                      <a:pt x="17796" y="0"/>
                      <a:pt x="12857" y="0"/>
                    </a:cubicBez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2807475" y="2987100"/>
                <a:ext cx="20875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59" extrusionOk="0">
                    <a:moveTo>
                      <a:pt x="1" y="1"/>
                    </a:moveTo>
                    <a:lnTo>
                      <a:pt x="1" y="4358"/>
                    </a:lnTo>
                    <a:lnTo>
                      <a:pt x="834" y="4358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2573825" y="3044550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3"/>
                    </a:lnTo>
                    <a:lnTo>
                      <a:pt x="2905" y="3787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2405650" y="3213025"/>
                <a:ext cx="104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06" extrusionOk="0">
                    <a:moveTo>
                      <a:pt x="417" y="0"/>
                    </a:moveTo>
                    <a:lnTo>
                      <a:pt x="0" y="727"/>
                    </a:lnTo>
                    <a:lnTo>
                      <a:pt x="3775" y="2906"/>
                    </a:lnTo>
                    <a:lnTo>
                      <a:pt x="4191" y="2179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234790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2405650" y="3628250"/>
                <a:ext cx="1051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2918" extrusionOk="0">
                    <a:moveTo>
                      <a:pt x="3775" y="1"/>
                    </a:moveTo>
                    <a:lnTo>
                      <a:pt x="0" y="2180"/>
                    </a:lnTo>
                    <a:lnTo>
                      <a:pt x="417" y="2918"/>
                    </a:lnTo>
                    <a:lnTo>
                      <a:pt x="4203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573825" y="37639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2179" y="1"/>
                    </a:moveTo>
                    <a:lnTo>
                      <a:pt x="0" y="3775"/>
                    </a:lnTo>
                    <a:lnTo>
                      <a:pt x="727" y="4204"/>
                    </a:lnTo>
                    <a:lnTo>
                      <a:pt x="2905" y="430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807475" y="3817850"/>
                <a:ext cx="208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71" extrusionOk="0">
                    <a:moveTo>
                      <a:pt x="1" y="1"/>
                    </a:moveTo>
                    <a:lnTo>
                      <a:pt x="1" y="4371"/>
                    </a:lnTo>
                    <a:lnTo>
                      <a:pt x="834" y="4371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2989350" y="37642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4"/>
                    </a:lnTo>
                    <a:lnTo>
                      <a:pt x="2906" y="3775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125375" y="3628250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417" y="1"/>
                    </a:moveTo>
                    <a:lnTo>
                      <a:pt x="1" y="739"/>
                    </a:lnTo>
                    <a:lnTo>
                      <a:pt x="3775" y="2918"/>
                    </a:lnTo>
                    <a:lnTo>
                      <a:pt x="4192" y="2180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317895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3125375" y="3212725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3775" y="1"/>
                    </a:moveTo>
                    <a:lnTo>
                      <a:pt x="1" y="2179"/>
                    </a:lnTo>
                    <a:lnTo>
                      <a:pt x="417" y="2918"/>
                    </a:lnTo>
                    <a:lnTo>
                      <a:pt x="4192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989050" y="3044550"/>
                <a:ext cx="729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4192" extrusionOk="0">
                    <a:moveTo>
                      <a:pt x="2179" y="1"/>
                    </a:moveTo>
                    <a:lnTo>
                      <a:pt x="1" y="3775"/>
                    </a:lnTo>
                    <a:lnTo>
                      <a:pt x="739" y="4192"/>
                    </a:lnTo>
                    <a:lnTo>
                      <a:pt x="2918" y="417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FEC4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13325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13400" y="1049275"/>
            <a:ext cx="7717200" cy="3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5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48" name="Google Shape;48;p5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5"/>
          <p:cNvGrpSpPr/>
          <p:nvPr/>
        </p:nvGrpSpPr>
        <p:grpSpPr>
          <a:xfrm>
            <a:off x="-2678339" y="-2343524"/>
            <a:ext cx="13371037" cy="8742653"/>
            <a:chOff x="-2678339" y="-2343524"/>
            <a:chExt cx="13371037" cy="8742653"/>
          </a:xfrm>
        </p:grpSpPr>
        <p:sp>
          <p:nvSpPr>
            <p:cNvPr id="57" name="Google Shape;57;p5"/>
            <p:cNvSpPr/>
            <p:nvPr/>
          </p:nvSpPr>
          <p:spPr>
            <a:xfrm rot="3735591">
              <a:off x="-1922898" y="-1862037"/>
              <a:ext cx="3335759" cy="3721718"/>
            </a:xfrm>
            <a:custGeom>
              <a:avLst/>
              <a:gdLst/>
              <a:ahLst/>
              <a:cxnLst/>
              <a:rect l="l" t="t" r="r" b="b"/>
              <a:pathLst>
                <a:path w="45971" h="51290" extrusionOk="0">
                  <a:moveTo>
                    <a:pt x="25969" y="1"/>
                  </a:moveTo>
                  <a:cubicBezTo>
                    <a:pt x="18746" y="1"/>
                    <a:pt x="11248" y="4088"/>
                    <a:pt x="6870" y="13669"/>
                  </a:cubicBezTo>
                  <a:cubicBezTo>
                    <a:pt x="0" y="28695"/>
                    <a:pt x="6847" y="40851"/>
                    <a:pt x="11038" y="46316"/>
                  </a:cubicBezTo>
                  <a:cubicBezTo>
                    <a:pt x="13133" y="49054"/>
                    <a:pt x="16252" y="50888"/>
                    <a:pt x="19681" y="51233"/>
                  </a:cubicBezTo>
                  <a:cubicBezTo>
                    <a:pt x="20050" y="51271"/>
                    <a:pt x="20411" y="51290"/>
                    <a:pt x="20766" y="51290"/>
                  </a:cubicBezTo>
                  <a:cubicBezTo>
                    <a:pt x="26384" y="51290"/>
                    <a:pt x="30155" y="46614"/>
                    <a:pt x="30850" y="41149"/>
                  </a:cubicBezTo>
                  <a:cubicBezTo>
                    <a:pt x="31231" y="38101"/>
                    <a:pt x="31302" y="35886"/>
                    <a:pt x="33671" y="33755"/>
                  </a:cubicBezTo>
                  <a:cubicBezTo>
                    <a:pt x="36291" y="31421"/>
                    <a:pt x="39577" y="29957"/>
                    <a:pt x="41934" y="27314"/>
                  </a:cubicBezTo>
                  <a:cubicBezTo>
                    <a:pt x="45280" y="23551"/>
                    <a:pt x="45970" y="18836"/>
                    <a:pt x="44625" y="14050"/>
                  </a:cubicBezTo>
                  <a:cubicBezTo>
                    <a:pt x="42200" y="5394"/>
                    <a:pt x="34266" y="1"/>
                    <a:pt x="25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549900" y="4119025"/>
              <a:ext cx="3142798" cy="2280103"/>
            </a:xfrm>
            <a:custGeom>
              <a:avLst/>
              <a:gdLst/>
              <a:ahLst/>
              <a:cxnLst/>
              <a:rect l="l" t="t" r="r" b="b"/>
              <a:pathLst>
                <a:path w="59472" h="43147" extrusionOk="0">
                  <a:moveTo>
                    <a:pt x="23104" y="0"/>
                  </a:moveTo>
                  <a:cubicBezTo>
                    <a:pt x="17055" y="0"/>
                    <a:pt x="11899" y="1809"/>
                    <a:pt x="8656" y="3316"/>
                  </a:cubicBezTo>
                  <a:cubicBezTo>
                    <a:pt x="5525" y="4768"/>
                    <a:pt x="3060" y="7411"/>
                    <a:pt x="1977" y="10686"/>
                  </a:cubicBezTo>
                  <a:cubicBezTo>
                    <a:pt x="0" y="16615"/>
                    <a:pt x="3882" y="21794"/>
                    <a:pt x="9382" y="23771"/>
                  </a:cubicBezTo>
                  <a:cubicBezTo>
                    <a:pt x="12276" y="24818"/>
                    <a:pt x="14431" y="25366"/>
                    <a:pt x="15978" y="28140"/>
                  </a:cubicBezTo>
                  <a:cubicBezTo>
                    <a:pt x="17693" y="31212"/>
                    <a:pt x="18407" y="34736"/>
                    <a:pt x="20479" y="37606"/>
                  </a:cubicBezTo>
                  <a:cubicBezTo>
                    <a:pt x="23217" y="41408"/>
                    <a:pt x="27267" y="43146"/>
                    <a:pt x="31821" y="43146"/>
                  </a:cubicBezTo>
                  <a:cubicBezTo>
                    <a:pt x="32157" y="43146"/>
                    <a:pt x="32496" y="43137"/>
                    <a:pt x="32838" y="43118"/>
                  </a:cubicBezTo>
                  <a:cubicBezTo>
                    <a:pt x="49625" y="42213"/>
                    <a:pt x="59472" y="20020"/>
                    <a:pt x="41434" y="6352"/>
                  </a:cubicBezTo>
                  <a:cubicBezTo>
                    <a:pt x="35097" y="1556"/>
                    <a:pt x="28716" y="0"/>
                    <a:pt x="2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rot="-1409304">
              <a:off x="8384023" y="3870345"/>
              <a:ext cx="755045" cy="1447451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 rot="126133">
              <a:off x="8690486" y="3616256"/>
              <a:ext cx="755033" cy="1447429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 rot="-5400000">
              <a:off x="7986683" y="-139587"/>
              <a:ext cx="1231150" cy="1083475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 rot="3634452" flipH="1">
              <a:off x="-216694" y="3802944"/>
              <a:ext cx="1394837" cy="1601713"/>
            </a:xfrm>
            <a:custGeom>
              <a:avLst/>
              <a:gdLst/>
              <a:ahLst/>
              <a:cxnLst/>
              <a:rect l="l" t="t" r="r" b="b"/>
              <a:pathLst>
                <a:path w="55793" h="64068" extrusionOk="0">
                  <a:moveTo>
                    <a:pt x="54289" y="19322"/>
                  </a:moveTo>
                  <a:cubicBezTo>
                    <a:pt x="54291" y="19323"/>
                    <a:pt x="54292" y="19324"/>
                    <a:pt x="54293" y="19324"/>
                  </a:cubicBezTo>
                  <a:cubicBezTo>
                    <a:pt x="54292" y="19324"/>
                    <a:pt x="54291" y="19323"/>
                    <a:pt x="54289" y="19322"/>
                  </a:cubicBezTo>
                  <a:close/>
                  <a:moveTo>
                    <a:pt x="41339" y="43601"/>
                  </a:moveTo>
                  <a:lnTo>
                    <a:pt x="41339" y="43601"/>
                  </a:lnTo>
                  <a:cubicBezTo>
                    <a:pt x="41339" y="43601"/>
                    <a:pt x="41338" y="43601"/>
                    <a:pt x="41338" y="43601"/>
                  </a:cubicBezTo>
                  <a:lnTo>
                    <a:pt x="41338" y="43601"/>
                  </a:lnTo>
                  <a:cubicBezTo>
                    <a:pt x="41338" y="43601"/>
                    <a:pt x="41339" y="43601"/>
                    <a:pt x="41339" y="43601"/>
                  </a:cubicBezTo>
                  <a:close/>
                  <a:moveTo>
                    <a:pt x="0" y="45339"/>
                  </a:moveTo>
                  <a:lnTo>
                    <a:pt x="0" y="45339"/>
                  </a:lnTo>
                  <a:cubicBezTo>
                    <a:pt x="0" y="45340"/>
                    <a:pt x="0" y="45340"/>
                    <a:pt x="1" y="45341"/>
                  </a:cubicBezTo>
                  <a:lnTo>
                    <a:pt x="1" y="45341"/>
                  </a:lnTo>
                  <a:cubicBezTo>
                    <a:pt x="1" y="45340"/>
                    <a:pt x="0" y="45340"/>
                    <a:pt x="0" y="45339"/>
                  </a:cubicBezTo>
                  <a:close/>
                  <a:moveTo>
                    <a:pt x="35168" y="52124"/>
                  </a:moveTo>
                  <a:lnTo>
                    <a:pt x="35168" y="52124"/>
                  </a:lnTo>
                  <a:cubicBezTo>
                    <a:pt x="35169" y="52124"/>
                    <a:pt x="35170" y="52125"/>
                    <a:pt x="35171" y="52126"/>
                  </a:cubicBezTo>
                  <a:cubicBezTo>
                    <a:pt x="35170" y="52125"/>
                    <a:pt x="35169" y="52124"/>
                    <a:pt x="35168" y="52124"/>
                  </a:cubicBezTo>
                  <a:close/>
                  <a:moveTo>
                    <a:pt x="20098" y="0"/>
                  </a:moveTo>
                  <a:cubicBezTo>
                    <a:pt x="20157" y="1929"/>
                    <a:pt x="20396" y="3846"/>
                    <a:pt x="20812" y="5715"/>
                  </a:cubicBezTo>
                  <a:cubicBezTo>
                    <a:pt x="22217" y="11990"/>
                    <a:pt x="25694" y="18634"/>
                    <a:pt x="30825" y="22682"/>
                  </a:cubicBezTo>
                  <a:cubicBezTo>
                    <a:pt x="29932" y="23896"/>
                    <a:pt x="29051" y="25182"/>
                    <a:pt x="28158" y="26516"/>
                  </a:cubicBezTo>
                  <a:cubicBezTo>
                    <a:pt x="26111" y="24492"/>
                    <a:pt x="24217" y="22241"/>
                    <a:pt x="22110" y="20265"/>
                  </a:cubicBezTo>
                  <a:cubicBezTo>
                    <a:pt x="19038" y="17395"/>
                    <a:pt x="15181" y="15514"/>
                    <a:pt x="11025" y="14871"/>
                  </a:cubicBezTo>
                  <a:lnTo>
                    <a:pt x="11025" y="14871"/>
                  </a:lnTo>
                  <a:cubicBezTo>
                    <a:pt x="11871" y="16205"/>
                    <a:pt x="12823" y="17467"/>
                    <a:pt x="13907" y="18634"/>
                  </a:cubicBezTo>
                  <a:cubicBezTo>
                    <a:pt x="17502" y="22539"/>
                    <a:pt x="22753" y="25849"/>
                    <a:pt x="28099" y="26599"/>
                  </a:cubicBezTo>
                  <a:cubicBezTo>
                    <a:pt x="26003" y="29778"/>
                    <a:pt x="23932" y="33243"/>
                    <a:pt x="21955" y="36743"/>
                  </a:cubicBezTo>
                  <a:cubicBezTo>
                    <a:pt x="21622" y="35648"/>
                    <a:pt x="20467" y="34362"/>
                    <a:pt x="19884" y="33338"/>
                  </a:cubicBezTo>
                  <a:cubicBezTo>
                    <a:pt x="19181" y="32076"/>
                    <a:pt x="18491" y="30814"/>
                    <a:pt x="17693" y="29611"/>
                  </a:cubicBezTo>
                  <a:cubicBezTo>
                    <a:pt x="16121" y="27254"/>
                    <a:pt x="13930" y="25099"/>
                    <a:pt x="11144" y="24551"/>
                  </a:cubicBezTo>
                  <a:lnTo>
                    <a:pt x="11144" y="24551"/>
                  </a:lnTo>
                  <a:cubicBezTo>
                    <a:pt x="11371" y="24599"/>
                    <a:pt x="12002" y="26087"/>
                    <a:pt x="12156" y="26325"/>
                  </a:cubicBezTo>
                  <a:cubicBezTo>
                    <a:pt x="12502" y="26909"/>
                    <a:pt x="12871" y="27480"/>
                    <a:pt x="13264" y="28040"/>
                  </a:cubicBezTo>
                  <a:cubicBezTo>
                    <a:pt x="14050" y="29183"/>
                    <a:pt x="14907" y="30278"/>
                    <a:pt x="15824" y="31314"/>
                  </a:cubicBezTo>
                  <a:cubicBezTo>
                    <a:pt x="17455" y="33183"/>
                    <a:pt x="19645" y="35695"/>
                    <a:pt x="21931" y="36779"/>
                  </a:cubicBezTo>
                  <a:cubicBezTo>
                    <a:pt x="20634" y="39077"/>
                    <a:pt x="19395" y="41398"/>
                    <a:pt x="18205" y="43649"/>
                  </a:cubicBezTo>
                  <a:cubicBezTo>
                    <a:pt x="18145" y="43708"/>
                    <a:pt x="18098" y="43780"/>
                    <a:pt x="18086" y="43863"/>
                  </a:cubicBezTo>
                  <a:cubicBezTo>
                    <a:pt x="18086" y="43863"/>
                    <a:pt x="18086" y="43875"/>
                    <a:pt x="18086" y="43887"/>
                  </a:cubicBezTo>
                  <a:cubicBezTo>
                    <a:pt x="17431" y="45149"/>
                    <a:pt x="16800" y="46375"/>
                    <a:pt x="16193" y="47590"/>
                  </a:cubicBezTo>
                  <a:cubicBezTo>
                    <a:pt x="14966" y="45054"/>
                    <a:pt x="13954" y="42375"/>
                    <a:pt x="12656" y="39874"/>
                  </a:cubicBezTo>
                  <a:cubicBezTo>
                    <a:pt x="10716" y="36148"/>
                    <a:pt x="7715" y="33088"/>
                    <a:pt x="4024" y="31088"/>
                  </a:cubicBezTo>
                  <a:lnTo>
                    <a:pt x="4024" y="31088"/>
                  </a:lnTo>
                  <a:cubicBezTo>
                    <a:pt x="4358" y="32635"/>
                    <a:pt x="4846" y="34147"/>
                    <a:pt x="5465" y="35600"/>
                  </a:cubicBezTo>
                  <a:cubicBezTo>
                    <a:pt x="7537" y="40446"/>
                    <a:pt x="11347" y="45268"/>
                    <a:pt x="16085" y="47792"/>
                  </a:cubicBezTo>
                  <a:cubicBezTo>
                    <a:pt x="14431" y="51078"/>
                    <a:pt x="12954" y="54114"/>
                    <a:pt x="11764" y="56650"/>
                  </a:cubicBezTo>
                  <a:cubicBezTo>
                    <a:pt x="11442" y="55853"/>
                    <a:pt x="10466" y="54579"/>
                    <a:pt x="10251" y="54281"/>
                  </a:cubicBezTo>
                  <a:cubicBezTo>
                    <a:pt x="8299" y="51400"/>
                    <a:pt x="5810" y="48935"/>
                    <a:pt x="2917" y="47018"/>
                  </a:cubicBezTo>
                  <a:cubicBezTo>
                    <a:pt x="2405" y="46673"/>
                    <a:pt x="1893" y="46363"/>
                    <a:pt x="1357" y="46054"/>
                  </a:cubicBezTo>
                  <a:cubicBezTo>
                    <a:pt x="1132" y="45923"/>
                    <a:pt x="88" y="45555"/>
                    <a:pt x="1" y="45341"/>
                  </a:cubicBezTo>
                  <a:lnTo>
                    <a:pt x="1" y="45341"/>
                  </a:lnTo>
                  <a:cubicBezTo>
                    <a:pt x="929" y="47674"/>
                    <a:pt x="2275" y="49840"/>
                    <a:pt x="3953" y="51721"/>
                  </a:cubicBezTo>
                  <a:cubicBezTo>
                    <a:pt x="5417" y="53364"/>
                    <a:pt x="7132" y="54793"/>
                    <a:pt x="9013" y="55936"/>
                  </a:cubicBezTo>
                  <a:cubicBezTo>
                    <a:pt x="9299" y="56103"/>
                    <a:pt x="10799" y="57055"/>
                    <a:pt x="11502" y="57234"/>
                  </a:cubicBezTo>
                  <a:cubicBezTo>
                    <a:pt x="9632" y="61234"/>
                    <a:pt x="8501" y="63854"/>
                    <a:pt x="8454" y="63949"/>
                  </a:cubicBezTo>
                  <a:lnTo>
                    <a:pt x="8727" y="64068"/>
                  </a:lnTo>
                  <a:cubicBezTo>
                    <a:pt x="8775" y="63937"/>
                    <a:pt x="10656" y="59603"/>
                    <a:pt x="13609" y="53471"/>
                  </a:cubicBezTo>
                  <a:cubicBezTo>
                    <a:pt x="15388" y="54087"/>
                    <a:pt x="17543" y="54262"/>
                    <a:pt x="19668" y="54262"/>
                  </a:cubicBezTo>
                  <a:cubicBezTo>
                    <a:pt x="21326" y="54262"/>
                    <a:pt x="22966" y="54155"/>
                    <a:pt x="24396" y="54067"/>
                  </a:cubicBezTo>
                  <a:cubicBezTo>
                    <a:pt x="26242" y="53959"/>
                    <a:pt x="28075" y="53733"/>
                    <a:pt x="29897" y="53400"/>
                  </a:cubicBezTo>
                  <a:cubicBezTo>
                    <a:pt x="30790" y="53245"/>
                    <a:pt x="31671" y="53055"/>
                    <a:pt x="32552" y="52840"/>
                  </a:cubicBezTo>
                  <a:cubicBezTo>
                    <a:pt x="32874" y="52765"/>
                    <a:pt x="34540" y="52100"/>
                    <a:pt x="35049" y="52100"/>
                  </a:cubicBezTo>
                  <a:cubicBezTo>
                    <a:pt x="35102" y="52100"/>
                    <a:pt x="35143" y="52108"/>
                    <a:pt x="35168" y="52124"/>
                  </a:cubicBezTo>
                  <a:lnTo>
                    <a:pt x="35168" y="52124"/>
                  </a:lnTo>
                  <a:cubicBezTo>
                    <a:pt x="33180" y="50774"/>
                    <a:pt x="30792" y="50271"/>
                    <a:pt x="28365" y="50271"/>
                  </a:cubicBezTo>
                  <a:cubicBezTo>
                    <a:pt x="26984" y="50271"/>
                    <a:pt x="25591" y="50434"/>
                    <a:pt x="24253" y="50697"/>
                  </a:cubicBezTo>
                  <a:cubicBezTo>
                    <a:pt x="22372" y="51054"/>
                    <a:pt x="20527" y="51602"/>
                    <a:pt x="18681" y="52114"/>
                  </a:cubicBezTo>
                  <a:cubicBezTo>
                    <a:pt x="17240" y="52507"/>
                    <a:pt x="15073" y="52626"/>
                    <a:pt x="13716" y="53257"/>
                  </a:cubicBezTo>
                  <a:cubicBezTo>
                    <a:pt x="15050" y="50495"/>
                    <a:pt x="16586" y="47387"/>
                    <a:pt x="18276" y="44149"/>
                  </a:cubicBezTo>
                  <a:cubicBezTo>
                    <a:pt x="19026" y="44673"/>
                    <a:pt x="21634" y="45232"/>
                    <a:pt x="22110" y="45339"/>
                  </a:cubicBezTo>
                  <a:cubicBezTo>
                    <a:pt x="24407" y="45879"/>
                    <a:pt x="26753" y="46152"/>
                    <a:pt x="29099" y="46152"/>
                  </a:cubicBezTo>
                  <a:cubicBezTo>
                    <a:pt x="29806" y="46152"/>
                    <a:pt x="30513" y="46127"/>
                    <a:pt x="31218" y="46078"/>
                  </a:cubicBezTo>
                  <a:cubicBezTo>
                    <a:pt x="34719" y="45851"/>
                    <a:pt x="38136" y="45006"/>
                    <a:pt x="41338" y="43601"/>
                  </a:cubicBezTo>
                  <a:lnTo>
                    <a:pt x="41338" y="43601"/>
                  </a:lnTo>
                  <a:cubicBezTo>
                    <a:pt x="41311" y="43613"/>
                    <a:pt x="41276" y="43618"/>
                    <a:pt x="41233" y="43618"/>
                  </a:cubicBezTo>
                  <a:cubicBezTo>
                    <a:pt x="40798" y="43618"/>
                    <a:pt x="39616" y="43069"/>
                    <a:pt x="39291" y="42982"/>
                  </a:cubicBezTo>
                  <a:cubicBezTo>
                    <a:pt x="38469" y="42768"/>
                    <a:pt x="37648" y="42577"/>
                    <a:pt x="36814" y="42422"/>
                  </a:cubicBezTo>
                  <a:cubicBezTo>
                    <a:pt x="34506" y="41981"/>
                    <a:pt x="32166" y="41761"/>
                    <a:pt x="29827" y="41761"/>
                  </a:cubicBezTo>
                  <a:cubicBezTo>
                    <a:pt x="27365" y="41761"/>
                    <a:pt x="24903" y="42005"/>
                    <a:pt x="22479" y="42494"/>
                  </a:cubicBezTo>
                  <a:cubicBezTo>
                    <a:pt x="21979" y="42589"/>
                    <a:pt x="19765" y="42899"/>
                    <a:pt x="18681" y="43375"/>
                  </a:cubicBezTo>
                  <a:cubicBezTo>
                    <a:pt x="20527" y="39862"/>
                    <a:pt x="22527" y="36231"/>
                    <a:pt x="24598" y="32731"/>
                  </a:cubicBezTo>
                  <a:cubicBezTo>
                    <a:pt x="27265" y="34933"/>
                    <a:pt x="31599" y="36279"/>
                    <a:pt x="34850" y="37303"/>
                  </a:cubicBezTo>
                  <a:cubicBezTo>
                    <a:pt x="36671" y="37886"/>
                    <a:pt x="38529" y="38362"/>
                    <a:pt x="40410" y="38731"/>
                  </a:cubicBezTo>
                  <a:cubicBezTo>
                    <a:pt x="41327" y="38910"/>
                    <a:pt x="42255" y="39065"/>
                    <a:pt x="43184" y="39196"/>
                  </a:cubicBezTo>
                  <a:cubicBezTo>
                    <a:pt x="43565" y="39255"/>
                    <a:pt x="45803" y="39255"/>
                    <a:pt x="45982" y="39505"/>
                  </a:cubicBezTo>
                  <a:cubicBezTo>
                    <a:pt x="43756" y="36374"/>
                    <a:pt x="39791" y="34814"/>
                    <a:pt x="35933" y="34112"/>
                  </a:cubicBezTo>
                  <a:cubicBezTo>
                    <a:pt x="33981" y="33755"/>
                    <a:pt x="32004" y="33576"/>
                    <a:pt x="30028" y="33362"/>
                  </a:cubicBezTo>
                  <a:cubicBezTo>
                    <a:pt x="28563" y="33208"/>
                    <a:pt x="26569" y="32575"/>
                    <a:pt x="25044" y="32575"/>
                  </a:cubicBezTo>
                  <a:cubicBezTo>
                    <a:pt x="24920" y="32575"/>
                    <a:pt x="24799" y="32579"/>
                    <a:pt x="24682" y="32588"/>
                  </a:cubicBezTo>
                  <a:cubicBezTo>
                    <a:pt x="25849" y="30623"/>
                    <a:pt x="27051" y="28718"/>
                    <a:pt x="28242" y="26897"/>
                  </a:cubicBezTo>
                  <a:cubicBezTo>
                    <a:pt x="28658" y="27432"/>
                    <a:pt x="31778" y="27909"/>
                    <a:pt x="32314" y="28004"/>
                  </a:cubicBezTo>
                  <a:cubicBezTo>
                    <a:pt x="34077" y="28311"/>
                    <a:pt x="35865" y="28466"/>
                    <a:pt x="37653" y="28466"/>
                  </a:cubicBezTo>
                  <a:cubicBezTo>
                    <a:pt x="38920" y="28466"/>
                    <a:pt x="40187" y="28388"/>
                    <a:pt x="41446" y="28230"/>
                  </a:cubicBezTo>
                  <a:cubicBezTo>
                    <a:pt x="44922" y="27801"/>
                    <a:pt x="48304" y="26766"/>
                    <a:pt x="51411" y="25170"/>
                  </a:cubicBezTo>
                  <a:lnTo>
                    <a:pt x="51411" y="25170"/>
                  </a:lnTo>
                  <a:cubicBezTo>
                    <a:pt x="51378" y="25186"/>
                    <a:pt x="51332" y="25193"/>
                    <a:pt x="51275" y="25193"/>
                  </a:cubicBezTo>
                  <a:cubicBezTo>
                    <a:pt x="50814" y="25193"/>
                    <a:pt x="49656" y="24734"/>
                    <a:pt x="49328" y="24670"/>
                  </a:cubicBezTo>
                  <a:cubicBezTo>
                    <a:pt x="48506" y="24503"/>
                    <a:pt x="47673" y="24361"/>
                    <a:pt x="46839" y="24253"/>
                  </a:cubicBezTo>
                  <a:cubicBezTo>
                    <a:pt x="45220" y="24039"/>
                    <a:pt x="43601" y="23932"/>
                    <a:pt x="41970" y="23932"/>
                  </a:cubicBezTo>
                  <a:cubicBezTo>
                    <a:pt x="41924" y="23932"/>
                    <a:pt x="41879" y="23932"/>
                    <a:pt x="41833" y="23932"/>
                  </a:cubicBezTo>
                  <a:cubicBezTo>
                    <a:pt x="38700" y="23932"/>
                    <a:pt x="35568" y="24336"/>
                    <a:pt x="32528" y="25134"/>
                  </a:cubicBezTo>
                  <a:cubicBezTo>
                    <a:pt x="32004" y="25277"/>
                    <a:pt x="29635" y="25742"/>
                    <a:pt x="28647" y="26313"/>
                  </a:cubicBezTo>
                  <a:cubicBezTo>
                    <a:pt x="29444" y="25123"/>
                    <a:pt x="30242" y="23968"/>
                    <a:pt x="31040" y="22872"/>
                  </a:cubicBezTo>
                  <a:cubicBezTo>
                    <a:pt x="31611" y="22110"/>
                    <a:pt x="32171" y="21372"/>
                    <a:pt x="32719" y="20658"/>
                  </a:cubicBezTo>
                  <a:cubicBezTo>
                    <a:pt x="34493" y="21278"/>
                    <a:pt x="36646" y="21458"/>
                    <a:pt x="38772" y="21458"/>
                  </a:cubicBezTo>
                  <a:cubicBezTo>
                    <a:pt x="40439" y="21458"/>
                    <a:pt x="42090" y="21347"/>
                    <a:pt x="43529" y="21253"/>
                  </a:cubicBezTo>
                  <a:cubicBezTo>
                    <a:pt x="45363" y="21146"/>
                    <a:pt x="47197" y="20920"/>
                    <a:pt x="49018" y="20598"/>
                  </a:cubicBezTo>
                  <a:cubicBezTo>
                    <a:pt x="49911" y="20432"/>
                    <a:pt x="50792" y="20253"/>
                    <a:pt x="51673" y="20039"/>
                  </a:cubicBezTo>
                  <a:cubicBezTo>
                    <a:pt x="52005" y="19953"/>
                    <a:pt x="53659" y="19298"/>
                    <a:pt x="54168" y="19298"/>
                  </a:cubicBezTo>
                  <a:cubicBezTo>
                    <a:pt x="54223" y="19298"/>
                    <a:pt x="54264" y="19306"/>
                    <a:pt x="54289" y="19322"/>
                  </a:cubicBezTo>
                  <a:lnTo>
                    <a:pt x="54289" y="19322"/>
                  </a:lnTo>
                  <a:cubicBezTo>
                    <a:pt x="52296" y="17969"/>
                    <a:pt x="49903" y="17466"/>
                    <a:pt x="47469" y="17466"/>
                  </a:cubicBezTo>
                  <a:cubicBezTo>
                    <a:pt x="46096" y="17466"/>
                    <a:pt x="44710" y="17626"/>
                    <a:pt x="43375" y="17884"/>
                  </a:cubicBezTo>
                  <a:cubicBezTo>
                    <a:pt x="41493" y="18253"/>
                    <a:pt x="39660" y="18800"/>
                    <a:pt x="37814" y="19312"/>
                  </a:cubicBezTo>
                  <a:cubicBezTo>
                    <a:pt x="36398" y="19705"/>
                    <a:pt x="34290" y="19824"/>
                    <a:pt x="32921" y="20420"/>
                  </a:cubicBezTo>
                  <a:cubicBezTo>
                    <a:pt x="33933" y="19146"/>
                    <a:pt x="35005" y="17931"/>
                    <a:pt x="36148" y="16776"/>
                  </a:cubicBezTo>
                  <a:cubicBezTo>
                    <a:pt x="39196" y="15181"/>
                    <a:pt x="42422" y="13835"/>
                    <a:pt x="45434" y="12169"/>
                  </a:cubicBezTo>
                  <a:cubicBezTo>
                    <a:pt x="49887" y="9668"/>
                    <a:pt x="53495" y="5906"/>
                    <a:pt x="55793" y="1334"/>
                  </a:cubicBezTo>
                  <a:lnTo>
                    <a:pt x="55793" y="1334"/>
                  </a:lnTo>
                  <a:cubicBezTo>
                    <a:pt x="53924" y="1810"/>
                    <a:pt x="52114" y="2465"/>
                    <a:pt x="50364" y="3275"/>
                  </a:cubicBezTo>
                  <a:cubicBezTo>
                    <a:pt x="44613" y="5954"/>
                    <a:pt x="38945" y="10680"/>
                    <a:pt x="36052" y="16455"/>
                  </a:cubicBezTo>
                  <a:cubicBezTo>
                    <a:pt x="34385" y="18110"/>
                    <a:pt x="32671" y="20181"/>
                    <a:pt x="30944" y="22515"/>
                  </a:cubicBezTo>
                  <a:cubicBezTo>
                    <a:pt x="30052" y="19193"/>
                    <a:pt x="29432" y="15752"/>
                    <a:pt x="28432" y="12442"/>
                  </a:cubicBezTo>
                  <a:cubicBezTo>
                    <a:pt x="26956" y="7561"/>
                    <a:pt x="24051" y="3227"/>
                    <a:pt x="20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510088" y="445024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856401">
              <a:off x="1359181" y="394785"/>
              <a:ext cx="693519" cy="215978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564025" y="398680"/>
              <a:ext cx="668075" cy="208173"/>
            </a:xfrm>
            <a:custGeom>
              <a:avLst/>
              <a:gdLst/>
              <a:ahLst/>
              <a:cxnLst/>
              <a:rect l="l" t="t" r="r" b="b"/>
              <a:pathLst>
                <a:path w="30600" h="9535" extrusionOk="0">
                  <a:moveTo>
                    <a:pt x="26429" y="0"/>
                  </a:moveTo>
                  <a:cubicBezTo>
                    <a:pt x="25802" y="0"/>
                    <a:pt x="25174" y="50"/>
                    <a:pt x="24551" y="140"/>
                  </a:cubicBezTo>
                  <a:cubicBezTo>
                    <a:pt x="22432" y="498"/>
                    <a:pt x="20432" y="1355"/>
                    <a:pt x="18717" y="2653"/>
                  </a:cubicBezTo>
                  <a:cubicBezTo>
                    <a:pt x="17396" y="3641"/>
                    <a:pt x="16241" y="4831"/>
                    <a:pt x="15277" y="6177"/>
                  </a:cubicBezTo>
                  <a:cubicBezTo>
                    <a:pt x="14324" y="4855"/>
                    <a:pt x="13181" y="3677"/>
                    <a:pt x="11883" y="2700"/>
                  </a:cubicBezTo>
                  <a:cubicBezTo>
                    <a:pt x="10169" y="1414"/>
                    <a:pt x="8168" y="557"/>
                    <a:pt x="6049" y="200"/>
                  </a:cubicBezTo>
                  <a:cubicBezTo>
                    <a:pt x="5434" y="111"/>
                    <a:pt x="4813" y="62"/>
                    <a:pt x="4195" y="62"/>
                  </a:cubicBezTo>
                  <a:cubicBezTo>
                    <a:pt x="2754" y="62"/>
                    <a:pt x="1325" y="325"/>
                    <a:pt x="1" y="950"/>
                  </a:cubicBezTo>
                  <a:cubicBezTo>
                    <a:pt x="1942" y="1141"/>
                    <a:pt x="3835" y="1581"/>
                    <a:pt x="5656" y="2260"/>
                  </a:cubicBezTo>
                  <a:cubicBezTo>
                    <a:pt x="7442" y="2915"/>
                    <a:pt x="9121" y="3831"/>
                    <a:pt x="10645" y="4974"/>
                  </a:cubicBezTo>
                  <a:cubicBezTo>
                    <a:pt x="11883" y="5903"/>
                    <a:pt x="13026" y="6951"/>
                    <a:pt x="14062" y="8106"/>
                  </a:cubicBezTo>
                  <a:cubicBezTo>
                    <a:pt x="14348" y="8415"/>
                    <a:pt x="14634" y="8749"/>
                    <a:pt x="14907" y="9082"/>
                  </a:cubicBezTo>
                  <a:cubicBezTo>
                    <a:pt x="15038" y="9237"/>
                    <a:pt x="15157" y="9392"/>
                    <a:pt x="15277" y="9534"/>
                  </a:cubicBezTo>
                  <a:cubicBezTo>
                    <a:pt x="15419" y="9368"/>
                    <a:pt x="15550" y="9189"/>
                    <a:pt x="15705" y="9022"/>
                  </a:cubicBezTo>
                  <a:cubicBezTo>
                    <a:pt x="15967" y="8701"/>
                    <a:pt x="16229" y="8391"/>
                    <a:pt x="16503" y="8094"/>
                  </a:cubicBezTo>
                  <a:cubicBezTo>
                    <a:pt x="17551" y="6927"/>
                    <a:pt x="18706" y="5855"/>
                    <a:pt x="19956" y="4915"/>
                  </a:cubicBezTo>
                  <a:cubicBezTo>
                    <a:pt x="21480" y="3772"/>
                    <a:pt x="23158" y="2855"/>
                    <a:pt x="24944" y="2200"/>
                  </a:cubicBezTo>
                  <a:cubicBezTo>
                    <a:pt x="26766" y="1522"/>
                    <a:pt x="28659" y="1081"/>
                    <a:pt x="30600" y="890"/>
                  </a:cubicBezTo>
                  <a:cubicBezTo>
                    <a:pt x="29282" y="261"/>
                    <a:pt x="27861" y="0"/>
                    <a:pt x="26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1204950" y="2887325"/>
            <a:ext cx="30126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2"/>
          </p:nvPr>
        </p:nvSpPr>
        <p:spPr>
          <a:xfrm>
            <a:off x="4926424" y="2887325"/>
            <a:ext cx="30126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3"/>
          </p:nvPr>
        </p:nvSpPr>
        <p:spPr>
          <a:xfrm>
            <a:off x="1204950" y="2529475"/>
            <a:ext cx="30126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4"/>
          </p:nvPr>
        </p:nvSpPr>
        <p:spPr>
          <a:xfrm>
            <a:off x="4926424" y="2529475"/>
            <a:ext cx="30126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27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521" name="Google Shape;521;p27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7"/>
          <p:cNvGrpSpPr/>
          <p:nvPr/>
        </p:nvGrpSpPr>
        <p:grpSpPr>
          <a:xfrm>
            <a:off x="-370000" y="-2343524"/>
            <a:ext cx="11748728" cy="7787515"/>
            <a:chOff x="-370000" y="-2343524"/>
            <a:chExt cx="11748728" cy="7787515"/>
          </a:xfrm>
        </p:grpSpPr>
        <p:sp>
          <p:nvSpPr>
            <p:cNvPr id="530" name="Google Shape;530;p27"/>
            <p:cNvSpPr/>
            <p:nvPr/>
          </p:nvSpPr>
          <p:spPr>
            <a:xfrm rot="3735591">
              <a:off x="7287527" y="-1862037"/>
              <a:ext cx="3335759" cy="3721718"/>
            </a:xfrm>
            <a:custGeom>
              <a:avLst/>
              <a:gdLst/>
              <a:ahLst/>
              <a:cxnLst/>
              <a:rect l="l" t="t" r="r" b="b"/>
              <a:pathLst>
                <a:path w="45971" h="51290" extrusionOk="0">
                  <a:moveTo>
                    <a:pt x="25969" y="1"/>
                  </a:moveTo>
                  <a:cubicBezTo>
                    <a:pt x="18746" y="1"/>
                    <a:pt x="11248" y="4088"/>
                    <a:pt x="6870" y="13669"/>
                  </a:cubicBezTo>
                  <a:cubicBezTo>
                    <a:pt x="0" y="28695"/>
                    <a:pt x="6847" y="40851"/>
                    <a:pt x="11038" y="46316"/>
                  </a:cubicBezTo>
                  <a:cubicBezTo>
                    <a:pt x="13133" y="49054"/>
                    <a:pt x="16252" y="50888"/>
                    <a:pt x="19681" y="51233"/>
                  </a:cubicBezTo>
                  <a:cubicBezTo>
                    <a:pt x="20050" y="51271"/>
                    <a:pt x="20411" y="51290"/>
                    <a:pt x="20766" y="51290"/>
                  </a:cubicBezTo>
                  <a:cubicBezTo>
                    <a:pt x="26384" y="51290"/>
                    <a:pt x="30155" y="46614"/>
                    <a:pt x="30850" y="41149"/>
                  </a:cubicBezTo>
                  <a:cubicBezTo>
                    <a:pt x="31231" y="38101"/>
                    <a:pt x="31302" y="35886"/>
                    <a:pt x="33671" y="33755"/>
                  </a:cubicBezTo>
                  <a:cubicBezTo>
                    <a:pt x="36291" y="31421"/>
                    <a:pt x="39577" y="29957"/>
                    <a:pt x="41934" y="27314"/>
                  </a:cubicBezTo>
                  <a:cubicBezTo>
                    <a:pt x="45280" y="23551"/>
                    <a:pt x="45970" y="18836"/>
                    <a:pt x="44625" y="14050"/>
                  </a:cubicBezTo>
                  <a:cubicBezTo>
                    <a:pt x="42200" y="5394"/>
                    <a:pt x="34266" y="1"/>
                    <a:pt x="25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-370000" y="317999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 rot="-4847322" flipH="1">
              <a:off x="7591421" y="-114151"/>
              <a:ext cx="1597684" cy="1597684"/>
            </a:xfrm>
            <a:custGeom>
              <a:avLst/>
              <a:gdLst/>
              <a:ahLst/>
              <a:cxnLst/>
              <a:rect l="l" t="t" r="r" b="b"/>
              <a:pathLst>
                <a:path w="57151" h="57151" extrusionOk="0">
                  <a:moveTo>
                    <a:pt x="1" y="38731"/>
                  </a:moveTo>
                  <a:cubicBezTo>
                    <a:pt x="1" y="38732"/>
                    <a:pt x="1" y="38733"/>
                    <a:pt x="2" y="38734"/>
                  </a:cubicBezTo>
                  <a:lnTo>
                    <a:pt x="2" y="38734"/>
                  </a:lnTo>
                  <a:cubicBezTo>
                    <a:pt x="1" y="38733"/>
                    <a:pt x="1" y="38732"/>
                    <a:pt x="1" y="38731"/>
                  </a:cubicBezTo>
                  <a:close/>
                  <a:moveTo>
                    <a:pt x="42922" y="39728"/>
                  </a:moveTo>
                  <a:lnTo>
                    <a:pt x="42922" y="39728"/>
                  </a:lnTo>
                  <a:cubicBezTo>
                    <a:pt x="42922" y="39729"/>
                    <a:pt x="42923" y="39730"/>
                    <a:pt x="42923" y="39731"/>
                  </a:cubicBezTo>
                  <a:cubicBezTo>
                    <a:pt x="42923" y="39730"/>
                    <a:pt x="42922" y="39729"/>
                    <a:pt x="42922" y="39728"/>
                  </a:cubicBezTo>
                  <a:close/>
                  <a:moveTo>
                    <a:pt x="38113" y="42839"/>
                  </a:moveTo>
                  <a:cubicBezTo>
                    <a:pt x="38112" y="42839"/>
                    <a:pt x="38111" y="42839"/>
                    <a:pt x="38110" y="42840"/>
                  </a:cubicBezTo>
                  <a:lnTo>
                    <a:pt x="38110" y="42840"/>
                  </a:lnTo>
                  <a:cubicBezTo>
                    <a:pt x="38111" y="42839"/>
                    <a:pt x="38112" y="42839"/>
                    <a:pt x="38113" y="42839"/>
                  </a:cubicBezTo>
                  <a:close/>
                  <a:moveTo>
                    <a:pt x="24647" y="0"/>
                  </a:moveTo>
                  <a:cubicBezTo>
                    <a:pt x="24445" y="1774"/>
                    <a:pt x="24397" y="3560"/>
                    <a:pt x="24528" y="5334"/>
                  </a:cubicBezTo>
                  <a:cubicBezTo>
                    <a:pt x="24933" y="11228"/>
                    <a:pt x="27171" y="17741"/>
                    <a:pt x="31243" y="22146"/>
                  </a:cubicBezTo>
                  <a:cubicBezTo>
                    <a:pt x="30279" y="23134"/>
                    <a:pt x="29290" y="24182"/>
                    <a:pt x="28302" y="25277"/>
                  </a:cubicBezTo>
                  <a:cubicBezTo>
                    <a:pt x="26731" y="23170"/>
                    <a:pt x="25326" y="20908"/>
                    <a:pt x="23706" y="18836"/>
                  </a:cubicBezTo>
                  <a:cubicBezTo>
                    <a:pt x="21289" y="15788"/>
                    <a:pt x="18015" y="13538"/>
                    <a:pt x="14312" y="12359"/>
                  </a:cubicBezTo>
                  <a:lnTo>
                    <a:pt x="14312" y="12359"/>
                  </a:lnTo>
                  <a:cubicBezTo>
                    <a:pt x="14896" y="13704"/>
                    <a:pt x="15598" y="14990"/>
                    <a:pt x="16420" y="16205"/>
                  </a:cubicBezTo>
                  <a:cubicBezTo>
                    <a:pt x="19146" y="20241"/>
                    <a:pt x="23444" y="23956"/>
                    <a:pt x="28171" y="25408"/>
                  </a:cubicBezTo>
                  <a:cubicBezTo>
                    <a:pt x="25849" y="27992"/>
                    <a:pt x="23516" y="30825"/>
                    <a:pt x="21266" y="33707"/>
                  </a:cubicBezTo>
                  <a:cubicBezTo>
                    <a:pt x="21039" y="32695"/>
                    <a:pt x="20230" y="31457"/>
                    <a:pt x="19873" y="30492"/>
                  </a:cubicBezTo>
                  <a:cubicBezTo>
                    <a:pt x="19396" y="29242"/>
                    <a:pt x="18944" y="27992"/>
                    <a:pt x="18384" y="26789"/>
                  </a:cubicBezTo>
                  <a:cubicBezTo>
                    <a:pt x="17265" y="24408"/>
                    <a:pt x="15551" y="22122"/>
                    <a:pt x="13086" y="21253"/>
                  </a:cubicBezTo>
                  <a:lnTo>
                    <a:pt x="13086" y="21253"/>
                  </a:lnTo>
                  <a:cubicBezTo>
                    <a:pt x="13276" y="21324"/>
                    <a:pt x="13657" y="22777"/>
                    <a:pt x="13753" y="23015"/>
                  </a:cubicBezTo>
                  <a:cubicBezTo>
                    <a:pt x="14003" y="23598"/>
                    <a:pt x="14253" y="24170"/>
                    <a:pt x="14539" y="24741"/>
                  </a:cubicBezTo>
                  <a:cubicBezTo>
                    <a:pt x="15098" y="25884"/>
                    <a:pt x="15729" y="27004"/>
                    <a:pt x="16420" y="28087"/>
                  </a:cubicBezTo>
                  <a:cubicBezTo>
                    <a:pt x="17646" y="29980"/>
                    <a:pt x="19253" y="32516"/>
                    <a:pt x="21158" y="33850"/>
                  </a:cubicBezTo>
                  <a:cubicBezTo>
                    <a:pt x="18789" y="36898"/>
                    <a:pt x="16515" y="39981"/>
                    <a:pt x="14467" y="42863"/>
                  </a:cubicBezTo>
                  <a:cubicBezTo>
                    <a:pt x="13729" y="40422"/>
                    <a:pt x="13169" y="37898"/>
                    <a:pt x="12348" y="35481"/>
                  </a:cubicBezTo>
                  <a:cubicBezTo>
                    <a:pt x="11086" y="31802"/>
                    <a:pt x="8764" y="28587"/>
                    <a:pt x="5656" y="26242"/>
                  </a:cubicBezTo>
                  <a:lnTo>
                    <a:pt x="5656" y="26242"/>
                  </a:lnTo>
                  <a:cubicBezTo>
                    <a:pt x="5752" y="27706"/>
                    <a:pt x="5990" y="29147"/>
                    <a:pt x="6359" y="30564"/>
                  </a:cubicBezTo>
                  <a:cubicBezTo>
                    <a:pt x="7573" y="35243"/>
                    <a:pt x="10348" y="40148"/>
                    <a:pt x="14288" y="43113"/>
                  </a:cubicBezTo>
                  <a:cubicBezTo>
                    <a:pt x="12348" y="45851"/>
                    <a:pt x="10609" y="48399"/>
                    <a:pt x="9181" y="50530"/>
                  </a:cubicBezTo>
                  <a:cubicBezTo>
                    <a:pt x="8943" y="49756"/>
                    <a:pt x="8300" y="48613"/>
                    <a:pt x="8169" y="48328"/>
                  </a:cubicBezTo>
                  <a:cubicBezTo>
                    <a:pt x="7252" y="46411"/>
                    <a:pt x="6085" y="44625"/>
                    <a:pt x="4704" y="42994"/>
                  </a:cubicBezTo>
                  <a:cubicBezTo>
                    <a:pt x="4001" y="42172"/>
                    <a:pt x="3251" y="41386"/>
                    <a:pt x="2442" y="40660"/>
                  </a:cubicBezTo>
                  <a:cubicBezTo>
                    <a:pt x="2025" y="40291"/>
                    <a:pt x="1596" y="39922"/>
                    <a:pt x="1156" y="39577"/>
                  </a:cubicBezTo>
                  <a:cubicBezTo>
                    <a:pt x="954" y="39422"/>
                    <a:pt x="55" y="38949"/>
                    <a:pt x="2" y="38734"/>
                  </a:cubicBezTo>
                  <a:lnTo>
                    <a:pt x="2" y="38734"/>
                  </a:lnTo>
                  <a:cubicBezTo>
                    <a:pt x="537" y="41007"/>
                    <a:pt x="1466" y="43161"/>
                    <a:pt x="2739" y="45113"/>
                  </a:cubicBezTo>
                  <a:cubicBezTo>
                    <a:pt x="3859" y="46827"/>
                    <a:pt x="5228" y="48363"/>
                    <a:pt x="6799" y="49673"/>
                  </a:cubicBezTo>
                  <a:cubicBezTo>
                    <a:pt x="7026" y="49852"/>
                    <a:pt x="8133" y="50816"/>
                    <a:pt x="8776" y="51149"/>
                  </a:cubicBezTo>
                  <a:cubicBezTo>
                    <a:pt x="6526" y="54555"/>
                    <a:pt x="5133" y="56781"/>
                    <a:pt x="5085" y="56864"/>
                  </a:cubicBezTo>
                  <a:lnTo>
                    <a:pt x="5537" y="57150"/>
                  </a:lnTo>
                  <a:cubicBezTo>
                    <a:pt x="5609" y="57043"/>
                    <a:pt x="7931" y="53316"/>
                    <a:pt x="11479" y="48125"/>
                  </a:cubicBezTo>
                  <a:cubicBezTo>
                    <a:pt x="14217" y="49506"/>
                    <a:pt x="18182" y="49828"/>
                    <a:pt x="21158" y="50090"/>
                  </a:cubicBezTo>
                  <a:cubicBezTo>
                    <a:pt x="22442" y="50206"/>
                    <a:pt x="23725" y="50262"/>
                    <a:pt x="25014" y="50262"/>
                  </a:cubicBezTo>
                  <a:cubicBezTo>
                    <a:pt x="25435" y="50262"/>
                    <a:pt x="25856" y="50256"/>
                    <a:pt x="26278" y="50245"/>
                  </a:cubicBezTo>
                  <a:cubicBezTo>
                    <a:pt x="27112" y="50221"/>
                    <a:pt x="27945" y="50173"/>
                    <a:pt x="28778" y="50090"/>
                  </a:cubicBezTo>
                  <a:cubicBezTo>
                    <a:pt x="29067" y="50070"/>
                    <a:pt x="30479" y="49750"/>
                    <a:pt x="31052" y="49750"/>
                  </a:cubicBezTo>
                  <a:cubicBezTo>
                    <a:pt x="31165" y="49750"/>
                    <a:pt x="31245" y="49763"/>
                    <a:pt x="31279" y="49792"/>
                  </a:cubicBezTo>
                  <a:cubicBezTo>
                    <a:pt x="28978" y="47662"/>
                    <a:pt x="25715" y="46956"/>
                    <a:pt x="22545" y="46956"/>
                  </a:cubicBezTo>
                  <a:cubicBezTo>
                    <a:pt x="22188" y="46956"/>
                    <a:pt x="21833" y="46965"/>
                    <a:pt x="21480" y="46982"/>
                  </a:cubicBezTo>
                  <a:cubicBezTo>
                    <a:pt x="19706" y="47054"/>
                    <a:pt x="17956" y="47304"/>
                    <a:pt x="16193" y="47506"/>
                  </a:cubicBezTo>
                  <a:cubicBezTo>
                    <a:pt x="14884" y="47673"/>
                    <a:pt x="13015" y="47506"/>
                    <a:pt x="11681" y="47816"/>
                  </a:cubicBezTo>
                  <a:cubicBezTo>
                    <a:pt x="13265" y="45518"/>
                    <a:pt x="15074" y="42934"/>
                    <a:pt x="17027" y="40255"/>
                  </a:cubicBezTo>
                  <a:cubicBezTo>
                    <a:pt x="17753" y="40827"/>
                    <a:pt x="19861" y="41624"/>
                    <a:pt x="20265" y="41779"/>
                  </a:cubicBezTo>
                  <a:cubicBezTo>
                    <a:pt x="22897" y="42839"/>
                    <a:pt x="25671" y="43482"/>
                    <a:pt x="28505" y="43720"/>
                  </a:cubicBezTo>
                  <a:cubicBezTo>
                    <a:pt x="29262" y="43781"/>
                    <a:pt x="30020" y="43812"/>
                    <a:pt x="30778" y="43812"/>
                  </a:cubicBezTo>
                  <a:cubicBezTo>
                    <a:pt x="33249" y="43812"/>
                    <a:pt x="35715" y="43486"/>
                    <a:pt x="38110" y="42840"/>
                  </a:cubicBezTo>
                  <a:lnTo>
                    <a:pt x="38110" y="42840"/>
                  </a:lnTo>
                  <a:cubicBezTo>
                    <a:pt x="38096" y="42843"/>
                    <a:pt x="38080" y="42845"/>
                    <a:pt x="38062" y="42845"/>
                  </a:cubicBezTo>
                  <a:cubicBezTo>
                    <a:pt x="37698" y="42845"/>
                    <a:pt x="36609" y="42129"/>
                    <a:pt x="36315" y="41994"/>
                  </a:cubicBezTo>
                  <a:cubicBezTo>
                    <a:pt x="35601" y="41684"/>
                    <a:pt x="34874" y="41398"/>
                    <a:pt x="34136" y="41136"/>
                  </a:cubicBezTo>
                  <a:cubicBezTo>
                    <a:pt x="30443" y="39843"/>
                    <a:pt x="26557" y="39180"/>
                    <a:pt x="22648" y="39180"/>
                  </a:cubicBezTo>
                  <a:cubicBezTo>
                    <a:pt x="22096" y="39180"/>
                    <a:pt x="21544" y="39193"/>
                    <a:pt x="20992" y="39219"/>
                  </a:cubicBezTo>
                  <a:cubicBezTo>
                    <a:pt x="20551" y="39243"/>
                    <a:pt x="18706" y="39219"/>
                    <a:pt x="17598" y="39457"/>
                  </a:cubicBezTo>
                  <a:cubicBezTo>
                    <a:pt x="19742" y="36552"/>
                    <a:pt x="22039" y="33540"/>
                    <a:pt x="24385" y="30671"/>
                  </a:cubicBezTo>
                  <a:cubicBezTo>
                    <a:pt x="26528" y="33004"/>
                    <a:pt x="30243" y="34802"/>
                    <a:pt x="33029" y="36183"/>
                  </a:cubicBezTo>
                  <a:cubicBezTo>
                    <a:pt x="34624" y="36969"/>
                    <a:pt x="36256" y="37660"/>
                    <a:pt x="37922" y="38255"/>
                  </a:cubicBezTo>
                  <a:cubicBezTo>
                    <a:pt x="38744" y="38553"/>
                    <a:pt x="39577" y="38826"/>
                    <a:pt x="40411" y="39065"/>
                  </a:cubicBezTo>
                  <a:cubicBezTo>
                    <a:pt x="40755" y="39171"/>
                    <a:pt x="42788" y="39479"/>
                    <a:pt x="42922" y="39728"/>
                  </a:cubicBezTo>
                  <a:lnTo>
                    <a:pt x="42922" y="39728"/>
                  </a:lnTo>
                  <a:cubicBezTo>
                    <a:pt x="41314" y="36551"/>
                    <a:pt x="37909" y="34576"/>
                    <a:pt x="34481" y="33409"/>
                  </a:cubicBezTo>
                  <a:cubicBezTo>
                    <a:pt x="32731" y="32814"/>
                    <a:pt x="30945" y="32373"/>
                    <a:pt x="29171" y="31909"/>
                  </a:cubicBezTo>
                  <a:cubicBezTo>
                    <a:pt x="27802" y="31552"/>
                    <a:pt x="25969" y="30647"/>
                    <a:pt x="24552" y="30480"/>
                  </a:cubicBezTo>
                  <a:cubicBezTo>
                    <a:pt x="25861" y="28873"/>
                    <a:pt x="27195" y="27313"/>
                    <a:pt x="28516" y="25849"/>
                  </a:cubicBezTo>
                  <a:cubicBezTo>
                    <a:pt x="29076" y="26396"/>
                    <a:pt x="31553" y="27170"/>
                    <a:pt x="31993" y="27313"/>
                  </a:cubicBezTo>
                  <a:cubicBezTo>
                    <a:pt x="34684" y="28218"/>
                    <a:pt x="37494" y="28706"/>
                    <a:pt x="40327" y="28778"/>
                  </a:cubicBezTo>
                  <a:cubicBezTo>
                    <a:pt x="40569" y="28784"/>
                    <a:pt x="40810" y="28787"/>
                    <a:pt x="41051" y="28787"/>
                  </a:cubicBezTo>
                  <a:cubicBezTo>
                    <a:pt x="44047" y="28787"/>
                    <a:pt x="47033" y="28308"/>
                    <a:pt x="49876" y="27349"/>
                  </a:cubicBezTo>
                  <a:lnTo>
                    <a:pt x="49876" y="27349"/>
                  </a:lnTo>
                  <a:cubicBezTo>
                    <a:pt x="49858" y="27355"/>
                    <a:pt x="49837" y="27358"/>
                    <a:pt x="49812" y="27358"/>
                  </a:cubicBezTo>
                  <a:cubicBezTo>
                    <a:pt x="49440" y="27358"/>
                    <a:pt x="48332" y="26722"/>
                    <a:pt x="48031" y="26611"/>
                  </a:cubicBezTo>
                  <a:cubicBezTo>
                    <a:pt x="47305" y="26337"/>
                    <a:pt x="46554" y="26099"/>
                    <a:pt x="45804" y="25872"/>
                  </a:cubicBezTo>
                  <a:cubicBezTo>
                    <a:pt x="42688" y="24975"/>
                    <a:pt x="39472" y="24521"/>
                    <a:pt x="36246" y="24521"/>
                  </a:cubicBezTo>
                  <a:cubicBezTo>
                    <a:pt x="35023" y="24521"/>
                    <a:pt x="33798" y="24587"/>
                    <a:pt x="32576" y="24718"/>
                  </a:cubicBezTo>
                  <a:cubicBezTo>
                    <a:pt x="32136" y="24765"/>
                    <a:pt x="30195" y="24849"/>
                    <a:pt x="29124" y="25158"/>
                  </a:cubicBezTo>
                  <a:cubicBezTo>
                    <a:pt x="30612" y="23539"/>
                    <a:pt x="32076" y="22039"/>
                    <a:pt x="33505" y="20705"/>
                  </a:cubicBezTo>
                  <a:cubicBezTo>
                    <a:pt x="36256" y="22098"/>
                    <a:pt x="40208" y="22420"/>
                    <a:pt x="43185" y="22682"/>
                  </a:cubicBezTo>
                  <a:cubicBezTo>
                    <a:pt x="44468" y="22798"/>
                    <a:pt x="45752" y="22854"/>
                    <a:pt x="47040" y="22854"/>
                  </a:cubicBezTo>
                  <a:cubicBezTo>
                    <a:pt x="47461" y="22854"/>
                    <a:pt x="47882" y="22848"/>
                    <a:pt x="48305" y="22836"/>
                  </a:cubicBezTo>
                  <a:cubicBezTo>
                    <a:pt x="49138" y="22813"/>
                    <a:pt x="49972" y="22753"/>
                    <a:pt x="50817" y="22682"/>
                  </a:cubicBezTo>
                  <a:cubicBezTo>
                    <a:pt x="51105" y="22662"/>
                    <a:pt x="52509" y="22342"/>
                    <a:pt x="53080" y="22342"/>
                  </a:cubicBezTo>
                  <a:cubicBezTo>
                    <a:pt x="53192" y="22342"/>
                    <a:pt x="53272" y="22355"/>
                    <a:pt x="53305" y="22384"/>
                  </a:cubicBezTo>
                  <a:cubicBezTo>
                    <a:pt x="50990" y="20241"/>
                    <a:pt x="47701" y="19540"/>
                    <a:pt x="44513" y="19540"/>
                  </a:cubicBezTo>
                  <a:cubicBezTo>
                    <a:pt x="44176" y="19540"/>
                    <a:pt x="43840" y="19547"/>
                    <a:pt x="43506" y="19562"/>
                  </a:cubicBezTo>
                  <a:cubicBezTo>
                    <a:pt x="41744" y="19646"/>
                    <a:pt x="39982" y="19884"/>
                    <a:pt x="38220" y="20098"/>
                  </a:cubicBezTo>
                  <a:cubicBezTo>
                    <a:pt x="36958" y="20253"/>
                    <a:pt x="35184" y="20098"/>
                    <a:pt x="33862" y="20372"/>
                  </a:cubicBezTo>
                  <a:cubicBezTo>
                    <a:pt x="35005" y="19312"/>
                    <a:pt x="36220" y="18324"/>
                    <a:pt x="37482" y="17395"/>
                  </a:cubicBezTo>
                  <a:cubicBezTo>
                    <a:pt x="40351" y="16455"/>
                    <a:pt x="43328" y="15705"/>
                    <a:pt x="46173" y="14633"/>
                  </a:cubicBezTo>
                  <a:cubicBezTo>
                    <a:pt x="50603" y="12966"/>
                    <a:pt x="54424" y="10013"/>
                    <a:pt x="57151" y="6144"/>
                  </a:cubicBezTo>
                  <a:lnTo>
                    <a:pt x="57151" y="6144"/>
                  </a:lnTo>
                  <a:cubicBezTo>
                    <a:pt x="55377" y="6322"/>
                    <a:pt x="53627" y="6668"/>
                    <a:pt x="51924" y="7168"/>
                  </a:cubicBezTo>
                  <a:cubicBezTo>
                    <a:pt x="46423" y="8787"/>
                    <a:pt x="40720" y="12204"/>
                    <a:pt x="37256" y="16907"/>
                  </a:cubicBezTo>
                  <a:cubicBezTo>
                    <a:pt x="35422" y="18217"/>
                    <a:pt x="33469" y="19931"/>
                    <a:pt x="31469" y="21932"/>
                  </a:cubicBezTo>
                  <a:cubicBezTo>
                    <a:pt x="31124" y="18824"/>
                    <a:pt x="31029" y="15645"/>
                    <a:pt x="30576" y="12538"/>
                  </a:cubicBezTo>
                  <a:cubicBezTo>
                    <a:pt x="29898" y="7870"/>
                    <a:pt x="27826" y="3501"/>
                    <a:pt x="2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-146933" y="4142938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 rot="856529">
              <a:off x="1066273" y="395855"/>
              <a:ext cx="585846" cy="182446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 rot="4181042">
              <a:off x="7871595" y="4103669"/>
              <a:ext cx="1231160" cy="1083484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6" name="Google Shape;536;p27"/>
            <p:cNvGrpSpPr/>
            <p:nvPr/>
          </p:nvGrpSpPr>
          <p:grpSpPr>
            <a:xfrm>
              <a:off x="219917" y="180730"/>
              <a:ext cx="612708" cy="612708"/>
              <a:chOff x="2347900" y="2987100"/>
              <a:chExt cx="940025" cy="940025"/>
            </a:xfrm>
          </p:grpSpPr>
          <p:sp>
            <p:nvSpPr>
              <p:cNvPr id="537" name="Google Shape;537;p27"/>
              <p:cNvSpPr/>
              <p:nvPr/>
            </p:nvSpPr>
            <p:spPr>
              <a:xfrm>
                <a:off x="2496725" y="3169025"/>
                <a:ext cx="642675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5707" h="23019" extrusionOk="0">
                    <a:moveTo>
                      <a:pt x="12857" y="0"/>
                    </a:moveTo>
                    <a:cubicBezTo>
                      <a:pt x="11751" y="0"/>
                      <a:pt x="10627" y="161"/>
                      <a:pt x="9514" y="498"/>
                    </a:cubicBezTo>
                    <a:cubicBezTo>
                      <a:pt x="3442" y="2344"/>
                      <a:pt x="1" y="8761"/>
                      <a:pt x="1846" y="14845"/>
                    </a:cubicBezTo>
                    <a:cubicBezTo>
                      <a:pt x="3345" y="19819"/>
                      <a:pt x="7916" y="23019"/>
                      <a:pt x="12858" y="23019"/>
                    </a:cubicBezTo>
                    <a:cubicBezTo>
                      <a:pt x="13961" y="23019"/>
                      <a:pt x="15083" y="22859"/>
                      <a:pt x="16193" y="22525"/>
                    </a:cubicBezTo>
                    <a:cubicBezTo>
                      <a:pt x="22265" y="20679"/>
                      <a:pt x="25706" y="14250"/>
                      <a:pt x="23861" y="8178"/>
                    </a:cubicBezTo>
                    <a:cubicBezTo>
                      <a:pt x="22363" y="3207"/>
                      <a:pt x="17796" y="0"/>
                      <a:pt x="12857" y="0"/>
                    </a:cubicBez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2807475" y="2987100"/>
                <a:ext cx="20875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59" extrusionOk="0">
                    <a:moveTo>
                      <a:pt x="1" y="1"/>
                    </a:moveTo>
                    <a:lnTo>
                      <a:pt x="1" y="4358"/>
                    </a:lnTo>
                    <a:lnTo>
                      <a:pt x="834" y="4358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2573825" y="3044550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3"/>
                    </a:lnTo>
                    <a:lnTo>
                      <a:pt x="2905" y="3787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2405650" y="3213025"/>
                <a:ext cx="104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06" extrusionOk="0">
                    <a:moveTo>
                      <a:pt x="417" y="0"/>
                    </a:moveTo>
                    <a:lnTo>
                      <a:pt x="0" y="727"/>
                    </a:lnTo>
                    <a:lnTo>
                      <a:pt x="3775" y="2906"/>
                    </a:lnTo>
                    <a:lnTo>
                      <a:pt x="4191" y="2179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234790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2405650" y="3628250"/>
                <a:ext cx="1051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2918" extrusionOk="0">
                    <a:moveTo>
                      <a:pt x="3775" y="1"/>
                    </a:moveTo>
                    <a:lnTo>
                      <a:pt x="0" y="2180"/>
                    </a:lnTo>
                    <a:lnTo>
                      <a:pt x="417" y="2918"/>
                    </a:lnTo>
                    <a:lnTo>
                      <a:pt x="4203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2573825" y="37639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2179" y="1"/>
                    </a:moveTo>
                    <a:lnTo>
                      <a:pt x="0" y="3775"/>
                    </a:lnTo>
                    <a:lnTo>
                      <a:pt x="727" y="4204"/>
                    </a:lnTo>
                    <a:lnTo>
                      <a:pt x="2905" y="430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2807475" y="3817850"/>
                <a:ext cx="208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71" extrusionOk="0">
                    <a:moveTo>
                      <a:pt x="1" y="1"/>
                    </a:moveTo>
                    <a:lnTo>
                      <a:pt x="1" y="4371"/>
                    </a:lnTo>
                    <a:lnTo>
                      <a:pt x="834" y="4371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2989350" y="37642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4"/>
                    </a:lnTo>
                    <a:lnTo>
                      <a:pt x="2906" y="3775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3125375" y="3628250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417" y="1"/>
                    </a:moveTo>
                    <a:lnTo>
                      <a:pt x="1" y="739"/>
                    </a:lnTo>
                    <a:lnTo>
                      <a:pt x="3775" y="2918"/>
                    </a:lnTo>
                    <a:lnTo>
                      <a:pt x="4192" y="2180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317895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3125375" y="3212725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3775" y="1"/>
                    </a:moveTo>
                    <a:lnTo>
                      <a:pt x="1" y="2179"/>
                    </a:lnTo>
                    <a:lnTo>
                      <a:pt x="417" y="2918"/>
                    </a:lnTo>
                    <a:lnTo>
                      <a:pt x="4192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7"/>
              <p:cNvSpPr/>
              <p:nvPr/>
            </p:nvSpPr>
            <p:spPr>
              <a:xfrm>
                <a:off x="2989050" y="3044550"/>
                <a:ext cx="729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4192" extrusionOk="0">
                    <a:moveTo>
                      <a:pt x="2179" y="1"/>
                    </a:moveTo>
                    <a:lnTo>
                      <a:pt x="1" y="3775"/>
                    </a:lnTo>
                    <a:lnTo>
                      <a:pt x="739" y="4192"/>
                    </a:lnTo>
                    <a:lnTo>
                      <a:pt x="2918" y="417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_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8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552" name="Google Shape;552;p28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28"/>
          <p:cNvSpPr/>
          <p:nvPr/>
        </p:nvSpPr>
        <p:spPr>
          <a:xfrm flipH="1">
            <a:off x="8070425" y="-22150"/>
            <a:ext cx="2651250" cy="5165772"/>
          </a:xfrm>
          <a:custGeom>
            <a:avLst/>
            <a:gdLst/>
            <a:ahLst/>
            <a:cxnLst/>
            <a:rect l="l" t="t" r="r" b="b"/>
            <a:pathLst>
              <a:path w="106050" h="137196" extrusionOk="0">
                <a:moveTo>
                  <a:pt x="1" y="0"/>
                </a:moveTo>
                <a:lnTo>
                  <a:pt x="1" y="137196"/>
                </a:lnTo>
                <a:lnTo>
                  <a:pt x="104681" y="137196"/>
                </a:lnTo>
                <a:cubicBezTo>
                  <a:pt x="104633" y="134041"/>
                  <a:pt x="103657" y="130874"/>
                  <a:pt x="102299" y="127921"/>
                </a:cubicBezTo>
                <a:cubicBezTo>
                  <a:pt x="98454" y="119587"/>
                  <a:pt x="91715" y="112407"/>
                  <a:pt x="86905" y="104430"/>
                </a:cubicBezTo>
                <a:cubicBezTo>
                  <a:pt x="82106" y="96441"/>
                  <a:pt x="79344" y="86725"/>
                  <a:pt x="83976" y="78665"/>
                </a:cubicBezTo>
                <a:cubicBezTo>
                  <a:pt x="88298" y="71116"/>
                  <a:pt x="98263" y="66497"/>
                  <a:pt x="101966" y="58710"/>
                </a:cubicBezTo>
                <a:cubicBezTo>
                  <a:pt x="106050" y="50090"/>
                  <a:pt x="101287" y="40398"/>
                  <a:pt x="95632" y="32421"/>
                </a:cubicBezTo>
                <a:cubicBezTo>
                  <a:pt x="89988" y="24444"/>
                  <a:pt x="83142" y="16372"/>
                  <a:pt x="82857" y="7108"/>
                </a:cubicBezTo>
                <a:cubicBezTo>
                  <a:pt x="82773" y="4703"/>
                  <a:pt x="83154" y="2334"/>
                  <a:pt x="838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561" name="Google Shape;561;p28"/>
          <p:cNvGrpSpPr/>
          <p:nvPr/>
        </p:nvGrpSpPr>
        <p:grpSpPr>
          <a:xfrm>
            <a:off x="-183055" y="-282750"/>
            <a:ext cx="9854118" cy="5828442"/>
            <a:chOff x="-183055" y="-282750"/>
            <a:chExt cx="9854118" cy="5828442"/>
          </a:xfrm>
        </p:grpSpPr>
        <p:sp>
          <p:nvSpPr>
            <p:cNvPr id="562" name="Google Shape;562;p28"/>
            <p:cNvSpPr/>
            <p:nvPr/>
          </p:nvSpPr>
          <p:spPr>
            <a:xfrm rot="1409304" flipH="1">
              <a:off x="149691" y="3968545"/>
              <a:ext cx="755045" cy="1447451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8"/>
            <p:cNvSpPr/>
            <p:nvPr/>
          </p:nvSpPr>
          <p:spPr>
            <a:xfrm rot="-126133" flipH="1">
              <a:off x="-156761" y="3714456"/>
              <a:ext cx="755033" cy="1447429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8"/>
            <p:cNvSpPr/>
            <p:nvPr/>
          </p:nvSpPr>
          <p:spPr>
            <a:xfrm rot="5400000" flipH="1">
              <a:off x="4575" y="-208912"/>
              <a:ext cx="1231150" cy="1083475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7285063" y="445024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8"/>
            <p:cNvSpPr/>
            <p:nvPr/>
          </p:nvSpPr>
          <p:spPr>
            <a:xfrm rot="856401">
              <a:off x="8134156" y="394785"/>
              <a:ext cx="693519" cy="215978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7339000" y="398680"/>
              <a:ext cx="668074" cy="208173"/>
            </a:xfrm>
            <a:custGeom>
              <a:avLst/>
              <a:gdLst/>
              <a:ahLst/>
              <a:cxnLst/>
              <a:rect l="l" t="t" r="r" b="b"/>
              <a:pathLst>
                <a:path w="30600" h="9535" extrusionOk="0">
                  <a:moveTo>
                    <a:pt x="26429" y="0"/>
                  </a:moveTo>
                  <a:cubicBezTo>
                    <a:pt x="25802" y="0"/>
                    <a:pt x="25174" y="50"/>
                    <a:pt x="24551" y="140"/>
                  </a:cubicBezTo>
                  <a:cubicBezTo>
                    <a:pt x="22432" y="498"/>
                    <a:pt x="20432" y="1355"/>
                    <a:pt x="18717" y="2653"/>
                  </a:cubicBezTo>
                  <a:cubicBezTo>
                    <a:pt x="17396" y="3641"/>
                    <a:pt x="16241" y="4831"/>
                    <a:pt x="15277" y="6177"/>
                  </a:cubicBezTo>
                  <a:cubicBezTo>
                    <a:pt x="14324" y="4855"/>
                    <a:pt x="13181" y="3677"/>
                    <a:pt x="11883" y="2700"/>
                  </a:cubicBezTo>
                  <a:cubicBezTo>
                    <a:pt x="10169" y="1414"/>
                    <a:pt x="8168" y="557"/>
                    <a:pt x="6049" y="200"/>
                  </a:cubicBezTo>
                  <a:cubicBezTo>
                    <a:pt x="5434" y="111"/>
                    <a:pt x="4813" y="62"/>
                    <a:pt x="4195" y="62"/>
                  </a:cubicBezTo>
                  <a:cubicBezTo>
                    <a:pt x="2754" y="62"/>
                    <a:pt x="1325" y="325"/>
                    <a:pt x="1" y="950"/>
                  </a:cubicBezTo>
                  <a:cubicBezTo>
                    <a:pt x="1942" y="1141"/>
                    <a:pt x="3835" y="1581"/>
                    <a:pt x="5656" y="2260"/>
                  </a:cubicBezTo>
                  <a:cubicBezTo>
                    <a:pt x="7442" y="2915"/>
                    <a:pt x="9121" y="3831"/>
                    <a:pt x="10645" y="4974"/>
                  </a:cubicBezTo>
                  <a:cubicBezTo>
                    <a:pt x="11883" y="5903"/>
                    <a:pt x="13026" y="6951"/>
                    <a:pt x="14062" y="8106"/>
                  </a:cubicBezTo>
                  <a:cubicBezTo>
                    <a:pt x="14348" y="8415"/>
                    <a:pt x="14634" y="8749"/>
                    <a:pt x="14907" y="9082"/>
                  </a:cubicBezTo>
                  <a:cubicBezTo>
                    <a:pt x="15038" y="9237"/>
                    <a:pt x="15157" y="9392"/>
                    <a:pt x="15277" y="9534"/>
                  </a:cubicBezTo>
                  <a:cubicBezTo>
                    <a:pt x="15419" y="9368"/>
                    <a:pt x="15550" y="9189"/>
                    <a:pt x="15705" y="9022"/>
                  </a:cubicBezTo>
                  <a:cubicBezTo>
                    <a:pt x="15967" y="8701"/>
                    <a:pt x="16229" y="8391"/>
                    <a:pt x="16503" y="8094"/>
                  </a:cubicBezTo>
                  <a:cubicBezTo>
                    <a:pt x="17551" y="6927"/>
                    <a:pt x="18706" y="5855"/>
                    <a:pt x="19956" y="4915"/>
                  </a:cubicBezTo>
                  <a:cubicBezTo>
                    <a:pt x="21480" y="3772"/>
                    <a:pt x="23158" y="2855"/>
                    <a:pt x="24944" y="2200"/>
                  </a:cubicBezTo>
                  <a:cubicBezTo>
                    <a:pt x="26766" y="1522"/>
                    <a:pt x="28659" y="1081"/>
                    <a:pt x="30600" y="890"/>
                  </a:cubicBezTo>
                  <a:cubicBezTo>
                    <a:pt x="29282" y="261"/>
                    <a:pt x="27861" y="0"/>
                    <a:pt x="26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 rot="-3634452">
              <a:off x="7933465" y="3743931"/>
              <a:ext cx="1394837" cy="1601713"/>
            </a:xfrm>
            <a:custGeom>
              <a:avLst/>
              <a:gdLst/>
              <a:ahLst/>
              <a:cxnLst/>
              <a:rect l="l" t="t" r="r" b="b"/>
              <a:pathLst>
                <a:path w="55793" h="64068" extrusionOk="0">
                  <a:moveTo>
                    <a:pt x="54289" y="19322"/>
                  </a:moveTo>
                  <a:cubicBezTo>
                    <a:pt x="54291" y="19323"/>
                    <a:pt x="54292" y="19324"/>
                    <a:pt x="54293" y="19324"/>
                  </a:cubicBezTo>
                  <a:cubicBezTo>
                    <a:pt x="54292" y="19324"/>
                    <a:pt x="54291" y="19323"/>
                    <a:pt x="54289" y="19322"/>
                  </a:cubicBezTo>
                  <a:close/>
                  <a:moveTo>
                    <a:pt x="41339" y="43601"/>
                  </a:moveTo>
                  <a:lnTo>
                    <a:pt x="41339" y="43601"/>
                  </a:lnTo>
                  <a:cubicBezTo>
                    <a:pt x="41339" y="43601"/>
                    <a:pt x="41338" y="43601"/>
                    <a:pt x="41338" y="43601"/>
                  </a:cubicBezTo>
                  <a:lnTo>
                    <a:pt x="41338" y="43601"/>
                  </a:lnTo>
                  <a:cubicBezTo>
                    <a:pt x="41338" y="43601"/>
                    <a:pt x="41339" y="43601"/>
                    <a:pt x="41339" y="43601"/>
                  </a:cubicBezTo>
                  <a:close/>
                  <a:moveTo>
                    <a:pt x="0" y="45339"/>
                  </a:moveTo>
                  <a:lnTo>
                    <a:pt x="0" y="45339"/>
                  </a:lnTo>
                  <a:cubicBezTo>
                    <a:pt x="0" y="45340"/>
                    <a:pt x="0" y="45340"/>
                    <a:pt x="1" y="45341"/>
                  </a:cubicBezTo>
                  <a:lnTo>
                    <a:pt x="1" y="45341"/>
                  </a:lnTo>
                  <a:cubicBezTo>
                    <a:pt x="1" y="45340"/>
                    <a:pt x="0" y="45340"/>
                    <a:pt x="0" y="45339"/>
                  </a:cubicBezTo>
                  <a:close/>
                  <a:moveTo>
                    <a:pt x="35168" y="52124"/>
                  </a:moveTo>
                  <a:lnTo>
                    <a:pt x="35168" y="52124"/>
                  </a:lnTo>
                  <a:cubicBezTo>
                    <a:pt x="35169" y="52124"/>
                    <a:pt x="35170" y="52125"/>
                    <a:pt x="35171" y="52126"/>
                  </a:cubicBezTo>
                  <a:cubicBezTo>
                    <a:pt x="35170" y="52125"/>
                    <a:pt x="35169" y="52124"/>
                    <a:pt x="35168" y="52124"/>
                  </a:cubicBezTo>
                  <a:close/>
                  <a:moveTo>
                    <a:pt x="20098" y="0"/>
                  </a:moveTo>
                  <a:cubicBezTo>
                    <a:pt x="20157" y="1929"/>
                    <a:pt x="20396" y="3846"/>
                    <a:pt x="20812" y="5715"/>
                  </a:cubicBezTo>
                  <a:cubicBezTo>
                    <a:pt x="22217" y="11990"/>
                    <a:pt x="25694" y="18634"/>
                    <a:pt x="30825" y="22682"/>
                  </a:cubicBezTo>
                  <a:cubicBezTo>
                    <a:pt x="29932" y="23896"/>
                    <a:pt x="29051" y="25182"/>
                    <a:pt x="28158" y="26516"/>
                  </a:cubicBezTo>
                  <a:cubicBezTo>
                    <a:pt x="26111" y="24492"/>
                    <a:pt x="24217" y="22241"/>
                    <a:pt x="22110" y="20265"/>
                  </a:cubicBezTo>
                  <a:cubicBezTo>
                    <a:pt x="19038" y="17395"/>
                    <a:pt x="15181" y="15514"/>
                    <a:pt x="11025" y="14871"/>
                  </a:cubicBezTo>
                  <a:lnTo>
                    <a:pt x="11025" y="14871"/>
                  </a:lnTo>
                  <a:cubicBezTo>
                    <a:pt x="11871" y="16205"/>
                    <a:pt x="12823" y="17467"/>
                    <a:pt x="13907" y="18634"/>
                  </a:cubicBezTo>
                  <a:cubicBezTo>
                    <a:pt x="17502" y="22539"/>
                    <a:pt x="22753" y="25849"/>
                    <a:pt x="28099" y="26599"/>
                  </a:cubicBezTo>
                  <a:cubicBezTo>
                    <a:pt x="26003" y="29778"/>
                    <a:pt x="23932" y="33243"/>
                    <a:pt x="21955" y="36743"/>
                  </a:cubicBezTo>
                  <a:cubicBezTo>
                    <a:pt x="21622" y="35648"/>
                    <a:pt x="20467" y="34362"/>
                    <a:pt x="19884" y="33338"/>
                  </a:cubicBezTo>
                  <a:cubicBezTo>
                    <a:pt x="19181" y="32076"/>
                    <a:pt x="18491" y="30814"/>
                    <a:pt x="17693" y="29611"/>
                  </a:cubicBezTo>
                  <a:cubicBezTo>
                    <a:pt x="16121" y="27254"/>
                    <a:pt x="13930" y="25099"/>
                    <a:pt x="11144" y="24551"/>
                  </a:cubicBezTo>
                  <a:lnTo>
                    <a:pt x="11144" y="24551"/>
                  </a:lnTo>
                  <a:cubicBezTo>
                    <a:pt x="11371" y="24599"/>
                    <a:pt x="12002" y="26087"/>
                    <a:pt x="12156" y="26325"/>
                  </a:cubicBezTo>
                  <a:cubicBezTo>
                    <a:pt x="12502" y="26909"/>
                    <a:pt x="12871" y="27480"/>
                    <a:pt x="13264" y="28040"/>
                  </a:cubicBezTo>
                  <a:cubicBezTo>
                    <a:pt x="14050" y="29183"/>
                    <a:pt x="14907" y="30278"/>
                    <a:pt x="15824" y="31314"/>
                  </a:cubicBezTo>
                  <a:cubicBezTo>
                    <a:pt x="17455" y="33183"/>
                    <a:pt x="19645" y="35695"/>
                    <a:pt x="21931" y="36779"/>
                  </a:cubicBezTo>
                  <a:cubicBezTo>
                    <a:pt x="20634" y="39077"/>
                    <a:pt x="19395" y="41398"/>
                    <a:pt x="18205" y="43649"/>
                  </a:cubicBezTo>
                  <a:cubicBezTo>
                    <a:pt x="18145" y="43708"/>
                    <a:pt x="18098" y="43780"/>
                    <a:pt x="18086" y="43863"/>
                  </a:cubicBezTo>
                  <a:cubicBezTo>
                    <a:pt x="18086" y="43863"/>
                    <a:pt x="18086" y="43875"/>
                    <a:pt x="18086" y="43887"/>
                  </a:cubicBezTo>
                  <a:cubicBezTo>
                    <a:pt x="17431" y="45149"/>
                    <a:pt x="16800" y="46375"/>
                    <a:pt x="16193" y="47590"/>
                  </a:cubicBezTo>
                  <a:cubicBezTo>
                    <a:pt x="14966" y="45054"/>
                    <a:pt x="13954" y="42375"/>
                    <a:pt x="12656" y="39874"/>
                  </a:cubicBezTo>
                  <a:cubicBezTo>
                    <a:pt x="10716" y="36148"/>
                    <a:pt x="7715" y="33088"/>
                    <a:pt x="4024" y="31088"/>
                  </a:cubicBezTo>
                  <a:lnTo>
                    <a:pt x="4024" y="31088"/>
                  </a:lnTo>
                  <a:cubicBezTo>
                    <a:pt x="4358" y="32635"/>
                    <a:pt x="4846" y="34147"/>
                    <a:pt x="5465" y="35600"/>
                  </a:cubicBezTo>
                  <a:cubicBezTo>
                    <a:pt x="7537" y="40446"/>
                    <a:pt x="11347" y="45268"/>
                    <a:pt x="16085" y="47792"/>
                  </a:cubicBezTo>
                  <a:cubicBezTo>
                    <a:pt x="14431" y="51078"/>
                    <a:pt x="12954" y="54114"/>
                    <a:pt x="11764" y="56650"/>
                  </a:cubicBezTo>
                  <a:cubicBezTo>
                    <a:pt x="11442" y="55853"/>
                    <a:pt x="10466" y="54579"/>
                    <a:pt x="10251" y="54281"/>
                  </a:cubicBezTo>
                  <a:cubicBezTo>
                    <a:pt x="8299" y="51400"/>
                    <a:pt x="5810" y="48935"/>
                    <a:pt x="2917" y="47018"/>
                  </a:cubicBezTo>
                  <a:cubicBezTo>
                    <a:pt x="2405" y="46673"/>
                    <a:pt x="1893" y="46363"/>
                    <a:pt x="1357" y="46054"/>
                  </a:cubicBezTo>
                  <a:cubicBezTo>
                    <a:pt x="1132" y="45923"/>
                    <a:pt x="88" y="45555"/>
                    <a:pt x="1" y="45341"/>
                  </a:cubicBezTo>
                  <a:lnTo>
                    <a:pt x="1" y="45341"/>
                  </a:lnTo>
                  <a:cubicBezTo>
                    <a:pt x="929" y="47674"/>
                    <a:pt x="2275" y="49840"/>
                    <a:pt x="3953" y="51721"/>
                  </a:cubicBezTo>
                  <a:cubicBezTo>
                    <a:pt x="5417" y="53364"/>
                    <a:pt x="7132" y="54793"/>
                    <a:pt x="9013" y="55936"/>
                  </a:cubicBezTo>
                  <a:cubicBezTo>
                    <a:pt x="9299" y="56103"/>
                    <a:pt x="10799" y="57055"/>
                    <a:pt x="11502" y="57234"/>
                  </a:cubicBezTo>
                  <a:cubicBezTo>
                    <a:pt x="9632" y="61234"/>
                    <a:pt x="8501" y="63854"/>
                    <a:pt x="8454" y="63949"/>
                  </a:cubicBezTo>
                  <a:lnTo>
                    <a:pt x="8727" y="64068"/>
                  </a:lnTo>
                  <a:cubicBezTo>
                    <a:pt x="8775" y="63937"/>
                    <a:pt x="10656" y="59603"/>
                    <a:pt x="13609" y="53471"/>
                  </a:cubicBezTo>
                  <a:cubicBezTo>
                    <a:pt x="15388" y="54087"/>
                    <a:pt x="17543" y="54262"/>
                    <a:pt x="19668" y="54262"/>
                  </a:cubicBezTo>
                  <a:cubicBezTo>
                    <a:pt x="21326" y="54262"/>
                    <a:pt x="22966" y="54155"/>
                    <a:pt x="24396" y="54067"/>
                  </a:cubicBezTo>
                  <a:cubicBezTo>
                    <a:pt x="26242" y="53959"/>
                    <a:pt x="28075" y="53733"/>
                    <a:pt x="29897" y="53400"/>
                  </a:cubicBezTo>
                  <a:cubicBezTo>
                    <a:pt x="30790" y="53245"/>
                    <a:pt x="31671" y="53055"/>
                    <a:pt x="32552" y="52840"/>
                  </a:cubicBezTo>
                  <a:cubicBezTo>
                    <a:pt x="32874" y="52765"/>
                    <a:pt x="34540" y="52100"/>
                    <a:pt x="35049" y="52100"/>
                  </a:cubicBezTo>
                  <a:cubicBezTo>
                    <a:pt x="35102" y="52100"/>
                    <a:pt x="35143" y="52108"/>
                    <a:pt x="35168" y="52124"/>
                  </a:cubicBezTo>
                  <a:lnTo>
                    <a:pt x="35168" y="52124"/>
                  </a:lnTo>
                  <a:cubicBezTo>
                    <a:pt x="33180" y="50774"/>
                    <a:pt x="30792" y="50271"/>
                    <a:pt x="28365" y="50271"/>
                  </a:cubicBezTo>
                  <a:cubicBezTo>
                    <a:pt x="26984" y="50271"/>
                    <a:pt x="25591" y="50434"/>
                    <a:pt x="24253" y="50697"/>
                  </a:cubicBezTo>
                  <a:cubicBezTo>
                    <a:pt x="22372" y="51054"/>
                    <a:pt x="20527" y="51602"/>
                    <a:pt x="18681" y="52114"/>
                  </a:cubicBezTo>
                  <a:cubicBezTo>
                    <a:pt x="17240" y="52507"/>
                    <a:pt x="15073" y="52626"/>
                    <a:pt x="13716" y="53257"/>
                  </a:cubicBezTo>
                  <a:cubicBezTo>
                    <a:pt x="15050" y="50495"/>
                    <a:pt x="16586" y="47387"/>
                    <a:pt x="18276" y="44149"/>
                  </a:cubicBezTo>
                  <a:cubicBezTo>
                    <a:pt x="19026" y="44673"/>
                    <a:pt x="21634" y="45232"/>
                    <a:pt x="22110" y="45339"/>
                  </a:cubicBezTo>
                  <a:cubicBezTo>
                    <a:pt x="24407" y="45879"/>
                    <a:pt x="26753" y="46152"/>
                    <a:pt x="29099" y="46152"/>
                  </a:cubicBezTo>
                  <a:cubicBezTo>
                    <a:pt x="29806" y="46152"/>
                    <a:pt x="30513" y="46127"/>
                    <a:pt x="31218" y="46078"/>
                  </a:cubicBezTo>
                  <a:cubicBezTo>
                    <a:pt x="34719" y="45851"/>
                    <a:pt x="38136" y="45006"/>
                    <a:pt x="41338" y="43601"/>
                  </a:cubicBezTo>
                  <a:lnTo>
                    <a:pt x="41338" y="43601"/>
                  </a:lnTo>
                  <a:cubicBezTo>
                    <a:pt x="41311" y="43613"/>
                    <a:pt x="41276" y="43618"/>
                    <a:pt x="41233" y="43618"/>
                  </a:cubicBezTo>
                  <a:cubicBezTo>
                    <a:pt x="40798" y="43618"/>
                    <a:pt x="39616" y="43069"/>
                    <a:pt x="39291" y="42982"/>
                  </a:cubicBezTo>
                  <a:cubicBezTo>
                    <a:pt x="38469" y="42768"/>
                    <a:pt x="37648" y="42577"/>
                    <a:pt x="36814" y="42422"/>
                  </a:cubicBezTo>
                  <a:cubicBezTo>
                    <a:pt x="34506" y="41981"/>
                    <a:pt x="32166" y="41761"/>
                    <a:pt x="29827" y="41761"/>
                  </a:cubicBezTo>
                  <a:cubicBezTo>
                    <a:pt x="27365" y="41761"/>
                    <a:pt x="24903" y="42005"/>
                    <a:pt x="22479" y="42494"/>
                  </a:cubicBezTo>
                  <a:cubicBezTo>
                    <a:pt x="21979" y="42589"/>
                    <a:pt x="19765" y="42899"/>
                    <a:pt x="18681" y="43375"/>
                  </a:cubicBezTo>
                  <a:cubicBezTo>
                    <a:pt x="20527" y="39862"/>
                    <a:pt x="22527" y="36231"/>
                    <a:pt x="24598" y="32731"/>
                  </a:cubicBezTo>
                  <a:cubicBezTo>
                    <a:pt x="27265" y="34933"/>
                    <a:pt x="31599" y="36279"/>
                    <a:pt x="34850" y="37303"/>
                  </a:cubicBezTo>
                  <a:cubicBezTo>
                    <a:pt x="36671" y="37886"/>
                    <a:pt x="38529" y="38362"/>
                    <a:pt x="40410" y="38731"/>
                  </a:cubicBezTo>
                  <a:cubicBezTo>
                    <a:pt x="41327" y="38910"/>
                    <a:pt x="42255" y="39065"/>
                    <a:pt x="43184" y="39196"/>
                  </a:cubicBezTo>
                  <a:cubicBezTo>
                    <a:pt x="43565" y="39255"/>
                    <a:pt x="45803" y="39255"/>
                    <a:pt x="45982" y="39505"/>
                  </a:cubicBezTo>
                  <a:cubicBezTo>
                    <a:pt x="43756" y="36374"/>
                    <a:pt x="39791" y="34814"/>
                    <a:pt x="35933" y="34112"/>
                  </a:cubicBezTo>
                  <a:cubicBezTo>
                    <a:pt x="33981" y="33755"/>
                    <a:pt x="32004" y="33576"/>
                    <a:pt x="30028" y="33362"/>
                  </a:cubicBezTo>
                  <a:cubicBezTo>
                    <a:pt x="28563" y="33208"/>
                    <a:pt x="26569" y="32575"/>
                    <a:pt x="25044" y="32575"/>
                  </a:cubicBezTo>
                  <a:cubicBezTo>
                    <a:pt x="24920" y="32575"/>
                    <a:pt x="24799" y="32579"/>
                    <a:pt x="24682" y="32588"/>
                  </a:cubicBezTo>
                  <a:cubicBezTo>
                    <a:pt x="25849" y="30623"/>
                    <a:pt x="27051" y="28718"/>
                    <a:pt x="28242" y="26897"/>
                  </a:cubicBezTo>
                  <a:cubicBezTo>
                    <a:pt x="28658" y="27432"/>
                    <a:pt x="31778" y="27909"/>
                    <a:pt x="32314" y="28004"/>
                  </a:cubicBezTo>
                  <a:cubicBezTo>
                    <a:pt x="34077" y="28311"/>
                    <a:pt x="35865" y="28466"/>
                    <a:pt x="37653" y="28466"/>
                  </a:cubicBezTo>
                  <a:cubicBezTo>
                    <a:pt x="38920" y="28466"/>
                    <a:pt x="40187" y="28388"/>
                    <a:pt x="41446" y="28230"/>
                  </a:cubicBezTo>
                  <a:cubicBezTo>
                    <a:pt x="44922" y="27801"/>
                    <a:pt x="48304" y="26766"/>
                    <a:pt x="51411" y="25170"/>
                  </a:cubicBezTo>
                  <a:lnTo>
                    <a:pt x="51411" y="25170"/>
                  </a:lnTo>
                  <a:cubicBezTo>
                    <a:pt x="51378" y="25186"/>
                    <a:pt x="51332" y="25193"/>
                    <a:pt x="51275" y="25193"/>
                  </a:cubicBezTo>
                  <a:cubicBezTo>
                    <a:pt x="50814" y="25193"/>
                    <a:pt x="49656" y="24734"/>
                    <a:pt x="49328" y="24670"/>
                  </a:cubicBezTo>
                  <a:cubicBezTo>
                    <a:pt x="48506" y="24503"/>
                    <a:pt x="47673" y="24361"/>
                    <a:pt x="46839" y="24253"/>
                  </a:cubicBezTo>
                  <a:cubicBezTo>
                    <a:pt x="45220" y="24039"/>
                    <a:pt x="43601" y="23932"/>
                    <a:pt x="41970" y="23932"/>
                  </a:cubicBezTo>
                  <a:cubicBezTo>
                    <a:pt x="41924" y="23932"/>
                    <a:pt x="41879" y="23932"/>
                    <a:pt x="41833" y="23932"/>
                  </a:cubicBezTo>
                  <a:cubicBezTo>
                    <a:pt x="38700" y="23932"/>
                    <a:pt x="35568" y="24336"/>
                    <a:pt x="32528" y="25134"/>
                  </a:cubicBezTo>
                  <a:cubicBezTo>
                    <a:pt x="32004" y="25277"/>
                    <a:pt x="29635" y="25742"/>
                    <a:pt x="28647" y="26313"/>
                  </a:cubicBezTo>
                  <a:cubicBezTo>
                    <a:pt x="29444" y="25123"/>
                    <a:pt x="30242" y="23968"/>
                    <a:pt x="31040" y="22872"/>
                  </a:cubicBezTo>
                  <a:cubicBezTo>
                    <a:pt x="31611" y="22110"/>
                    <a:pt x="32171" y="21372"/>
                    <a:pt x="32719" y="20658"/>
                  </a:cubicBezTo>
                  <a:cubicBezTo>
                    <a:pt x="34493" y="21278"/>
                    <a:pt x="36646" y="21458"/>
                    <a:pt x="38772" y="21458"/>
                  </a:cubicBezTo>
                  <a:cubicBezTo>
                    <a:pt x="40439" y="21458"/>
                    <a:pt x="42090" y="21347"/>
                    <a:pt x="43529" y="21253"/>
                  </a:cubicBezTo>
                  <a:cubicBezTo>
                    <a:pt x="45363" y="21146"/>
                    <a:pt x="47197" y="20920"/>
                    <a:pt x="49018" y="20598"/>
                  </a:cubicBezTo>
                  <a:cubicBezTo>
                    <a:pt x="49911" y="20432"/>
                    <a:pt x="50792" y="20253"/>
                    <a:pt x="51673" y="20039"/>
                  </a:cubicBezTo>
                  <a:cubicBezTo>
                    <a:pt x="52005" y="19953"/>
                    <a:pt x="53659" y="19298"/>
                    <a:pt x="54168" y="19298"/>
                  </a:cubicBezTo>
                  <a:cubicBezTo>
                    <a:pt x="54223" y="19298"/>
                    <a:pt x="54264" y="19306"/>
                    <a:pt x="54289" y="19322"/>
                  </a:cubicBezTo>
                  <a:lnTo>
                    <a:pt x="54289" y="19322"/>
                  </a:lnTo>
                  <a:cubicBezTo>
                    <a:pt x="52296" y="17969"/>
                    <a:pt x="49903" y="17466"/>
                    <a:pt x="47469" y="17466"/>
                  </a:cubicBezTo>
                  <a:cubicBezTo>
                    <a:pt x="46096" y="17466"/>
                    <a:pt x="44710" y="17626"/>
                    <a:pt x="43375" y="17884"/>
                  </a:cubicBezTo>
                  <a:cubicBezTo>
                    <a:pt x="41493" y="18253"/>
                    <a:pt x="39660" y="18800"/>
                    <a:pt x="37814" y="19312"/>
                  </a:cubicBezTo>
                  <a:cubicBezTo>
                    <a:pt x="36398" y="19705"/>
                    <a:pt x="34290" y="19824"/>
                    <a:pt x="32921" y="20420"/>
                  </a:cubicBezTo>
                  <a:cubicBezTo>
                    <a:pt x="33933" y="19146"/>
                    <a:pt x="35005" y="17931"/>
                    <a:pt x="36148" y="16776"/>
                  </a:cubicBezTo>
                  <a:cubicBezTo>
                    <a:pt x="39196" y="15181"/>
                    <a:pt x="42422" y="13835"/>
                    <a:pt x="45434" y="12169"/>
                  </a:cubicBezTo>
                  <a:cubicBezTo>
                    <a:pt x="49887" y="9668"/>
                    <a:pt x="53495" y="5906"/>
                    <a:pt x="55793" y="1334"/>
                  </a:cubicBezTo>
                  <a:lnTo>
                    <a:pt x="55793" y="1334"/>
                  </a:lnTo>
                  <a:cubicBezTo>
                    <a:pt x="53924" y="1810"/>
                    <a:pt x="52114" y="2465"/>
                    <a:pt x="50364" y="3275"/>
                  </a:cubicBezTo>
                  <a:cubicBezTo>
                    <a:pt x="44613" y="5954"/>
                    <a:pt x="38945" y="10680"/>
                    <a:pt x="36052" y="16455"/>
                  </a:cubicBezTo>
                  <a:cubicBezTo>
                    <a:pt x="34385" y="18110"/>
                    <a:pt x="32671" y="20181"/>
                    <a:pt x="30944" y="22515"/>
                  </a:cubicBezTo>
                  <a:cubicBezTo>
                    <a:pt x="30052" y="19193"/>
                    <a:pt x="29432" y="15752"/>
                    <a:pt x="28432" y="12442"/>
                  </a:cubicBezTo>
                  <a:cubicBezTo>
                    <a:pt x="26956" y="7561"/>
                    <a:pt x="24051" y="3227"/>
                    <a:pt x="20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73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AAA96E-2038-6A3A-D313-C91DC9100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5978"/>
            <a:ext cx="9144000" cy="1767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51DCE-7676-F6F1-CBDD-F23B5B4E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6" y="524866"/>
            <a:ext cx="2912195" cy="4618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D8617B-3BDB-6921-8475-F2154FC3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949" y="3057555"/>
            <a:ext cx="2925535" cy="1536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952635-39C4-4CB4-5884-CB5018061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901" y="3863763"/>
            <a:ext cx="4690099" cy="1279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3FCF43-71FB-1B35-6482-DA354D27D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91956"/>
            <a:ext cx="3160786" cy="1451544"/>
          </a:xfrm>
          <a:prstGeom prst="rect">
            <a:avLst/>
          </a:prstGeom>
        </p:spPr>
      </p:pic>
      <p:grpSp>
        <p:nvGrpSpPr>
          <p:cNvPr id="18" name="Google Shape;593;p32">
            <a:extLst>
              <a:ext uri="{FF2B5EF4-FFF2-40B4-BE49-F238E27FC236}">
                <a16:creationId xmlns:a16="http://schemas.microsoft.com/office/drawing/2014/main" id="{60BE2B90-B35E-176A-96AE-092B871D879B}"/>
              </a:ext>
            </a:extLst>
          </p:cNvPr>
          <p:cNvGrpSpPr/>
          <p:nvPr/>
        </p:nvGrpSpPr>
        <p:grpSpPr>
          <a:xfrm>
            <a:off x="7841783" y="83214"/>
            <a:ext cx="1062980" cy="1062980"/>
            <a:chOff x="2347900" y="2987100"/>
            <a:chExt cx="940025" cy="940025"/>
          </a:xfrm>
        </p:grpSpPr>
        <p:sp>
          <p:nvSpPr>
            <p:cNvPr id="19" name="Google Shape;594;p32">
              <a:extLst>
                <a:ext uri="{FF2B5EF4-FFF2-40B4-BE49-F238E27FC236}">
                  <a16:creationId xmlns:a16="http://schemas.microsoft.com/office/drawing/2014/main" id="{6CF11927-50A6-1127-0078-15E362DC0D26}"/>
                </a:ext>
              </a:extLst>
            </p:cNvPr>
            <p:cNvSpPr/>
            <p:nvPr/>
          </p:nvSpPr>
          <p:spPr>
            <a:xfrm>
              <a:off x="2496725" y="3169025"/>
              <a:ext cx="642675" cy="575475"/>
            </a:xfrm>
            <a:custGeom>
              <a:avLst/>
              <a:gdLst/>
              <a:ahLst/>
              <a:cxnLst/>
              <a:rect l="l" t="t" r="r" b="b"/>
              <a:pathLst>
                <a:path w="25707" h="23019" extrusionOk="0">
                  <a:moveTo>
                    <a:pt x="12857" y="0"/>
                  </a:moveTo>
                  <a:cubicBezTo>
                    <a:pt x="11751" y="0"/>
                    <a:pt x="10627" y="161"/>
                    <a:pt x="9514" y="498"/>
                  </a:cubicBezTo>
                  <a:cubicBezTo>
                    <a:pt x="3442" y="2344"/>
                    <a:pt x="1" y="8761"/>
                    <a:pt x="1846" y="14845"/>
                  </a:cubicBezTo>
                  <a:cubicBezTo>
                    <a:pt x="3345" y="19819"/>
                    <a:pt x="7916" y="23019"/>
                    <a:pt x="12858" y="23019"/>
                  </a:cubicBezTo>
                  <a:cubicBezTo>
                    <a:pt x="13961" y="23019"/>
                    <a:pt x="15083" y="22859"/>
                    <a:pt x="16193" y="22525"/>
                  </a:cubicBezTo>
                  <a:cubicBezTo>
                    <a:pt x="22265" y="20679"/>
                    <a:pt x="25706" y="14250"/>
                    <a:pt x="23861" y="8178"/>
                  </a:cubicBezTo>
                  <a:cubicBezTo>
                    <a:pt x="22363" y="3207"/>
                    <a:pt x="17796" y="0"/>
                    <a:pt x="12857" y="0"/>
                  </a:cubicBez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5;p32">
              <a:extLst>
                <a:ext uri="{FF2B5EF4-FFF2-40B4-BE49-F238E27FC236}">
                  <a16:creationId xmlns:a16="http://schemas.microsoft.com/office/drawing/2014/main" id="{FB2EF743-CE97-AAB0-0C41-508A562EFC42}"/>
                </a:ext>
              </a:extLst>
            </p:cNvPr>
            <p:cNvSpPr/>
            <p:nvPr/>
          </p:nvSpPr>
          <p:spPr>
            <a:xfrm>
              <a:off x="2807475" y="2987100"/>
              <a:ext cx="20875" cy="108975"/>
            </a:xfrm>
            <a:custGeom>
              <a:avLst/>
              <a:gdLst/>
              <a:ahLst/>
              <a:cxnLst/>
              <a:rect l="l" t="t" r="r" b="b"/>
              <a:pathLst>
                <a:path w="835" h="4359" extrusionOk="0">
                  <a:moveTo>
                    <a:pt x="1" y="1"/>
                  </a:moveTo>
                  <a:lnTo>
                    <a:pt x="1" y="4358"/>
                  </a:lnTo>
                  <a:lnTo>
                    <a:pt x="834" y="4358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6;p32">
              <a:extLst>
                <a:ext uri="{FF2B5EF4-FFF2-40B4-BE49-F238E27FC236}">
                  <a16:creationId xmlns:a16="http://schemas.microsoft.com/office/drawing/2014/main" id="{68C257EB-3AC9-A94A-2A92-8671BADEBDB0}"/>
                </a:ext>
              </a:extLst>
            </p:cNvPr>
            <p:cNvSpPr/>
            <p:nvPr/>
          </p:nvSpPr>
          <p:spPr>
            <a:xfrm>
              <a:off x="2573825" y="3044550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727" y="1"/>
                  </a:moveTo>
                  <a:lnTo>
                    <a:pt x="0" y="429"/>
                  </a:lnTo>
                  <a:lnTo>
                    <a:pt x="2179" y="4203"/>
                  </a:lnTo>
                  <a:lnTo>
                    <a:pt x="2905" y="3787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7;p32">
              <a:extLst>
                <a:ext uri="{FF2B5EF4-FFF2-40B4-BE49-F238E27FC236}">
                  <a16:creationId xmlns:a16="http://schemas.microsoft.com/office/drawing/2014/main" id="{51A76094-4EB5-37FB-D820-6265E9F604A8}"/>
                </a:ext>
              </a:extLst>
            </p:cNvPr>
            <p:cNvSpPr/>
            <p:nvPr/>
          </p:nvSpPr>
          <p:spPr>
            <a:xfrm>
              <a:off x="2405650" y="3213025"/>
              <a:ext cx="104800" cy="72650"/>
            </a:xfrm>
            <a:custGeom>
              <a:avLst/>
              <a:gdLst/>
              <a:ahLst/>
              <a:cxnLst/>
              <a:rect l="l" t="t" r="r" b="b"/>
              <a:pathLst>
                <a:path w="4192" h="2906" extrusionOk="0">
                  <a:moveTo>
                    <a:pt x="417" y="0"/>
                  </a:moveTo>
                  <a:lnTo>
                    <a:pt x="0" y="727"/>
                  </a:lnTo>
                  <a:lnTo>
                    <a:pt x="3775" y="2906"/>
                  </a:lnTo>
                  <a:lnTo>
                    <a:pt x="4191" y="2179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8;p32">
              <a:extLst>
                <a:ext uri="{FF2B5EF4-FFF2-40B4-BE49-F238E27FC236}">
                  <a16:creationId xmlns:a16="http://schemas.microsoft.com/office/drawing/2014/main" id="{96A5C499-600F-A9E8-072D-E1082A0FD9DD}"/>
                </a:ext>
              </a:extLst>
            </p:cNvPr>
            <p:cNvSpPr/>
            <p:nvPr/>
          </p:nvSpPr>
          <p:spPr>
            <a:xfrm>
              <a:off x="2347900" y="3446375"/>
              <a:ext cx="108975" cy="21175"/>
            </a:xfrm>
            <a:custGeom>
              <a:avLst/>
              <a:gdLst/>
              <a:ahLst/>
              <a:cxnLst/>
              <a:rect l="l" t="t" r="r" b="b"/>
              <a:pathLst>
                <a:path w="4359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358" y="846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9;p32">
              <a:extLst>
                <a:ext uri="{FF2B5EF4-FFF2-40B4-BE49-F238E27FC236}">
                  <a16:creationId xmlns:a16="http://schemas.microsoft.com/office/drawing/2014/main" id="{C5446F66-1920-F470-E50B-37DCCDEB8FCE}"/>
                </a:ext>
              </a:extLst>
            </p:cNvPr>
            <p:cNvSpPr/>
            <p:nvPr/>
          </p:nvSpPr>
          <p:spPr>
            <a:xfrm>
              <a:off x="2405650" y="3628250"/>
              <a:ext cx="105100" cy="72950"/>
            </a:xfrm>
            <a:custGeom>
              <a:avLst/>
              <a:gdLst/>
              <a:ahLst/>
              <a:cxnLst/>
              <a:rect l="l" t="t" r="r" b="b"/>
              <a:pathLst>
                <a:path w="4204" h="2918" extrusionOk="0">
                  <a:moveTo>
                    <a:pt x="3775" y="1"/>
                  </a:moveTo>
                  <a:lnTo>
                    <a:pt x="0" y="2180"/>
                  </a:lnTo>
                  <a:lnTo>
                    <a:pt x="417" y="2918"/>
                  </a:lnTo>
                  <a:lnTo>
                    <a:pt x="4203" y="739"/>
                  </a:lnTo>
                  <a:lnTo>
                    <a:pt x="3775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0;p32">
              <a:extLst>
                <a:ext uri="{FF2B5EF4-FFF2-40B4-BE49-F238E27FC236}">
                  <a16:creationId xmlns:a16="http://schemas.microsoft.com/office/drawing/2014/main" id="{6B903314-20C0-39A3-285B-D885A9A1E3C7}"/>
                </a:ext>
              </a:extLst>
            </p:cNvPr>
            <p:cNvSpPr/>
            <p:nvPr/>
          </p:nvSpPr>
          <p:spPr>
            <a:xfrm>
              <a:off x="2573825" y="3763975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2179" y="1"/>
                  </a:moveTo>
                  <a:lnTo>
                    <a:pt x="0" y="3775"/>
                  </a:lnTo>
                  <a:lnTo>
                    <a:pt x="727" y="4204"/>
                  </a:lnTo>
                  <a:lnTo>
                    <a:pt x="2905" y="430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1;p32">
              <a:extLst>
                <a:ext uri="{FF2B5EF4-FFF2-40B4-BE49-F238E27FC236}">
                  <a16:creationId xmlns:a16="http://schemas.microsoft.com/office/drawing/2014/main" id="{0C9934FB-70F1-A94A-373F-7246FDF246E3}"/>
                </a:ext>
              </a:extLst>
            </p:cNvPr>
            <p:cNvSpPr/>
            <p:nvPr/>
          </p:nvSpPr>
          <p:spPr>
            <a:xfrm>
              <a:off x="2807475" y="3817850"/>
              <a:ext cx="20875" cy="109275"/>
            </a:xfrm>
            <a:custGeom>
              <a:avLst/>
              <a:gdLst/>
              <a:ahLst/>
              <a:cxnLst/>
              <a:rect l="l" t="t" r="r" b="b"/>
              <a:pathLst>
                <a:path w="835" h="4371" extrusionOk="0">
                  <a:moveTo>
                    <a:pt x="1" y="1"/>
                  </a:moveTo>
                  <a:lnTo>
                    <a:pt x="1" y="4371"/>
                  </a:lnTo>
                  <a:lnTo>
                    <a:pt x="834" y="437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2;p32">
              <a:extLst>
                <a:ext uri="{FF2B5EF4-FFF2-40B4-BE49-F238E27FC236}">
                  <a16:creationId xmlns:a16="http://schemas.microsoft.com/office/drawing/2014/main" id="{EB7AD7A2-F393-EC72-3365-BA4510589097}"/>
                </a:ext>
              </a:extLst>
            </p:cNvPr>
            <p:cNvSpPr/>
            <p:nvPr/>
          </p:nvSpPr>
          <p:spPr>
            <a:xfrm>
              <a:off x="2989350" y="3764275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727" y="1"/>
                  </a:moveTo>
                  <a:lnTo>
                    <a:pt x="0" y="429"/>
                  </a:lnTo>
                  <a:lnTo>
                    <a:pt x="2179" y="4204"/>
                  </a:lnTo>
                  <a:lnTo>
                    <a:pt x="2906" y="3775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3;p32">
              <a:extLst>
                <a:ext uri="{FF2B5EF4-FFF2-40B4-BE49-F238E27FC236}">
                  <a16:creationId xmlns:a16="http://schemas.microsoft.com/office/drawing/2014/main" id="{457D4162-EEDA-5383-1DD6-B7B099CFA5E5}"/>
                </a:ext>
              </a:extLst>
            </p:cNvPr>
            <p:cNvSpPr/>
            <p:nvPr/>
          </p:nvSpPr>
          <p:spPr>
            <a:xfrm>
              <a:off x="3125375" y="3628250"/>
              <a:ext cx="104800" cy="72950"/>
            </a:xfrm>
            <a:custGeom>
              <a:avLst/>
              <a:gdLst/>
              <a:ahLst/>
              <a:cxnLst/>
              <a:rect l="l" t="t" r="r" b="b"/>
              <a:pathLst>
                <a:path w="4192" h="2918" extrusionOk="0">
                  <a:moveTo>
                    <a:pt x="417" y="1"/>
                  </a:moveTo>
                  <a:lnTo>
                    <a:pt x="1" y="739"/>
                  </a:lnTo>
                  <a:lnTo>
                    <a:pt x="3775" y="2918"/>
                  </a:lnTo>
                  <a:lnTo>
                    <a:pt x="4192" y="218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04;p32">
              <a:extLst>
                <a:ext uri="{FF2B5EF4-FFF2-40B4-BE49-F238E27FC236}">
                  <a16:creationId xmlns:a16="http://schemas.microsoft.com/office/drawing/2014/main" id="{39C3F79E-6105-97C1-61FE-3C5DB75764E9}"/>
                </a:ext>
              </a:extLst>
            </p:cNvPr>
            <p:cNvSpPr/>
            <p:nvPr/>
          </p:nvSpPr>
          <p:spPr>
            <a:xfrm>
              <a:off x="3178950" y="3446375"/>
              <a:ext cx="108975" cy="21175"/>
            </a:xfrm>
            <a:custGeom>
              <a:avLst/>
              <a:gdLst/>
              <a:ahLst/>
              <a:cxnLst/>
              <a:rect l="l" t="t" r="r" b="b"/>
              <a:pathLst>
                <a:path w="4359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358" y="846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5;p32">
              <a:extLst>
                <a:ext uri="{FF2B5EF4-FFF2-40B4-BE49-F238E27FC236}">
                  <a16:creationId xmlns:a16="http://schemas.microsoft.com/office/drawing/2014/main" id="{6F01CBBD-D13F-6D4C-7B98-98100ADCDD7A}"/>
                </a:ext>
              </a:extLst>
            </p:cNvPr>
            <p:cNvSpPr/>
            <p:nvPr/>
          </p:nvSpPr>
          <p:spPr>
            <a:xfrm>
              <a:off x="3125375" y="3212725"/>
              <a:ext cx="104800" cy="72950"/>
            </a:xfrm>
            <a:custGeom>
              <a:avLst/>
              <a:gdLst/>
              <a:ahLst/>
              <a:cxnLst/>
              <a:rect l="l" t="t" r="r" b="b"/>
              <a:pathLst>
                <a:path w="4192" h="2918" extrusionOk="0">
                  <a:moveTo>
                    <a:pt x="3775" y="1"/>
                  </a:moveTo>
                  <a:lnTo>
                    <a:pt x="1" y="2179"/>
                  </a:lnTo>
                  <a:lnTo>
                    <a:pt x="417" y="2918"/>
                  </a:lnTo>
                  <a:lnTo>
                    <a:pt x="4192" y="739"/>
                  </a:lnTo>
                  <a:lnTo>
                    <a:pt x="3775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6;p32">
              <a:extLst>
                <a:ext uri="{FF2B5EF4-FFF2-40B4-BE49-F238E27FC236}">
                  <a16:creationId xmlns:a16="http://schemas.microsoft.com/office/drawing/2014/main" id="{37F784AB-AEC2-CFB4-AAA3-A92B2459D83A}"/>
                </a:ext>
              </a:extLst>
            </p:cNvPr>
            <p:cNvSpPr/>
            <p:nvPr/>
          </p:nvSpPr>
          <p:spPr>
            <a:xfrm>
              <a:off x="2989050" y="3044550"/>
              <a:ext cx="72950" cy="104800"/>
            </a:xfrm>
            <a:custGeom>
              <a:avLst/>
              <a:gdLst/>
              <a:ahLst/>
              <a:cxnLst/>
              <a:rect l="l" t="t" r="r" b="b"/>
              <a:pathLst>
                <a:path w="2918" h="4192" extrusionOk="0">
                  <a:moveTo>
                    <a:pt x="2179" y="1"/>
                  </a:moveTo>
                  <a:lnTo>
                    <a:pt x="1" y="3775"/>
                  </a:lnTo>
                  <a:lnTo>
                    <a:pt x="739" y="4192"/>
                  </a:lnTo>
                  <a:lnTo>
                    <a:pt x="2918" y="417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rgbClr val="FEC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588;p32">
            <a:extLst>
              <a:ext uri="{FF2B5EF4-FFF2-40B4-BE49-F238E27FC236}">
                <a16:creationId xmlns:a16="http://schemas.microsoft.com/office/drawing/2014/main" id="{3F1C5EA7-17AE-4F71-225F-E5E4F17085E4}"/>
              </a:ext>
            </a:extLst>
          </p:cNvPr>
          <p:cNvSpPr/>
          <p:nvPr/>
        </p:nvSpPr>
        <p:spPr>
          <a:xfrm>
            <a:off x="7647039" y="722384"/>
            <a:ext cx="1839512" cy="287100"/>
          </a:xfrm>
          <a:custGeom>
            <a:avLst/>
            <a:gdLst/>
            <a:ahLst/>
            <a:cxnLst/>
            <a:rect l="l" t="t" r="r" b="b"/>
            <a:pathLst>
              <a:path w="66116" h="10319" extrusionOk="0">
                <a:moveTo>
                  <a:pt x="41664" y="1"/>
                </a:moveTo>
                <a:cubicBezTo>
                  <a:pt x="38741" y="1"/>
                  <a:pt x="35886" y="1800"/>
                  <a:pt x="33397" y="3532"/>
                </a:cubicBezTo>
                <a:cubicBezTo>
                  <a:pt x="30890" y="5267"/>
                  <a:pt x="28020" y="7095"/>
                  <a:pt x="25079" y="7095"/>
                </a:cubicBezTo>
                <a:cubicBezTo>
                  <a:pt x="24528" y="7095"/>
                  <a:pt x="23974" y="7031"/>
                  <a:pt x="23420" y="6890"/>
                </a:cubicBezTo>
                <a:cubicBezTo>
                  <a:pt x="21485" y="6392"/>
                  <a:pt x="19725" y="4970"/>
                  <a:pt x="17776" y="4970"/>
                </a:cubicBezTo>
                <a:cubicBezTo>
                  <a:pt x="17627" y="4970"/>
                  <a:pt x="17476" y="4979"/>
                  <a:pt x="17324" y="4997"/>
                </a:cubicBezTo>
                <a:cubicBezTo>
                  <a:pt x="15062" y="5259"/>
                  <a:pt x="13466" y="7521"/>
                  <a:pt x="11228" y="7961"/>
                </a:cubicBezTo>
                <a:cubicBezTo>
                  <a:pt x="10933" y="8020"/>
                  <a:pt x="10639" y="8045"/>
                  <a:pt x="10345" y="8045"/>
                </a:cubicBezTo>
                <a:cubicBezTo>
                  <a:pt x="8546" y="8045"/>
                  <a:pt x="6749" y="7104"/>
                  <a:pt x="4918" y="7104"/>
                </a:cubicBezTo>
                <a:cubicBezTo>
                  <a:pt x="2929" y="7128"/>
                  <a:pt x="1120" y="8223"/>
                  <a:pt x="179" y="9961"/>
                </a:cubicBezTo>
                <a:cubicBezTo>
                  <a:pt x="108" y="10081"/>
                  <a:pt x="60" y="10200"/>
                  <a:pt x="0" y="10319"/>
                </a:cubicBezTo>
                <a:lnTo>
                  <a:pt x="66116" y="10319"/>
                </a:lnTo>
                <a:cubicBezTo>
                  <a:pt x="64296" y="8779"/>
                  <a:pt x="61985" y="7936"/>
                  <a:pt x="59597" y="7936"/>
                </a:cubicBezTo>
                <a:cubicBezTo>
                  <a:pt x="59547" y="7936"/>
                  <a:pt x="59498" y="7937"/>
                  <a:pt x="59448" y="7937"/>
                </a:cubicBezTo>
                <a:cubicBezTo>
                  <a:pt x="58266" y="7966"/>
                  <a:pt x="57085" y="8215"/>
                  <a:pt x="55909" y="8215"/>
                </a:cubicBezTo>
                <a:cubicBezTo>
                  <a:pt x="55592" y="8215"/>
                  <a:pt x="55275" y="8197"/>
                  <a:pt x="54960" y="8152"/>
                </a:cubicBezTo>
                <a:cubicBezTo>
                  <a:pt x="50245" y="7485"/>
                  <a:pt x="47971" y="1449"/>
                  <a:pt x="43387" y="222"/>
                </a:cubicBezTo>
                <a:cubicBezTo>
                  <a:pt x="42811" y="70"/>
                  <a:pt x="42236" y="1"/>
                  <a:pt x="416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DA7384-2B37-6632-09A4-9D4DE44B98C7}"/>
              </a:ext>
            </a:extLst>
          </p:cNvPr>
          <p:cNvSpPr txBox="1"/>
          <p:nvPr/>
        </p:nvSpPr>
        <p:spPr>
          <a:xfrm>
            <a:off x="3317648" y="929972"/>
            <a:ext cx="333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22301B"/>
                </a:solidFill>
                <a:latin typeface="#9Slide05 Smoothy Cursive" panose="00000500000000000000" pitchFamily="2" charset="0"/>
              </a:rPr>
              <a:t>Tiết 95-98 Bài </a:t>
            </a:r>
            <a:r>
              <a:rPr lang="en-US" sz="2800" dirty="0">
                <a:solidFill>
                  <a:srgbClr val="22301B"/>
                </a:solidFill>
                <a:latin typeface="#9Slide05 Smoothy Cursive" panose="00000500000000000000" pitchFamily="2" charset="0"/>
              </a:rPr>
              <a:t>39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8FE0A6-B3E1-218A-192D-C09FA89010BC}"/>
              </a:ext>
            </a:extLst>
          </p:cNvPr>
          <p:cNvSpPr txBox="1"/>
          <p:nvPr/>
        </p:nvSpPr>
        <p:spPr>
          <a:xfrm>
            <a:off x="3160786" y="1479065"/>
            <a:ext cx="5606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Tìm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hiểu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sinh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vật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ngoài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thiên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nhiên</a:t>
            </a:r>
            <a:r>
              <a:rPr lang="en-US" sz="4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rocante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331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465DC-7155-083D-7747-1ECD16B8EF2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3B598-FCB4-0CA8-A000-6F3393B7CF4E}"/>
              </a:ext>
            </a:extLst>
          </p:cNvPr>
          <p:cNvSpPr txBox="1"/>
          <p:nvPr/>
        </p:nvSpPr>
        <p:spPr>
          <a:xfrm>
            <a:off x="899960" y="-25639"/>
            <a:ext cx="734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Tìm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hiểu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về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thực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5" name="Google Shape;652;p36">
            <a:extLst>
              <a:ext uri="{FF2B5EF4-FFF2-40B4-BE49-F238E27FC236}">
                <a16:creationId xmlns:a16="http://schemas.microsoft.com/office/drawing/2014/main" id="{24EB2353-E170-FA0B-C77F-B84A0FE47507}"/>
              </a:ext>
            </a:extLst>
          </p:cNvPr>
          <p:cNvSpPr txBox="1">
            <a:spLocks/>
          </p:cNvSpPr>
          <p:nvPr/>
        </p:nvSpPr>
        <p:spPr>
          <a:xfrm>
            <a:off x="1823674" y="4537454"/>
            <a:ext cx="5496652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Quan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sát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môi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vai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trò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vật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F2EB49-5A75-C31D-E14C-3B4345019092}"/>
              </a:ext>
            </a:extLst>
          </p:cNvPr>
          <p:cNvGrpSpPr/>
          <p:nvPr/>
        </p:nvGrpSpPr>
        <p:grpSpPr>
          <a:xfrm>
            <a:off x="1015514" y="1008592"/>
            <a:ext cx="7112972" cy="3431866"/>
            <a:chOff x="1015514" y="1008592"/>
            <a:chExt cx="7112972" cy="3431866"/>
          </a:xfrm>
        </p:grpSpPr>
        <p:pic>
          <p:nvPicPr>
            <p:cNvPr id="13" name="Picture 2" descr="Cá chép - Đặc điểm, tác dụng và những lưu ý khi sử dụng">
              <a:extLst>
                <a:ext uri="{FF2B5EF4-FFF2-40B4-BE49-F238E27FC236}">
                  <a16:creationId xmlns:a16="http://schemas.microsoft.com/office/drawing/2014/main" id="{0AF3695B-E3CA-1C23-469F-A3D8245A9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514" y="1008593"/>
              <a:ext cx="2043342" cy="156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Đặc điểm của cua đồng, dinh dưỡng, cua đồng có tác dụng gì và kỵ với gì? -  Zipit.vn">
              <a:extLst>
                <a:ext uri="{FF2B5EF4-FFF2-40B4-BE49-F238E27FC236}">
                  <a16:creationId xmlns:a16="http://schemas.microsoft.com/office/drawing/2014/main" id="{9AA960D8-3160-B03C-24DE-8EAE3647A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646" y="1011271"/>
              <a:ext cx="2039840" cy="1560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Nằm mơ thấy khỉ có ý nghĩa gì? Đánh số gì tài lộc?">
              <a:extLst>
                <a:ext uri="{FF2B5EF4-FFF2-40B4-BE49-F238E27FC236}">
                  <a16:creationId xmlns:a16="http://schemas.microsoft.com/office/drawing/2014/main" id="{82906F57-4B3E-2143-8EE8-496FE6704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329" y="1008592"/>
              <a:ext cx="2043342" cy="156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Loài chim công và những khám phá gây kích thích nhất - KhoaHoc.tv">
              <a:extLst>
                <a:ext uri="{FF2B5EF4-FFF2-40B4-BE49-F238E27FC236}">
                  <a16:creationId xmlns:a16="http://schemas.microsoft.com/office/drawing/2014/main" id="{66FD33CC-3D3F-18CB-96E1-ECCE91DAF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1" y="2874621"/>
              <a:ext cx="2039840" cy="156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5571E-6470-4F0D-25EF-97B67CD18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90"/>
            <a:stretch/>
          </p:blipFill>
          <p:spPr>
            <a:xfrm>
              <a:off x="1015514" y="2877301"/>
              <a:ext cx="2043342" cy="1563157"/>
            </a:xfrm>
            <a:prstGeom prst="rect">
              <a:avLst/>
            </a:prstGeom>
          </p:spPr>
        </p:pic>
        <p:pic>
          <p:nvPicPr>
            <p:cNvPr id="19" name="Picture 8" descr="Những sự thật khó tin về loài ếch">
              <a:extLst>
                <a:ext uri="{FF2B5EF4-FFF2-40B4-BE49-F238E27FC236}">
                  <a16:creationId xmlns:a16="http://schemas.microsoft.com/office/drawing/2014/main" id="{D76F4AF8-FD1E-F11E-577C-4A4A655AD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327" y="2877300"/>
              <a:ext cx="2043343" cy="156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22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465DC-7155-083D-7747-1ECD16B8EF2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3B598-FCB4-0CA8-A000-6F3393B7CF4E}"/>
              </a:ext>
            </a:extLst>
          </p:cNvPr>
          <p:cNvSpPr txBox="1"/>
          <p:nvPr/>
        </p:nvSpPr>
        <p:spPr>
          <a:xfrm>
            <a:off x="899960" y="-25639"/>
            <a:ext cx="734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Tìm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hiểu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về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thực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16F71-A358-C054-1CB8-A7A5E69FA964}"/>
              </a:ext>
            </a:extLst>
          </p:cNvPr>
          <p:cNvSpPr txBox="1"/>
          <p:nvPr/>
        </p:nvSpPr>
        <p:spPr>
          <a:xfrm>
            <a:off x="286607" y="995772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Rễ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: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có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rễ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thật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hay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không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A02F-BB92-D4EE-B9D8-ACCD3D616FCB}"/>
              </a:ext>
            </a:extLst>
          </p:cNvPr>
          <p:cNvSpPr txBox="1"/>
          <p:nvPr/>
        </p:nvSpPr>
        <p:spPr>
          <a:xfrm>
            <a:off x="5977776" y="995772"/>
            <a:ext cx="297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Lá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: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hình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dạng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cách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sắp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xếp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lá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như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thế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nào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710A3-F024-7108-1602-3B8F316C3F91}"/>
              </a:ext>
            </a:extLst>
          </p:cNvPr>
          <p:cNvSpPr txBox="1"/>
          <p:nvPr/>
        </p:nvSpPr>
        <p:spPr>
          <a:xfrm>
            <a:off x="3184440" y="995772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: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gỗ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hay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cỏ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60767-D883-D319-9992-89C10C95399E}"/>
              </a:ext>
            </a:extLst>
          </p:cNvPr>
          <p:cNvSpPr txBox="1"/>
          <p:nvPr/>
        </p:nvSpPr>
        <p:spPr>
          <a:xfrm>
            <a:off x="4790799" y="3158136"/>
            <a:ext cx="3443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Cơ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quan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sinh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sản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: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bào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tử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hay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hoa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7B72D-1F60-0AC7-5660-AE5303D02CA7}"/>
              </a:ext>
            </a:extLst>
          </p:cNvPr>
          <p:cNvSpPr txBox="1"/>
          <p:nvPr/>
        </p:nvSpPr>
        <p:spPr>
          <a:xfrm>
            <a:off x="727014" y="3158136"/>
            <a:ext cx="3757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Hạt</a:t>
            </a:r>
            <a:r>
              <a:rPr lang="en-US" sz="1600" b="1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: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hạt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ở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trong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quả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hay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lộ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ra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ngoài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4EDA2-8C41-6B42-B1E6-53F7121BF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18" t="-4743" r="-4227" b="-567"/>
          <a:stretch/>
        </p:blipFill>
        <p:spPr>
          <a:xfrm>
            <a:off x="715863" y="1626027"/>
            <a:ext cx="735277" cy="1129174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04B18-5BCB-E390-5955-55BC0C797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866" t="-2050" r="-2612" b="-1017"/>
          <a:stretch/>
        </p:blipFill>
        <p:spPr>
          <a:xfrm>
            <a:off x="1673099" y="1626027"/>
            <a:ext cx="735277" cy="1129175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182A42-9B5F-09DB-8DB4-8C34624CF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1" y="1626027"/>
            <a:ext cx="735277" cy="1129174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15" name="Picture 12" descr="CÂY RAU MÁ">
            <a:extLst>
              <a:ext uri="{FF2B5EF4-FFF2-40B4-BE49-F238E27FC236}">
                <a16:creationId xmlns:a16="http://schemas.microsoft.com/office/drawing/2014/main" id="{DE7FA949-F4D5-C59C-9E92-452009EF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42" y="1626027"/>
            <a:ext cx="735277" cy="1129174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D4007D-9F24-568D-BC39-1C22B6AFBD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607" r="890" b="-14955"/>
          <a:stretch/>
        </p:blipFill>
        <p:spPr>
          <a:xfrm>
            <a:off x="2522566" y="3643090"/>
            <a:ext cx="735278" cy="1129174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7451F7-7C3E-D24F-B9A2-79CED6F0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7216" b="-17074"/>
          <a:stretch/>
        </p:blipFill>
        <p:spPr>
          <a:xfrm>
            <a:off x="1567733" y="3643090"/>
            <a:ext cx="735278" cy="1129174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651F2E-5F40-B718-8C32-A3B6B8AA8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388248" y="3840037"/>
            <a:ext cx="1129173" cy="735279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63BCF0-F84A-E655-890F-1CE7DB3CE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2966" b="-8463"/>
          <a:stretch/>
        </p:blipFill>
        <p:spPr>
          <a:xfrm>
            <a:off x="6540028" y="3642701"/>
            <a:ext cx="735278" cy="1129562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73826CD-B090-6DFD-577D-9AE7F0453134}"/>
              </a:ext>
            </a:extLst>
          </p:cNvPr>
          <p:cNvGrpSpPr/>
          <p:nvPr/>
        </p:nvGrpSpPr>
        <p:grpSpPr>
          <a:xfrm>
            <a:off x="6103011" y="1626027"/>
            <a:ext cx="2684999" cy="1129174"/>
            <a:chOff x="6103011" y="1626027"/>
            <a:chExt cx="2684999" cy="1129174"/>
          </a:xfrm>
        </p:grpSpPr>
        <p:pic>
          <p:nvPicPr>
            <p:cNvPr id="1026" name="Picture 2" descr="Hình bên nêu cách xếp lá trên thân và cành lần lượt là:">
              <a:extLst>
                <a:ext uri="{FF2B5EF4-FFF2-40B4-BE49-F238E27FC236}">
                  <a16:creationId xmlns:a16="http://schemas.microsoft.com/office/drawing/2014/main" id="{9938C272-14FC-924F-C56E-2CD8A3A01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" t="1153" r="62492" b="16834"/>
            <a:stretch/>
          </p:blipFill>
          <p:spPr bwMode="auto">
            <a:xfrm>
              <a:off x="6113235" y="1806878"/>
              <a:ext cx="716743" cy="83611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B848F8-2AE8-834B-161A-1CEFA39461A9}"/>
                </a:ext>
              </a:extLst>
            </p:cNvPr>
            <p:cNvSpPr/>
            <p:nvPr/>
          </p:nvSpPr>
          <p:spPr>
            <a:xfrm>
              <a:off x="6103011" y="1626027"/>
              <a:ext cx="735277" cy="1129174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ình bên nêu cách xếp lá trên thân và cành lần lượt là:">
              <a:extLst>
                <a:ext uri="{FF2B5EF4-FFF2-40B4-BE49-F238E27FC236}">
                  <a16:creationId xmlns:a16="http://schemas.microsoft.com/office/drawing/2014/main" id="{542FF639-08EC-B16B-4F2B-50095991BE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9" r="31180" b="22144"/>
            <a:stretch/>
          </p:blipFill>
          <p:spPr bwMode="auto">
            <a:xfrm>
              <a:off x="7060979" y="1712122"/>
              <a:ext cx="735277" cy="956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ình bên nêu cách xếp lá trên thân và cành lần lượt là:">
              <a:extLst>
                <a:ext uri="{FF2B5EF4-FFF2-40B4-BE49-F238E27FC236}">
                  <a16:creationId xmlns:a16="http://schemas.microsoft.com/office/drawing/2014/main" id="{F12245B4-B63D-DF79-5D0F-3452D37E4D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2" b="22144"/>
            <a:stretch/>
          </p:blipFill>
          <p:spPr bwMode="auto">
            <a:xfrm>
              <a:off x="7986040" y="1663928"/>
              <a:ext cx="801970" cy="105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BE1C00-3FF9-98D8-27D6-45A5A2D5370F}"/>
                </a:ext>
              </a:extLst>
            </p:cNvPr>
            <p:cNvSpPr/>
            <p:nvPr/>
          </p:nvSpPr>
          <p:spPr>
            <a:xfrm>
              <a:off x="7061419" y="1626027"/>
              <a:ext cx="735277" cy="1129174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4C404B-FDF9-8AB4-9F44-FCAE119220B4}"/>
                </a:ext>
              </a:extLst>
            </p:cNvPr>
            <p:cNvSpPr/>
            <p:nvPr/>
          </p:nvSpPr>
          <p:spPr>
            <a:xfrm>
              <a:off x="8019387" y="1626027"/>
              <a:ext cx="735277" cy="1129174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014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465DC-7155-083D-7747-1ECD16B8EF2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3B598-FCB4-0CA8-A000-6F3393B7CF4E}"/>
              </a:ext>
            </a:extLst>
          </p:cNvPr>
          <p:cNvSpPr txBox="1"/>
          <p:nvPr/>
        </p:nvSpPr>
        <p:spPr>
          <a:xfrm>
            <a:off x="899960" y="-25639"/>
            <a:ext cx="734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Tìm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hiểu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về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thực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90C4C4-422D-6983-48B4-B5E0A093C44A}"/>
              </a:ext>
            </a:extLst>
          </p:cNvPr>
          <p:cNvGrpSpPr/>
          <p:nvPr/>
        </p:nvGrpSpPr>
        <p:grpSpPr>
          <a:xfrm>
            <a:off x="581886" y="1119499"/>
            <a:ext cx="7980227" cy="3636748"/>
            <a:chOff x="326285" y="924633"/>
            <a:chExt cx="8491430" cy="3942709"/>
          </a:xfrm>
          <a:solidFill>
            <a:schemeClr val="bg2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67796A-296E-7832-1266-7374E55DCE4F}"/>
                </a:ext>
              </a:extLst>
            </p:cNvPr>
            <p:cNvSpPr/>
            <p:nvPr/>
          </p:nvSpPr>
          <p:spPr>
            <a:xfrm>
              <a:off x="3819525" y="924633"/>
              <a:ext cx="1504950" cy="50540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vật</a:t>
              </a:r>
              <a:endParaRPr lang="en-US" sz="20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45E1C6-8828-54A0-27C0-C968373CE42E}"/>
                </a:ext>
              </a:extLst>
            </p:cNvPr>
            <p:cNvSpPr/>
            <p:nvPr/>
          </p:nvSpPr>
          <p:spPr>
            <a:xfrm>
              <a:off x="796949" y="1922516"/>
              <a:ext cx="2879923" cy="50540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xương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sống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E2772C-63ED-AD2F-C7E3-197092DC0EDA}"/>
                </a:ext>
              </a:extLst>
            </p:cNvPr>
            <p:cNvSpPr/>
            <p:nvPr/>
          </p:nvSpPr>
          <p:spPr>
            <a:xfrm>
              <a:off x="5470828" y="1917170"/>
              <a:ext cx="2879923" cy="50540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xương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sống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3F496A-8EA7-F37D-3023-5DA336E4BC40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572000" y="1430040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50F5C5-027D-B646-6086-8C966CA65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7026" y="1673367"/>
              <a:ext cx="4677574" cy="0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504702-3CD9-607C-0ACC-E3275089A7AA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2236911" y="1673367"/>
              <a:ext cx="0" cy="249149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C3C0061-22C2-4F5C-4BD1-6EE7571FC808}"/>
                </a:ext>
              </a:extLst>
            </p:cNvPr>
            <p:cNvCxnSpPr>
              <a:cxnSpLocks/>
            </p:cNvCxnSpPr>
            <p:nvPr/>
          </p:nvCxnSpPr>
          <p:spPr>
            <a:xfrm>
              <a:off x="6910789" y="1679189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3C3D0D-02F9-40D0-DAB9-28C964993175}"/>
                </a:ext>
              </a:extLst>
            </p:cNvPr>
            <p:cNvSpPr/>
            <p:nvPr/>
          </p:nvSpPr>
          <p:spPr>
            <a:xfrm>
              <a:off x="326285" y="2920407"/>
              <a:ext cx="917774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Ruột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khoang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475721-1A7F-61C8-0CA8-B192E54E2E9E}"/>
                </a:ext>
              </a:extLst>
            </p:cNvPr>
            <p:cNvSpPr/>
            <p:nvPr/>
          </p:nvSpPr>
          <p:spPr>
            <a:xfrm>
              <a:off x="1423778" y="2920410"/>
              <a:ext cx="813133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giun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886BFB-D668-6DF9-2BE1-31C1BFB2BD2A}"/>
                </a:ext>
              </a:extLst>
            </p:cNvPr>
            <p:cNvSpPr/>
            <p:nvPr/>
          </p:nvSpPr>
          <p:spPr>
            <a:xfrm>
              <a:off x="2416630" y="2920404"/>
              <a:ext cx="714377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Thân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mềm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55335D-683F-8689-E92B-B9AE9E90948A}"/>
                </a:ext>
              </a:extLst>
            </p:cNvPr>
            <p:cNvSpPr/>
            <p:nvPr/>
          </p:nvSpPr>
          <p:spPr>
            <a:xfrm>
              <a:off x="3313964" y="2920410"/>
              <a:ext cx="714376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Chân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khớp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0353D-EC66-75AA-F4B9-098105881EF2}"/>
                </a:ext>
              </a:extLst>
            </p:cNvPr>
            <p:cNvSpPr/>
            <p:nvPr/>
          </p:nvSpPr>
          <p:spPr>
            <a:xfrm>
              <a:off x="691337" y="4241849"/>
              <a:ext cx="630200" cy="62548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Giun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dẹp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A66B59-179D-664A-5A00-D41FA5DC9736}"/>
                </a:ext>
              </a:extLst>
            </p:cNvPr>
            <p:cNvSpPr/>
            <p:nvPr/>
          </p:nvSpPr>
          <p:spPr>
            <a:xfrm>
              <a:off x="2342088" y="4241850"/>
              <a:ext cx="630200" cy="62548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Giun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đốt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6BF2C2-C12A-3102-3358-4B2C579B9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735" y="2671250"/>
              <a:ext cx="2894137" cy="0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983705E-1F29-B701-3DBB-1639ECA37C93}"/>
                </a:ext>
              </a:extLst>
            </p:cNvPr>
            <p:cNvCxnSpPr>
              <a:cxnSpLocks/>
            </p:cNvCxnSpPr>
            <p:nvPr/>
          </p:nvCxnSpPr>
          <p:spPr>
            <a:xfrm>
              <a:off x="787473" y="2674191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9A2E01-0E36-D66B-2D31-1F9C9E02CB23}"/>
                </a:ext>
              </a:extLst>
            </p:cNvPr>
            <p:cNvCxnSpPr>
              <a:cxnSpLocks/>
            </p:cNvCxnSpPr>
            <p:nvPr/>
          </p:nvCxnSpPr>
          <p:spPr>
            <a:xfrm>
              <a:off x="1830343" y="2671250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F2A5A0-932C-5BDC-2BB2-DA4CDE9AE62F}"/>
                </a:ext>
              </a:extLst>
            </p:cNvPr>
            <p:cNvCxnSpPr>
              <a:cxnSpLocks/>
            </p:cNvCxnSpPr>
            <p:nvPr/>
          </p:nvCxnSpPr>
          <p:spPr>
            <a:xfrm>
              <a:off x="2773818" y="2672345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8D630D-A59B-A276-A202-3ACA87F9FBA5}"/>
                </a:ext>
              </a:extLst>
            </p:cNvPr>
            <p:cNvCxnSpPr>
              <a:cxnSpLocks/>
            </p:cNvCxnSpPr>
            <p:nvPr/>
          </p:nvCxnSpPr>
          <p:spPr>
            <a:xfrm>
              <a:off x="3669180" y="2674191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225936-668C-16B1-CBED-9EEC0FFE1AE4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1830342" y="3749375"/>
              <a:ext cx="3" cy="492480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FA1026-56C4-E5F5-DD69-DCE1A0189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378" y="4002970"/>
              <a:ext cx="1653371" cy="0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620D7B-C1A1-23E4-3226-4CD00534071F}"/>
                </a:ext>
              </a:extLst>
            </p:cNvPr>
            <p:cNvSpPr/>
            <p:nvPr/>
          </p:nvSpPr>
          <p:spPr>
            <a:xfrm>
              <a:off x="1515299" y="4241855"/>
              <a:ext cx="630200" cy="62548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Giun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tròn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4681DE-4AE5-6DE9-D1EC-666367BD46AF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98" y="4002970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46F06C-1DC6-DD27-B60E-59A0193C6BAD}"/>
                </a:ext>
              </a:extLst>
            </p:cNvPr>
            <p:cNvCxnSpPr>
              <a:cxnSpLocks/>
            </p:cNvCxnSpPr>
            <p:nvPr/>
          </p:nvCxnSpPr>
          <p:spPr>
            <a:xfrm>
              <a:off x="2652749" y="3998235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0E3B623-E958-F9D5-00B3-5A308D101C19}"/>
                </a:ext>
              </a:extLst>
            </p:cNvPr>
            <p:cNvCxnSpPr>
              <a:cxnSpLocks/>
            </p:cNvCxnSpPr>
            <p:nvPr/>
          </p:nvCxnSpPr>
          <p:spPr>
            <a:xfrm>
              <a:off x="2236910" y="2427923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FBD806-7826-632A-2EA9-9F9F97242379}"/>
                </a:ext>
              </a:extLst>
            </p:cNvPr>
            <p:cNvSpPr/>
            <p:nvPr/>
          </p:nvSpPr>
          <p:spPr>
            <a:xfrm>
              <a:off x="4864169" y="2920410"/>
              <a:ext cx="595313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5C2957-BDD5-0EDE-F6BF-9A46447C56A8}"/>
                </a:ext>
              </a:extLst>
            </p:cNvPr>
            <p:cNvSpPr/>
            <p:nvPr/>
          </p:nvSpPr>
          <p:spPr>
            <a:xfrm>
              <a:off x="6616389" y="2920403"/>
              <a:ext cx="588802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Bò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sát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9007C0-B723-7262-36D7-4CE927B6E040}"/>
                </a:ext>
              </a:extLst>
            </p:cNvPr>
            <p:cNvSpPr/>
            <p:nvPr/>
          </p:nvSpPr>
          <p:spPr>
            <a:xfrm>
              <a:off x="5640266" y="2920410"/>
              <a:ext cx="795339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Lưỡng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cư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1EA60B3-EECA-7B00-0ABF-12C12F9DE0AD}"/>
                </a:ext>
              </a:extLst>
            </p:cNvPr>
            <p:cNvSpPr/>
            <p:nvPr/>
          </p:nvSpPr>
          <p:spPr>
            <a:xfrm>
              <a:off x="7385975" y="2920410"/>
              <a:ext cx="714376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Chim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AA8253-2BDE-C1E0-B219-DD75FCEA810E}"/>
                </a:ext>
              </a:extLst>
            </p:cNvPr>
            <p:cNvSpPr/>
            <p:nvPr/>
          </p:nvSpPr>
          <p:spPr>
            <a:xfrm>
              <a:off x="8255739" y="2920410"/>
              <a:ext cx="561976" cy="82896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Thú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8C2801-28E6-D51A-7B89-25353A4559C5}"/>
                </a:ext>
              </a:extLst>
            </p:cNvPr>
            <p:cNvSpPr/>
            <p:nvPr/>
          </p:nvSpPr>
          <p:spPr>
            <a:xfrm>
              <a:off x="4572000" y="4241855"/>
              <a:ext cx="603791" cy="62548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sụn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56049D-516F-B1D9-02E5-2211D6877D59}"/>
                </a:ext>
              </a:extLst>
            </p:cNvPr>
            <p:cNvSpPr/>
            <p:nvPr/>
          </p:nvSpPr>
          <p:spPr>
            <a:xfrm>
              <a:off x="5394406" y="4241848"/>
              <a:ext cx="794951" cy="625487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15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xương</a:t>
              </a:r>
              <a:endParaRPr lang="en-US" sz="15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BDBB31-D795-7135-7206-1AF98CCF1254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6910790" y="2422577"/>
              <a:ext cx="0" cy="497826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30E78B-BD5E-D720-87B7-EA0879F73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1825" y="2671248"/>
              <a:ext cx="3374902" cy="2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EA1905F-46EC-C80B-F44A-C750A8D55C73}"/>
                </a:ext>
              </a:extLst>
            </p:cNvPr>
            <p:cNvCxnSpPr>
              <a:cxnSpLocks/>
            </p:cNvCxnSpPr>
            <p:nvPr/>
          </p:nvCxnSpPr>
          <p:spPr>
            <a:xfrm>
              <a:off x="5162715" y="2671249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CD9B998-C056-9CAC-7E61-67C8BF0D29F2}"/>
                </a:ext>
              </a:extLst>
            </p:cNvPr>
            <p:cNvCxnSpPr>
              <a:cxnSpLocks/>
            </p:cNvCxnSpPr>
            <p:nvPr/>
          </p:nvCxnSpPr>
          <p:spPr>
            <a:xfrm>
              <a:off x="6038718" y="2671248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6F7FB1D-0C93-6614-931B-DFA796C8BD94}"/>
                </a:ext>
              </a:extLst>
            </p:cNvPr>
            <p:cNvCxnSpPr>
              <a:cxnSpLocks/>
            </p:cNvCxnSpPr>
            <p:nvPr/>
          </p:nvCxnSpPr>
          <p:spPr>
            <a:xfrm>
              <a:off x="7743163" y="2672345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06F2D43-3EF7-67B1-F042-1D8FB24C7427}"/>
                </a:ext>
              </a:extLst>
            </p:cNvPr>
            <p:cNvCxnSpPr>
              <a:cxnSpLocks/>
            </p:cNvCxnSpPr>
            <p:nvPr/>
          </p:nvCxnSpPr>
          <p:spPr>
            <a:xfrm>
              <a:off x="8536727" y="2672345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F918F18-9560-BA24-7A02-04730B3C2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5960" y="3749375"/>
              <a:ext cx="3" cy="253595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D3326D0-AF05-ECC2-CA08-90E973098D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6526" y="3998235"/>
              <a:ext cx="918519" cy="0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F0C156-0451-FECD-061E-F059961D6A97}"/>
                </a:ext>
              </a:extLst>
            </p:cNvPr>
            <p:cNvCxnSpPr>
              <a:cxnSpLocks/>
            </p:cNvCxnSpPr>
            <p:nvPr/>
          </p:nvCxnSpPr>
          <p:spPr>
            <a:xfrm>
              <a:off x="4876526" y="4002970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27EBF0-ADDD-C25B-563C-E8B5943E71E6}"/>
                </a:ext>
              </a:extLst>
            </p:cNvPr>
            <p:cNvCxnSpPr>
              <a:cxnSpLocks/>
            </p:cNvCxnSpPr>
            <p:nvPr/>
          </p:nvCxnSpPr>
          <p:spPr>
            <a:xfrm>
              <a:off x="5790926" y="3998528"/>
              <a:ext cx="0" cy="243327"/>
            </a:xfrm>
            <a:prstGeom prst="lin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99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465DC-7155-083D-7747-1ECD16B8EF2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3B598-FCB4-0CA8-A000-6F3393B7CF4E}"/>
              </a:ext>
            </a:extLst>
          </p:cNvPr>
          <p:cNvSpPr txBox="1"/>
          <p:nvPr/>
        </p:nvSpPr>
        <p:spPr>
          <a:xfrm>
            <a:off x="2821438" y="-34184"/>
            <a:ext cx="350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Thu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hoạch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4" name="Picture 18" descr="Chuột rời nơi ẩn náu trên toàn thế giới - Báo Người lao động">
            <a:extLst>
              <a:ext uri="{FF2B5EF4-FFF2-40B4-BE49-F238E27FC236}">
                <a16:creationId xmlns:a16="http://schemas.microsoft.com/office/drawing/2014/main" id="{2253AECA-8BE1-01E9-DD03-7A617A1F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335">
            <a:off x="469325" y="1272001"/>
            <a:ext cx="1681954" cy="11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Cách đối phó với sự xâm nhập của ốc sên vào nhà | Cleanipedia">
            <a:extLst>
              <a:ext uri="{FF2B5EF4-FFF2-40B4-BE49-F238E27FC236}">
                <a16:creationId xmlns:a16="http://schemas.microsoft.com/office/drawing/2014/main" id="{E7FCB06E-5EE7-61D2-8058-93BEB0C8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783">
            <a:off x="2611754" y="1290996"/>
            <a:ext cx="1682496" cy="11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ả đàn kiến đang tha mồi về tổ (Dàn ý + 6 mẫu) - Tập làm văn lớp 4">
            <a:extLst>
              <a:ext uri="{FF2B5EF4-FFF2-40B4-BE49-F238E27FC236}">
                <a16:creationId xmlns:a16="http://schemas.microsoft.com/office/drawing/2014/main" id="{16BF0B26-02FD-78ED-DD84-FFA9FC6D6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6"/>
          <a:stretch/>
        </p:blipFill>
        <p:spPr bwMode="auto">
          <a:xfrm rot="21223957">
            <a:off x="4748373" y="1305006"/>
            <a:ext cx="1681954" cy="11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Những điều bạn chưa biết về giun đất đối với sức khỏe con người">
            <a:extLst>
              <a:ext uri="{FF2B5EF4-FFF2-40B4-BE49-F238E27FC236}">
                <a16:creationId xmlns:a16="http://schemas.microsoft.com/office/drawing/2014/main" id="{B2D6E1D8-1392-E449-88D6-97E54DD6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061">
            <a:off x="6944397" y="1308761"/>
            <a:ext cx="1681954" cy="11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Mơ thấy chim sẻ có điềm báo gì và đánh con số nào?">
            <a:extLst>
              <a:ext uri="{FF2B5EF4-FFF2-40B4-BE49-F238E27FC236}">
                <a16:creationId xmlns:a16="http://schemas.microsoft.com/office/drawing/2014/main" id="{442D65C4-2BF7-1BC1-2790-8D1AE3EAD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r="1276" b="11517"/>
          <a:stretch/>
        </p:blipFill>
        <p:spPr bwMode="auto">
          <a:xfrm rot="482628">
            <a:off x="507682" y="3107251"/>
            <a:ext cx="1681954" cy="11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Thịt cóc không bổ dưỡng như bạn nghĩ">
            <a:extLst>
              <a:ext uri="{FF2B5EF4-FFF2-40B4-BE49-F238E27FC236}">
                <a16:creationId xmlns:a16="http://schemas.microsoft.com/office/drawing/2014/main" id="{2CF27127-39B4-F59F-3306-5F178C1D0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57">
            <a:off x="2639798" y="3140105"/>
            <a:ext cx="1681954" cy="11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" descr="Thằn lằn bóng đuôi dài – Wikipedia tiếng Việt">
            <a:extLst>
              <a:ext uri="{FF2B5EF4-FFF2-40B4-BE49-F238E27FC236}">
                <a16:creationId xmlns:a16="http://schemas.microsoft.com/office/drawing/2014/main" id="{AA18B9B4-B901-DB4D-374D-5340E2800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3367"/>
          <a:stretch/>
        </p:blipFill>
        <p:spPr bwMode="auto">
          <a:xfrm rot="427557">
            <a:off x="4849993" y="3155787"/>
            <a:ext cx="1681954" cy="11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Tham quan trại CÁ VÀNG bậc nhất Việt Nam | Vietnam Goldfish Farm | Tin Tức  về các loại cá vàng ở việt nam – Thị Trấn Thú Cưng">
            <a:extLst>
              <a:ext uri="{FF2B5EF4-FFF2-40B4-BE49-F238E27FC236}">
                <a16:creationId xmlns:a16="http://schemas.microsoft.com/office/drawing/2014/main" id="{15F97972-830D-C936-3F03-904A69099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3346" r="10669" b="11234"/>
          <a:stretch/>
        </p:blipFill>
        <p:spPr bwMode="auto">
          <a:xfrm rot="21299372">
            <a:off x="6968879" y="3162619"/>
            <a:ext cx="1681954" cy="11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11AABB-8F1E-90C7-BEAA-68DBC8A00F04}"/>
              </a:ext>
            </a:extLst>
          </p:cNvPr>
          <p:cNvSpPr txBox="1"/>
          <p:nvPr/>
        </p:nvSpPr>
        <p:spPr>
          <a:xfrm rot="21280516">
            <a:off x="942528" y="2461227"/>
            <a:ext cx="859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Chuột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1E3E26-2678-94EA-3105-C90808D4CC62}"/>
              </a:ext>
            </a:extLst>
          </p:cNvPr>
          <p:cNvSpPr txBox="1"/>
          <p:nvPr/>
        </p:nvSpPr>
        <p:spPr>
          <a:xfrm rot="436676">
            <a:off x="2951894" y="2448760"/>
            <a:ext cx="927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Ốc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sên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578E6-0AAC-7A36-91DE-6B62769C46AD}"/>
              </a:ext>
            </a:extLst>
          </p:cNvPr>
          <p:cNvSpPr txBox="1"/>
          <p:nvPr/>
        </p:nvSpPr>
        <p:spPr>
          <a:xfrm rot="21243739">
            <a:off x="5391417" y="2453525"/>
            <a:ext cx="625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Kiến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0E303-C3DA-6E40-88DD-768EF2228E74}"/>
              </a:ext>
            </a:extLst>
          </p:cNvPr>
          <p:cNvSpPr txBox="1"/>
          <p:nvPr/>
        </p:nvSpPr>
        <p:spPr>
          <a:xfrm rot="503540">
            <a:off x="7140042" y="2478437"/>
            <a:ext cx="1089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đất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716E3-2A39-69C3-C72D-F4732FDA549B}"/>
              </a:ext>
            </a:extLst>
          </p:cNvPr>
          <p:cNvSpPr txBox="1"/>
          <p:nvPr/>
        </p:nvSpPr>
        <p:spPr>
          <a:xfrm rot="480686">
            <a:off x="728054" y="4267318"/>
            <a:ext cx="1038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Chim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sẻ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4E98C4-D0C1-2FD0-2BC8-9102B049B035}"/>
              </a:ext>
            </a:extLst>
          </p:cNvPr>
          <p:cNvSpPr txBox="1"/>
          <p:nvPr/>
        </p:nvSpPr>
        <p:spPr>
          <a:xfrm rot="21211346">
            <a:off x="3045160" y="4325304"/>
            <a:ext cx="1089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Cóc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16737-A88A-D8A1-C711-89511B0AE92E}"/>
              </a:ext>
            </a:extLst>
          </p:cNvPr>
          <p:cNvSpPr txBox="1"/>
          <p:nvPr/>
        </p:nvSpPr>
        <p:spPr>
          <a:xfrm rot="400755">
            <a:off x="5027360" y="4305439"/>
            <a:ext cx="1089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Thằn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lằn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7A555D-7E76-A343-A6B8-A3E238F3ADC7}"/>
              </a:ext>
            </a:extLst>
          </p:cNvPr>
          <p:cNvSpPr txBox="1"/>
          <p:nvPr/>
        </p:nvSpPr>
        <p:spPr>
          <a:xfrm rot="21267052">
            <a:off x="7369652" y="4338240"/>
            <a:ext cx="1089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Cá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pic>
        <p:nvPicPr>
          <p:cNvPr id="20" name="Picture 36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9E7F2BC2-7CE1-CE8C-7EE5-1FBB995B7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3" r="75775" b="18515"/>
          <a:stretch/>
        </p:blipFill>
        <p:spPr bwMode="auto">
          <a:xfrm>
            <a:off x="1124501" y="1089189"/>
            <a:ext cx="249103" cy="30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8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3B4DADD4-E5D9-4DAF-BCFB-03FC11C3F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6" t="21812" r="52246" b="19738"/>
          <a:stretch/>
        </p:blipFill>
        <p:spPr bwMode="auto">
          <a:xfrm>
            <a:off x="3479554" y="1146055"/>
            <a:ext cx="241608" cy="3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0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FA6DAD21-8A1B-EFD9-6DF6-8F80B386B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4" t="20568" r="26628" b="19738"/>
          <a:stretch/>
        </p:blipFill>
        <p:spPr bwMode="auto">
          <a:xfrm>
            <a:off x="5402932" y="1143113"/>
            <a:ext cx="229695" cy="29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2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C6017F81-41AE-2FF5-0C27-94FA6787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1" t="21812" b="19738"/>
          <a:stretch/>
        </p:blipFill>
        <p:spPr bwMode="auto">
          <a:xfrm>
            <a:off x="5690611" y="3021790"/>
            <a:ext cx="219615" cy="27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2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536669B4-B49C-2075-EE0B-7282F7719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1" t="21812" b="19738"/>
          <a:stretch/>
        </p:blipFill>
        <p:spPr bwMode="auto">
          <a:xfrm>
            <a:off x="7770694" y="1087148"/>
            <a:ext cx="248805" cy="31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0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2F356D2A-0D2F-03F1-5D78-15FC2CB4F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4" t="20568" r="26628" b="19738"/>
          <a:stretch/>
        </p:blipFill>
        <p:spPr bwMode="auto">
          <a:xfrm>
            <a:off x="3369222" y="2995344"/>
            <a:ext cx="220663" cy="2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08313F89-8B43-AD96-D6F1-7593E253A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6" t="21812" r="52246" b="19738"/>
          <a:stretch/>
        </p:blipFill>
        <p:spPr bwMode="auto">
          <a:xfrm>
            <a:off x="1465360" y="2947765"/>
            <a:ext cx="220664" cy="2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Ghim Đinh Tập Tin Đính Kèm - Miễn Phí vector hình ảnh trên Pixabay">
            <a:extLst>
              <a:ext uri="{FF2B5EF4-FFF2-40B4-BE49-F238E27FC236}">
                <a16:creationId xmlns:a16="http://schemas.microsoft.com/office/drawing/2014/main" id="{DAC7374D-FDA6-5618-E5B8-439D0FE92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3" r="75775" b="18515"/>
          <a:stretch/>
        </p:blipFill>
        <p:spPr bwMode="auto">
          <a:xfrm>
            <a:off x="7580879" y="2989387"/>
            <a:ext cx="228977" cy="2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465DC-7155-083D-7747-1ECD16B8EF2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F4928-4223-6C6E-4200-F3EC53FCFFA1}"/>
              </a:ext>
            </a:extLst>
          </p:cNvPr>
          <p:cNvSpPr txBox="1"/>
          <p:nvPr/>
        </p:nvSpPr>
        <p:spPr>
          <a:xfrm>
            <a:off x="2821438" y="-34184"/>
            <a:ext cx="350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Thu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hoạch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245144DD-0112-7D22-1C24-F1FE6248B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86347"/>
              </p:ext>
            </p:extLst>
          </p:nvPr>
        </p:nvGraphicFramePr>
        <p:xfrm>
          <a:off x="438310" y="1291850"/>
          <a:ext cx="8267380" cy="3335640"/>
        </p:xfrm>
        <a:graphic>
          <a:graphicData uri="http://schemas.openxmlformats.org/drawingml/2006/table">
            <a:tbl>
              <a:tblPr firstRow="1" bandRow="1">
                <a:tableStyleId>{BB1A887C-BCD8-4DD1-910E-75A35863D360}</a:tableStyleId>
              </a:tblPr>
              <a:tblGrid>
                <a:gridCol w="1021565">
                  <a:extLst>
                    <a:ext uri="{9D8B030D-6E8A-4147-A177-3AD203B41FA5}">
                      <a16:colId xmlns:a16="http://schemas.microsoft.com/office/drawing/2014/main" val="2451855509"/>
                    </a:ext>
                  </a:extLst>
                </a:gridCol>
                <a:gridCol w="1319539">
                  <a:extLst>
                    <a:ext uri="{9D8B030D-6E8A-4147-A177-3AD203B41FA5}">
                      <a16:colId xmlns:a16="http://schemas.microsoft.com/office/drawing/2014/main" val="4219858899"/>
                    </a:ext>
                  </a:extLst>
                </a:gridCol>
                <a:gridCol w="927904">
                  <a:extLst>
                    <a:ext uri="{9D8B030D-6E8A-4147-A177-3AD203B41FA5}">
                      <a16:colId xmlns:a16="http://schemas.microsoft.com/office/drawing/2014/main" val="440996460"/>
                    </a:ext>
                  </a:extLst>
                </a:gridCol>
                <a:gridCol w="1006970">
                  <a:extLst>
                    <a:ext uri="{9D8B030D-6E8A-4147-A177-3AD203B41FA5}">
                      <a16:colId xmlns:a16="http://schemas.microsoft.com/office/drawing/2014/main" val="3616454359"/>
                    </a:ext>
                  </a:extLst>
                </a:gridCol>
                <a:gridCol w="1021565">
                  <a:extLst>
                    <a:ext uri="{9D8B030D-6E8A-4147-A177-3AD203B41FA5}">
                      <a16:colId xmlns:a16="http://schemas.microsoft.com/office/drawing/2014/main" val="2617892427"/>
                    </a:ext>
                  </a:extLst>
                </a:gridCol>
                <a:gridCol w="1211284">
                  <a:extLst>
                    <a:ext uri="{9D8B030D-6E8A-4147-A177-3AD203B41FA5}">
                      <a16:colId xmlns:a16="http://schemas.microsoft.com/office/drawing/2014/main" val="4077251962"/>
                    </a:ext>
                  </a:extLst>
                </a:gridCol>
                <a:gridCol w="1758553">
                  <a:extLst>
                    <a:ext uri="{9D8B030D-6E8A-4147-A177-3AD203B41FA5}">
                      <a16:colId xmlns:a16="http://schemas.microsoft.com/office/drawing/2014/main" val="955512744"/>
                    </a:ext>
                  </a:extLst>
                </a:gridCol>
              </a:tblGrid>
              <a:tr h="337511"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Tên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Môi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trường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sống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Đặc</a:t>
                      </a:r>
                      <a:r>
                        <a:rPr lang="en-US" sz="16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6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điểm</a:t>
                      </a:r>
                      <a:endParaRPr lang="en-US" sz="16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Vị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trí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phân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loại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Vai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trò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628552"/>
                  </a:ext>
                </a:extLst>
              </a:tr>
              <a:tr h="4607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Rễ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Thân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Cơ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quan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sinh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sản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53436"/>
                  </a:ext>
                </a:extLst>
              </a:tr>
              <a:tr h="5900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r>
                        <a:rPr lang="en-US" sz="16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rêu</a:t>
                      </a:r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06524"/>
                  </a:ext>
                </a:extLst>
              </a:tr>
              <a:tr h="5900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r>
                        <a:rPr lang="en-US" sz="16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cỏ</a:t>
                      </a:r>
                      <a:r>
                        <a:rPr lang="en-US" sz="16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bợ</a:t>
                      </a:r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354174"/>
                  </a:ext>
                </a:extLst>
              </a:tr>
              <a:tr h="5900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r>
                        <a:rPr lang="en-US" sz="16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thông</a:t>
                      </a:r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083388"/>
                  </a:ext>
                </a:extLst>
              </a:tr>
              <a:tr h="5900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Cây</a:t>
                      </a:r>
                      <a:r>
                        <a:rPr lang="en-US" sz="16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6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đào</a:t>
                      </a:r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4207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376478-3D09-AD76-1C8E-2F9ED489B47B}"/>
              </a:ext>
            </a:extLst>
          </p:cNvPr>
          <p:cNvSpPr txBox="1"/>
          <p:nvPr/>
        </p:nvSpPr>
        <p:spPr>
          <a:xfrm>
            <a:off x="1458121" y="2271102"/>
            <a:ext cx="132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Nơi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ẩm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ướt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ít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ánh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sáng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1310-90B2-1507-E734-353C3CFC14B0}"/>
              </a:ext>
            </a:extLst>
          </p:cNvPr>
          <p:cNvSpPr txBox="1"/>
          <p:nvPr/>
        </p:nvSpPr>
        <p:spPr>
          <a:xfrm>
            <a:off x="2742969" y="2389232"/>
            <a:ext cx="88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Rễ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giả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05462-782A-0F14-B22B-4EB1611ABADD}"/>
              </a:ext>
            </a:extLst>
          </p:cNvPr>
          <p:cNvSpPr txBox="1"/>
          <p:nvPr/>
        </p:nvSpPr>
        <p:spPr>
          <a:xfrm>
            <a:off x="4793005" y="2389232"/>
            <a:ext cx="83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Bào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tử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3EB72-6988-202F-C0D6-E2C341E7AAB5}"/>
              </a:ext>
            </a:extLst>
          </p:cNvPr>
          <p:cNvSpPr txBox="1"/>
          <p:nvPr/>
        </p:nvSpPr>
        <p:spPr>
          <a:xfrm>
            <a:off x="3723655" y="2393469"/>
            <a:ext cx="97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cỏ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808A7-11E1-1C61-1DBA-2526269B062B}"/>
              </a:ext>
            </a:extLst>
          </p:cNvPr>
          <p:cNvSpPr txBox="1"/>
          <p:nvPr/>
        </p:nvSpPr>
        <p:spPr>
          <a:xfrm>
            <a:off x="5714669" y="2385583"/>
            <a:ext cx="125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Ngành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Rêu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DE66E-B3B7-C004-07B5-3101834B68D5}"/>
              </a:ext>
            </a:extLst>
          </p:cNvPr>
          <p:cNvSpPr txBox="1"/>
          <p:nvPr/>
        </p:nvSpPr>
        <p:spPr>
          <a:xfrm>
            <a:off x="7118437" y="2385583"/>
            <a:ext cx="138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Trang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trí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614F7-72EA-8CFF-F606-E1EE75C55DD4}"/>
              </a:ext>
            </a:extLst>
          </p:cNvPr>
          <p:cNvSpPr txBox="1"/>
          <p:nvPr/>
        </p:nvSpPr>
        <p:spPr>
          <a:xfrm>
            <a:off x="1440015" y="2984755"/>
            <a:ext cx="1363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Nơi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ẩm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mát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E30C7-8D02-DA0E-D263-014F11E41CA1}"/>
              </a:ext>
            </a:extLst>
          </p:cNvPr>
          <p:cNvSpPr txBox="1"/>
          <p:nvPr/>
        </p:nvSpPr>
        <p:spPr>
          <a:xfrm>
            <a:off x="1553214" y="3452187"/>
            <a:ext cx="113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Sống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trên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cạn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4754BF-F840-4CF1-E950-DD425861A939}"/>
              </a:ext>
            </a:extLst>
          </p:cNvPr>
          <p:cNvSpPr txBox="1"/>
          <p:nvPr/>
        </p:nvSpPr>
        <p:spPr>
          <a:xfrm>
            <a:off x="1587900" y="4036962"/>
            <a:ext cx="106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Sống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trên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cạn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CF16D8-044E-2AA6-F060-15BEF4E0604D}"/>
              </a:ext>
            </a:extLst>
          </p:cNvPr>
          <p:cNvSpPr txBox="1"/>
          <p:nvPr/>
        </p:nvSpPr>
        <p:spPr>
          <a:xfrm>
            <a:off x="2800273" y="2984755"/>
            <a:ext cx="88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Rễ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thật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97294D-3A34-E09B-C683-A55C7B12EC26}"/>
              </a:ext>
            </a:extLst>
          </p:cNvPr>
          <p:cNvSpPr txBox="1"/>
          <p:nvPr/>
        </p:nvSpPr>
        <p:spPr>
          <a:xfrm>
            <a:off x="2797521" y="3571546"/>
            <a:ext cx="888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Rễ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thật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4D3E65-CD1D-DF4F-A7CA-CF75EC557B0E}"/>
              </a:ext>
            </a:extLst>
          </p:cNvPr>
          <p:cNvSpPr txBox="1"/>
          <p:nvPr/>
        </p:nvSpPr>
        <p:spPr>
          <a:xfrm>
            <a:off x="2784560" y="4158337"/>
            <a:ext cx="914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Rễ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thật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22B7C5-1A74-3DCB-FB2C-ABD74FFCDE93}"/>
              </a:ext>
            </a:extLst>
          </p:cNvPr>
          <p:cNvSpPr txBox="1"/>
          <p:nvPr/>
        </p:nvSpPr>
        <p:spPr>
          <a:xfrm>
            <a:off x="3718370" y="4158337"/>
            <a:ext cx="981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gỗ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A2DE8A-C1C6-0F6C-FE6C-AAA6C562F366}"/>
              </a:ext>
            </a:extLst>
          </p:cNvPr>
          <p:cNvSpPr txBox="1"/>
          <p:nvPr/>
        </p:nvSpPr>
        <p:spPr>
          <a:xfrm>
            <a:off x="4793004" y="2984755"/>
            <a:ext cx="83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Bào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tử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E25DCC-BE53-08C3-663E-CE46532107B6}"/>
              </a:ext>
            </a:extLst>
          </p:cNvPr>
          <p:cNvSpPr txBox="1"/>
          <p:nvPr/>
        </p:nvSpPr>
        <p:spPr>
          <a:xfrm>
            <a:off x="4914880" y="3571546"/>
            <a:ext cx="5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Nón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1EC64-F9BB-AE68-7833-2EF5E5945253}"/>
              </a:ext>
            </a:extLst>
          </p:cNvPr>
          <p:cNvSpPr txBox="1"/>
          <p:nvPr/>
        </p:nvSpPr>
        <p:spPr>
          <a:xfrm>
            <a:off x="4891096" y="4158337"/>
            <a:ext cx="637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Hoa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75826-08AA-380F-055B-143B10410D0D}"/>
              </a:ext>
            </a:extLst>
          </p:cNvPr>
          <p:cNvSpPr txBox="1"/>
          <p:nvPr/>
        </p:nvSpPr>
        <p:spPr>
          <a:xfrm>
            <a:off x="3711791" y="3571546"/>
            <a:ext cx="996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gỗ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3A48D-D29F-8B84-651F-DF672FD1806B}"/>
              </a:ext>
            </a:extLst>
          </p:cNvPr>
          <p:cNvSpPr txBox="1"/>
          <p:nvPr/>
        </p:nvSpPr>
        <p:spPr>
          <a:xfrm>
            <a:off x="3736354" y="2984755"/>
            <a:ext cx="95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cỏ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52C287-E2E2-4AB4-6874-5F98C57C5575}"/>
              </a:ext>
            </a:extLst>
          </p:cNvPr>
          <p:cNvSpPr txBox="1"/>
          <p:nvPr/>
        </p:nvSpPr>
        <p:spPr>
          <a:xfrm>
            <a:off x="5716444" y="2855877"/>
            <a:ext cx="1252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Ngành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Dương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xỉ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E257FD-0A3E-23AF-FFE3-A8CEABCDAC92}"/>
              </a:ext>
            </a:extLst>
          </p:cNvPr>
          <p:cNvSpPr txBox="1"/>
          <p:nvPr/>
        </p:nvSpPr>
        <p:spPr>
          <a:xfrm>
            <a:off x="5810210" y="3454487"/>
            <a:ext cx="1061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Ngành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Hạt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trần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81145B-5C14-92A7-C544-F19AA86CBD12}"/>
              </a:ext>
            </a:extLst>
          </p:cNvPr>
          <p:cNvSpPr txBox="1"/>
          <p:nvPr/>
        </p:nvSpPr>
        <p:spPr>
          <a:xfrm>
            <a:off x="5876643" y="4044441"/>
            <a:ext cx="9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Ngành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Hạt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kín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7BBF80-60A1-23D4-DF54-EDFA5713068B}"/>
              </a:ext>
            </a:extLst>
          </p:cNvPr>
          <p:cNvSpPr txBox="1"/>
          <p:nvPr/>
        </p:nvSpPr>
        <p:spPr>
          <a:xfrm>
            <a:off x="7118437" y="2978987"/>
            <a:ext cx="138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Chữa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bệnh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C598CD-2920-E54B-28FA-21063CBBB495}"/>
              </a:ext>
            </a:extLst>
          </p:cNvPr>
          <p:cNvSpPr txBox="1"/>
          <p:nvPr/>
        </p:nvSpPr>
        <p:spPr>
          <a:xfrm>
            <a:off x="7184516" y="4048488"/>
            <a:ext cx="125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cảnh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lấy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quả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47DFA4-2602-0755-1D0C-9AB2BA150233}"/>
              </a:ext>
            </a:extLst>
          </p:cNvPr>
          <p:cNvSpPr txBox="1"/>
          <p:nvPr/>
        </p:nvSpPr>
        <p:spPr>
          <a:xfrm>
            <a:off x="7153825" y="3453728"/>
            <a:ext cx="135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Chữa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bệnh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</a:p>
          <a:p>
            <a:pPr algn="ctr"/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sz="1600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cảnh</a:t>
            </a:r>
            <a:endParaRPr lang="en-US" sz="1600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39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FC9134-95AC-6F90-0452-D457E339D470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D5266-BF79-C70A-4AD6-7D668263FF53}"/>
              </a:ext>
            </a:extLst>
          </p:cNvPr>
          <p:cNvSpPr txBox="1"/>
          <p:nvPr/>
        </p:nvSpPr>
        <p:spPr>
          <a:xfrm>
            <a:off x="2821438" y="-34184"/>
            <a:ext cx="350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Thu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hoạch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graphicFrame>
        <p:nvGraphicFramePr>
          <p:cNvPr id="9" name="Table 15">
            <a:extLst>
              <a:ext uri="{FF2B5EF4-FFF2-40B4-BE49-F238E27FC236}">
                <a16:creationId xmlns:a16="http://schemas.microsoft.com/office/drawing/2014/main" id="{076630F2-D240-624C-CB06-1478BD01B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5678"/>
              </p:ext>
            </p:extLst>
          </p:nvPr>
        </p:nvGraphicFramePr>
        <p:xfrm>
          <a:off x="587752" y="1196841"/>
          <a:ext cx="7968496" cy="3594324"/>
        </p:xfrm>
        <a:graphic>
          <a:graphicData uri="http://schemas.openxmlformats.org/drawingml/2006/table">
            <a:tbl>
              <a:tblPr firstRow="1" bandRow="1">
                <a:tableStyleId>{BB1A887C-BCD8-4DD1-910E-75A35863D360}</a:tableStyleId>
              </a:tblPr>
              <a:tblGrid>
                <a:gridCol w="1291927">
                  <a:extLst>
                    <a:ext uri="{9D8B030D-6E8A-4147-A177-3AD203B41FA5}">
                      <a16:colId xmlns:a16="http://schemas.microsoft.com/office/drawing/2014/main" val="3723248672"/>
                    </a:ext>
                  </a:extLst>
                </a:gridCol>
                <a:gridCol w="1579561">
                  <a:extLst>
                    <a:ext uri="{9D8B030D-6E8A-4147-A177-3AD203B41FA5}">
                      <a16:colId xmlns:a16="http://schemas.microsoft.com/office/drawing/2014/main" val="4263775612"/>
                    </a:ext>
                  </a:extLst>
                </a:gridCol>
                <a:gridCol w="1930575">
                  <a:extLst>
                    <a:ext uri="{9D8B030D-6E8A-4147-A177-3AD203B41FA5}">
                      <a16:colId xmlns:a16="http://schemas.microsoft.com/office/drawing/2014/main" val="2274896675"/>
                    </a:ext>
                  </a:extLst>
                </a:gridCol>
                <a:gridCol w="1455244">
                  <a:extLst>
                    <a:ext uri="{9D8B030D-6E8A-4147-A177-3AD203B41FA5}">
                      <a16:colId xmlns:a16="http://schemas.microsoft.com/office/drawing/2014/main" val="1470258015"/>
                    </a:ext>
                  </a:extLst>
                </a:gridCol>
                <a:gridCol w="1711189">
                  <a:extLst>
                    <a:ext uri="{9D8B030D-6E8A-4147-A177-3AD203B41FA5}">
                      <a16:colId xmlns:a16="http://schemas.microsoft.com/office/drawing/2014/main" val="1551687599"/>
                    </a:ext>
                  </a:extLst>
                </a:gridCol>
              </a:tblGrid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Tên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động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vật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Môi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trường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sống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Đặc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điểm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hình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thái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nổi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bật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Vị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trí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phân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loại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Vai</a:t>
                      </a:r>
                      <a:r>
                        <a:rPr lang="en-US" sz="1700" b="1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b="1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trò</a:t>
                      </a:r>
                      <a:endParaRPr lang="en-US" sz="1700" b="1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340640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Giun</a:t>
                      </a:r>
                      <a:r>
                        <a:rPr lang="en-US" sz="17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đất</a:t>
                      </a:r>
                      <a:endParaRPr lang="en-US" sz="17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704787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Ốc</a:t>
                      </a:r>
                      <a:r>
                        <a:rPr lang="en-US" sz="17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bươu</a:t>
                      </a:r>
                      <a:endParaRPr lang="en-US" sz="17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317725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Cá</a:t>
                      </a:r>
                      <a:r>
                        <a:rPr lang="en-US" sz="17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chép</a:t>
                      </a:r>
                      <a:endParaRPr lang="en-US" sz="17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75443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Chim</a:t>
                      </a:r>
                      <a:r>
                        <a:rPr lang="en-US" sz="1700" dirty="0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 </a:t>
                      </a:r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công</a:t>
                      </a:r>
                      <a:endParaRPr lang="en-US" sz="17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586494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Ếch</a:t>
                      </a:r>
                      <a:endParaRPr lang="en-US" sz="17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200414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#9Slide03 Quicksand" panose="00000500000000000000" pitchFamily="2" charset="0"/>
                          <a:cs typeface="#9Slide04 Maitree ExtraLight" panose="00000300000000000000" pitchFamily="2" charset="-34"/>
                        </a:rPr>
                        <a:t>Chuột</a:t>
                      </a:r>
                      <a:endParaRPr lang="en-US" sz="1700" dirty="0">
                        <a:latin typeface="#9Slide03 Quicksand" panose="00000500000000000000" pitchFamily="2" charset="0"/>
                        <a:cs typeface="#9Slide04 Maitree ExtraLight" panose="00000300000000000000" pitchFamily="2" charset="-34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03516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CBDB4FA-5856-6B8F-E5A4-8EADE7DC5112}"/>
              </a:ext>
            </a:extLst>
          </p:cNvPr>
          <p:cNvSpPr txBox="1"/>
          <p:nvPr/>
        </p:nvSpPr>
        <p:spPr>
          <a:xfrm>
            <a:off x="2114167" y="1892924"/>
            <a:ext cx="107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Trong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đất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91A8D-EE7A-BCDC-A64A-E510CA36007D}"/>
              </a:ext>
            </a:extLst>
          </p:cNvPr>
          <p:cNvSpPr txBox="1"/>
          <p:nvPr/>
        </p:nvSpPr>
        <p:spPr>
          <a:xfrm>
            <a:off x="3641826" y="1895279"/>
            <a:ext cx="1577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Cơ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thể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phân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đốt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10584-B443-7344-91C2-D70566E5BBFE}"/>
              </a:ext>
            </a:extLst>
          </p:cNvPr>
          <p:cNvSpPr txBox="1"/>
          <p:nvPr/>
        </p:nvSpPr>
        <p:spPr>
          <a:xfrm>
            <a:off x="5315524" y="1892925"/>
            <a:ext cx="1577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Ngành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Giun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đốt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90FEC-B981-80D9-6A78-D86C9DB4D425}"/>
              </a:ext>
            </a:extLst>
          </p:cNvPr>
          <p:cNvSpPr txBox="1"/>
          <p:nvPr/>
        </p:nvSpPr>
        <p:spPr>
          <a:xfrm>
            <a:off x="6819881" y="1785204"/>
            <a:ext cx="177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Vai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trò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quan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trọng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trong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nông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nghiệp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4E95A-6DDD-AFAC-474F-BB59321BC413}"/>
              </a:ext>
            </a:extLst>
          </p:cNvPr>
          <p:cNvSpPr txBox="1"/>
          <p:nvPr/>
        </p:nvSpPr>
        <p:spPr>
          <a:xfrm>
            <a:off x="2114167" y="2417861"/>
            <a:ext cx="107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Dưới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nước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BFFB90-0C9F-01BB-010D-04EA1947F594}"/>
              </a:ext>
            </a:extLst>
          </p:cNvPr>
          <p:cNvSpPr txBox="1"/>
          <p:nvPr/>
        </p:nvSpPr>
        <p:spPr>
          <a:xfrm>
            <a:off x="2114167" y="2896484"/>
            <a:ext cx="107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Dưới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nước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7AE90D-FB62-B373-4E66-87F54AD39C05}"/>
              </a:ext>
            </a:extLst>
          </p:cNvPr>
          <p:cNvSpPr txBox="1"/>
          <p:nvPr/>
        </p:nvSpPr>
        <p:spPr>
          <a:xfrm>
            <a:off x="2114167" y="3392796"/>
            <a:ext cx="107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Trên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cạn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C9276-2BD5-3566-964F-7F62E9FB27BB}"/>
              </a:ext>
            </a:extLst>
          </p:cNvPr>
          <p:cNvSpPr txBox="1"/>
          <p:nvPr/>
        </p:nvSpPr>
        <p:spPr>
          <a:xfrm>
            <a:off x="1998551" y="3784980"/>
            <a:ext cx="130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Vừa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ở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nước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vừa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ở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cạn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E8B7C-61F2-1DE9-6E6F-EEE57AAEEE95}"/>
              </a:ext>
            </a:extLst>
          </p:cNvPr>
          <p:cNvSpPr txBox="1"/>
          <p:nvPr/>
        </p:nvSpPr>
        <p:spPr>
          <a:xfrm>
            <a:off x="2114165" y="4389010"/>
            <a:ext cx="107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Trên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cạn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06085A-4D44-7967-BD53-62537BFCA52E}"/>
              </a:ext>
            </a:extLst>
          </p:cNvPr>
          <p:cNvSpPr txBox="1"/>
          <p:nvPr/>
        </p:nvSpPr>
        <p:spPr>
          <a:xfrm>
            <a:off x="3756885" y="2289300"/>
            <a:ext cx="1375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Cơ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thể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mềm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có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vỏ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cứng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6841E-3FFF-6EF5-C096-A3AABD274512}"/>
              </a:ext>
            </a:extLst>
          </p:cNvPr>
          <p:cNvSpPr txBox="1"/>
          <p:nvPr/>
        </p:nvSpPr>
        <p:spPr>
          <a:xfrm>
            <a:off x="3632587" y="2792322"/>
            <a:ext cx="159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Cơ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thể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hình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thoi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dẹp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hai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bên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5774EF-4217-70D0-A6DF-A02BEC9C33B1}"/>
              </a:ext>
            </a:extLst>
          </p:cNvPr>
          <p:cNvSpPr txBox="1"/>
          <p:nvPr/>
        </p:nvSpPr>
        <p:spPr>
          <a:xfrm>
            <a:off x="3507628" y="3393318"/>
            <a:ext cx="1822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Có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lông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vũ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bao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phủ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0E6203-5F35-6B82-F8DE-E351DB9B3BFB}"/>
              </a:ext>
            </a:extLst>
          </p:cNvPr>
          <p:cNvSpPr txBox="1"/>
          <p:nvPr/>
        </p:nvSpPr>
        <p:spPr>
          <a:xfrm>
            <a:off x="3441017" y="4389009"/>
            <a:ext cx="200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Có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lông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mao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bao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phủ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F91C19-B9B0-4838-A425-B9B5E915BADE}"/>
              </a:ext>
            </a:extLst>
          </p:cNvPr>
          <p:cNvSpPr txBox="1"/>
          <p:nvPr/>
        </p:nvSpPr>
        <p:spPr>
          <a:xfrm>
            <a:off x="3488126" y="3780861"/>
            <a:ext cx="188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Da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trần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mềm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ẩm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biến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thái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hoàn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toàn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0CCE86-530D-4E38-399F-5360F5FA79A3}"/>
              </a:ext>
            </a:extLst>
          </p:cNvPr>
          <p:cNvSpPr txBox="1"/>
          <p:nvPr/>
        </p:nvSpPr>
        <p:spPr>
          <a:xfrm>
            <a:off x="5508646" y="2293663"/>
            <a:ext cx="120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Ngành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</a:p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Thân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mềm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6C3A83-684D-CB83-F5BB-B75152ABE549}"/>
              </a:ext>
            </a:extLst>
          </p:cNvPr>
          <p:cNvSpPr txBox="1"/>
          <p:nvPr/>
        </p:nvSpPr>
        <p:spPr>
          <a:xfrm>
            <a:off x="5419502" y="2899742"/>
            <a:ext cx="1400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Lớp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Cá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56B94D-6831-B6A4-365F-DC7E6D2DDD67}"/>
              </a:ext>
            </a:extLst>
          </p:cNvPr>
          <p:cNvSpPr txBox="1"/>
          <p:nvPr/>
        </p:nvSpPr>
        <p:spPr>
          <a:xfrm>
            <a:off x="5619175" y="3391145"/>
            <a:ext cx="964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Lớp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Chim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99CC1-1B24-9FAB-0671-00D0046FDA7A}"/>
              </a:ext>
            </a:extLst>
          </p:cNvPr>
          <p:cNvSpPr txBox="1"/>
          <p:nvPr/>
        </p:nvSpPr>
        <p:spPr>
          <a:xfrm>
            <a:off x="5431316" y="3884894"/>
            <a:ext cx="1367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Lớp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Lưỡng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cư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5E4BEC-E4C7-2940-517C-3E0FE1F354E6}"/>
              </a:ext>
            </a:extLst>
          </p:cNvPr>
          <p:cNvSpPr txBox="1"/>
          <p:nvPr/>
        </p:nvSpPr>
        <p:spPr>
          <a:xfrm>
            <a:off x="5619175" y="4384037"/>
            <a:ext cx="97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Lớp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Thú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D693D5-A3A2-248E-6C19-AFD727BD0D27}"/>
              </a:ext>
            </a:extLst>
          </p:cNvPr>
          <p:cNvSpPr txBox="1"/>
          <p:nvPr/>
        </p:nvSpPr>
        <p:spPr>
          <a:xfrm>
            <a:off x="7059793" y="2417860"/>
            <a:ext cx="12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thức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ăn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D36E74-6290-4DB1-4A91-46CD307A74EE}"/>
              </a:ext>
            </a:extLst>
          </p:cNvPr>
          <p:cNvSpPr txBox="1"/>
          <p:nvPr/>
        </p:nvSpPr>
        <p:spPr>
          <a:xfrm>
            <a:off x="7059792" y="2889355"/>
            <a:ext cx="129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thức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ăn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355F29-85EF-F581-B3A5-550E577C686A}"/>
              </a:ext>
            </a:extLst>
          </p:cNvPr>
          <p:cNvSpPr txBox="1"/>
          <p:nvPr/>
        </p:nvSpPr>
        <p:spPr>
          <a:xfrm>
            <a:off x="7159112" y="3391144"/>
            <a:ext cx="110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cảnh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EEBA28-5CA4-A9BC-9CAE-FFFC09CD8D83}"/>
              </a:ext>
            </a:extLst>
          </p:cNvPr>
          <p:cNvSpPr txBox="1"/>
          <p:nvPr/>
        </p:nvSpPr>
        <p:spPr>
          <a:xfrm>
            <a:off x="6972959" y="3782799"/>
            <a:ext cx="14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Diệt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côn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trùng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</a:p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sâu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bọ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4C3CBF-9FA2-3785-2013-51F9F7F5A18B}"/>
              </a:ext>
            </a:extLst>
          </p:cNvPr>
          <p:cNvSpPr txBox="1"/>
          <p:nvPr/>
        </p:nvSpPr>
        <p:spPr>
          <a:xfrm>
            <a:off x="6969808" y="4394703"/>
            <a:ext cx="1468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thí</a:t>
            </a:r>
            <a:r>
              <a:rPr lang="en-US" dirty="0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dirty="0" err="1"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nghiệm</a:t>
            </a:r>
            <a:endParaRPr lang="en-US" dirty="0"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47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19FEE6-6399-9E7C-6C2D-42896943A863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C91E8-FB18-AB4E-C95D-BD253867060B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Chuẩn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bị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địa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điểm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6" name="Google Shape;652;p36">
            <a:extLst>
              <a:ext uri="{FF2B5EF4-FFF2-40B4-BE49-F238E27FC236}">
                <a16:creationId xmlns:a16="http://schemas.microsoft.com/office/drawing/2014/main" id="{14299697-5060-0026-95D8-785852F17431}"/>
              </a:ext>
            </a:extLst>
          </p:cNvPr>
          <p:cNvSpPr txBox="1">
            <a:spLocks/>
          </p:cNvSpPr>
          <p:nvPr/>
        </p:nvSpPr>
        <p:spPr>
          <a:xfrm>
            <a:off x="2154002" y="890598"/>
            <a:ext cx="3922392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cao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0" name="Google Shape;652;p36">
            <a:extLst>
              <a:ext uri="{FF2B5EF4-FFF2-40B4-BE49-F238E27FC236}">
                <a16:creationId xmlns:a16="http://schemas.microsoft.com/office/drawing/2014/main" id="{2AD1576A-85C2-A2BE-2200-C25947C45450}"/>
              </a:ext>
            </a:extLst>
          </p:cNvPr>
          <p:cNvSpPr txBox="1">
            <a:spLocks/>
          </p:cNvSpPr>
          <p:nvPr/>
        </p:nvSpPr>
        <p:spPr>
          <a:xfrm>
            <a:off x="2154002" y="1340503"/>
            <a:ext cx="1585353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An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toàn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1" name="Google Shape;652;p36">
            <a:extLst>
              <a:ext uri="{FF2B5EF4-FFF2-40B4-BE49-F238E27FC236}">
                <a16:creationId xmlns:a16="http://schemas.microsoft.com/office/drawing/2014/main" id="{C949A35D-101E-84CC-343A-EC098876D429}"/>
              </a:ext>
            </a:extLst>
          </p:cNvPr>
          <p:cNvSpPr txBox="1">
            <a:spLocks/>
          </p:cNvSpPr>
          <p:nvPr/>
        </p:nvSpPr>
        <p:spPr>
          <a:xfrm>
            <a:off x="2154002" y="1790409"/>
            <a:ext cx="483599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Phù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điều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trường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BE0DB-996C-1555-D7C9-3DFEF570C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6" y="2330804"/>
            <a:ext cx="7806088" cy="26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3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80FA58-39C1-C749-CBB7-3FE844753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43" y="1275263"/>
            <a:ext cx="986945" cy="623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38B74-205B-A25B-B76A-7E250F68C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178" y="1300712"/>
            <a:ext cx="764511" cy="622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A5526-F793-A784-1B3E-45BF971B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513" y="1251781"/>
            <a:ext cx="952805" cy="638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514AB-2623-4727-0BCE-9788D2A8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993" y="1189376"/>
            <a:ext cx="1454627" cy="769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60D9BE-4768-0D5A-E328-AEFBC311CF9E}"/>
              </a:ext>
            </a:extLst>
          </p:cNvPr>
          <p:cNvSpPr txBox="1"/>
          <p:nvPr/>
        </p:nvSpPr>
        <p:spPr>
          <a:xfrm>
            <a:off x="298578" y="1974734"/>
            <a:ext cx="140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nhòm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0B1BA-3C7D-1AD4-5809-1F751F173E5A}"/>
              </a:ext>
            </a:extLst>
          </p:cNvPr>
          <p:cNvSpPr txBox="1"/>
          <p:nvPr/>
        </p:nvSpPr>
        <p:spPr>
          <a:xfrm>
            <a:off x="2041110" y="1974734"/>
            <a:ext cx="129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Máy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ảnh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2736F-15B4-29B0-5C91-E4FF080AC10D}"/>
              </a:ext>
            </a:extLst>
          </p:cNvPr>
          <p:cNvSpPr txBox="1"/>
          <p:nvPr/>
        </p:nvSpPr>
        <p:spPr>
          <a:xfrm>
            <a:off x="3641592" y="1974734"/>
            <a:ext cx="129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Kính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lúp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B017B-B0A5-B8E8-91C1-C76BE7E5BBDF}"/>
              </a:ext>
            </a:extLst>
          </p:cNvPr>
          <p:cNvSpPr txBox="1"/>
          <p:nvPr/>
        </p:nvSpPr>
        <p:spPr>
          <a:xfrm>
            <a:off x="6867288" y="1974734"/>
            <a:ext cx="218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Vở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bút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ghi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chép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902051-5EF9-65BA-BE01-74C183F8DCB5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6F105B-C76E-6CE1-7F12-FEF99CB295F4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Chuẩn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bị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dụng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cụ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E551FD-1072-37EB-4113-1F25142BE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415" y="1160358"/>
            <a:ext cx="696434" cy="7632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8E506B-A7CD-B27A-EE81-F8B74AA38DBE}"/>
              </a:ext>
            </a:extLst>
          </p:cNvPr>
          <p:cNvSpPr txBox="1"/>
          <p:nvPr/>
        </p:nvSpPr>
        <p:spPr>
          <a:xfrm>
            <a:off x="5176690" y="1973599"/>
            <a:ext cx="161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Lọ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mẫu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19CD74-DDC2-8D96-ED8E-6FFBE41A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8879">
            <a:off x="645452" y="2731705"/>
            <a:ext cx="1561330" cy="147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DC94F-81F4-4951-CAA9-DE2DC098C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3685">
            <a:off x="5000117" y="3140947"/>
            <a:ext cx="552551" cy="11842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451839-760E-874C-B91B-1C58D0A2328F}"/>
              </a:ext>
            </a:extLst>
          </p:cNvPr>
          <p:cNvSpPr txBox="1"/>
          <p:nvPr/>
        </p:nvSpPr>
        <p:spPr>
          <a:xfrm>
            <a:off x="4545308" y="4394557"/>
            <a:ext cx="129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Panh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kẹp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50CC56-1AF3-47F2-20BC-A79C4C25047D}"/>
              </a:ext>
            </a:extLst>
          </p:cNvPr>
          <p:cNvSpPr txBox="1"/>
          <p:nvPr/>
        </p:nvSpPr>
        <p:spPr>
          <a:xfrm>
            <a:off x="633823" y="4394557"/>
            <a:ext cx="174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Vợt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bắt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bướm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51DE4-536C-3B7A-B264-3CD651305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52718">
            <a:off x="2501839" y="3069122"/>
            <a:ext cx="1822435" cy="8523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D2904C3-779B-DF20-E634-C52586142B35}"/>
              </a:ext>
            </a:extLst>
          </p:cNvPr>
          <p:cNvSpPr txBox="1"/>
          <p:nvPr/>
        </p:nvSpPr>
        <p:spPr>
          <a:xfrm>
            <a:off x="2671003" y="4394557"/>
            <a:ext cx="164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Vợt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thủy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DD35DA-9097-BBA4-6E4C-F1B9B99D7D7D}"/>
              </a:ext>
            </a:extLst>
          </p:cNvPr>
          <p:cNvSpPr txBox="1"/>
          <p:nvPr/>
        </p:nvSpPr>
        <p:spPr>
          <a:xfrm>
            <a:off x="6474054" y="4394557"/>
            <a:ext cx="17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Nhãn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mẫu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7E6DBA-5628-6838-6BF5-5B0D03E7A9CF}"/>
              </a:ext>
            </a:extLst>
          </p:cNvPr>
          <p:cNvGrpSpPr/>
          <p:nvPr/>
        </p:nvGrpSpPr>
        <p:grpSpPr>
          <a:xfrm>
            <a:off x="6227564" y="2955400"/>
            <a:ext cx="2282613" cy="1291141"/>
            <a:chOff x="6283743" y="2872692"/>
            <a:chExt cx="2282613" cy="129114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3F6D17D-0225-D3CD-FCAA-BAA9557E667B}"/>
                </a:ext>
              </a:extLst>
            </p:cNvPr>
            <p:cNvSpPr/>
            <p:nvPr/>
          </p:nvSpPr>
          <p:spPr>
            <a:xfrm>
              <a:off x="6283743" y="2872692"/>
              <a:ext cx="2282613" cy="1291141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C82FFB-0DE8-83E6-0CDD-50FAD3E1D481}"/>
                </a:ext>
              </a:extLst>
            </p:cNvPr>
            <p:cNvSpPr txBox="1"/>
            <p:nvPr/>
          </p:nvSpPr>
          <p:spPr>
            <a:xfrm>
              <a:off x="6313267" y="2897019"/>
              <a:ext cx="2223564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100" dirty="0" err="1">
                  <a:latin typeface="#9Slide03 Quicksand" panose="00000500000000000000" pitchFamily="2" charset="0"/>
                </a:rPr>
                <a:t>Tên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loài</a:t>
              </a:r>
              <a:r>
                <a:rPr lang="en-US" sz="1100" dirty="0">
                  <a:latin typeface="#9Slide03 Quicksand" panose="00000500000000000000" pitchFamily="2" charset="0"/>
                </a:rPr>
                <a:t>: ………………………………………………..</a:t>
              </a:r>
            </a:p>
            <a:p>
              <a:pPr algn="just">
                <a:spcAft>
                  <a:spcPts val="600"/>
                </a:spcAft>
              </a:pPr>
              <a:r>
                <a:rPr lang="en-US" sz="1100" dirty="0" err="1">
                  <a:latin typeface="#9Slide03 Quicksand" panose="00000500000000000000" pitchFamily="2" charset="0"/>
                </a:rPr>
                <a:t>Địa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điểm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thu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thập</a:t>
              </a:r>
              <a:r>
                <a:rPr lang="en-US" sz="1100" dirty="0">
                  <a:latin typeface="#9Slide03 Quicksand" panose="00000500000000000000" pitchFamily="2" charset="0"/>
                </a:rPr>
                <a:t>: ………………………….</a:t>
              </a:r>
            </a:p>
            <a:p>
              <a:pPr algn="just">
                <a:spcAft>
                  <a:spcPts val="600"/>
                </a:spcAft>
              </a:pPr>
              <a:r>
                <a:rPr lang="en-US" sz="1100" dirty="0" err="1">
                  <a:latin typeface="#9Slide03 Quicksand" panose="00000500000000000000" pitchFamily="2" charset="0"/>
                </a:rPr>
                <a:t>Môi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trường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sống</a:t>
              </a:r>
              <a:r>
                <a:rPr lang="en-US" sz="1100" dirty="0">
                  <a:latin typeface="#9Slide03 Quicksand" panose="00000500000000000000" pitchFamily="2" charset="0"/>
                </a:rPr>
                <a:t>: ……………………………..</a:t>
              </a:r>
            </a:p>
            <a:p>
              <a:pPr algn="just">
                <a:spcAft>
                  <a:spcPts val="600"/>
                </a:spcAft>
              </a:pPr>
              <a:r>
                <a:rPr lang="en-US" sz="1100" dirty="0" err="1">
                  <a:latin typeface="#9Slide03 Quicksand" panose="00000500000000000000" pitchFamily="2" charset="0"/>
                </a:rPr>
                <a:t>Ngày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lấy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mẫu</a:t>
              </a:r>
              <a:r>
                <a:rPr lang="en-US" sz="1100" dirty="0">
                  <a:latin typeface="#9Slide03 Quicksand" panose="00000500000000000000" pitchFamily="2" charset="0"/>
                </a:rPr>
                <a:t>: …………………………………..</a:t>
              </a:r>
            </a:p>
            <a:p>
              <a:pPr algn="just">
                <a:spcAft>
                  <a:spcPts val="600"/>
                </a:spcAft>
              </a:pPr>
              <a:r>
                <a:rPr lang="en-US" sz="1100" dirty="0" err="1">
                  <a:latin typeface="#9Slide03 Quicksand" panose="00000500000000000000" pitchFamily="2" charset="0"/>
                </a:rPr>
                <a:t>Học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sinh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lấy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mẫu</a:t>
              </a:r>
              <a:r>
                <a:rPr lang="en-US" sz="1100" dirty="0">
                  <a:latin typeface="#9Slide03 Quicksand" panose="00000500000000000000" pitchFamily="2" charset="0"/>
                </a:rPr>
                <a:t>: …………………………...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4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27" grpId="0"/>
      <p:bldP spid="19" grpId="0"/>
      <p:bldP spid="20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7535FF-27C9-D006-E5C0-3557758D343A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C3FED-7640-EE42-2C0F-5DAD5C08D44B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Yêu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cầu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06AB0-C19E-5987-AE9C-D914457F042D}"/>
              </a:ext>
            </a:extLst>
          </p:cNvPr>
          <p:cNvSpPr txBox="1"/>
          <p:nvPr/>
        </p:nvSpPr>
        <p:spPr>
          <a:xfrm>
            <a:off x="858128" y="873832"/>
            <a:ext cx="635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#9Slide03 Quicksand" panose="00000500000000000000" pitchFamily="2" charset="0"/>
              </a:rPr>
              <a:t>Quan </a:t>
            </a:r>
            <a:r>
              <a:rPr lang="en-US" sz="1800" dirty="0" err="1">
                <a:latin typeface="#9Slide03 Quicksand" panose="00000500000000000000" pitchFamily="2" charset="0"/>
              </a:rPr>
              <a:t>sát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theo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nhóm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nội</a:t>
            </a:r>
            <a:r>
              <a:rPr lang="en-US" sz="1800" dirty="0">
                <a:latin typeface="#9Slide03 Quicksand" panose="00000500000000000000" pitchFamily="2" charset="0"/>
              </a:rPr>
              <a:t> dung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công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592DF-B763-2C25-F688-2634B40E6635}"/>
              </a:ext>
            </a:extLst>
          </p:cNvPr>
          <p:cNvSpPr txBox="1"/>
          <p:nvPr/>
        </p:nvSpPr>
        <p:spPr>
          <a:xfrm>
            <a:off x="858128" y="1257232"/>
            <a:ext cx="664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Chấp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nghiêm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túc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quy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định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của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buổi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ngoại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khóa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B00E0-38EA-A15D-0DFB-A9E7E1825675}"/>
              </a:ext>
            </a:extLst>
          </p:cNvPr>
          <p:cNvSpPr txBox="1"/>
          <p:nvPr/>
        </p:nvSpPr>
        <p:spPr>
          <a:xfrm>
            <a:off x="858128" y="1640632"/>
            <a:ext cx="664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Tuyệt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tuân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thủ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hướng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dẫn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của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viên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76636-6F61-4F9B-DA6B-036B4EF34F61}"/>
              </a:ext>
            </a:extLst>
          </p:cNvPr>
          <p:cNvSpPr txBox="1"/>
          <p:nvPr/>
        </p:nvSpPr>
        <p:spPr>
          <a:xfrm>
            <a:off x="858128" y="2024032"/>
            <a:ext cx="664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#9Slide03 Quicksand" panose="00000500000000000000" pitchFamily="2" charset="0"/>
              </a:rPr>
              <a:t>Trang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gọn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gàng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phù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hợp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04565-753E-5D0D-5AC7-EE9B79DCFE11}"/>
              </a:ext>
            </a:extLst>
          </p:cNvPr>
          <p:cNvSpPr txBox="1"/>
          <p:nvPr/>
        </p:nvSpPr>
        <p:spPr>
          <a:xfrm>
            <a:off x="858128" y="2407432"/>
            <a:ext cx="765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#9Slide03 Quicksand" panose="00000500000000000000" pitchFamily="2" charset="0"/>
              </a:rPr>
              <a:t>Khi </a:t>
            </a:r>
            <a:r>
              <a:rPr lang="en-US" sz="1800" dirty="0" err="1">
                <a:latin typeface="#9Slide03 Quicksand" panose="00000500000000000000" pitchFamily="2" charset="0"/>
              </a:rPr>
              <a:t>thu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bắt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thả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mẫu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phải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lưu</a:t>
            </a:r>
            <a:r>
              <a:rPr lang="en-US" sz="1800" dirty="0">
                <a:latin typeface="#9Slide03 Quicksand" panose="00000500000000000000" pitchFamily="2" charset="0"/>
              </a:rPr>
              <a:t> ý </a:t>
            </a:r>
            <a:r>
              <a:rPr lang="en-US" sz="1800" dirty="0" err="1">
                <a:latin typeface="#9Slide03 Quicksand" panose="00000500000000000000" pitchFamily="2" charset="0"/>
              </a:rPr>
              <a:t>vì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độc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F39AE4-E952-33B2-C3FA-E67026E1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05" y="2571750"/>
            <a:ext cx="4590789" cy="23454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34136B-8998-1D9B-4479-CD4EDB8E7DA7}"/>
              </a:ext>
            </a:extLst>
          </p:cNvPr>
          <p:cNvGrpSpPr/>
          <p:nvPr/>
        </p:nvGrpSpPr>
        <p:grpSpPr>
          <a:xfrm>
            <a:off x="745586" y="2881260"/>
            <a:ext cx="7652825" cy="1917504"/>
            <a:chOff x="1072149" y="2543401"/>
            <a:chExt cx="6715328" cy="1470440"/>
          </a:xfrm>
        </p:grpSpPr>
        <p:pic>
          <p:nvPicPr>
            <p:cNvPr id="12" name="Picture 10" descr="Cách để Bắt Ếch: 15 Bước (kèm Ảnh) – wikiHow">
              <a:extLst>
                <a:ext uri="{FF2B5EF4-FFF2-40B4-BE49-F238E27FC236}">
                  <a16:creationId xmlns:a16="http://schemas.microsoft.com/office/drawing/2014/main" id="{D1E19C5A-1A31-48E2-B8DE-A699E4EF2D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9"/>
            <a:stretch/>
          </p:blipFill>
          <p:spPr bwMode="auto">
            <a:xfrm>
              <a:off x="1072149" y="2543401"/>
              <a:ext cx="2091550" cy="147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3 Ways to Bathe Your Frog - wikiHow">
              <a:extLst>
                <a:ext uri="{FF2B5EF4-FFF2-40B4-BE49-F238E27FC236}">
                  <a16:creationId xmlns:a16="http://schemas.microsoft.com/office/drawing/2014/main" id="{3CA3489F-6F30-F1D8-6EB2-E2CE5F5BC9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20"/>
            <a:stretch/>
          </p:blipFill>
          <p:spPr bwMode="auto">
            <a:xfrm>
              <a:off x="5695927" y="2543402"/>
              <a:ext cx="2091550" cy="147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Cách để Bắt Ếch: 15 Bước (kèm Ảnh) – wikiHow">
              <a:extLst>
                <a:ext uri="{FF2B5EF4-FFF2-40B4-BE49-F238E27FC236}">
                  <a16:creationId xmlns:a16="http://schemas.microsoft.com/office/drawing/2014/main" id="{39E1F35F-1AC9-2C79-691E-C5ABA5744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132" y="2543402"/>
              <a:ext cx="2091550" cy="147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55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0AD5B-3241-92F4-92E4-6EC8E843F737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FD2DD-7352-86F0-89E0-A2E7FFBE74B1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Hướng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dẫn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chung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8B6039-E39E-C443-74DF-D27B0F572AA0}"/>
              </a:ext>
            </a:extLst>
          </p:cNvPr>
          <p:cNvGrpSpPr/>
          <p:nvPr/>
        </p:nvGrpSpPr>
        <p:grpSpPr>
          <a:xfrm>
            <a:off x="1102407" y="1102836"/>
            <a:ext cx="3127093" cy="3467668"/>
            <a:chOff x="652822" y="1093861"/>
            <a:chExt cx="2972561" cy="34676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CF15D8-FB3D-3394-417B-F1B9BADB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52822" y="1093861"/>
              <a:ext cx="1710176" cy="34676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FC3432-F134-78B8-A881-C07A1AC4C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88879">
              <a:off x="2064053" y="1185467"/>
              <a:ext cx="1561330" cy="147179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5A4234-9D34-93F6-57FB-0B272FFC4621}"/>
              </a:ext>
            </a:extLst>
          </p:cNvPr>
          <p:cNvSpPr txBox="1"/>
          <p:nvPr/>
        </p:nvSpPr>
        <p:spPr>
          <a:xfrm>
            <a:off x="4358429" y="1640925"/>
            <a:ext cx="3683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#9Slide03 Quicksand" panose="00000500000000000000" pitchFamily="2" charset="0"/>
              </a:rPr>
              <a:t>Quan </a:t>
            </a:r>
            <a:r>
              <a:rPr lang="en-US" sz="2000" dirty="0" err="1"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đủ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lớn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để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nhìn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thấy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bằng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mắt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thường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85E2F-B21D-4395-8AE7-75FF23F4D564}"/>
              </a:ext>
            </a:extLst>
          </p:cNvPr>
          <p:cNvGrpSpPr/>
          <p:nvPr/>
        </p:nvGrpSpPr>
        <p:grpSpPr>
          <a:xfrm>
            <a:off x="4520725" y="2836670"/>
            <a:ext cx="3407255" cy="1392422"/>
            <a:chOff x="4360503" y="2400377"/>
            <a:chExt cx="3407255" cy="13924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A2F1A8-83E8-EB22-9E75-12715A25F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8478" t="-3351" r="-37168" b="-1018"/>
            <a:stretch/>
          </p:blipFill>
          <p:spPr>
            <a:xfrm>
              <a:off x="4360503" y="2400377"/>
              <a:ext cx="1390817" cy="1392422"/>
            </a:xfrm>
            <a:prstGeom prst="ellips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56A910-BAE1-57AB-0DAB-F212CB177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35327" t="-23425" r="-31729" b="-19659"/>
            <a:stretch/>
          </p:blipFill>
          <p:spPr>
            <a:xfrm>
              <a:off x="6376941" y="2400377"/>
              <a:ext cx="1390817" cy="1392421"/>
            </a:xfrm>
            <a:prstGeom prst="ellips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A0C4C1B-B35F-659C-B50C-91E628E66A5F}"/>
              </a:ext>
            </a:extLst>
          </p:cNvPr>
          <p:cNvSpPr txBox="1"/>
          <p:nvPr/>
        </p:nvSpPr>
        <p:spPr>
          <a:xfrm>
            <a:off x="709656" y="4646986"/>
            <a:ext cx="3120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#9Slide03 Quicksand" panose="00000500000000000000" pitchFamily="2" charset="0"/>
              </a:rPr>
              <a:t>Quan </a:t>
            </a:r>
            <a:r>
              <a:rPr lang="en-US" sz="1600" dirty="0" err="1">
                <a:latin typeface="#9Slide03 Quicksand" panose="00000500000000000000" pitchFamily="2" charset="0"/>
              </a:rPr>
              <a:t>sát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bằng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mắt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thường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1541AA-C4A6-63F6-0068-896A404D949F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1995B-3F57-F2F5-4C2B-77A9E508E411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Hướng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dẫn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chung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EACB0-C793-4EF7-C99C-86A38B26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73" y="976949"/>
            <a:ext cx="1749313" cy="3654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8DA65-6223-D252-C4A5-20AC390B2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074" t="-20395" r="-20133" b="-12990"/>
          <a:stretch/>
        </p:blipFill>
        <p:spPr>
          <a:xfrm>
            <a:off x="4279295" y="2841248"/>
            <a:ext cx="1401510" cy="1387843"/>
          </a:xfrm>
          <a:prstGeom prst="ellips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C0E8A-1B33-8E52-F514-FF25FB051A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0582" t="-9376" r="-43188" b="-7093"/>
          <a:stretch/>
        </p:blipFill>
        <p:spPr>
          <a:xfrm>
            <a:off x="6306426" y="2841248"/>
            <a:ext cx="1401509" cy="1387843"/>
          </a:xfrm>
          <a:prstGeom prst="ellips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3DE31A-82D4-B5D4-18D9-77D35B11CF7F}"/>
              </a:ext>
            </a:extLst>
          </p:cNvPr>
          <p:cNvSpPr txBox="1"/>
          <p:nvPr/>
        </p:nvSpPr>
        <p:spPr>
          <a:xfrm>
            <a:off x="4127692" y="1640925"/>
            <a:ext cx="3683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#9Slide03 Quicksand" panose="00000500000000000000" pitchFamily="2" charset="0"/>
              </a:rPr>
              <a:t>Quan </a:t>
            </a:r>
            <a:r>
              <a:rPr lang="en-US" sz="2000" dirty="0" err="1"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nhỏ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khó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quan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bằng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mắt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thường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FB344D-E659-F24B-49CE-34C0BE66AD98}"/>
              </a:ext>
            </a:extLst>
          </p:cNvPr>
          <p:cNvSpPr txBox="1"/>
          <p:nvPr/>
        </p:nvSpPr>
        <p:spPr>
          <a:xfrm>
            <a:off x="846646" y="4631070"/>
            <a:ext cx="3120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#9Slide03 Quicksand" panose="00000500000000000000" pitchFamily="2" charset="0"/>
              </a:rPr>
              <a:t>Quan </a:t>
            </a:r>
            <a:r>
              <a:rPr lang="en-US" sz="1600" dirty="0" err="1">
                <a:latin typeface="#9Slide03 Quicksand" panose="00000500000000000000" pitchFamily="2" charset="0"/>
              </a:rPr>
              <a:t>sát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bằng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kính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lúp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39A93B-7C9D-0B8E-CFBF-ECA346A56D50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D0787-9543-FF09-05D2-A1733DE3148C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Hướng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dẫn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chung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3F118-E179-DCE2-96E0-04C93A11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08762" y="992811"/>
            <a:ext cx="1641188" cy="3584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5F259-C9B7-27F7-2422-627001899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422" t="-8916" r="-3421" b="-5733"/>
          <a:stretch/>
        </p:blipFill>
        <p:spPr>
          <a:xfrm>
            <a:off x="4255805" y="2841248"/>
            <a:ext cx="1401510" cy="1387843"/>
          </a:xfrm>
          <a:prstGeom prst="ellips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DB7010-F269-ADBA-9C73-8C640AD59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2" t="-15176" r="-12427" b="-23399"/>
          <a:stretch/>
        </p:blipFill>
        <p:spPr>
          <a:xfrm>
            <a:off x="6261549" y="2838703"/>
            <a:ext cx="1401511" cy="1392931"/>
          </a:xfrm>
          <a:prstGeom prst="ellips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C0D513-8614-71EA-3859-C42097D29EF9}"/>
              </a:ext>
            </a:extLst>
          </p:cNvPr>
          <p:cNvSpPr txBox="1"/>
          <p:nvPr/>
        </p:nvSpPr>
        <p:spPr>
          <a:xfrm>
            <a:off x="4093509" y="1863864"/>
            <a:ext cx="368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#9Slide03 Quicksand" panose="00000500000000000000" pitchFamily="2" charset="0"/>
              </a:rPr>
              <a:t>Quan </a:t>
            </a:r>
            <a:r>
              <a:rPr lang="en-US" sz="2000" dirty="0" err="1"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động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</a:p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thực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ở </a:t>
            </a:r>
            <a:r>
              <a:rPr lang="en-US" sz="2000" dirty="0" err="1">
                <a:latin typeface="#9Slide03 Quicksand" panose="00000500000000000000" pitchFamily="2" charset="0"/>
              </a:rPr>
              <a:t>xa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CB7576-0D89-D8CE-293B-539F3F0696C4}"/>
              </a:ext>
            </a:extLst>
          </p:cNvPr>
          <p:cNvSpPr txBox="1"/>
          <p:nvPr/>
        </p:nvSpPr>
        <p:spPr>
          <a:xfrm>
            <a:off x="863481" y="4612802"/>
            <a:ext cx="3120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#9Slide03 Quicksand" panose="00000500000000000000" pitchFamily="2" charset="0"/>
              </a:rPr>
              <a:t>Quan </a:t>
            </a:r>
            <a:r>
              <a:rPr lang="en-US" sz="1600" dirty="0" err="1">
                <a:latin typeface="#9Slide03 Quicksand" panose="00000500000000000000" pitchFamily="2" charset="0"/>
              </a:rPr>
              <a:t>sát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bằng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ống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nhòm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1EC93D-F0D7-FB09-2427-EF835BBC238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E7B34-4BBF-209F-AE38-1B4B1F778316}"/>
              </a:ext>
            </a:extLst>
          </p:cNvPr>
          <p:cNvSpPr txBox="1"/>
          <p:nvPr/>
        </p:nvSpPr>
        <p:spPr>
          <a:xfrm>
            <a:off x="2269939" y="-15916"/>
            <a:ext cx="46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Hướng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dẫn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chung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4B673-E6DE-EFBD-6669-490239EC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09" y="1128149"/>
            <a:ext cx="1410243" cy="1149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29E06-DA18-DDE3-4931-014484A11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405" y="1253416"/>
            <a:ext cx="1935386" cy="1023745"/>
          </a:xfrm>
          <a:prstGeom prst="rect">
            <a:avLst/>
          </a:prstGeom>
        </p:spPr>
      </p:pic>
      <p:sp>
        <p:nvSpPr>
          <p:cNvPr id="6" name="Google Shape;652;p36">
            <a:extLst>
              <a:ext uri="{FF2B5EF4-FFF2-40B4-BE49-F238E27FC236}">
                <a16:creationId xmlns:a16="http://schemas.microsoft.com/office/drawing/2014/main" id="{5F257EED-1313-EF05-9A71-72B1FEA9A499}"/>
              </a:ext>
            </a:extLst>
          </p:cNvPr>
          <p:cNvSpPr txBox="1">
            <a:spLocks/>
          </p:cNvSpPr>
          <p:nvPr/>
        </p:nvSpPr>
        <p:spPr>
          <a:xfrm>
            <a:off x="5390071" y="2523640"/>
            <a:ext cx="2262689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vật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7" name="Google Shape;652;p36">
            <a:extLst>
              <a:ext uri="{FF2B5EF4-FFF2-40B4-BE49-F238E27FC236}">
                <a16:creationId xmlns:a16="http://schemas.microsoft.com/office/drawing/2014/main" id="{536BCBB7-BB0E-74D4-9818-E9F879AA3549}"/>
              </a:ext>
            </a:extLst>
          </p:cNvPr>
          <p:cNvSpPr txBox="1">
            <a:spLocks/>
          </p:cNvSpPr>
          <p:nvPr/>
        </p:nvSpPr>
        <p:spPr>
          <a:xfrm>
            <a:off x="5390071" y="3077764"/>
            <a:ext cx="253327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Môi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trường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sống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8" name="Google Shape;652;p36">
            <a:extLst>
              <a:ext uri="{FF2B5EF4-FFF2-40B4-BE49-F238E27FC236}">
                <a16:creationId xmlns:a16="http://schemas.microsoft.com/office/drawing/2014/main" id="{CF41DAC6-C105-E6A8-A797-B8013C10F40B}"/>
              </a:ext>
            </a:extLst>
          </p:cNvPr>
          <p:cNvSpPr txBox="1">
            <a:spLocks/>
          </p:cNvSpPr>
          <p:nvPr/>
        </p:nvSpPr>
        <p:spPr>
          <a:xfrm>
            <a:off x="5390071" y="3627552"/>
            <a:ext cx="2783982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thể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9" name="Google Shape;652;p36">
            <a:extLst>
              <a:ext uri="{FF2B5EF4-FFF2-40B4-BE49-F238E27FC236}">
                <a16:creationId xmlns:a16="http://schemas.microsoft.com/office/drawing/2014/main" id="{6DBA9616-8FD3-F08F-8EC7-9F9415B2E384}"/>
              </a:ext>
            </a:extLst>
          </p:cNvPr>
          <p:cNvSpPr txBox="1">
            <a:spLocks/>
          </p:cNvSpPr>
          <p:nvPr/>
        </p:nvSpPr>
        <p:spPr>
          <a:xfrm>
            <a:off x="5390071" y="4181676"/>
            <a:ext cx="2783982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Kích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thước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loài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sp>
        <p:nvSpPr>
          <p:cNvPr id="14" name="Google Shape;652;p36">
            <a:extLst>
              <a:ext uri="{FF2B5EF4-FFF2-40B4-BE49-F238E27FC236}">
                <a16:creationId xmlns:a16="http://schemas.microsoft.com/office/drawing/2014/main" id="{DF1CB348-7C48-93BE-BC8B-1DAA515EC650}"/>
              </a:ext>
            </a:extLst>
          </p:cNvPr>
          <p:cNvSpPr txBox="1">
            <a:spLocks/>
          </p:cNvSpPr>
          <p:nvPr/>
        </p:nvSpPr>
        <p:spPr>
          <a:xfrm>
            <a:off x="634695" y="2523640"/>
            <a:ext cx="3270487" cy="689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Chụp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sưu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vật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82DD6B-7D84-2561-8F7D-6B30F55C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174" y="3324666"/>
            <a:ext cx="1280801" cy="12808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ADC0D7-42F9-0BB9-8F18-FA57C6238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283" y="3324666"/>
            <a:ext cx="971090" cy="11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465DC-7155-083D-7747-1ECD16B8EF2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3B598-FCB4-0CA8-A000-6F3393B7CF4E}"/>
              </a:ext>
            </a:extLst>
          </p:cNvPr>
          <p:cNvSpPr txBox="1"/>
          <p:nvPr/>
        </p:nvSpPr>
        <p:spPr>
          <a:xfrm>
            <a:off x="899960" y="-25639"/>
            <a:ext cx="734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Tìm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hiểu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về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thực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SVNAppleberry" panose="02040603050506020204" pitchFamily="18" charset="0"/>
              </a:rPr>
              <a:t>vật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5" name="Google Shape;652;p36">
            <a:extLst>
              <a:ext uri="{FF2B5EF4-FFF2-40B4-BE49-F238E27FC236}">
                <a16:creationId xmlns:a16="http://schemas.microsoft.com/office/drawing/2014/main" id="{24EB2353-E170-FA0B-C77F-B84A0FE47507}"/>
              </a:ext>
            </a:extLst>
          </p:cNvPr>
          <p:cNvSpPr txBox="1">
            <a:spLocks/>
          </p:cNvSpPr>
          <p:nvPr/>
        </p:nvSpPr>
        <p:spPr>
          <a:xfrm>
            <a:off x="1823674" y="4537454"/>
            <a:ext cx="5496652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Quan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sát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môi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vai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trò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cs typeface="#9Slide04 Maitree ExtraLight" panose="00000300000000000000" pitchFamily="2" charset="-34"/>
              </a:rPr>
              <a:t>vật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  <a:cs typeface="#9Slide04 Maitree ExtraLight" panose="00000300000000000000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B70F43-BAAF-72B3-4BE5-7DD9C251BCA3}"/>
              </a:ext>
            </a:extLst>
          </p:cNvPr>
          <p:cNvGrpSpPr/>
          <p:nvPr/>
        </p:nvGrpSpPr>
        <p:grpSpPr>
          <a:xfrm>
            <a:off x="1015513" y="1021512"/>
            <a:ext cx="7112974" cy="3321127"/>
            <a:chOff x="1083663" y="1552671"/>
            <a:chExt cx="7112974" cy="3321127"/>
          </a:xfrm>
        </p:grpSpPr>
        <p:pic>
          <p:nvPicPr>
            <p:cNvPr id="6" name="Picture 6" descr="Viết đoạn văn nghị luận về ý kiến &quot;Đừng biến con thành cây tầm gửi, hãy bồi  dưỡng con thành cây đại thụ&quot; | Văn mẫu 11">
              <a:extLst>
                <a:ext uri="{FF2B5EF4-FFF2-40B4-BE49-F238E27FC236}">
                  <a16:creationId xmlns:a16="http://schemas.microsoft.com/office/drawing/2014/main" id="{DCEEAB2A-221D-E713-8A28-A445346AE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63" y="1552671"/>
              <a:ext cx="2043342" cy="156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ây bèo : Từ thảm họa trở thành một tài nguyên quý giá - Tạp chí khoa học">
              <a:extLst>
                <a:ext uri="{FF2B5EF4-FFF2-40B4-BE49-F238E27FC236}">
                  <a16:creationId xmlns:a16="http://schemas.microsoft.com/office/drawing/2014/main" id="{327B34CB-F6A9-93E4-B229-D7E476879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479" y="1552671"/>
              <a:ext cx="2043342" cy="156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hám phá nguồn gốc, ý nghĩa và những dịp nên tặng hoa sen">
              <a:extLst>
                <a:ext uri="{FF2B5EF4-FFF2-40B4-BE49-F238E27FC236}">
                  <a16:creationId xmlns:a16="http://schemas.microsoft.com/office/drawing/2014/main" id="{9220F043-1FFE-1602-3A45-718C3AEF9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295" y="1552671"/>
              <a:ext cx="2043342" cy="156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Những thông tin hữu ích nhất về cây rêu có thể bạn chưa biết">
              <a:extLst>
                <a:ext uri="{FF2B5EF4-FFF2-40B4-BE49-F238E27FC236}">
                  <a16:creationId xmlns:a16="http://schemas.microsoft.com/office/drawing/2014/main" id="{94AE92FD-DDDD-7828-0010-186FC72BF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295" y="3310642"/>
              <a:ext cx="2043342" cy="156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Cây Xoài: Hình ảnh, đặc điểm và cách trồng ra nhiều quả">
              <a:extLst>
                <a:ext uri="{FF2B5EF4-FFF2-40B4-BE49-F238E27FC236}">
                  <a16:creationId xmlns:a16="http://schemas.microsoft.com/office/drawing/2014/main" id="{1D90A009-25E6-B13B-56FF-C3E1FD6A9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63" y="3310642"/>
              <a:ext cx="2043342" cy="156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B346F7-B3F5-6639-B4AD-AAC136A6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8479" y="3310642"/>
              <a:ext cx="2043342" cy="1563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0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9. Tìm hiểu sinh vật ngoài thiên nhiên (1)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MeQhX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BMeQhX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Ex5CFc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BMeQhX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BMeQhX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Ex5CFc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BMeQhXASLxaX0AAAB9AAAAHAAAAHVuaXZlcnNhbC9sb2NhbF9zZXR0aW5ncy54bWyzsa/IzVEoSy0qzszPs1Uy1DNQUkjNS85PycxLt1UKDXHTtVBSKC5JzEtJzMnPS7VVystXUrC347LJyU9OzAlOLSkBKixWKMhJrEwtCknNBTJKUv0Sc4EqwzIf7m4vUcg4vDlRR+HhrpV5CskPd88sUcgvzcnMS1XSt+MCAFBLAwQUAAIACABMeQhX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BMeQhXIp+Ouk0AAABrAAAAGwAAAHVuaXZlcnNhbC91bml2ZXJzYWwucG5nLnhtbLOxr8jNUShLLSrOzM+zVTLUM1Cyt+PlsikoSi3LTC1XqACKAQUhQEmh0lbJxAjBLc9MKckAqjAwsUAIZqRmpmeU2CqZW5jBBfWBZgIAUEsBAgAAFAACAAgA5QshUTZhWAJHAwAA4QkAABQAAAAAAAAAAQAAAAAAAAAAAHVuaXZlcnNhbC9wbGF5ZXIueG1sUEsBAgAAFAACAAgATHkIV6ZkWpeUBgAAkRcAAB0AAAAAAAAAAQAAAAAAeQMAAHVuaXZlcnNhbC9jb21tb25fbWVzc2FnZXMubG5nUEsBAgAAFAACAAgATHkIVxUeYBujAAAAfwEAAC4AAAAAAAAAAQAAAAAASAoAAHVuaXZlcnNhbC9wbGF5YmFja19hbmRfbmF2aWdhdGlvbl9zZXR0aW5ncy54bWxQSwECAAAUAAIACABMeQhXDTwf5AIFAAAXGQAAJwAAAAAAAAABAAAAAAA3CwAAdW5pdmVyc2FsL2ZsYXNoX3B1Ymxpc2hpbmdfc2V0dGluZ3MueG1sUEsBAgAAFAACAAgATHkIV7RQ9wqTAwAAtAwAACEAAAAAAAAAAQAAAAAAfhAAAHVuaXZlcnNhbC9mbGFzaF9za2luX3NldHRpbmdzLnhtbFBLAQIAABQAAgAIAEx5CFeSyE/1/gQAAKEYAAAmAAAAAAAAAAEAAAAAAFAUAAB1bml2ZXJzYWwvaHRtbF9wdWJsaXNoaW5nX3NldHRpbmdzLnhtbFBLAQIAABQAAgAIAEx5CFc3SezgvAEAAH8GAAAfAAAAAAAAAAEAAAAAAJIZAAB1bml2ZXJzYWwvaHRtbF9za2luX3NldHRpbmdzLmpzUEsBAgAAFAACAAgATHkIVwEi8Wl9AAAAfQAAABwAAAAAAAAAAQAAAAAAixsAAHVuaXZlcnNhbC9sb2NhbF9zZXR0aW5ncy54bWxQSwECAAAUAAIACABMeQhXrbNHcAMZAAA1LwAAFwAAAAAAAAAAAAAAAABCHAAAdW5pdmVyc2FsL3VuaXZlcnNhbC5wbmdQSwECAAAUAAIACABMeQhXIp+Ouk0AAABrAAAAGwAAAAAAAAABAAAAAAB6NQAAdW5pdmVyc2FsL3VuaXZlcnNhbC5wbmcueG1sUEsFBgAAAAAKAAoABgMAAAA2AAAAAA=="/>
  <p:tag name="ISPRING_LMS_API_VERSION" val="SCORM 2004 (4th edition)"/>
  <p:tag name="ISPRING_ULTRA_SCORM_COURSE_ID" val="E07EFB02-E241-4E36-826D-FC8A85CBC11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39. Tìm hiểu sinh vật ngoài thiên nhiên (1)"/>
  <p:tag name="ISPRING_FIRST_PUBLISH" val="1"/>
</p:tagLst>
</file>

<file path=ppt/theme/theme1.xml><?xml version="1.0" encoding="utf-8"?>
<a:theme xmlns:a="http://schemas.openxmlformats.org/drawingml/2006/main" name="Travel Vlogger Portfolio by Slidesgo">
  <a:themeElements>
    <a:clrScheme name="Simple Light">
      <a:dk1>
        <a:srgbClr val="1D1D1D"/>
      </a:dk1>
      <a:lt1>
        <a:srgbClr val="EADFCF"/>
      </a:lt1>
      <a:dk2>
        <a:srgbClr val="FFFFFF"/>
      </a:dk2>
      <a:lt2>
        <a:srgbClr val="7C7C39"/>
      </a:lt2>
      <a:accent1>
        <a:srgbClr val="AFB07F"/>
      </a:accent1>
      <a:accent2>
        <a:srgbClr val="ECAF4F"/>
      </a:accent2>
      <a:accent3>
        <a:srgbClr val="BF9E64"/>
      </a:accent3>
      <a:accent4>
        <a:srgbClr val="E5D9C5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627</Words>
  <Application>Microsoft Office PowerPoint</Application>
  <PresentationFormat>On-screen Show (16:9)</PresentationFormat>
  <Paragraphs>171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Wingdings</vt:lpstr>
      <vt:lpstr>#9Slide03 Quicksand</vt:lpstr>
      <vt:lpstr>Montserrat</vt:lpstr>
      <vt:lpstr>Arial</vt:lpstr>
      <vt:lpstr>Roboto Condensed Light</vt:lpstr>
      <vt:lpstr>#9Slide05 Smoothy Cursive</vt:lpstr>
      <vt:lpstr>#9Slide07 Crocante</vt:lpstr>
      <vt:lpstr>#9Slide07 SVNAppleberry</vt:lpstr>
      <vt:lpstr>Playfair Display SemiBold</vt:lpstr>
      <vt:lpstr>Travel Vlogger Portfolio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39. Tìm hiểu sinh vật ngoài thiên nhiên (1)</dc:title>
  <dc:creator>Dell</dc:creator>
  <cp:lastModifiedBy>Administrator</cp:lastModifiedBy>
  <cp:revision>70</cp:revision>
  <dcterms:modified xsi:type="dcterms:W3CDTF">2024-03-01T01:16:00Z</dcterms:modified>
</cp:coreProperties>
</file>