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0" r:id="rId2"/>
    <p:sldId id="291" r:id="rId3"/>
    <p:sldId id="258" r:id="rId4"/>
    <p:sldId id="281" r:id="rId5"/>
    <p:sldId id="284" r:id="rId6"/>
    <p:sldId id="292" r:id="rId7"/>
    <p:sldId id="295" r:id="rId8"/>
    <p:sldId id="288" r:id="rId9"/>
    <p:sldId id="300" r:id="rId10"/>
    <p:sldId id="301" r:id="rId11"/>
    <p:sldId id="302" r:id="rId12"/>
    <p:sldId id="303" r:id="rId13"/>
    <p:sldId id="289" r:id="rId14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11"/>
    <p:restoredTop sz="94853"/>
  </p:normalViewPr>
  <p:slideViewPr>
    <p:cSldViewPr snapToGrid="0" snapToObjects="1" showGuides="1">
      <p:cViewPr varScale="1">
        <p:scale>
          <a:sx n="65" d="100"/>
          <a:sy n="65" d="100"/>
        </p:scale>
        <p:origin x="258" y="60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3787"/>
            <a:ext cx="12192000" cy="80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60952-3753-964B-A66D-DC65CCB7FD5E}"/>
              </a:ext>
            </a:extLst>
          </p:cNvPr>
          <p:cNvSpPr txBox="1"/>
          <p:nvPr/>
        </p:nvSpPr>
        <p:spPr>
          <a:xfrm>
            <a:off x="6954034" y="2615607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4300" b="1" dirty="0">
                <a:solidFill>
                  <a:schemeClr val="bg1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55321-B7B2-C543-BC9B-240DE921CFB4}"/>
              </a:ext>
            </a:extLst>
          </p:cNvPr>
          <p:cNvSpPr txBox="1"/>
          <p:nvPr/>
        </p:nvSpPr>
        <p:spPr>
          <a:xfrm>
            <a:off x="5646322" y="3288323"/>
            <a:ext cx="6228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204519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đặt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lên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nào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vi?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230610" y="4810030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0D82FE4-8080-DA4A-8130-B9351BABBD2F}"/>
              </a:ext>
            </a:extLst>
          </p:cNvPr>
          <p:cNvSpPr txBox="1"/>
          <p:nvPr/>
        </p:nvSpPr>
        <p:spPr>
          <a:xfrm flipH="1">
            <a:off x="120775" y="1445274"/>
            <a:ext cx="11950449" cy="51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4</a:t>
            </a:r>
          </a:p>
          <a:p>
            <a:pPr algn="just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Chọn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từ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thích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hợp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điền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chỗ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chấm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sau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cấu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tạo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vi, …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mắt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nhìn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3200" b="1" i="1" dirty="0">
              <a:solidFill>
                <a:srgbClr val="0070C0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v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ật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hị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àn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hân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290352" y="5136316"/>
            <a:ext cx="747516" cy="7040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47732952-594A-8540-9A1A-EB9BE6434B55}"/>
              </a:ext>
            </a:extLst>
          </p:cNvPr>
          <p:cNvSpPr txBox="1"/>
          <p:nvPr/>
        </p:nvSpPr>
        <p:spPr>
          <a:xfrm flipH="1">
            <a:off x="422540" y="1084670"/>
            <a:ext cx="11325178" cy="564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5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sử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hiển vi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, chúng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ta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cần lưu ý điều gì?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360035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A9B48A-8D0B-604B-B7AC-F2100DEFC56C}"/>
              </a:ext>
            </a:extLst>
          </p:cNvPr>
          <p:cNvSpPr txBox="1"/>
          <p:nvPr/>
        </p:nvSpPr>
        <p:spPr>
          <a:xfrm flipH="1">
            <a:off x="642020" y="2204075"/>
            <a:ext cx="6371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</a:t>
            </a:r>
            <a:r>
              <a:rPr lang="en-US" sz="440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 quả cà chua/ lá cây/ hạt cát/ cây nấm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mô tả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958246-98E4-6044-A256-7407F8197C59}"/>
              </a:ext>
            </a:extLst>
          </p:cNvPr>
          <p:cNvSpPr txBox="1"/>
          <p:nvPr/>
        </p:nvSpPr>
        <p:spPr>
          <a:xfrm>
            <a:off x="2392164" y="1136269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79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khảo SGK</a:t>
            </a:r>
            <a:r>
              <a:rPr lang="en-US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trang 17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và thảo luận 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nhóm  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3 phút, hoàn thành </a:t>
            </a:r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en-VN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27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sử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 những điều cần chú ý trong cách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1</a:t>
            </a:r>
            <a:endParaRPr lang="en-US" sz="44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bằng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194138" y="4801431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4EF7AAE-1D46-7148-AAAA-6E38CAAAFE48}"/>
              </a:ext>
            </a:extLst>
          </p:cNvPr>
          <p:cNvSpPr txBox="1"/>
          <p:nvPr/>
        </p:nvSpPr>
        <p:spPr>
          <a:xfrm flipH="1">
            <a:off x="0" y="1654743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trọng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nhất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hệ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đại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500410" y="3069859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1851</Words>
  <Application>Microsoft Office PowerPoint</Application>
  <PresentationFormat>Widescreen</PresentationFormat>
  <Paragraphs>505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Lucida Grande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Phuong Dung Ngo</cp:lastModifiedBy>
  <cp:revision>266</cp:revision>
  <dcterms:created xsi:type="dcterms:W3CDTF">2021-04-13T15:15:30Z</dcterms:created>
  <dcterms:modified xsi:type="dcterms:W3CDTF">2021-05-31T14:40:26Z</dcterms:modified>
</cp:coreProperties>
</file>