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4"/>
  </p:notesMasterIdLst>
  <p:sldIdLst>
    <p:sldId id="305" r:id="rId2"/>
    <p:sldId id="256" r:id="rId3"/>
    <p:sldId id="258" r:id="rId4"/>
    <p:sldId id="259" r:id="rId5"/>
    <p:sldId id="306" r:id="rId6"/>
    <p:sldId id="307" r:id="rId7"/>
    <p:sldId id="336" r:id="rId8"/>
    <p:sldId id="310" r:id="rId9"/>
    <p:sldId id="309" r:id="rId10"/>
    <p:sldId id="308" r:id="rId11"/>
    <p:sldId id="344" r:id="rId12"/>
    <p:sldId id="333" r:id="rId13"/>
    <p:sldId id="339" r:id="rId14"/>
    <p:sldId id="337" r:id="rId15"/>
    <p:sldId id="338" r:id="rId16"/>
    <p:sldId id="315" r:id="rId17"/>
    <p:sldId id="316" r:id="rId18"/>
    <p:sldId id="317" r:id="rId19"/>
    <p:sldId id="318" r:id="rId20"/>
    <p:sldId id="319" r:id="rId21"/>
    <p:sldId id="340" r:id="rId22"/>
    <p:sldId id="320" r:id="rId23"/>
    <p:sldId id="345" r:id="rId24"/>
    <p:sldId id="346" r:id="rId25"/>
    <p:sldId id="347" r:id="rId26"/>
    <p:sldId id="324" r:id="rId27"/>
    <p:sldId id="341" r:id="rId28"/>
    <p:sldId id="325" r:id="rId29"/>
    <p:sldId id="342" r:id="rId30"/>
    <p:sldId id="343" r:id="rId31"/>
    <p:sldId id="326" r:id="rId32"/>
    <p:sldId id="260" r:id="rId33"/>
  </p:sldIdLst>
  <p:sldSz cx="9144000" cy="5143500" type="screen16x9"/>
  <p:notesSz cx="6858000" cy="9144000"/>
  <p:embeddedFontLst>
    <p:embeddedFont>
      <p:font typeface="#9Slide07 HLT Fall For You" panose="02000506000000020003" pitchFamily="2" charset="0"/>
      <p:regular r:id="rId35"/>
    </p:embeddedFont>
    <p:embeddedFont>
      <p:font typeface="#9Slide07 SVNA Love Of Thunder" panose="02040603050506020204" pitchFamily="18" charset="0"/>
      <p:regular r:id="rId36"/>
    </p:embeddedFont>
    <p:embeddedFont>
      <p:font typeface="#9Slide07 SVNNexa Rust Slab Bla" panose="020B0606040200020203" pitchFamily="34" charset="0"/>
      <p:bold r:id="rId37"/>
    </p:embeddedFont>
    <p:embeddedFont>
      <p:font typeface="Niramit" panose="020B0604020202020204" charset="-34"/>
      <p:regular r:id="rId38"/>
      <p:bold r:id="rId39"/>
      <p:italic r:id="rId40"/>
      <p:boldItalic r:id="rId41"/>
    </p:embeddedFont>
    <p:embeddedFont>
      <p:font typeface="Pacifico" panose="00000500000000000000" pitchFamily="2" charset="0"/>
      <p:regular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C25"/>
    <a:srgbClr val="29AAE3"/>
    <a:srgbClr val="EFA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E29456-0B0E-4517-B92E-76BC09D6F8BD}">
  <a:tblStyle styleId="{ACE29456-0B0E-4517-B92E-76BC09D6F8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96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Chúng ta không thể sờ hay chạm vào lực được nhưng chúng ta có thể cảm nhận được tác dingj do lực gây ra +=&gt; chuyển sang ý 2 nhỏ</a:t>
            </a:r>
          </a:p>
        </p:txBody>
      </p:sp>
    </p:spTree>
    <p:extLst>
      <p:ext uri="{BB962C8B-B14F-4D97-AF65-F5344CB8AC3E}">
        <p14:creationId xmlns:p14="http://schemas.microsoft.com/office/powerpoint/2010/main" val="232175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b618a0957_0_30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b618a0957_0_30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59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eb618a0957_0_32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eb618a0957_0_32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15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4908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(1) Bắt đầu chuyển động</a:t>
            </a:r>
          </a:p>
          <a:p>
            <a:r>
              <a:rPr lang="en-US"/>
              <a:t>(2) Chuyển động chậm dần</a:t>
            </a:r>
          </a:p>
          <a:p>
            <a:r>
              <a:rPr lang="en-US"/>
              <a:t>(3) chuyển động nhanh dần</a:t>
            </a:r>
          </a:p>
        </p:txBody>
      </p:sp>
    </p:spTree>
    <p:extLst>
      <p:ext uri="{BB962C8B-B14F-4D97-AF65-F5344CB8AC3E}">
        <p14:creationId xmlns:p14="http://schemas.microsoft.com/office/powerpoint/2010/main" val="2049055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 dừng lại</a:t>
            </a:r>
          </a:p>
          <a:p>
            <a:r>
              <a:rPr lang="en-US"/>
              <a:t>5: đổi hướng chuyển động</a:t>
            </a:r>
          </a:p>
        </p:txBody>
      </p:sp>
    </p:spTree>
    <p:extLst>
      <p:ext uri="{BB962C8B-B14F-4D97-AF65-F5344CB8AC3E}">
        <p14:creationId xmlns:p14="http://schemas.microsoft.com/office/powerpoint/2010/main" val="7596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905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3771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5527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509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4214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3800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5270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9879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8367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001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1694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8463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3484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ec48b4b870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ec48b4b87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b618a0957_0_30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b618a0957_0_30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eb618a0957_0_32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eb618a0957_0_32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891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793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18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072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883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78600" y="1404513"/>
            <a:ext cx="6586800" cy="17706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5200">
                <a:latin typeface="#9Slide07 HLT Fall For You" panose="02000506000000020003"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83100" y="3306050"/>
            <a:ext cx="4777800" cy="43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000"/>
              <a:buNone/>
              <a:defRPr sz="1800">
                <a:latin typeface="#9Slide07 HLT Fall For You" panose="02000506000000020003" pitchFamily="2" charset="0"/>
                <a:ea typeface="#9Slide07 HLT Fall For You" panose="02000506000000020003" pitchFamily="2" charset="0"/>
                <a:cs typeface="Niramit"/>
                <a:sym typeface="Niramit"/>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6102751" y="294137"/>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7086505" y="87992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485680" y="205567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801551" y="271426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4076601" y="4788587"/>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6591205" y="466222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115426" y="4559974"/>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515601" y="2340649"/>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3719359" y="1968750"/>
            <a:ext cx="3531300" cy="5649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atin typeface="#9Slide07 HLT Fall For You" panose="02000506000000020003" pitchFamily="2"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 name="Google Shape;21;p3"/>
          <p:cNvSpPr txBox="1">
            <a:spLocks noGrp="1"/>
          </p:cNvSpPr>
          <p:nvPr>
            <p:ph type="title" idx="2" hasCustomPrompt="1"/>
          </p:nvPr>
        </p:nvSpPr>
        <p:spPr>
          <a:xfrm>
            <a:off x="2201600" y="2055675"/>
            <a:ext cx="1041000" cy="8247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7000">
                <a:latin typeface="#9Slide07 HLT Fall For You" panose="02000506000000020003" pitchFamily="2"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22" name="Google Shape;22;p3"/>
          <p:cNvSpPr txBox="1">
            <a:spLocks noGrp="1"/>
          </p:cNvSpPr>
          <p:nvPr>
            <p:ph type="subTitle" idx="1"/>
          </p:nvPr>
        </p:nvSpPr>
        <p:spPr>
          <a:xfrm>
            <a:off x="3719389" y="2533650"/>
            <a:ext cx="3531300" cy="564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None/>
              <a:defRPr sz="1800">
                <a:latin typeface="#9Slide07 HLT Fall For You" panose="02000506000000020003" pitchFamily="2" charset="0"/>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6"/>
        <p:cNvGrpSpPr/>
        <p:nvPr/>
      </p:nvGrpSpPr>
      <p:grpSpPr>
        <a:xfrm>
          <a:off x="0" y="0"/>
          <a:ext cx="0" cy="0"/>
          <a:chOff x="0" y="0"/>
          <a:chExt cx="0" cy="0"/>
        </a:xfrm>
      </p:grpSpPr>
      <p:sp>
        <p:nvSpPr>
          <p:cNvPr id="77" name="Google Shape;77;p13"/>
          <p:cNvSpPr/>
          <p:nvPr/>
        </p:nvSpPr>
        <p:spPr>
          <a:xfrm>
            <a:off x="282241" y="1009228"/>
            <a:ext cx="131589" cy="132153"/>
          </a:xfrm>
          <a:custGeom>
            <a:avLst/>
            <a:gdLst/>
            <a:ahLst/>
            <a:cxnLst/>
            <a:rect l="l" t="t" r="r" b="b"/>
            <a:pathLst>
              <a:path w="2332" h="2342" extrusionOk="0">
                <a:moveTo>
                  <a:pt x="1246" y="310"/>
                </a:moveTo>
                <a:cubicBezTo>
                  <a:pt x="1275" y="409"/>
                  <a:pt x="1304" y="540"/>
                  <a:pt x="1326" y="624"/>
                </a:cubicBezTo>
                <a:cubicBezTo>
                  <a:pt x="1384" y="856"/>
                  <a:pt x="1399" y="915"/>
                  <a:pt x="1424" y="947"/>
                </a:cubicBezTo>
                <a:cubicBezTo>
                  <a:pt x="1454" y="987"/>
                  <a:pt x="1497" y="1006"/>
                  <a:pt x="1726" y="1089"/>
                </a:cubicBezTo>
                <a:cubicBezTo>
                  <a:pt x="1807" y="1118"/>
                  <a:pt x="1926" y="1162"/>
                  <a:pt x="2017" y="1199"/>
                </a:cubicBezTo>
                <a:cubicBezTo>
                  <a:pt x="1886" y="1257"/>
                  <a:pt x="1683" y="1333"/>
                  <a:pt x="1497" y="1399"/>
                </a:cubicBezTo>
                <a:cubicBezTo>
                  <a:pt x="1471" y="1410"/>
                  <a:pt x="1449" y="1428"/>
                  <a:pt x="1435" y="1457"/>
                </a:cubicBezTo>
                <a:cubicBezTo>
                  <a:pt x="1345" y="1668"/>
                  <a:pt x="1231" y="1905"/>
                  <a:pt x="1155" y="2039"/>
                </a:cubicBezTo>
                <a:cubicBezTo>
                  <a:pt x="1104" y="1894"/>
                  <a:pt x="1034" y="1643"/>
                  <a:pt x="977" y="1421"/>
                </a:cubicBezTo>
                <a:cubicBezTo>
                  <a:pt x="969" y="1380"/>
                  <a:pt x="936" y="1348"/>
                  <a:pt x="896" y="1340"/>
                </a:cubicBezTo>
                <a:cubicBezTo>
                  <a:pt x="681" y="1301"/>
                  <a:pt x="434" y="1246"/>
                  <a:pt x="299" y="1206"/>
                </a:cubicBezTo>
                <a:cubicBezTo>
                  <a:pt x="441" y="1126"/>
                  <a:pt x="711" y="1006"/>
                  <a:pt x="951" y="911"/>
                </a:cubicBezTo>
                <a:cubicBezTo>
                  <a:pt x="977" y="900"/>
                  <a:pt x="998" y="878"/>
                  <a:pt x="1009" y="849"/>
                </a:cubicBezTo>
                <a:cubicBezTo>
                  <a:pt x="1082" y="656"/>
                  <a:pt x="1177" y="438"/>
                  <a:pt x="1246" y="310"/>
                </a:cubicBezTo>
                <a:close/>
                <a:moveTo>
                  <a:pt x="1268" y="1"/>
                </a:moveTo>
                <a:cubicBezTo>
                  <a:pt x="1206" y="1"/>
                  <a:pt x="1108" y="1"/>
                  <a:pt x="831" y="733"/>
                </a:cubicBezTo>
                <a:cubicBezTo>
                  <a:pt x="51" y="1046"/>
                  <a:pt x="22" y="1148"/>
                  <a:pt x="8" y="1192"/>
                </a:cubicBezTo>
                <a:cubicBezTo>
                  <a:pt x="1" y="1224"/>
                  <a:pt x="8" y="1271"/>
                  <a:pt x="29" y="1297"/>
                </a:cubicBezTo>
                <a:cubicBezTo>
                  <a:pt x="51" y="1326"/>
                  <a:pt x="110" y="1406"/>
                  <a:pt x="791" y="1537"/>
                </a:cubicBezTo>
                <a:cubicBezTo>
                  <a:pt x="991" y="2342"/>
                  <a:pt x="1064" y="2342"/>
                  <a:pt x="1144" y="2342"/>
                </a:cubicBezTo>
                <a:cubicBezTo>
                  <a:pt x="1144" y="2342"/>
                  <a:pt x="1148" y="2342"/>
                  <a:pt x="1148" y="2338"/>
                </a:cubicBezTo>
                <a:cubicBezTo>
                  <a:pt x="1209" y="2338"/>
                  <a:pt x="1282" y="2335"/>
                  <a:pt x="1614" y="1581"/>
                </a:cubicBezTo>
                <a:cubicBezTo>
                  <a:pt x="1814" y="1512"/>
                  <a:pt x="2200" y="1366"/>
                  <a:pt x="2284" y="1293"/>
                </a:cubicBezTo>
                <a:cubicBezTo>
                  <a:pt x="2309" y="1268"/>
                  <a:pt x="2331" y="1217"/>
                  <a:pt x="2323" y="1180"/>
                </a:cubicBezTo>
                <a:cubicBezTo>
                  <a:pt x="2301" y="1082"/>
                  <a:pt x="2200" y="1034"/>
                  <a:pt x="1799" y="889"/>
                </a:cubicBezTo>
                <a:cubicBezTo>
                  <a:pt x="1723" y="864"/>
                  <a:pt x="1636" y="831"/>
                  <a:pt x="1592" y="812"/>
                </a:cubicBezTo>
                <a:cubicBezTo>
                  <a:pt x="1577" y="765"/>
                  <a:pt x="1552" y="660"/>
                  <a:pt x="1530" y="576"/>
                </a:cubicBezTo>
                <a:cubicBezTo>
                  <a:pt x="1464" y="296"/>
                  <a:pt x="1417" y="121"/>
                  <a:pt x="1366" y="51"/>
                </a:cubicBezTo>
                <a:cubicBezTo>
                  <a:pt x="1348" y="26"/>
                  <a:pt x="1301"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8346140" y="367642"/>
            <a:ext cx="84528" cy="84472"/>
          </a:xfrm>
          <a:custGeom>
            <a:avLst/>
            <a:gdLst/>
            <a:ahLst/>
            <a:cxnLst/>
            <a:rect l="l" t="t" r="r" b="b"/>
            <a:pathLst>
              <a:path w="1498" h="1497" extrusionOk="0">
                <a:moveTo>
                  <a:pt x="751" y="212"/>
                </a:moveTo>
                <a:cubicBezTo>
                  <a:pt x="1049" y="212"/>
                  <a:pt x="1286" y="456"/>
                  <a:pt x="1286" y="751"/>
                </a:cubicBezTo>
                <a:cubicBezTo>
                  <a:pt x="1286" y="1046"/>
                  <a:pt x="1046" y="1286"/>
                  <a:pt x="751" y="1286"/>
                </a:cubicBezTo>
                <a:lnTo>
                  <a:pt x="751" y="1392"/>
                </a:lnTo>
                <a:lnTo>
                  <a:pt x="748" y="1286"/>
                </a:lnTo>
                <a:cubicBezTo>
                  <a:pt x="605" y="1283"/>
                  <a:pt x="471" y="1228"/>
                  <a:pt x="369" y="1125"/>
                </a:cubicBezTo>
                <a:cubicBezTo>
                  <a:pt x="267" y="1024"/>
                  <a:pt x="212" y="889"/>
                  <a:pt x="212" y="747"/>
                </a:cubicBezTo>
                <a:cubicBezTo>
                  <a:pt x="216" y="453"/>
                  <a:pt x="456" y="212"/>
                  <a:pt x="751" y="212"/>
                </a:cubicBezTo>
                <a:close/>
                <a:moveTo>
                  <a:pt x="751" y="1"/>
                </a:moveTo>
                <a:cubicBezTo>
                  <a:pt x="340" y="1"/>
                  <a:pt x="5" y="335"/>
                  <a:pt x="1" y="744"/>
                </a:cubicBezTo>
                <a:cubicBezTo>
                  <a:pt x="1" y="944"/>
                  <a:pt x="78" y="1133"/>
                  <a:pt x="219" y="1275"/>
                </a:cubicBezTo>
                <a:cubicBezTo>
                  <a:pt x="358" y="1417"/>
                  <a:pt x="547" y="1493"/>
                  <a:pt x="748" y="1497"/>
                </a:cubicBezTo>
                <a:lnTo>
                  <a:pt x="751" y="1497"/>
                </a:lnTo>
                <a:cubicBezTo>
                  <a:pt x="1159" y="1497"/>
                  <a:pt x="1494" y="1162"/>
                  <a:pt x="1498" y="751"/>
                </a:cubicBezTo>
                <a:cubicBezTo>
                  <a:pt x="1498" y="339"/>
                  <a:pt x="1166" y="1"/>
                  <a:pt x="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3974541" y="4683203"/>
            <a:ext cx="131589" cy="132153"/>
          </a:xfrm>
          <a:custGeom>
            <a:avLst/>
            <a:gdLst/>
            <a:ahLst/>
            <a:cxnLst/>
            <a:rect l="l" t="t" r="r" b="b"/>
            <a:pathLst>
              <a:path w="2332" h="2342" extrusionOk="0">
                <a:moveTo>
                  <a:pt x="1246" y="310"/>
                </a:moveTo>
                <a:cubicBezTo>
                  <a:pt x="1275" y="409"/>
                  <a:pt x="1304" y="540"/>
                  <a:pt x="1326" y="624"/>
                </a:cubicBezTo>
                <a:cubicBezTo>
                  <a:pt x="1384" y="856"/>
                  <a:pt x="1399" y="915"/>
                  <a:pt x="1424" y="947"/>
                </a:cubicBezTo>
                <a:cubicBezTo>
                  <a:pt x="1454" y="987"/>
                  <a:pt x="1497" y="1006"/>
                  <a:pt x="1726" y="1089"/>
                </a:cubicBezTo>
                <a:cubicBezTo>
                  <a:pt x="1807" y="1118"/>
                  <a:pt x="1926" y="1162"/>
                  <a:pt x="2017" y="1199"/>
                </a:cubicBezTo>
                <a:cubicBezTo>
                  <a:pt x="1886" y="1257"/>
                  <a:pt x="1683" y="1333"/>
                  <a:pt x="1497" y="1399"/>
                </a:cubicBezTo>
                <a:cubicBezTo>
                  <a:pt x="1471" y="1410"/>
                  <a:pt x="1449" y="1428"/>
                  <a:pt x="1435" y="1457"/>
                </a:cubicBezTo>
                <a:cubicBezTo>
                  <a:pt x="1345" y="1668"/>
                  <a:pt x="1231" y="1905"/>
                  <a:pt x="1155" y="2039"/>
                </a:cubicBezTo>
                <a:cubicBezTo>
                  <a:pt x="1104" y="1894"/>
                  <a:pt x="1034" y="1643"/>
                  <a:pt x="977" y="1421"/>
                </a:cubicBezTo>
                <a:cubicBezTo>
                  <a:pt x="969" y="1380"/>
                  <a:pt x="936" y="1348"/>
                  <a:pt x="896" y="1340"/>
                </a:cubicBezTo>
                <a:cubicBezTo>
                  <a:pt x="681" y="1301"/>
                  <a:pt x="434" y="1246"/>
                  <a:pt x="299" y="1206"/>
                </a:cubicBezTo>
                <a:cubicBezTo>
                  <a:pt x="441" y="1126"/>
                  <a:pt x="711" y="1006"/>
                  <a:pt x="951" y="911"/>
                </a:cubicBezTo>
                <a:cubicBezTo>
                  <a:pt x="977" y="900"/>
                  <a:pt x="998" y="878"/>
                  <a:pt x="1009" y="849"/>
                </a:cubicBezTo>
                <a:cubicBezTo>
                  <a:pt x="1082" y="656"/>
                  <a:pt x="1177" y="438"/>
                  <a:pt x="1246" y="310"/>
                </a:cubicBezTo>
                <a:close/>
                <a:moveTo>
                  <a:pt x="1268" y="1"/>
                </a:moveTo>
                <a:cubicBezTo>
                  <a:pt x="1206" y="1"/>
                  <a:pt x="1108" y="1"/>
                  <a:pt x="831" y="733"/>
                </a:cubicBezTo>
                <a:cubicBezTo>
                  <a:pt x="51" y="1046"/>
                  <a:pt x="22" y="1148"/>
                  <a:pt x="8" y="1192"/>
                </a:cubicBezTo>
                <a:cubicBezTo>
                  <a:pt x="1" y="1224"/>
                  <a:pt x="8" y="1271"/>
                  <a:pt x="29" y="1297"/>
                </a:cubicBezTo>
                <a:cubicBezTo>
                  <a:pt x="51" y="1326"/>
                  <a:pt x="110" y="1406"/>
                  <a:pt x="791" y="1537"/>
                </a:cubicBezTo>
                <a:cubicBezTo>
                  <a:pt x="991" y="2342"/>
                  <a:pt x="1064" y="2342"/>
                  <a:pt x="1144" y="2342"/>
                </a:cubicBezTo>
                <a:cubicBezTo>
                  <a:pt x="1144" y="2342"/>
                  <a:pt x="1148" y="2342"/>
                  <a:pt x="1148" y="2338"/>
                </a:cubicBezTo>
                <a:cubicBezTo>
                  <a:pt x="1209" y="2338"/>
                  <a:pt x="1282" y="2335"/>
                  <a:pt x="1614" y="1581"/>
                </a:cubicBezTo>
                <a:cubicBezTo>
                  <a:pt x="1814" y="1512"/>
                  <a:pt x="2200" y="1366"/>
                  <a:pt x="2284" y="1293"/>
                </a:cubicBezTo>
                <a:cubicBezTo>
                  <a:pt x="2309" y="1268"/>
                  <a:pt x="2331" y="1217"/>
                  <a:pt x="2323" y="1180"/>
                </a:cubicBezTo>
                <a:cubicBezTo>
                  <a:pt x="2301" y="1082"/>
                  <a:pt x="2200" y="1034"/>
                  <a:pt x="1799" y="889"/>
                </a:cubicBezTo>
                <a:cubicBezTo>
                  <a:pt x="1723" y="864"/>
                  <a:pt x="1636" y="831"/>
                  <a:pt x="1592" y="812"/>
                </a:cubicBezTo>
                <a:cubicBezTo>
                  <a:pt x="1577" y="765"/>
                  <a:pt x="1552" y="660"/>
                  <a:pt x="1530" y="576"/>
                </a:cubicBezTo>
                <a:cubicBezTo>
                  <a:pt x="1464" y="296"/>
                  <a:pt x="1417" y="121"/>
                  <a:pt x="1366" y="51"/>
                </a:cubicBezTo>
                <a:cubicBezTo>
                  <a:pt x="1348" y="26"/>
                  <a:pt x="1301"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822840" y="4514530"/>
            <a:ext cx="84528" cy="84472"/>
          </a:xfrm>
          <a:custGeom>
            <a:avLst/>
            <a:gdLst/>
            <a:ahLst/>
            <a:cxnLst/>
            <a:rect l="l" t="t" r="r" b="b"/>
            <a:pathLst>
              <a:path w="1498" h="1497" extrusionOk="0">
                <a:moveTo>
                  <a:pt x="751" y="212"/>
                </a:moveTo>
                <a:cubicBezTo>
                  <a:pt x="1049" y="212"/>
                  <a:pt x="1286" y="456"/>
                  <a:pt x="1286" y="751"/>
                </a:cubicBezTo>
                <a:cubicBezTo>
                  <a:pt x="1286" y="1046"/>
                  <a:pt x="1046" y="1286"/>
                  <a:pt x="751" y="1286"/>
                </a:cubicBezTo>
                <a:lnTo>
                  <a:pt x="751" y="1392"/>
                </a:lnTo>
                <a:lnTo>
                  <a:pt x="748" y="1286"/>
                </a:lnTo>
                <a:cubicBezTo>
                  <a:pt x="605" y="1283"/>
                  <a:pt x="471" y="1228"/>
                  <a:pt x="369" y="1125"/>
                </a:cubicBezTo>
                <a:cubicBezTo>
                  <a:pt x="267" y="1024"/>
                  <a:pt x="212" y="889"/>
                  <a:pt x="212" y="747"/>
                </a:cubicBezTo>
                <a:cubicBezTo>
                  <a:pt x="216" y="453"/>
                  <a:pt x="456" y="212"/>
                  <a:pt x="751" y="212"/>
                </a:cubicBezTo>
                <a:close/>
                <a:moveTo>
                  <a:pt x="751" y="1"/>
                </a:moveTo>
                <a:cubicBezTo>
                  <a:pt x="340" y="1"/>
                  <a:pt x="5" y="335"/>
                  <a:pt x="1" y="744"/>
                </a:cubicBezTo>
                <a:cubicBezTo>
                  <a:pt x="1" y="944"/>
                  <a:pt x="78" y="1133"/>
                  <a:pt x="219" y="1275"/>
                </a:cubicBezTo>
                <a:cubicBezTo>
                  <a:pt x="358" y="1417"/>
                  <a:pt x="547" y="1493"/>
                  <a:pt x="748" y="1497"/>
                </a:cubicBezTo>
                <a:lnTo>
                  <a:pt x="751" y="1497"/>
                </a:lnTo>
                <a:cubicBezTo>
                  <a:pt x="1159" y="1497"/>
                  <a:pt x="1494" y="1162"/>
                  <a:pt x="1498" y="751"/>
                </a:cubicBezTo>
                <a:cubicBezTo>
                  <a:pt x="1498" y="339"/>
                  <a:pt x="1166" y="1"/>
                  <a:pt x="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8517816" y="2765766"/>
            <a:ext cx="131589" cy="132153"/>
          </a:xfrm>
          <a:custGeom>
            <a:avLst/>
            <a:gdLst/>
            <a:ahLst/>
            <a:cxnLst/>
            <a:rect l="l" t="t" r="r" b="b"/>
            <a:pathLst>
              <a:path w="2332" h="2342" extrusionOk="0">
                <a:moveTo>
                  <a:pt x="1246" y="310"/>
                </a:moveTo>
                <a:cubicBezTo>
                  <a:pt x="1275" y="409"/>
                  <a:pt x="1304" y="540"/>
                  <a:pt x="1326" y="624"/>
                </a:cubicBezTo>
                <a:cubicBezTo>
                  <a:pt x="1384" y="856"/>
                  <a:pt x="1399" y="915"/>
                  <a:pt x="1424" y="947"/>
                </a:cubicBezTo>
                <a:cubicBezTo>
                  <a:pt x="1454" y="987"/>
                  <a:pt x="1497" y="1006"/>
                  <a:pt x="1726" y="1089"/>
                </a:cubicBezTo>
                <a:cubicBezTo>
                  <a:pt x="1807" y="1118"/>
                  <a:pt x="1926" y="1162"/>
                  <a:pt x="2017" y="1199"/>
                </a:cubicBezTo>
                <a:cubicBezTo>
                  <a:pt x="1886" y="1257"/>
                  <a:pt x="1683" y="1333"/>
                  <a:pt x="1497" y="1399"/>
                </a:cubicBezTo>
                <a:cubicBezTo>
                  <a:pt x="1471" y="1410"/>
                  <a:pt x="1449" y="1428"/>
                  <a:pt x="1435" y="1457"/>
                </a:cubicBezTo>
                <a:cubicBezTo>
                  <a:pt x="1345" y="1668"/>
                  <a:pt x="1231" y="1905"/>
                  <a:pt x="1155" y="2039"/>
                </a:cubicBezTo>
                <a:cubicBezTo>
                  <a:pt x="1104" y="1894"/>
                  <a:pt x="1034" y="1643"/>
                  <a:pt x="977" y="1421"/>
                </a:cubicBezTo>
                <a:cubicBezTo>
                  <a:pt x="969" y="1380"/>
                  <a:pt x="936" y="1348"/>
                  <a:pt x="896" y="1340"/>
                </a:cubicBezTo>
                <a:cubicBezTo>
                  <a:pt x="681" y="1301"/>
                  <a:pt x="434" y="1246"/>
                  <a:pt x="299" y="1206"/>
                </a:cubicBezTo>
                <a:cubicBezTo>
                  <a:pt x="441" y="1126"/>
                  <a:pt x="711" y="1006"/>
                  <a:pt x="951" y="911"/>
                </a:cubicBezTo>
                <a:cubicBezTo>
                  <a:pt x="977" y="900"/>
                  <a:pt x="998" y="878"/>
                  <a:pt x="1009" y="849"/>
                </a:cubicBezTo>
                <a:cubicBezTo>
                  <a:pt x="1082" y="656"/>
                  <a:pt x="1177" y="438"/>
                  <a:pt x="1246" y="310"/>
                </a:cubicBezTo>
                <a:close/>
                <a:moveTo>
                  <a:pt x="1268" y="1"/>
                </a:moveTo>
                <a:cubicBezTo>
                  <a:pt x="1206" y="1"/>
                  <a:pt x="1108" y="1"/>
                  <a:pt x="831" y="733"/>
                </a:cubicBezTo>
                <a:cubicBezTo>
                  <a:pt x="51" y="1046"/>
                  <a:pt x="22" y="1148"/>
                  <a:pt x="8" y="1192"/>
                </a:cubicBezTo>
                <a:cubicBezTo>
                  <a:pt x="1" y="1224"/>
                  <a:pt x="8" y="1271"/>
                  <a:pt x="29" y="1297"/>
                </a:cubicBezTo>
                <a:cubicBezTo>
                  <a:pt x="51" y="1326"/>
                  <a:pt x="110" y="1406"/>
                  <a:pt x="791" y="1537"/>
                </a:cubicBezTo>
                <a:cubicBezTo>
                  <a:pt x="991" y="2342"/>
                  <a:pt x="1064" y="2342"/>
                  <a:pt x="1144" y="2342"/>
                </a:cubicBezTo>
                <a:cubicBezTo>
                  <a:pt x="1144" y="2342"/>
                  <a:pt x="1148" y="2342"/>
                  <a:pt x="1148" y="2338"/>
                </a:cubicBezTo>
                <a:cubicBezTo>
                  <a:pt x="1209" y="2338"/>
                  <a:pt x="1282" y="2335"/>
                  <a:pt x="1614" y="1581"/>
                </a:cubicBezTo>
                <a:cubicBezTo>
                  <a:pt x="1814" y="1512"/>
                  <a:pt x="2200" y="1366"/>
                  <a:pt x="2284" y="1293"/>
                </a:cubicBezTo>
                <a:cubicBezTo>
                  <a:pt x="2309" y="1268"/>
                  <a:pt x="2331" y="1217"/>
                  <a:pt x="2323" y="1180"/>
                </a:cubicBezTo>
                <a:cubicBezTo>
                  <a:pt x="2301" y="1082"/>
                  <a:pt x="2200" y="1034"/>
                  <a:pt x="1799" y="889"/>
                </a:cubicBezTo>
                <a:cubicBezTo>
                  <a:pt x="1723" y="864"/>
                  <a:pt x="1636" y="831"/>
                  <a:pt x="1592" y="812"/>
                </a:cubicBezTo>
                <a:cubicBezTo>
                  <a:pt x="1577" y="765"/>
                  <a:pt x="1552" y="660"/>
                  <a:pt x="1530" y="576"/>
                </a:cubicBezTo>
                <a:cubicBezTo>
                  <a:pt x="1464" y="296"/>
                  <a:pt x="1417" y="121"/>
                  <a:pt x="1366" y="51"/>
                </a:cubicBezTo>
                <a:cubicBezTo>
                  <a:pt x="1348" y="26"/>
                  <a:pt x="1301"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txBox="1">
            <a:spLocks noGrp="1"/>
          </p:cNvSpPr>
          <p:nvPr>
            <p:ph type="title"/>
          </p:nvPr>
        </p:nvSpPr>
        <p:spPr>
          <a:xfrm>
            <a:off x="3450225" y="539500"/>
            <a:ext cx="2243700" cy="564900"/>
          </a:xfrm>
          <a:prstGeom prst="rect">
            <a:avLst/>
          </a:prstGeom>
        </p:spPr>
        <p:txBody>
          <a:bodyPr spcFirstLastPara="1" wrap="square" lIns="0" tIns="0" rIns="0" bIns="0" anchor="t" anchorCtr="0">
            <a:noAutofit/>
          </a:bodyPr>
          <a:lstStyle>
            <a:lvl1pPr lvl="0" algn="ctr">
              <a:spcBef>
                <a:spcPts val="0"/>
              </a:spcBef>
              <a:spcAft>
                <a:spcPts val="0"/>
              </a:spcAft>
              <a:buSzPts val="3500"/>
              <a:buNone/>
              <a:defRPr>
                <a:latin typeface="#9Slide07 HLT Fall For You" panose="02000506000000020003" pitchFamily="2" charset="0"/>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83" name="Google Shape;83;p13"/>
          <p:cNvSpPr txBox="1">
            <a:spLocks noGrp="1"/>
          </p:cNvSpPr>
          <p:nvPr>
            <p:ph type="title" idx="2"/>
          </p:nvPr>
        </p:nvSpPr>
        <p:spPr>
          <a:xfrm>
            <a:off x="2019811" y="1562250"/>
            <a:ext cx="2487300" cy="416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atin typeface="#9Slide07 HLT Fall For You" panose="02000506000000020003" pitchFamily="2"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4" name="Google Shape;84;p13"/>
          <p:cNvSpPr txBox="1">
            <a:spLocks noGrp="1"/>
          </p:cNvSpPr>
          <p:nvPr>
            <p:ph type="subTitle" idx="1"/>
          </p:nvPr>
        </p:nvSpPr>
        <p:spPr>
          <a:xfrm>
            <a:off x="2019700" y="1978801"/>
            <a:ext cx="2487300" cy="475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atin typeface="#9Slide07 HLT Fall For You" panose="02000506000000020003"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13"/>
          <p:cNvSpPr txBox="1">
            <a:spLocks noGrp="1"/>
          </p:cNvSpPr>
          <p:nvPr>
            <p:ph type="title" idx="3" hasCustomPrompt="1"/>
          </p:nvPr>
        </p:nvSpPr>
        <p:spPr>
          <a:xfrm>
            <a:off x="822838" y="1700475"/>
            <a:ext cx="848400" cy="5184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5200">
                <a:latin typeface="#9Slide07 HLT Fall For You" panose="02000506000000020003" pitchFamily="2"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86" name="Google Shape;86;p13"/>
          <p:cNvSpPr txBox="1">
            <a:spLocks noGrp="1"/>
          </p:cNvSpPr>
          <p:nvPr>
            <p:ph type="title" idx="4"/>
          </p:nvPr>
        </p:nvSpPr>
        <p:spPr>
          <a:xfrm>
            <a:off x="2019811" y="3089086"/>
            <a:ext cx="2487300" cy="416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atin typeface="#9Slide07 HLT Fall For You" panose="02000506000000020003" pitchFamily="2"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7" name="Google Shape;87;p13"/>
          <p:cNvSpPr txBox="1">
            <a:spLocks noGrp="1"/>
          </p:cNvSpPr>
          <p:nvPr>
            <p:ph type="subTitle" idx="5"/>
          </p:nvPr>
        </p:nvSpPr>
        <p:spPr>
          <a:xfrm>
            <a:off x="2019700" y="3505638"/>
            <a:ext cx="2487300" cy="475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atin typeface="#9Slide07 HLT Fall For You" panose="02000506000000020003"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3"/>
          <p:cNvSpPr txBox="1">
            <a:spLocks noGrp="1"/>
          </p:cNvSpPr>
          <p:nvPr>
            <p:ph type="title" idx="6" hasCustomPrompt="1"/>
          </p:nvPr>
        </p:nvSpPr>
        <p:spPr>
          <a:xfrm>
            <a:off x="822838" y="3227313"/>
            <a:ext cx="848400" cy="5184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5200">
                <a:latin typeface="#9Slide07 HLT Fall For You" panose="02000506000000020003" pitchFamily="2"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89" name="Google Shape;89;p13"/>
          <p:cNvSpPr txBox="1">
            <a:spLocks noGrp="1"/>
          </p:cNvSpPr>
          <p:nvPr>
            <p:ph type="title" idx="7"/>
          </p:nvPr>
        </p:nvSpPr>
        <p:spPr>
          <a:xfrm>
            <a:off x="5943486" y="1562250"/>
            <a:ext cx="2487300" cy="416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atin typeface="#9Slide07 HLT Fall For You" panose="02000506000000020003" pitchFamily="2"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0" name="Google Shape;90;p13"/>
          <p:cNvSpPr txBox="1">
            <a:spLocks noGrp="1"/>
          </p:cNvSpPr>
          <p:nvPr>
            <p:ph type="subTitle" idx="8"/>
          </p:nvPr>
        </p:nvSpPr>
        <p:spPr>
          <a:xfrm>
            <a:off x="5943375" y="1978801"/>
            <a:ext cx="2487300" cy="475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atin typeface="#9Slide07 HLT Fall For You" panose="02000506000000020003"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9" hasCustomPrompt="1"/>
          </p:nvPr>
        </p:nvSpPr>
        <p:spPr>
          <a:xfrm>
            <a:off x="4773150" y="1700475"/>
            <a:ext cx="795000" cy="5184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5200">
                <a:latin typeface="#9Slide07 HLT Fall For You" panose="02000506000000020003" pitchFamily="2"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92" name="Google Shape;92;p13"/>
          <p:cNvSpPr txBox="1">
            <a:spLocks noGrp="1"/>
          </p:cNvSpPr>
          <p:nvPr>
            <p:ph type="title" idx="13"/>
          </p:nvPr>
        </p:nvSpPr>
        <p:spPr>
          <a:xfrm>
            <a:off x="5943486" y="3089086"/>
            <a:ext cx="2487300" cy="416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atin typeface="#9Slide07 HLT Fall For You" panose="02000506000000020003" pitchFamily="2"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3" name="Google Shape;93;p13"/>
          <p:cNvSpPr txBox="1">
            <a:spLocks noGrp="1"/>
          </p:cNvSpPr>
          <p:nvPr>
            <p:ph type="subTitle" idx="14"/>
          </p:nvPr>
        </p:nvSpPr>
        <p:spPr>
          <a:xfrm>
            <a:off x="5943375" y="3505638"/>
            <a:ext cx="2487300" cy="475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atin typeface="#9Slide07 HLT Fall For You" panose="02000506000000020003"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15" hasCustomPrompt="1"/>
          </p:nvPr>
        </p:nvSpPr>
        <p:spPr>
          <a:xfrm>
            <a:off x="4773150" y="3227313"/>
            <a:ext cx="795000" cy="5184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5200">
                <a:latin typeface="#9Slide07 HLT Fall For You" panose="02000506000000020003" pitchFamily="2"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2714875" y="539500"/>
            <a:ext cx="3714600" cy="564900"/>
          </a:xfrm>
          <a:prstGeom prst="rect">
            <a:avLst/>
          </a:prstGeom>
        </p:spPr>
        <p:txBody>
          <a:bodyPr spcFirstLastPara="1" wrap="square" lIns="0" tIns="0" rIns="0" bIns="0" anchor="t" anchorCtr="0">
            <a:noAutofit/>
          </a:bodyPr>
          <a:lstStyle>
            <a:lvl1pPr lvl="0" algn="ctr" rtl="0">
              <a:spcBef>
                <a:spcPts val="0"/>
              </a:spcBef>
              <a:spcAft>
                <a:spcPts val="0"/>
              </a:spcAft>
              <a:buSzPts val="3500"/>
              <a:buNone/>
              <a:defRPr>
                <a:latin typeface="#9Slide07 HLT Fall For You" panose="02000506000000020003" pitchFamily="2"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6" name="Google Shape;116;p16"/>
          <p:cNvGrpSpPr/>
          <p:nvPr/>
        </p:nvGrpSpPr>
        <p:grpSpPr>
          <a:xfrm>
            <a:off x="8008622" y="3252909"/>
            <a:ext cx="972659" cy="620736"/>
            <a:chOff x="-2905306" y="4064350"/>
            <a:chExt cx="190856" cy="121806"/>
          </a:xfrm>
        </p:grpSpPr>
        <p:sp>
          <p:nvSpPr>
            <p:cNvPr id="117" name="Google Shape;117;p16"/>
            <p:cNvSpPr/>
            <p:nvPr/>
          </p:nvSpPr>
          <p:spPr>
            <a:xfrm>
              <a:off x="-2905306" y="4078931"/>
              <a:ext cx="188675" cy="107225"/>
            </a:xfrm>
            <a:custGeom>
              <a:avLst/>
              <a:gdLst/>
              <a:ahLst/>
              <a:cxnLst/>
              <a:rect l="l" t="t" r="r" b="b"/>
              <a:pathLst>
                <a:path w="7547" h="4289" extrusionOk="0">
                  <a:moveTo>
                    <a:pt x="4591" y="0"/>
                  </a:moveTo>
                  <a:cubicBezTo>
                    <a:pt x="4244" y="0"/>
                    <a:pt x="3935" y="192"/>
                    <a:pt x="3723" y="446"/>
                  </a:cubicBezTo>
                  <a:lnTo>
                    <a:pt x="3723" y="446"/>
                  </a:lnTo>
                  <a:cubicBezTo>
                    <a:pt x="3580" y="330"/>
                    <a:pt x="3393" y="225"/>
                    <a:pt x="3154" y="144"/>
                  </a:cubicBezTo>
                  <a:cubicBezTo>
                    <a:pt x="2953" y="77"/>
                    <a:pt x="2784" y="48"/>
                    <a:pt x="2642" y="48"/>
                  </a:cubicBezTo>
                  <a:cubicBezTo>
                    <a:pt x="1759" y="48"/>
                    <a:pt x="1905" y="1160"/>
                    <a:pt x="1905" y="1160"/>
                  </a:cubicBezTo>
                  <a:cubicBezTo>
                    <a:pt x="1814" y="1104"/>
                    <a:pt x="1715" y="1079"/>
                    <a:pt x="1615" y="1079"/>
                  </a:cubicBezTo>
                  <a:cubicBezTo>
                    <a:pt x="867" y="1079"/>
                    <a:pt x="1" y="2492"/>
                    <a:pt x="976" y="3221"/>
                  </a:cubicBezTo>
                  <a:cubicBezTo>
                    <a:pt x="1282" y="3450"/>
                    <a:pt x="1574" y="3555"/>
                    <a:pt x="1823" y="3571"/>
                  </a:cubicBezTo>
                  <a:lnTo>
                    <a:pt x="1823" y="3571"/>
                  </a:lnTo>
                  <a:cubicBezTo>
                    <a:pt x="1905" y="3950"/>
                    <a:pt x="2173" y="4279"/>
                    <a:pt x="2746" y="4288"/>
                  </a:cubicBezTo>
                  <a:cubicBezTo>
                    <a:pt x="2778" y="4288"/>
                    <a:pt x="2809" y="4289"/>
                    <a:pt x="2841" y="4289"/>
                  </a:cubicBezTo>
                  <a:cubicBezTo>
                    <a:pt x="3609" y="4289"/>
                    <a:pt x="4126" y="4112"/>
                    <a:pt x="4419" y="3849"/>
                  </a:cubicBezTo>
                  <a:lnTo>
                    <a:pt x="4419" y="3849"/>
                  </a:lnTo>
                  <a:cubicBezTo>
                    <a:pt x="4481" y="3933"/>
                    <a:pt x="4558" y="4015"/>
                    <a:pt x="4654" y="4091"/>
                  </a:cubicBezTo>
                  <a:cubicBezTo>
                    <a:pt x="4785" y="4197"/>
                    <a:pt x="4945" y="4243"/>
                    <a:pt x="5119" y="4243"/>
                  </a:cubicBezTo>
                  <a:cubicBezTo>
                    <a:pt x="6109" y="4243"/>
                    <a:pt x="7547" y="2718"/>
                    <a:pt x="6708" y="1819"/>
                  </a:cubicBezTo>
                  <a:cubicBezTo>
                    <a:pt x="6472" y="1570"/>
                    <a:pt x="6222" y="1475"/>
                    <a:pt x="5988" y="1475"/>
                  </a:cubicBezTo>
                  <a:cubicBezTo>
                    <a:pt x="5963" y="1475"/>
                    <a:pt x="5939" y="1476"/>
                    <a:pt x="5915" y="1478"/>
                  </a:cubicBezTo>
                  <a:lnTo>
                    <a:pt x="5915" y="1478"/>
                  </a:lnTo>
                  <a:cubicBezTo>
                    <a:pt x="5927" y="1038"/>
                    <a:pt x="5710" y="529"/>
                    <a:pt x="5167" y="181"/>
                  </a:cubicBezTo>
                  <a:cubicBezTo>
                    <a:pt x="4970" y="54"/>
                    <a:pt x="4775" y="0"/>
                    <a:pt x="4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2884950" y="4064350"/>
              <a:ext cx="170500" cy="112475"/>
            </a:xfrm>
            <a:custGeom>
              <a:avLst/>
              <a:gdLst/>
              <a:ahLst/>
              <a:cxnLst/>
              <a:rect l="l" t="t" r="r" b="b"/>
              <a:pathLst>
                <a:path w="6820" h="4499" extrusionOk="0">
                  <a:moveTo>
                    <a:pt x="3405" y="700"/>
                  </a:moveTo>
                  <a:cubicBezTo>
                    <a:pt x="3670" y="959"/>
                    <a:pt x="3721" y="1265"/>
                    <a:pt x="3648" y="1462"/>
                  </a:cubicBezTo>
                  <a:cubicBezTo>
                    <a:pt x="3612" y="1567"/>
                    <a:pt x="3547" y="1624"/>
                    <a:pt x="3469" y="1624"/>
                  </a:cubicBezTo>
                  <a:cubicBezTo>
                    <a:pt x="3421" y="1624"/>
                    <a:pt x="3367" y="1602"/>
                    <a:pt x="3313" y="1556"/>
                  </a:cubicBezTo>
                  <a:cubicBezTo>
                    <a:pt x="3128" y="1396"/>
                    <a:pt x="3175" y="1028"/>
                    <a:pt x="3405" y="700"/>
                  </a:cubicBezTo>
                  <a:close/>
                  <a:moveTo>
                    <a:pt x="5469" y="1702"/>
                  </a:moveTo>
                  <a:cubicBezTo>
                    <a:pt x="5418" y="2062"/>
                    <a:pt x="5192" y="2328"/>
                    <a:pt x="4897" y="2368"/>
                  </a:cubicBezTo>
                  <a:cubicBezTo>
                    <a:pt x="4879" y="2371"/>
                    <a:pt x="4860" y="2371"/>
                    <a:pt x="4846" y="2371"/>
                  </a:cubicBezTo>
                  <a:cubicBezTo>
                    <a:pt x="4773" y="2371"/>
                    <a:pt x="4769" y="2349"/>
                    <a:pt x="4769" y="2332"/>
                  </a:cubicBezTo>
                  <a:cubicBezTo>
                    <a:pt x="4762" y="2179"/>
                    <a:pt x="5053" y="1800"/>
                    <a:pt x="5469" y="1702"/>
                  </a:cubicBezTo>
                  <a:close/>
                  <a:moveTo>
                    <a:pt x="1897" y="2633"/>
                  </a:moveTo>
                  <a:cubicBezTo>
                    <a:pt x="1948" y="2633"/>
                    <a:pt x="1995" y="2681"/>
                    <a:pt x="2028" y="2721"/>
                  </a:cubicBezTo>
                  <a:cubicBezTo>
                    <a:pt x="2170" y="2903"/>
                    <a:pt x="2207" y="3107"/>
                    <a:pt x="2126" y="3275"/>
                  </a:cubicBezTo>
                  <a:cubicBezTo>
                    <a:pt x="2039" y="3453"/>
                    <a:pt x="1832" y="3562"/>
                    <a:pt x="1580" y="3569"/>
                  </a:cubicBezTo>
                  <a:cubicBezTo>
                    <a:pt x="1533" y="3238"/>
                    <a:pt x="1631" y="2885"/>
                    <a:pt x="1762" y="2721"/>
                  </a:cubicBezTo>
                  <a:cubicBezTo>
                    <a:pt x="1810" y="2663"/>
                    <a:pt x="1857" y="2633"/>
                    <a:pt x="1897" y="2633"/>
                  </a:cubicBezTo>
                  <a:close/>
                  <a:moveTo>
                    <a:pt x="4154" y="2929"/>
                  </a:moveTo>
                  <a:cubicBezTo>
                    <a:pt x="4165" y="2929"/>
                    <a:pt x="4205" y="2951"/>
                    <a:pt x="4242" y="3070"/>
                  </a:cubicBezTo>
                  <a:cubicBezTo>
                    <a:pt x="4322" y="3332"/>
                    <a:pt x="4271" y="3581"/>
                    <a:pt x="4104" y="3781"/>
                  </a:cubicBezTo>
                  <a:cubicBezTo>
                    <a:pt x="3954" y="3504"/>
                    <a:pt x="3968" y="3209"/>
                    <a:pt x="4056" y="3034"/>
                  </a:cubicBezTo>
                  <a:cubicBezTo>
                    <a:pt x="4096" y="2954"/>
                    <a:pt x="4139" y="2929"/>
                    <a:pt x="4154" y="2929"/>
                  </a:cubicBezTo>
                  <a:close/>
                  <a:moveTo>
                    <a:pt x="4263" y="211"/>
                  </a:moveTo>
                  <a:cubicBezTo>
                    <a:pt x="4437" y="211"/>
                    <a:pt x="4614" y="262"/>
                    <a:pt x="4781" y="369"/>
                  </a:cubicBezTo>
                  <a:cubicBezTo>
                    <a:pt x="5199" y="638"/>
                    <a:pt x="5458" y="1053"/>
                    <a:pt x="5476" y="1487"/>
                  </a:cubicBezTo>
                  <a:cubicBezTo>
                    <a:pt x="4956" y="1578"/>
                    <a:pt x="4548" y="2055"/>
                    <a:pt x="4558" y="2339"/>
                  </a:cubicBezTo>
                  <a:cubicBezTo>
                    <a:pt x="4565" y="2456"/>
                    <a:pt x="4638" y="2581"/>
                    <a:pt x="4843" y="2581"/>
                  </a:cubicBezTo>
                  <a:cubicBezTo>
                    <a:pt x="4868" y="2581"/>
                    <a:pt x="4894" y="2580"/>
                    <a:pt x="4922" y="2576"/>
                  </a:cubicBezTo>
                  <a:cubicBezTo>
                    <a:pt x="5330" y="2524"/>
                    <a:pt x="5633" y="2161"/>
                    <a:pt x="5683" y="1684"/>
                  </a:cubicBezTo>
                  <a:cubicBezTo>
                    <a:pt x="5905" y="1690"/>
                    <a:pt x="6113" y="1796"/>
                    <a:pt x="6299" y="1993"/>
                  </a:cubicBezTo>
                  <a:cubicBezTo>
                    <a:pt x="6616" y="2332"/>
                    <a:pt x="6539" y="2736"/>
                    <a:pt x="6419" y="3013"/>
                  </a:cubicBezTo>
                  <a:cubicBezTo>
                    <a:pt x="6142" y="3653"/>
                    <a:pt x="5363" y="4239"/>
                    <a:pt x="4788" y="4239"/>
                  </a:cubicBezTo>
                  <a:cubicBezTo>
                    <a:pt x="4628" y="4239"/>
                    <a:pt x="4492" y="4196"/>
                    <a:pt x="4388" y="4108"/>
                  </a:cubicBezTo>
                  <a:cubicBezTo>
                    <a:pt x="4329" y="4061"/>
                    <a:pt x="4274" y="4010"/>
                    <a:pt x="4227" y="3959"/>
                  </a:cubicBezTo>
                  <a:cubicBezTo>
                    <a:pt x="4471" y="3697"/>
                    <a:pt x="4548" y="3359"/>
                    <a:pt x="4442" y="3009"/>
                  </a:cubicBezTo>
                  <a:cubicBezTo>
                    <a:pt x="4366" y="2754"/>
                    <a:pt x="4227" y="2717"/>
                    <a:pt x="4154" y="2717"/>
                  </a:cubicBezTo>
                  <a:cubicBezTo>
                    <a:pt x="4045" y="2717"/>
                    <a:pt x="3939" y="2798"/>
                    <a:pt x="3867" y="2939"/>
                  </a:cubicBezTo>
                  <a:cubicBezTo>
                    <a:pt x="3746" y="3179"/>
                    <a:pt x="3728" y="3573"/>
                    <a:pt x="3946" y="3930"/>
                  </a:cubicBezTo>
                  <a:cubicBezTo>
                    <a:pt x="3714" y="4105"/>
                    <a:pt x="3287" y="4287"/>
                    <a:pt x="2505" y="4287"/>
                  </a:cubicBezTo>
                  <a:lnTo>
                    <a:pt x="2417" y="4283"/>
                  </a:lnTo>
                  <a:cubicBezTo>
                    <a:pt x="1933" y="4276"/>
                    <a:pt x="1722" y="4028"/>
                    <a:pt x="1631" y="3777"/>
                  </a:cubicBezTo>
                  <a:cubicBezTo>
                    <a:pt x="1941" y="3759"/>
                    <a:pt x="2199" y="3602"/>
                    <a:pt x="2316" y="3366"/>
                  </a:cubicBezTo>
                  <a:cubicBezTo>
                    <a:pt x="2432" y="3125"/>
                    <a:pt x="2388" y="2841"/>
                    <a:pt x="2192" y="2590"/>
                  </a:cubicBezTo>
                  <a:cubicBezTo>
                    <a:pt x="2082" y="2452"/>
                    <a:pt x="1973" y="2423"/>
                    <a:pt x="1897" y="2423"/>
                  </a:cubicBezTo>
                  <a:cubicBezTo>
                    <a:pt x="1791" y="2423"/>
                    <a:pt x="1686" y="2480"/>
                    <a:pt x="1598" y="2590"/>
                  </a:cubicBezTo>
                  <a:cubicBezTo>
                    <a:pt x="1420" y="2812"/>
                    <a:pt x="1329" y="3198"/>
                    <a:pt x="1365" y="3551"/>
                  </a:cubicBezTo>
                  <a:cubicBezTo>
                    <a:pt x="1154" y="3507"/>
                    <a:pt x="928" y="3402"/>
                    <a:pt x="706" y="3238"/>
                  </a:cubicBezTo>
                  <a:cubicBezTo>
                    <a:pt x="200" y="2856"/>
                    <a:pt x="306" y="2328"/>
                    <a:pt x="379" y="2117"/>
                  </a:cubicBezTo>
                  <a:cubicBezTo>
                    <a:pt x="528" y="1658"/>
                    <a:pt x="936" y="1287"/>
                    <a:pt x="1281" y="1287"/>
                  </a:cubicBezTo>
                  <a:cubicBezTo>
                    <a:pt x="1369" y="1287"/>
                    <a:pt x="1449" y="1309"/>
                    <a:pt x="1518" y="1352"/>
                  </a:cubicBezTo>
                  <a:cubicBezTo>
                    <a:pt x="1536" y="1363"/>
                    <a:pt x="1556" y="1369"/>
                    <a:pt x="1576" y="1369"/>
                  </a:cubicBezTo>
                  <a:cubicBezTo>
                    <a:pt x="1596" y="1369"/>
                    <a:pt x="1615" y="1363"/>
                    <a:pt x="1631" y="1352"/>
                  </a:cubicBezTo>
                  <a:cubicBezTo>
                    <a:pt x="1667" y="1327"/>
                    <a:pt x="1686" y="1287"/>
                    <a:pt x="1679" y="1247"/>
                  </a:cubicBezTo>
                  <a:cubicBezTo>
                    <a:pt x="1679" y="1243"/>
                    <a:pt x="1613" y="719"/>
                    <a:pt x="1861" y="435"/>
                  </a:cubicBezTo>
                  <a:cubicBezTo>
                    <a:pt x="1966" y="314"/>
                    <a:pt x="2116" y="254"/>
                    <a:pt x="2309" y="254"/>
                  </a:cubicBezTo>
                  <a:cubicBezTo>
                    <a:pt x="2447" y="254"/>
                    <a:pt x="2607" y="285"/>
                    <a:pt x="2789" y="347"/>
                  </a:cubicBezTo>
                  <a:cubicBezTo>
                    <a:pt x="2963" y="405"/>
                    <a:pt x="3116" y="478"/>
                    <a:pt x="3244" y="566"/>
                  </a:cubicBezTo>
                  <a:cubicBezTo>
                    <a:pt x="2968" y="948"/>
                    <a:pt x="2872" y="1458"/>
                    <a:pt x="3178" y="1716"/>
                  </a:cubicBezTo>
                  <a:cubicBezTo>
                    <a:pt x="3269" y="1796"/>
                    <a:pt x="3371" y="1840"/>
                    <a:pt x="3474" y="1840"/>
                  </a:cubicBezTo>
                  <a:cubicBezTo>
                    <a:pt x="3637" y="1840"/>
                    <a:pt x="3783" y="1720"/>
                    <a:pt x="3848" y="1534"/>
                  </a:cubicBezTo>
                  <a:cubicBezTo>
                    <a:pt x="3943" y="1265"/>
                    <a:pt x="3881" y="864"/>
                    <a:pt x="3543" y="541"/>
                  </a:cubicBezTo>
                  <a:cubicBezTo>
                    <a:pt x="3752" y="325"/>
                    <a:pt x="4005" y="211"/>
                    <a:pt x="4263" y="211"/>
                  </a:cubicBezTo>
                  <a:close/>
                  <a:moveTo>
                    <a:pt x="4265" y="1"/>
                  </a:moveTo>
                  <a:cubicBezTo>
                    <a:pt x="3945" y="1"/>
                    <a:pt x="3630" y="141"/>
                    <a:pt x="3378" y="405"/>
                  </a:cubicBezTo>
                  <a:cubicBezTo>
                    <a:pt x="3230" y="300"/>
                    <a:pt x="3055" y="213"/>
                    <a:pt x="2858" y="147"/>
                  </a:cubicBezTo>
                  <a:cubicBezTo>
                    <a:pt x="2655" y="78"/>
                    <a:pt x="2471" y="44"/>
                    <a:pt x="2309" y="44"/>
                  </a:cubicBezTo>
                  <a:cubicBezTo>
                    <a:pt x="2053" y="44"/>
                    <a:pt x="1849" y="129"/>
                    <a:pt x="1704" y="296"/>
                  </a:cubicBezTo>
                  <a:cubicBezTo>
                    <a:pt x="1493" y="536"/>
                    <a:pt x="1460" y="886"/>
                    <a:pt x="1460" y="1097"/>
                  </a:cubicBezTo>
                  <a:cubicBezTo>
                    <a:pt x="1402" y="1082"/>
                    <a:pt x="1343" y="1075"/>
                    <a:pt x="1281" y="1075"/>
                  </a:cubicBezTo>
                  <a:cubicBezTo>
                    <a:pt x="844" y="1075"/>
                    <a:pt x="360" y="1505"/>
                    <a:pt x="178" y="2051"/>
                  </a:cubicBezTo>
                  <a:cubicBezTo>
                    <a:pt x="0" y="2586"/>
                    <a:pt x="145" y="3082"/>
                    <a:pt x="579" y="3406"/>
                  </a:cubicBezTo>
                  <a:cubicBezTo>
                    <a:pt x="852" y="3609"/>
                    <a:pt x="1140" y="3733"/>
                    <a:pt x="1409" y="3769"/>
                  </a:cubicBezTo>
                  <a:cubicBezTo>
                    <a:pt x="1536" y="4225"/>
                    <a:pt x="1901" y="4487"/>
                    <a:pt x="2414" y="4495"/>
                  </a:cubicBezTo>
                  <a:lnTo>
                    <a:pt x="2505" y="4498"/>
                  </a:lnTo>
                  <a:cubicBezTo>
                    <a:pt x="3186" y="4495"/>
                    <a:pt x="3724" y="4359"/>
                    <a:pt x="4070" y="4097"/>
                  </a:cubicBezTo>
                  <a:cubicBezTo>
                    <a:pt x="4125" y="4163"/>
                    <a:pt x="4187" y="4221"/>
                    <a:pt x="4257" y="4276"/>
                  </a:cubicBezTo>
                  <a:cubicBezTo>
                    <a:pt x="4402" y="4392"/>
                    <a:pt x="4580" y="4451"/>
                    <a:pt x="4788" y="4451"/>
                  </a:cubicBezTo>
                  <a:cubicBezTo>
                    <a:pt x="5447" y="4451"/>
                    <a:pt x="6299" y="3817"/>
                    <a:pt x="6611" y="3096"/>
                  </a:cubicBezTo>
                  <a:cubicBezTo>
                    <a:pt x="6819" y="2623"/>
                    <a:pt x="6761" y="2179"/>
                    <a:pt x="6452" y="1847"/>
                  </a:cubicBezTo>
                  <a:cubicBezTo>
                    <a:pt x="6226" y="1607"/>
                    <a:pt x="5967" y="1480"/>
                    <a:pt x="5687" y="1472"/>
                  </a:cubicBezTo>
                  <a:cubicBezTo>
                    <a:pt x="5662" y="970"/>
                    <a:pt x="5371" y="500"/>
                    <a:pt x="4894" y="191"/>
                  </a:cubicBezTo>
                  <a:cubicBezTo>
                    <a:pt x="4693" y="63"/>
                    <a:pt x="4477" y="1"/>
                    <a:pt x="4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6"/>
          <p:cNvSpPr/>
          <p:nvPr/>
        </p:nvSpPr>
        <p:spPr>
          <a:xfrm>
            <a:off x="8586876" y="2682049"/>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8826005" y="2185091"/>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368130" y="348522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CUSTOM_13">
    <p:spTree>
      <p:nvGrpSpPr>
        <p:cNvPr id="1" name="Shape 122"/>
        <p:cNvGrpSpPr/>
        <p:nvPr/>
      </p:nvGrpSpPr>
      <p:grpSpPr>
        <a:xfrm>
          <a:off x="0" y="0"/>
          <a:ext cx="0" cy="0"/>
          <a:chOff x="0" y="0"/>
          <a:chExt cx="0" cy="0"/>
        </a:xfrm>
      </p:grpSpPr>
      <p:sp>
        <p:nvSpPr>
          <p:cNvPr id="123" name="Google Shape;123;p17"/>
          <p:cNvSpPr/>
          <p:nvPr/>
        </p:nvSpPr>
        <p:spPr>
          <a:xfrm>
            <a:off x="8650151" y="215896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95151" y="269066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8353143" y="289227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txBox="1">
            <a:spLocks noGrp="1"/>
          </p:cNvSpPr>
          <p:nvPr>
            <p:ph type="title"/>
          </p:nvPr>
        </p:nvSpPr>
        <p:spPr>
          <a:xfrm>
            <a:off x="3220375" y="539500"/>
            <a:ext cx="2703300" cy="564900"/>
          </a:xfrm>
          <a:prstGeom prst="rect">
            <a:avLst/>
          </a:prstGeom>
        </p:spPr>
        <p:txBody>
          <a:bodyPr spcFirstLastPara="1" wrap="square" lIns="0" tIns="0" rIns="0" bIns="0" anchor="t" anchorCtr="0">
            <a:noAutofit/>
          </a:bodyPr>
          <a:lstStyle>
            <a:lvl1pPr lvl="0" algn="ctr" rtl="0">
              <a:spcBef>
                <a:spcPts val="0"/>
              </a:spcBef>
              <a:spcAft>
                <a:spcPts val="0"/>
              </a:spcAft>
              <a:buSzPts val="3500"/>
              <a:buNone/>
              <a:defRPr>
                <a:latin typeface="#9Slide07 HLT Fall For You" panose="02000506000000020003" pitchFamily="2"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148"/>
        <p:cNvGrpSpPr/>
        <p:nvPr/>
      </p:nvGrpSpPr>
      <p:grpSpPr>
        <a:xfrm>
          <a:off x="0" y="0"/>
          <a:ext cx="0" cy="0"/>
          <a:chOff x="0" y="0"/>
          <a:chExt cx="0" cy="0"/>
        </a:xfrm>
      </p:grpSpPr>
      <p:sp>
        <p:nvSpPr>
          <p:cNvPr id="149" name="Google Shape;149;p20"/>
          <p:cNvSpPr/>
          <p:nvPr/>
        </p:nvSpPr>
        <p:spPr>
          <a:xfrm>
            <a:off x="2314480" y="31882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2497001" y="455881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7019830" y="461466"/>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8535851" y="443731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txBox="1">
            <a:spLocks noGrp="1"/>
          </p:cNvSpPr>
          <p:nvPr>
            <p:ph type="title"/>
          </p:nvPr>
        </p:nvSpPr>
        <p:spPr>
          <a:xfrm>
            <a:off x="1120274" y="1673838"/>
            <a:ext cx="3044700" cy="564900"/>
          </a:xfrm>
          <a:prstGeom prst="rect">
            <a:avLst/>
          </a:prstGeom>
        </p:spPr>
        <p:txBody>
          <a:bodyPr spcFirstLastPara="1" wrap="square" lIns="0" tIns="0" rIns="0" bIns="0" anchor="t" anchorCtr="0">
            <a:noAutofit/>
          </a:bodyPr>
          <a:lstStyle>
            <a:lvl1pPr lvl="0">
              <a:spcBef>
                <a:spcPts val="0"/>
              </a:spcBef>
              <a:spcAft>
                <a:spcPts val="0"/>
              </a:spcAft>
              <a:buSzPts val="3500"/>
              <a:buNone/>
              <a:defRPr>
                <a:latin typeface="#9Slide07 HLT Fall For You" panose="02000506000000020003" pitchFamily="2" charset="0"/>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54" name="Google Shape;154;p20"/>
          <p:cNvSpPr txBox="1">
            <a:spLocks noGrp="1"/>
          </p:cNvSpPr>
          <p:nvPr>
            <p:ph type="subTitle" idx="1"/>
          </p:nvPr>
        </p:nvSpPr>
        <p:spPr>
          <a:xfrm>
            <a:off x="1120274" y="2343513"/>
            <a:ext cx="3044700" cy="1112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atin typeface="#9Slide07 HLT Fall For You" panose="02000506000000020003" pitchFamily="2"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76"/>
        <p:cNvGrpSpPr/>
        <p:nvPr/>
      </p:nvGrpSpPr>
      <p:grpSpPr>
        <a:xfrm>
          <a:off x="0" y="0"/>
          <a:ext cx="0" cy="0"/>
          <a:chOff x="0" y="0"/>
          <a:chExt cx="0" cy="0"/>
        </a:xfrm>
      </p:grpSpPr>
      <p:grpSp>
        <p:nvGrpSpPr>
          <p:cNvPr id="277" name="Google Shape;277;p29"/>
          <p:cNvGrpSpPr/>
          <p:nvPr/>
        </p:nvGrpSpPr>
        <p:grpSpPr>
          <a:xfrm>
            <a:off x="7247501" y="691902"/>
            <a:ext cx="954680" cy="609249"/>
            <a:chOff x="-2905306" y="4064350"/>
            <a:chExt cx="190856" cy="121806"/>
          </a:xfrm>
        </p:grpSpPr>
        <p:sp>
          <p:nvSpPr>
            <p:cNvPr id="278" name="Google Shape;278;p29"/>
            <p:cNvSpPr/>
            <p:nvPr/>
          </p:nvSpPr>
          <p:spPr>
            <a:xfrm>
              <a:off x="-2905306" y="4078931"/>
              <a:ext cx="188675" cy="107225"/>
            </a:xfrm>
            <a:custGeom>
              <a:avLst/>
              <a:gdLst/>
              <a:ahLst/>
              <a:cxnLst/>
              <a:rect l="l" t="t" r="r" b="b"/>
              <a:pathLst>
                <a:path w="7547" h="4289" extrusionOk="0">
                  <a:moveTo>
                    <a:pt x="4591" y="0"/>
                  </a:moveTo>
                  <a:cubicBezTo>
                    <a:pt x="4244" y="0"/>
                    <a:pt x="3935" y="192"/>
                    <a:pt x="3723" y="446"/>
                  </a:cubicBezTo>
                  <a:lnTo>
                    <a:pt x="3723" y="446"/>
                  </a:lnTo>
                  <a:cubicBezTo>
                    <a:pt x="3580" y="330"/>
                    <a:pt x="3393" y="225"/>
                    <a:pt x="3154" y="144"/>
                  </a:cubicBezTo>
                  <a:cubicBezTo>
                    <a:pt x="2953" y="77"/>
                    <a:pt x="2784" y="48"/>
                    <a:pt x="2642" y="48"/>
                  </a:cubicBezTo>
                  <a:cubicBezTo>
                    <a:pt x="1759" y="48"/>
                    <a:pt x="1905" y="1160"/>
                    <a:pt x="1905" y="1160"/>
                  </a:cubicBezTo>
                  <a:cubicBezTo>
                    <a:pt x="1814" y="1104"/>
                    <a:pt x="1715" y="1079"/>
                    <a:pt x="1615" y="1079"/>
                  </a:cubicBezTo>
                  <a:cubicBezTo>
                    <a:pt x="867" y="1079"/>
                    <a:pt x="1" y="2492"/>
                    <a:pt x="976" y="3221"/>
                  </a:cubicBezTo>
                  <a:cubicBezTo>
                    <a:pt x="1282" y="3450"/>
                    <a:pt x="1574" y="3555"/>
                    <a:pt x="1823" y="3571"/>
                  </a:cubicBezTo>
                  <a:lnTo>
                    <a:pt x="1823" y="3571"/>
                  </a:lnTo>
                  <a:cubicBezTo>
                    <a:pt x="1905" y="3950"/>
                    <a:pt x="2173" y="4279"/>
                    <a:pt x="2746" y="4288"/>
                  </a:cubicBezTo>
                  <a:cubicBezTo>
                    <a:pt x="2778" y="4288"/>
                    <a:pt x="2809" y="4289"/>
                    <a:pt x="2841" y="4289"/>
                  </a:cubicBezTo>
                  <a:cubicBezTo>
                    <a:pt x="3609" y="4289"/>
                    <a:pt x="4126" y="4112"/>
                    <a:pt x="4419" y="3849"/>
                  </a:cubicBezTo>
                  <a:lnTo>
                    <a:pt x="4419" y="3849"/>
                  </a:lnTo>
                  <a:cubicBezTo>
                    <a:pt x="4481" y="3933"/>
                    <a:pt x="4558" y="4015"/>
                    <a:pt x="4654" y="4091"/>
                  </a:cubicBezTo>
                  <a:cubicBezTo>
                    <a:pt x="4785" y="4197"/>
                    <a:pt x="4945" y="4243"/>
                    <a:pt x="5119" y="4243"/>
                  </a:cubicBezTo>
                  <a:cubicBezTo>
                    <a:pt x="6109" y="4243"/>
                    <a:pt x="7547" y="2718"/>
                    <a:pt x="6708" y="1819"/>
                  </a:cubicBezTo>
                  <a:cubicBezTo>
                    <a:pt x="6472" y="1570"/>
                    <a:pt x="6222" y="1475"/>
                    <a:pt x="5988" y="1475"/>
                  </a:cubicBezTo>
                  <a:cubicBezTo>
                    <a:pt x="5963" y="1475"/>
                    <a:pt x="5939" y="1476"/>
                    <a:pt x="5915" y="1478"/>
                  </a:cubicBezTo>
                  <a:lnTo>
                    <a:pt x="5915" y="1478"/>
                  </a:lnTo>
                  <a:cubicBezTo>
                    <a:pt x="5927" y="1038"/>
                    <a:pt x="5710" y="529"/>
                    <a:pt x="5167" y="181"/>
                  </a:cubicBezTo>
                  <a:cubicBezTo>
                    <a:pt x="4970" y="54"/>
                    <a:pt x="4775" y="0"/>
                    <a:pt x="4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2884950" y="4064350"/>
              <a:ext cx="170500" cy="112475"/>
            </a:xfrm>
            <a:custGeom>
              <a:avLst/>
              <a:gdLst/>
              <a:ahLst/>
              <a:cxnLst/>
              <a:rect l="l" t="t" r="r" b="b"/>
              <a:pathLst>
                <a:path w="6820" h="4499" extrusionOk="0">
                  <a:moveTo>
                    <a:pt x="3405" y="700"/>
                  </a:moveTo>
                  <a:cubicBezTo>
                    <a:pt x="3670" y="959"/>
                    <a:pt x="3721" y="1265"/>
                    <a:pt x="3648" y="1462"/>
                  </a:cubicBezTo>
                  <a:cubicBezTo>
                    <a:pt x="3612" y="1567"/>
                    <a:pt x="3547" y="1624"/>
                    <a:pt x="3469" y="1624"/>
                  </a:cubicBezTo>
                  <a:cubicBezTo>
                    <a:pt x="3421" y="1624"/>
                    <a:pt x="3367" y="1602"/>
                    <a:pt x="3313" y="1556"/>
                  </a:cubicBezTo>
                  <a:cubicBezTo>
                    <a:pt x="3128" y="1396"/>
                    <a:pt x="3175" y="1028"/>
                    <a:pt x="3405" y="700"/>
                  </a:cubicBezTo>
                  <a:close/>
                  <a:moveTo>
                    <a:pt x="5469" y="1702"/>
                  </a:moveTo>
                  <a:cubicBezTo>
                    <a:pt x="5418" y="2062"/>
                    <a:pt x="5192" y="2328"/>
                    <a:pt x="4897" y="2368"/>
                  </a:cubicBezTo>
                  <a:cubicBezTo>
                    <a:pt x="4879" y="2371"/>
                    <a:pt x="4860" y="2371"/>
                    <a:pt x="4846" y="2371"/>
                  </a:cubicBezTo>
                  <a:cubicBezTo>
                    <a:pt x="4773" y="2371"/>
                    <a:pt x="4769" y="2349"/>
                    <a:pt x="4769" y="2332"/>
                  </a:cubicBezTo>
                  <a:cubicBezTo>
                    <a:pt x="4762" y="2179"/>
                    <a:pt x="5053" y="1800"/>
                    <a:pt x="5469" y="1702"/>
                  </a:cubicBezTo>
                  <a:close/>
                  <a:moveTo>
                    <a:pt x="1897" y="2633"/>
                  </a:moveTo>
                  <a:cubicBezTo>
                    <a:pt x="1948" y="2633"/>
                    <a:pt x="1995" y="2681"/>
                    <a:pt x="2028" y="2721"/>
                  </a:cubicBezTo>
                  <a:cubicBezTo>
                    <a:pt x="2170" y="2903"/>
                    <a:pt x="2207" y="3107"/>
                    <a:pt x="2126" y="3275"/>
                  </a:cubicBezTo>
                  <a:cubicBezTo>
                    <a:pt x="2039" y="3453"/>
                    <a:pt x="1832" y="3562"/>
                    <a:pt x="1580" y="3569"/>
                  </a:cubicBezTo>
                  <a:cubicBezTo>
                    <a:pt x="1533" y="3238"/>
                    <a:pt x="1631" y="2885"/>
                    <a:pt x="1762" y="2721"/>
                  </a:cubicBezTo>
                  <a:cubicBezTo>
                    <a:pt x="1810" y="2663"/>
                    <a:pt x="1857" y="2633"/>
                    <a:pt x="1897" y="2633"/>
                  </a:cubicBezTo>
                  <a:close/>
                  <a:moveTo>
                    <a:pt x="4154" y="2929"/>
                  </a:moveTo>
                  <a:cubicBezTo>
                    <a:pt x="4165" y="2929"/>
                    <a:pt x="4205" y="2951"/>
                    <a:pt x="4242" y="3070"/>
                  </a:cubicBezTo>
                  <a:cubicBezTo>
                    <a:pt x="4322" y="3332"/>
                    <a:pt x="4271" y="3581"/>
                    <a:pt x="4104" y="3781"/>
                  </a:cubicBezTo>
                  <a:cubicBezTo>
                    <a:pt x="3954" y="3504"/>
                    <a:pt x="3968" y="3209"/>
                    <a:pt x="4056" y="3034"/>
                  </a:cubicBezTo>
                  <a:cubicBezTo>
                    <a:pt x="4096" y="2954"/>
                    <a:pt x="4139" y="2929"/>
                    <a:pt x="4154" y="2929"/>
                  </a:cubicBezTo>
                  <a:close/>
                  <a:moveTo>
                    <a:pt x="4263" y="211"/>
                  </a:moveTo>
                  <a:cubicBezTo>
                    <a:pt x="4437" y="211"/>
                    <a:pt x="4614" y="262"/>
                    <a:pt x="4781" y="369"/>
                  </a:cubicBezTo>
                  <a:cubicBezTo>
                    <a:pt x="5199" y="638"/>
                    <a:pt x="5458" y="1053"/>
                    <a:pt x="5476" y="1487"/>
                  </a:cubicBezTo>
                  <a:cubicBezTo>
                    <a:pt x="4956" y="1578"/>
                    <a:pt x="4548" y="2055"/>
                    <a:pt x="4558" y="2339"/>
                  </a:cubicBezTo>
                  <a:cubicBezTo>
                    <a:pt x="4565" y="2456"/>
                    <a:pt x="4638" y="2581"/>
                    <a:pt x="4843" y="2581"/>
                  </a:cubicBezTo>
                  <a:cubicBezTo>
                    <a:pt x="4868" y="2581"/>
                    <a:pt x="4894" y="2580"/>
                    <a:pt x="4922" y="2576"/>
                  </a:cubicBezTo>
                  <a:cubicBezTo>
                    <a:pt x="5330" y="2524"/>
                    <a:pt x="5633" y="2161"/>
                    <a:pt x="5683" y="1684"/>
                  </a:cubicBezTo>
                  <a:cubicBezTo>
                    <a:pt x="5905" y="1690"/>
                    <a:pt x="6113" y="1796"/>
                    <a:pt x="6299" y="1993"/>
                  </a:cubicBezTo>
                  <a:cubicBezTo>
                    <a:pt x="6616" y="2332"/>
                    <a:pt x="6539" y="2736"/>
                    <a:pt x="6419" y="3013"/>
                  </a:cubicBezTo>
                  <a:cubicBezTo>
                    <a:pt x="6142" y="3653"/>
                    <a:pt x="5363" y="4239"/>
                    <a:pt x="4788" y="4239"/>
                  </a:cubicBezTo>
                  <a:cubicBezTo>
                    <a:pt x="4628" y="4239"/>
                    <a:pt x="4492" y="4196"/>
                    <a:pt x="4388" y="4108"/>
                  </a:cubicBezTo>
                  <a:cubicBezTo>
                    <a:pt x="4329" y="4061"/>
                    <a:pt x="4274" y="4010"/>
                    <a:pt x="4227" y="3959"/>
                  </a:cubicBezTo>
                  <a:cubicBezTo>
                    <a:pt x="4471" y="3697"/>
                    <a:pt x="4548" y="3359"/>
                    <a:pt x="4442" y="3009"/>
                  </a:cubicBezTo>
                  <a:cubicBezTo>
                    <a:pt x="4366" y="2754"/>
                    <a:pt x="4227" y="2717"/>
                    <a:pt x="4154" y="2717"/>
                  </a:cubicBezTo>
                  <a:cubicBezTo>
                    <a:pt x="4045" y="2717"/>
                    <a:pt x="3939" y="2798"/>
                    <a:pt x="3867" y="2939"/>
                  </a:cubicBezTo>
                  <a:cubicBezTo>
                    <a:pt x="3746" y="3179"/>
                    <a:pt x="3728" y="3573"/>
                    <a:pt x="3946" y="3930"/>
                  </a:cubicBezTo>
                  <a:cubicBezTo>
                    <a:pt x="3714" y="4105"/>
                    <a:pt x="3287" y="4287"/>
                    <a:pt x="2505" y="4287"/>
                  </a:cubicBezTo>
                  <a:lnTo>
                    <a:pt x="2417" y="4283"/>
                  </a:lnTo>
                  <a:cubicBezTo>
                    <a:pt x="1933" y="4276"/>
                    <a:pt x="1722" y="4028"/>
                    <a:pt x="1631" y="3777"/>
                  </a:cubicBezTo>
                  <a:cubicBezTo>
                    <a:pt x="1941" y="3759"/>
                    <a:pt x="2199" y="3602"/>
                    <a:pt x="2316" y="3366"/>
                  </a:cubicBezTo>
                  <a:cubicBezTo>
                    <a:pt x="2432" y="3125"/>
                    <a:pt x="2388" y="2841"/>
                    <a:pt x="2192" y="2590"/>
                  </a:cubicBezTo>
                  <a:cubicBezTo>
                    <a:pt x="2082" y="2452"/>
                    <a:pt x="1973" y="2423"/>
                    <a:pt x="1897" y="2423"/>
                  </a:cubicBezTo>
                  <a:cubicBezTo>
                    <a:pt x="1791" y="2423"/>
                    <a:pt x="1686" y="2480"/>
                    <a:pt x="1598" y="2590"/>
                  </a:cubicBezTo>
                  <a:cubicBezTo>
                    <a:pt x="1420" y="2812"/>
                    <a:pt x="1329" y="3198"/>
                    <a:pt x="1365" y="3551"/>
                  </a:cubicBezTo>
                  <a:cubicBezTo>
                    <a:pt x="1154" y="3507"/>
                    <a:pt x="928" y="3402"/>
                    <a:pt x="706" y="3238"/>
                  </a:cubicBezTo>
                  <a:cubicBezTo>
                    <a:pt x="200" y="2856"/>
                    <a:pt x="306" y="2328"/>
                    <a:pt x="379" y="2117"/>
                  </a:cubicBezTo>
                  <a:cubicBezTo>
                    <a:pt x="528" y="1658"/>
                    <a:pt x="936" y="1287"/>
                    <a:pt x="1281" y="1287"/>
                  </a:cubicBezTo>
                  <a:cubicBezTo>
                    <a:pt x="1369" y="1287"/>
                    <a:pt x="1449" y="1309"/>
                    <a:pt x="1518" y="1352"/>
                  </a:cubicBezTo>
                  <a:cubicBezTo>
                    <a:pt x="1536" y="1363"/>
                    <a:pt x="1556" y="1369"/>
                    <a:pt x="1576" y="1369"/>
                  </a:cubicBezTo>
                  <a:cubicBezTo>
                    <a:pt x="1596" y="1369"/>
                    <a:pt x="1615" y="1363"/>
                    <a:pt x="1631" y="1352"/>
                  </a:cubicBezTo>
                  <a:cubicBezTo>
                    <a:pt x="1667" y="1327"/>
                    <a:pt x="1686" y="1287"/>
                    <a:pt x="1679" y="1247"/>
                  </a:cubicBezTo>
                  <a:cubicBezTo>
                    <a:pt x="1679" y="1243"/>
                    <a:pt x="1613" y="719"/>
                    <a:pt x="1861" y="435"/>
                  </a:cubicBezTo>
                  <a:cubicBezTo>
                    <a:pt x="1966" y="314"/>
                    <a:pt x="2116" y="254"/>
                    <a:pt x="2309" y="254"/>
                  </a:cubicBezTo>
                  <a:cubicBezTo>
                    <a:pt x="2447" y="254"/>
                    <a:pt x="2607" y="285"/>
                    <a:pt x="2789" y="347"/>
                  </a:cubicBezTo>
                  <a:cubicBezTo>
                    <a:pt x="2963" y="405"/>
                    <a:pt x="3116" y="478"/>
                    <a:pt x="3244" y="566"/>
                  </a:cubicBezTo>
                  <a:cubicBezTo>
                    <a:pt x="2968" y="948"/>
                    <a:pt x="2872" y="1458"/>
                    <a:pt x="3178" y="1716"/>
                  </a:cubicBezTo>
                  <a:cubicBezTo>
                    <a:pt x="3269" y="1796"/>
                    <a:pt x="3371" y="1840"/>
                    <a:pt x="3474" y="1840"/>
                  </a:cubicBezTo>
                  <a:cubicBezTo>
                    <a:pt x="3637" y="1840"/>
                    <a:pt x="3783" y="1720"/>
                    <a:pt x="3848" y="1534"/>
                  </a:cubicBezTo>
                  <a:cubicBezTo>
                    <a:pt x="3943" y="1265"/>
                    <a:pt x="3881" y="864"/>
                    <a:pt x="3543" y="541"/>
                  </a:cubicBezTo>
                  <a:cubicBezTo>
                    <a:pt x="3752" y="325"/>
                    <a:pt x="4005" y="211"/>
                    <a:pt x="4263" y="211"/>
                  </a:cubicBezTo>
                  <a:close/>
                  <a:moveTo>
                    <a:pt x="4265" y="1"/>
                  </a:moveTo>
                  <a:cubicBezTo>
                    <a:pt x="3945" y="1"/>
                    <a:pt x="3630" y="141"/>
                    <a:pt x="3378" y="405"/>
                  </a:cubicBezTo>
                  <a:cubicBezTo>
                    <a:pt x="3230" y="300"/>
                    <a:pt x="3055" y="213"/>
                    <a:pt x="2858" y="147"/>
                  </a:cubicBezTo>
                  <a:cubicBezTo>
                    <a:pt x="2655" y="78"/>
                    <a:pt x="2471" y="44"/>
                    <a:pt x="2309" y="44"/>
                  </a:cubicBezTo>
                  <a:cubicBezTo>
                    <a:pt x="2053" y="44"/>
                    <a:pt x="1849" y="129"/>
                    <a:pt x="1704" y="296"/>
                  </a:cubicBezTo>
                  <a:cubicBezTo>
                    <a:pt x="1493" y="536"/>
                    <a:pt x="1460" y="886"/>
                    <a:pt x="1460" y="1097"/>
                  </a:cubicBezTo>
                  <a:cubicBezTo>
                    <a:pt x="1402" y="1082"/>
                    <a:pt x="1343" y="1075"/>
                    <a:pt x="1281" y="1075"/>
                  </a:cubicBezTo>
                  <a:cubicBezTo>
                    <a:pt x="844" y="1075"/>
                    <a:pt x="360" y="1505"/>
                    <a:pt x="178" y="2051"/>
                  </a:cubicBezTo>
                  <a:cubicBezTo>
                    <a:pt x="0" y="2586"/>
                    <a:pt x="145" y="3082"/>
                    <a:pt x="579" y="3406"/>
                  </a:cubicBezTo>
                  <a:cubicBezTo>
                    <a:pt x="852" y="3609"/>
                    <a:pt x="1140" y="3733"/>
                    <a:pt x="1409" y="3769"/>
                  </a:cubicBezTo>
                  <a:cubicBezTo>
                    <a:pt x="1536" y="4225"/>
                    <a:pt x="1901" y="4487"/>
                    <a:pt x="2414" y="4495"/>
                  </a:cubicBezTo>
                  <a:lnTo>
                    <a:pt x="2505" y="4498"/>
                  </a:lnTo>
                  <a:cubicBezTo>
                    <a:pt x="3186" y="4495"/>
                    <a:pt x="3724" y="4359"/>
                    <a:pt x="4070" y="4097"/>
                  </a:cubicBezTo>
                  <a:cubicBezTo>
                    <a:pt x="4125" y="4163"/>
                    <a:pt x="4187" y="4221"/>
                    <a:pt x="4257" y="4276"/>
                  </a:cubicBezTo>
                  <a:cubicBezTo>
                    <a:pt x="4402" y="4392"/>
                    <a:pt x="4580" y="4451"/>
                    <a:pt x="4788" y="4451"/>
                  </a:cubicBezTo>
                  <a:cubicBezTo>
                    <a:pt x="5447" y="4451"/>
                    <a:pt x="6299" y="3817"/>
                    <a:pt x="6611" y="3096"/>
                  </a:cubicBezTo>
                  <a:cubicBezTo>
                    <a:pt x="6819" y="2623"/>
                    <a:pt x="6761" y="2179"/>
                    <a:pt x="6452" y="1847"/>
                  </a:cubicBezTo>
                  <a:cubicBezTo>
                    <a:pt x="6226" y="1607"/>
                    <a:pt x="5967" y="1480"/>
                    <a:pt x="5687" y="1472"/>
                  </a:cubicBezTo>
                  <a:cubicBezTo>
                    <a:pt x="5662" y="970"/>
                    <a:pt x="5371" y="500"/>
                    <a:pt x="4894" y="191"/>
                  </a:cubicBezTo>
                  <a:cubicBezTo>
                    <a:pt x="4693" y="63"/>
                    <a:pt x="4477" y="1"/>
                    <a:pt x="4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29"/>
          <p:cNvGrpSpPr/>
          <p:nvPr/>
        </p:nvGrpSpPr>
        <p:grpSpPr>
          <a:xfrm rot="-5400000">
            <a:off x="48843" y="114774"/>
            <a:ext cx="892553" cy="436204"/>
            <a:chOff x="-2061675" y="349625"/>
            <a:chExt cx="395425" cy="193250"/>
          </a:xfrm>
        </p:grpSpPr>
        <p:sp>
          <p:nvSpPr>
            <p:cNvPr id="281" name="Google Shape;281;p29"/>
            <p:cNvSpPr/>
            <p:nvPr/>
          </p:nvSpPr>
          <p:spPr>
            <a:xfrm>
              <a:off x="-2061675" y="349625"/>
              <a:ext cx="128925" cy="99150"/>
            </a:xfrm>
            <a:custGeom>
              <a:avLst/>
              <a:gdLst/>
              <a:ahLst/>
              <a:cxnLst/>
              <a:rect l="l" t="t" r="r" b="b"/>
              <a:pathLst>
                <a:path w="5157" h="3966" extrusionOk="0">
                  <a:moveTo>
                    <a:pt x="4086" y="215"/>
                  </a:moveTo>
                  <a:cubicBezTo>
                    <a:pt x="4130" y="408"/>
                    <a:pt x="3980" y="918"/>
                    <a:pt x="3842" y="1274"/>
                  </a:cubicBezTo>
                  <a:cubicBezTo>
                    <a:pt x="2713" y="1694"/>
                    <a:pt x="1446" y="2181"/>
                    <a:pt x="689" y="2505"/>
                  </a:cubicBezTo>
                  <a:cubicBezTo>
                    <a:pt x="1639" y="1748"/>
                    <a:pt x="3682" y="306"/>
                    <a:pt x="4086" y="215"/>
                  </a:cubicBezTo>
                  <a:close/>
                  <a:moveTo>
                    <a:pt x="3842" y="2403"/>
                  </a:moveTo>
                  <a:cubicBezTo>
                    <a:pt x="4272" y="2931"/>
                    <a:pt x="4716" y="3550"/>
                    <a:pt x="4774" y="3754"/>
                  </a:cubicBezTo>
                  <a:lnTo>
                    <a:pt x="4749" y="3754"/>
                  </a:lnTo>
                  <a:cubicBezTo>
                    <a:pt x="4104" y="3754"/>
                    <a:pt x="1596" y="3255"/>
                    <a:pt x="594" y="2986"/>
                  </a:cubicBezTo>
                  <a:cubicBezTo>
                    <a:pt x="1520" y="2858"/>
                    <a:pt x="3460" y="2480"/>
                    <a:pt x="3842" y="2403"/>
                  </a:cubicBezTo>
                  <a:close/>
                  <a:moveTo>
                    <a:pt x="4119" y="0"/>
                  </a:moveTo>
                  <a:cubicBezTo>
                    <a:pt x="3718" y="0"/>
                    <a:pt x="288" y="2393"/>
                    <a:pt x="19" y="2847"/>
                  </a:cubicBezTo>
                  <a:cubicBezTo>
                    <a:pt x="19" y="2847"/>
                    <a:pt x="19" y="2851"/>
                    <a:pt x="16" y="2851"/>
                  </a:cubicBezTo>
                  <a:cubicBezTo>
                    <a:pt x="12" y="2858"/>
                    <a:pt x="12" y="2865"/>
                    <a:pt x="9" y="2869"/>
                  </a:cubicBezTo>
                  <a:cubicBezTo>
                    <a:pt x="9" y="2873"/>
                    <a:pt x="4" y="2877"/>
                    <a:pt x="4" y="2880"/>
                  </a:cubicBezTo>
                  <a:cubicBezTo>
                    <a:pt x="1" y="2891"/>
                    <a:pt x="1" y="2902"/>
                    <a:pt x="1" y="2909"/>
                  </a:cubicBezTo>
                  <a:cubicBezTo>
                    <a:pt x="1" y="2920"/>
                    <a:pt x="1" y="2927"/>
                    <a:pt x="4" y="2934"/>
                  </a:cubicBezTo>
                  <a:lnTo>
                    <a:pt x="4" y="2946"/>
                  </a:lnTo>
                  <a:cubicBezTo>
                    <a:pt x="16" y="2971"/>
                    <a:pt x="31" y="2996"/>
                    <a:pt x="56" y="3008"/>
                  </a:cubicBezTo>
                  <a:cubicBezTo>
                    <a:pt x="66" y="3015"/>
                    <a:pt x="81" y="3018"/>
                    <a:pt x="92" y="3022"/>
                  </a:cubicBezTo>
                  <a:cubicBezTo>
                    <a:pt x="730" y="3390"/>
                    <a:pt x="4479" y="3966"/>
                    <a:pt x="4749" y="3966"/>
                  </a:cubicBezTo>
                  <a:cubicBezTo>
                    <a:pt x="4844" y="3966"/>
                    <a:pt x="4913" y="3954"/>
                    <a:pt x="4956" y="3907"/>
                  </a:cubicBezTo>
                  <a:cubicBezTo>
                    <a:pt x="5011" y="3841"/>
                    <a:pt x="5156" y="3670"/>
                    <a:pt x="3966" y="2221"/>
                  </a:cubicBezTo>
                  <a:cubicBezTo>
                    <a:pt x="3945" y="2197"/>
                    <a:pt x="3914" y="2183"/>
                    <a:pt x="3883" y="2183"/>
                  </a:cubicBezTo>
                  <a:cubicBezTo>
                    <a:pt x="3877" y="2183"/>
                    <a:pt x="3870" y="2183"/>
                    <a:pt x="3864" y="2185"/>
                  </a:cubicBezTo>
                  <a:cubicBezTo>
                    <a:pt x="3835" y="2188"/>
                    <a:pt x="1603" y="2629"/>
                    <a:pt x="594" y="2774"/>
                  </a:cubicBezTo>
                  <a:cubicBezTo>
                    <a:pt x="1333" y="2454"/>
                    <a:pt x="2903" y="1850"/>
                    <a:pt x="3958" y="1453"/>
                  </a:cubicBezTo>
                  <a:cubicBezTo>
                    <a:pt x="3985" y="1445"/>
                    <a:pt x="4006" y="1424"/>
                    <a:pt x="4020" y="1395"/>
                  </a:cubicBezTo>
                  <a:cubicBezTo>
                    <a:pt x="4089" y="1227"/>
                    <a:pt x="4425" y="368"/>
                    <a:pt x="4254" y="69"/>
                  </a:cubicBezTo>
                  <a:cubicBezTo>
                    <a:pt x="4239" y="44"/>
                    <a:pt x="4199" y="0"/>
                    <a:pt x="4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1966000" y="381600"/>
              <a:ext cx="33325" cy="39875"/>
            </a:xfrm>
            <a:custGeom>
              <a:avLst/>
              <a:gdLst/>
              <a:ahLst/>
              <a:cxnLst/>
              <a:rect l="l" t="t" r="r" b="b"/>
              <a:pathLst>
                <a:path w="1333" h="1595" extrusionOk="0">
                  <a:moveTo>
                    <a:pt x="119" y="0"/>
                  </a:moveTo>
                  <a:cubicBezTo>
                    <a:pt x="90" y="0"/>
                    <a:pt x="62" y="12"/>
                    <a:pt x="40" y="35"/>
                  </a:cubicBezTo>
                  <a:cubicBezTo>
                    <a:pt x="0" y="79"/>
                    <a:pt x="5" y="145"/>
                    <a:pt x="44" y="185"/>
                  </a:cubicBezTo>
                  <a:cubicBezTo>
                    <a:pt x="514" y="615"/>
                    <a:pt x="1035" y="1142"/>
                    <a:pt x="1111" y="1281"/>
                  </a:cubicBezTo>
                  <a:cubicBezTo>
                    <a:pt x="1027" y="1332"/>
                    <a:pt x="721" y="1376"/>
                    <a:pt x="423" y="1383"/>
                  </a:cubicBezTo>
                  <a:cubicBezTo>
                    <a:pt x="365" y="1383"/>
                    <a:pt x="321" y="1433"/>
                    <a:pt x="321" y="1492"/>
                  </a:cubicBezTo>
                  <a:cubicBezTo>
                    <a:pt x="321" y="1546"/>
                    <a:pt x="368" y="1594"/>
                    <a:pt x="427" y="1594"/>
                  </a:cubicBezTo>
                  <a:lnTo>
                    <a:pt x="430" y="1594"/>
                  </a:lnTo>
                  <a:cubicBezTo>
                    <a:pt x="642" y="1586"/>
                    <a:pt x="1144" y="1561"/>
                    <a:pt x="1282" y="1415"/>
                  </a:cubicBezTo>
                  <a:cubicBezTo>
                    <a:pt x="1326" y="1371"/>
                    <a:pt x="1333" y="1324"/>
                    <a:pt x="1329" y="1292"/>
                  </a:cubicBezTo>
                  <a:cubicBezTo>
                    <a:pt x="1326" y="1114"/>
                    <a:pt x="707" y="509"/>
                    <a:pt x="190" y="28"/>
                  </a:cubicBezTo>
                  <a:cubicBezTo>
                    <a:pt x="169" y="9"/>
                    <a:pt x="14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1928675" y="379375"/>
              <a:ext cx="262425" cy="163500"/>
            </a:xfrm>
            <a:custGeom>
              <a:avLst/>
              <a:gdLst/>
              <a:ahLst/>
              <a:cxnLst/>
              <a:rect l="l" t="t" r="r" b="b"/>
              <a:pathLst>
                <a:path w="10497" h="6540" extrusionOk="0">
                  <a:moveTo>
                    <a:pt x="2028" y="1"/>
                  </a:moveTo>
                  <a:cubicBezTo>
                    <a:pt x="2026" y="1"/>
                    <a:pt x="2023" y="1"/>
                    <a:pt x="2021" y="1"/>
                  </a:cubicBezTo>
                  <a:cubicBezTo>
                    <a:pt x="1876" y="5"/>
                    <a:pt x="1730" y="19"/>
                    <a:pt x="1587" y="40"/>
                  </a:cubicBezTo>
                  <a:cubicBezTo>
                    <a:pt x="1530" y="52"/>
                    <a:pt x="1493" y="106"/>
                    <a:pt x="1500" y="161"/>
                  </a:cubicBezTo>
                  <a:cubicBezTo>
                    <a:pt x="1508" y="215"/>
                    <a:pt x="1555" y="252"/>
                    <a:pt x="1606" y="252"/>
                  </a:cubicBezTo>
                  <a:cubicBezTo>
                    <a:pt x="1609" y="252"/>
                    <a:pt x="1617" y="252"/>
                    <a:pt x="1621" y="248"/>
                  </a:cubicBezTo>
                  <a:cubicBezTo>
                    <a:pt x="1752" y="230"/>
                    <a:pt x="1890" y="215"/>
                    <a:pt x="2029" y="212"/>
                  </a:cubicBezTo>
                  <a:cubicBezTo>
                    <a:pt x="2086" y="208"/>
                    <a:pt x="2134" y="161"/>
                    <a:pt x="2130" y="102"/>
                  </a:cubicBezTo>
                  <a:cubicBezTo>
                    <a:pt x="2127" y="47"/>
                    <a:pt x="2080" y="1"/>
                    <a:pt x="2028" y="1"/>
                  </a:cubicBezTo>
                  <a:close/>
                  <a:moveTo>
                    <a:pt x="2448" y="8"/>
                  </a:moveTo>
                  <a:cubicBezTo>
                    <a:pt x="2392" y="8"/>
                    <a:pt x="2345" y="50"/>
                    <a:pt x="2342" y="106"/>
                  </a:cubicBezTo>
                  <a:cubicBezTo>
                    <a:pt x="2338" y="165"/>
                    <a:pt x="2382" y="215"/>
                    <a:pt x="2439" y="220"/>
                  </a:cubicBezTo>
                  <a:cubicBezTo>
                    <a:pt x="2571" y="230"/>
                    <a:pt x="2709" y="245"/>
                    <a:pt x="2848" y="267"/>
                  </a:cubicBezTo>
                  <a:cubicBezTo>
                    <a:pt x="2855" y="270"/>
                    <a:pt x="2859" y="270"/>
                    <a:pt x="2866" y="270"/>
                  </a:cubicBezTo>
                  <a:cubicBezTo>
                    <a:pt x="2917" y="270"/>
                    <a:pt x="2960" y="234"/>
                    <a:pt x="2968" y="183"/>
                  </a:cubicBezTo>
                  <a:cubicBezTo>
                    <a:pt x="2979" y="124"/>
                    <a:pt x="2938" y="70"/>
                    <a:pt x="2884" y="59"/>
                  </a:cubicBezTo>
                  <a:cubicBezTo>
                    <a:pt x="2738" y="37"/>
                    <a:pt x="2592" y="19"/>
                    <a:pt x="2454" y="8"/>
                  </a:cubicBezTo>
                  <a:cubicBezTo>
                    <a:pt x="2452" y="8"/>
                    <a:pt x="2450" y="8"/>
                    <a:pt x="2448" y="8"/>
                  </a:cubicBezTo>
                  <a:close/>
                  <a:moveTo>
                    <a:pt x="1197" y="134"/>
                  </a:moveTo>
                  <a:cubicBezTo>
                    <a:pt x="1186" y="134"/>
                    <a:pt x="1176" y="136"/>
                    <a:pt x="1165" y="139"/>
                  </a:cubicBezTo>
                  <a:cubicBezTo>
                    <a:pt x="1024" y="183"/>
                    <a:pt x="885" y="234"/>
                    <a:pt x="754" y="296"/>
                  </a:cubicBezTo>
                  <a:cubicBezTo>
                    <a:pt x="703" y="321"/>
                    <a:pt x="681" y="383"/>
                    <a:pt x="707" y="438"/>
                  </a:cubicBezTo>
                  <a:cubicBezTo>
                    <a:pt x="725" y="474"/>
                    <a:pt x="762" y="496"/>
                    <a:pt x="801" y="496"/>
                  </a:cubicBezTo>
                  <a:cubicBezTo>
                    <a:pt x="816" y="496"/>
                    <a:pt x="831" y="492"/>
                    <a:pt x="845" y="485"/>
                  </a:cubicBezTo>
                  <a:cubicBezTo>
                    <a:pt x="965" y="430"/>
                    <a:pt x="1093" y="379"/>
                    <a:pt x="1224" y="339"/>
                  </a:cubicBezTo>
                  <a:cubicBezTo>
                    <a:pt x="1282" y="324"/>
                    <a:pt x="1311" y="267"/>
                    <a:pt x="1297" y="208"/>
                  </a:cubicBezTo>
                  <a:cubicBezTo>
                    <a:pt x="1282" y="164"/>
                    <a:pt x="1241" y="134"/>
                    <a:pt x="1197" y="134"/>
                  </a:cubicBezTo>
                  <a:close/>
                  <a:moveTo>
                    <a:pt x="3275" y="166"/>
                  </a:moveTo>
                  <a:cubicBezTo>
                    <a:pt x="3231" y="166"/>
                    <a:pt x="3190" y="191"/>
                    <a:pt x="3175" y="234"/>
                  </a:cubicBezTo>
                  <a:cubicBezTo>
                    <a:pt x="3153" y="289"/>
                    <a:pt x="3179" y="351"/>
                    <a:pt x="3234" y="368"/>
                  </a:cubicBezTo>
                  <a:cubicBezTo>
                    <a:pt x="3361" y="420"/>
                    <a:pt x="3478" y="482"/>
                    <a:pt x="3583" y="558"/>
                  </a:cubicBezTo>
                  <a:cubicBezTo>
                    <a:pt x="3602" y="569"/>
                    <a:pt x="3623" y="576"/>
                    <a:pt x="3641" y="576"/>
                  </a:cubicBezTo>
                  <a:cubicBezTo>
                    <a:pt x="3674" y="576"/>
                    <a:pt x="3706" y="561"/>
                    <a:pt x="3728" y="532"/>
                  </a:cubicBezTo>
                  <a:cubicBezTo>
                    <a:pt x="3762" y="485"/>
                    <a:pt x="3750" y="420"/>
                    <a:pt x="3703" y="383"/>
                  </a:cubicBezTo>
                  <a:cubicBezTo>
                    <a:pt x="3583" y="299"/>
                    <a:pt x="3452" y="227"/>
                    <a:pt x="3310" y="172"/>
                  </a:cubicBezTo>
                  <a:cubicBezTo>
                    <a:pt x="3298" y="168"/>
                    <a:pt x="3287" y="166"/>
                    <a:pt x="3275" y="166"/>
                  </a:cubicBezTo>
                  <a:close/>
                  <a:moveTo>
                    <a:pt x="436" y="499"/>
                  </a:moveTo>
                  <a:cubicBezTo>
                    <a:pt x="415" y="499"/>
                    <a:pt x="394" y="505"/>
                    <a:pt x="375" y="518"/>
                  </a:cubicBezTo>
                  <a:cubicBezTo>
                    <a:pt x="154" y="678"/>
                    <a:pt x="44" y="813"/>
                    <a:pt x="36" y="816"/>
                  </a:cubicBezTo>
                  <a:cubicBezTo>
                    <a:pt x="1" y="864"/>
                    <a:pt x="8" y="929"/>
                    <a:pt x="55" y="966"/>
                  </a:cubicBezTo>
                  <a:cubicBezTo>
                    <a:pt x="73" y="980"/>
                    <a:pt x="98" y="988"/>
                    <a:pt x="120" y="988"/>
                  </a:cubicBezTo>
                  <a:cubicBezTo>
                    <a:pt x="150" y="988"/>
                    <a:pt x="182" y="976"/>
                    <a:pt x="204" y="947"/>
                  </a:cubicBezTo>
                  <a:cubicBezTo>
                    <a:pt x="204" y="947"/>
                    <a:pt x="299" y="831"/>
                    <a:pt x="500" y="689"/>
                  </a:cubicBezTo>
                  <a:cubicBezTo>
                    <a:pt x="547" y="656"/>
                    <a:pt x="557" y="591"/>
                    <a:pt x="525" y="543"/>
                  </a:cubicBezTo>
                  <a:cubicBezTo>
                    <a:pt x="502" y="514"/>
                    <a:pt x="469" y="499"/>
                    <a:pt x="436" y="499"/>
                  </a:cubicBezTo>
                  <a:close/>
                  <a:moveTo>
                    <a:pt x="3950" y="651"/>
                  </a:moveTo>
                  <a:cubicBezTo>
                    <a:pt x="3927" y="651"/>
                    <a:pt x="3904" y="658"/>
                    <a:pt x="3886" y="674"/>
                  </a:cubicBezTo>
                  <a:cubicBezTo>
                    <a:pt x="3838" y="711"/>
                    <a:pt x="3834" y="780"/>
                    <a:pt x="3871" y="823"/>
                  </a:cubicBezTo>
                  <a:cubicBezTo>
                    <a:pt x="3955" y="922"/>
                    <a:pt x="4027" y="1035"/>
                    <a:pt x="4086" y="1155"/>
                  </a:cubicBezTo>
                  <a:cubicBezTo>
                    <a:pt x="4104" y="1195"/>
                    <a:pt x="4140" y="1213"/>
                    <a:pt x="4180" y="1213"/>
                  </a:cubicBezTo>
                  <a:cubicBezTo>
                    <a:pt x="4195" y="1213"/>
                    <a:pt x="4213" y="1210"/>
                    <a:pt x="4227" y="1203"/>
                  </a:cubicBezTo>
                  <a:cubicBezTo>
                    <a:pt x="4279" y="1176"/>
                    <a:pt x="4301" y="1115"/>
                    <a:pt x="4274" y="1064"/>
                  </a:cubicBezTo>
                  <a:cubicBezTo>
                    <a:pt x="4209" y="926"/>
                    <a:pt x="4126" y="802"/>
                    <a:pt x="4031" y="689"/>
                  </a:cubicBezTo>
                  <a:cubicBezTo>
                    <a:pt x="4010" y="664"/>
                    <a:pt x="3980" y="651"/>
                    <a:pt x="3950" y="651"/>
                  </a:cubicBezTo>
                  <a:close/>
                  <a:moveTo>
                    <a:pt x="5509" y="1176"/>
                  </a:moveTo>
                  <a:cubicBezTo>
                    <a:pt x="5454" y="1176"/>
                    <a:pt x="5400" y="1217"/>
                    <a:pt x="5396" y="1275"/>
                  </a:cubicBezTo>
                  <a:cubicBezTo>
                    <a:pt x="5393" y="1334"/>
                    <a:pt x="5437" y="1384"/>
                    <a:pt x="5494" y="1388"/>
                  </a:cubicBezTo>
                  <a:cubicBezTo>
                    <a:pt x="5629" y="1395"/>
                    <a:pt x="5756" y="1421"/>
                    <a:pt x="5881" y="1465"/>
                  </a:cubicBezTo>
                  <a:cubicBezTo>
                    <a:pt x="5891" y="1472"/>
                    <a:pt x="5902" y="1472"/>
                    <a:pt x="5913" y="1472"/>
                  </a:cubicBezTo>
                  <a:cubicBezTo>
                    <a:pt x="5957" y="1472"/>
                    <a:pt x="6000" y="1446"/>
                    <a:pt x="6015" y="1403"/>
                  </a:cubicBezTo>
                  <a:cubicBezTo>
                    <a:pt x="6033" y="1348"/>
                    <a:pt x="6005" y="1286"/>
                    <a:pt x="5950" y="1268"/>
                  </a:cubicBezTo>
                  <a:cubicBezTo>
                    <a:pt x="5812" y="1217"/>
                    <a:pt x="5662" y="1188"/>
                    <a:pt x="5509" y="1176"/>
                  </a:cubicBezTo>
                  <a:close/>
                  <a:moveTo>
                    <a:pt x="5085" y="1201"/>
                  </a:moveTo>
                  <a:cubicBezTo>
                    <a:pt x="5078" y="1201"/>
                    <a:pt x="5072" y="1201"/>
                    <a:pt x="5065" y="1203"/>
                  </a:cubicBezTo>
                  <a:cubicBezTo>
                    <a:pt x="4923" y="1228"/>
                    <a:pt x="4777" y="1272"/>
                    <a:pt x="4639" y="1329"/>
                  </a:cubicBezTo>
                  <a:cubicBezTo>
                    <a:pt x="4585" y="1351"/>
                    <a:pt x="4558" y="1413"/>
                    <a:pt x="4580" y="1468"/>
                  </a:cubicBezTo>
                  <a:cubicBezTo>
                    <a:pt x="4599" y="1508"/>
                    <a:pt x="4639" y="1530"/>
                    <a:pt x="4679" y="1530"/>
                  </a:cubicBezTo>
                  <a:cubicBezTo>
                    <a:pt x="4694" y="1530"/>
                    <a:pt x="4704" y="1530"/>
                    <a:pt x="4719" y="1522"/>
                  </a:cubicBezTo>
                  <a:cubicBezTo>
                    <a:pt x="4847" y="1472"/>
                    <a:pt x="4974" y="1435"/>
                    <a:pt x="5101" y="1410"/>
                  </a:cubicBezTo>
                  <a:cubicBezTo>
                    <a:pt x="5160" y="1403"/>
                    <a:pt x="5196" y="1344"/>
                    <a:pt x="5185" y="1290"/>
                  </a:cubicBezTo>
                  <a:cubicBezTo>
                    <a:pt x="5179" y="1238"/>
                    <a:pt x="5135" y="1201"/>
                    <a:pt x="5085" y="1201"/>
                  </a:cubicBezTo>
                  <a:close/>
                  <a:moveTo>
                    <a:pt x="6287" y="1457"/>
                  </a:moveTo>
                  <a:cubicBezTo>
                    <a:pt x="6253" y="1457"/>
                    <a:pt x="6221" y="1472"/>
                    <a:pt x="6201" y="1501"/>
                  </a:cubicBezTo>
                  <a:cubicBezTo>
                    <a:pt x="6168" y="1548"/>
                    <a:pt x="6179" y="1613"/>
                    <a:pt x="6227" y="1647"/>
                  </a:cubicBezTo>
                  <a:cubicBezTo>
                    <a:pt x="6259" y="1672"/>
                    <a:pt x="6292" y="1697"/>
                    <a:pt x="6324" y="1723"/>
                  </a:cubicBezTo>
                  <a:cubicBezTo>
                    <a:pt x="6387" y="1774"/>
                    <a:pt x="6449" y="1840"/>
                    <a:pt x="6503" y="1916"/>
                  </a:cubicBezTo>
                  <a:cubicBezTo>
                    <a:pt x="6521" y="1945"/>
                    <a:pt x="6554" y="1959"/>
                    <a:pt x="6587" y="1959"/>
                  </a:cubicBezTo>
                  <a:cubicBezTo>
                    <a:pt x="6608" y="1959"/>
                    <a:pt x="6630" y="1952"/>
                    <a:pt x="6649" y="1938"/>
                  </a:cubicBezTo>
                  <a:cubicBezTo>
                    <a:pt x="6696" y="1905"/>
                    <a:pt x="6707" y="1840"/>
                    <a:pt x="6674" y="1792"/>
                  </a:cubicBezTo>
                  <a:cubicBezTo>
                    <a:pt x="6608" y="1701"/>
                    <a:pt x="6536" y="1625"/>
                    <a:pt x="6459" y="1559"/>
                  </a:cubicBezTo>
                  <a:cubicBezTo>
                    <a:pt x="6423" y="1530"/>
                    <a:pt x="6387" y="1501"/>
                    <a:pt x="6350" y="1475"/>
                  </a:cubicBezTo>
                  <a:cubicBezTo>
                    <a:pt x="6330" y="1463"/>
                    <a:pt x="6308" y="1457"/>
                    <a:pt x="6287" y="1457"/>
                  </a:cubicBezTo>
                  <a:close/>
                  <a:moveTo>
                    <a:pt x="4328" y="1399"/>
                  </a:moveTo>
                  <a:cubicBezTo>
                    <a:pt x="4319" y="1399"/>
                    <a:pt x="4310" y="1400"/>
                    <a:pt x="4301" y="1403"/>
                  </a:cubicBezTo>
                  <a:cubicBezTo>
                    <a:pt x="4242" y="1417"/>
                    <a:pt x="4209" y="1475"/>
                    <a:pt x="4224" y="1530"/>
                  </a:cubicBezTo>
                  <a:cubicBezTo>
                    <a:pt x="4224" y="1537"/>
                    <a:pt x="4227" y="1544"/>
                    <a:pt x="4227" y="1548"/>
                  </a:cubicBezTo>
                  <a:cubicBezTo>
                    <a:pt x="4108" y="1632"/>
                    <a:pt x="3998" y="1723"/>
                    <a:pt x="3907" y="1821"/>
                  </a:cubicBezTo>
                  <a:cubicBezTo>
                    <a:pt x="3867" y="1861"/>
                    <a:pt x="3867" y="1931"/>
                    <a:pt x="3911" y="1971"/>
                  </a:cubicBezTo>
                  <a:cubicBezTo>
                    <a:pt x="3930" y="1990"/>
                    <a:pt x="3956" y="1999"/>
                    <a:pt x="3982" y="1999"/>
                  </a:cubicBezTo>
                  <a:cubicBezTo>
                    <a:pt x="4010" y="1999"/>
                    <a:pt x="4039" y="1988"/>
                    <a:pt x="4060" y="1967"/>
                  </a:cubicBezTo>
                  <a:cubicBezTo>
                    <a:pt x="4122" y="1902"/>
                    <a:pt x="4191" y="1836"/>
                    <a:pt x="4267" y="1778"/>
                  </a:cubicBezTo>
                  <a:cubicBezTo>
                    <a:pt x="4274" y="1828"/>
                    <a:pt x="4279" y="1875"/>
                    <a:pt x="4282" y="1927"/>
                  </a:cubicBezTo>
                  <a:cubicBezTo>
                    <a:pt x="4282" y="1981"/>
                    <a:pt x="4330" y="2028"/>
                    <a:pt x="4388" y="2028"/>
                  </a:cubicBezTo>
                  <a:lnTo>
                    <a:pt x="4392" y="2028"/>
                  </a:lnTo>
                  <a:cubicBezTo>
                    <a:pt x="4449" y="2025"/>
                    <a:pt x="4493" y="1974"/>
                    <a:pt x="4493" y="1916"/>
                  </a:cubicBezTo>
                  <a:cubicBezTo>
                    <a:pt x="4486" y="1771"/>
                    <a:pt x="4464" y="1625"/>
                    <a:pt x="4427" y="1479"/>
                  </a:cubicBezTo>
                  <a:cubicBezTo>
                    <a:pt x="4416" y="1430"/>
                    <a:pt x="4375" y="1399"/>
                    <a:pt x="4328" y="1399"/>
                  </a:cubicBezTo>
                  <a:close/>
                  <a:moveTo>
                    <a:pt x="6794" y="2115"/>
                  </a:moveTo>
                  <a:cubicBezTo>
                    <a:pt x="6779" y="2115"/>
                    <a:pt x="6765" y="2118"/>
                    <a:pt x="6751" y="2124"/>
                  </a:cubicBezTo>
                  <a:cubicBezTo>
                    <a:pt x="6696" y="2149"/>
                    <a:pt x="6674" y="2211"/>
                    <a:pt x="6696" y="2262"/>
                  </a:cubicBezTo>
                  <a:cubicBezTo>
                    <a:pt x="6747" y="2374"/>
                    <a:pt x="6795" y="2502"/>
                    <a:pt x="6838" y="2648"/>
                  </a:cubicBezTo>
                  <a:cubicBezTo>
                    <a:pt x="6852" y="2692"/>
                    <a:pt x="6896" y="2720"/>
                    <a:pt x="6940" y="2720"/>
                  </a:cubicBezTo>
                  <a:cubicBezTo>
                    <a:pt x="6951" y="2720"/>
                    <a:pt x="6961" y="2720"/>
                    <a:pt x="6973" y="2717"/>
                  </a:cubicBezTo>
                  <a:cubicBezTo>
                    <a:pt x="7027" y="2699"/>
                    <a:pt x="7057" y="2640"/>
                    <a:pt x="7042" y="2586"/>
                  </a:cubicBezTo>
                  <a:cubicBezTo>
                    <a:pt x="6991" y="2429"/>
                    <a:pt x="6944" y="2298"/>
                    <a:pt x="6889" y="2178"/>
                  </a:cubicBezTo>
                  <a:cubicBezTo>
                    <a:pt x="6873" y="2138"/>
                    <a:pt x="6834" y="2115"/>
                    <a:pt x="6794" y="2115"/>
                  </a:cubicBezTo>
                  <a:close/>
                  <a:moveTo>
                    <a:pt x="3751" y="2136"/>
                  </a:moveTo>
                  <a:cubicBezTo>
                    <a:pt x="3708" y="2136"/>
                    <a:pt x="3667" y="2161"/>
                    <a:pt x="3652" y="2203"/>
                  </a:cubicBezTo>
                  <a:cubicBezTo>
                    <a:pt x="3623" y="2280"/>
                    <a:pt x="3609" y="2353"/>
                    <a:pt x="3609" y="2422"/>
                  </a:cubicBezTo>
                  <a:cubicBezTo>
                    <a:pt x="3609" y="2531"/>
                    <a:pt x="3645" y="2630"/>
                    <a:pt x="3714" y="2710"/>
                  </a:cubicBezTo>
                  <a:cubicBezTo>
                    <a:pt x="3733" y="2732"/>
                    <a:pt x="3762" y="2746"/>
                    <a:pt x="3790" y="2746"/>
                  </a:cubicBezTo>
                  <a:cubicBezTo>
                    <a:pt x="3816" y="2746"/>
                    <a:pt x="3842" y="2735"/>
                    <a:pt x="3859" y="2717"/>
                  </a:cubicBezTo>
                  <a:cubicBezTo>
                    <a:pt x="3903" y="2680"/>
                    <a:pt x="3911" y="2615"/>
                    <a:pt x="3871" y="2571"/>
                  </a:cubicBezTo>
                  <a:cubicBezTo>
                    <a:pt x="3834" y="2527"/>
                    <a:pt x="3820" y="2480"/>
                    <a:pt x="3820" y="2422"/>
                  </a:cubicBezTo>
                  <a:cubicBezTo>
                    <a:pt x="3820" y="2378"/>
                    <a:pt x="3827" y="2331"/>
                    <a:pt x="3849" y="2280"/>
                  </a:cubicBezTo>
                  <a:cubicBezTo>
                    <a:pt x="3867" y="2225"/>
                    <a:pt x="3842" y="2164"/>
                    <a:pt x="3787" y="2142"/>
                  </a:cubicBezTo>
                  <a:cubicBezTo>
                    <a:pt x="3775" y="2138"/>
                    <a:pt x="3763" y="2136"/>
                    <a:pt x="3751" y="2136"/>
                  </a:cubicBezTo>
                  <a:close/>
                  <a:moveTo>
                    <a:pt x="4351" y="2237"/>
                  </a:moveTo>
                  <a:cubicBezTo>
                    <a:pt x="4303" y="2237"/>
                    <a:pt x="4262" y="2271"/>
                    <a:pt x="4249" y="2320"/>
                  </a:cubicBezTo>
                  <a:cubicBezTo>
                    <a:pt x="4220" y="2465"/>
                    <a:pt x="4162" y="2575"/>
                    <a:pt x="4100" y="2626"/>
                  </a:cubicBezTo>
                  <a:cubicBezTo>
                    <a:pt x="4053" y="2662"/>
                    <a:pt x="4046" y="2732"/>
                    <a:pt x="4082" y="2776"/>
                  </a:cubicBezTo>
                  <a:cubicBezTo>
                    <a:pt x="4104" y="2801"/>
                    <a:pt x="4133" y="2815"/>
                    <a:pt x="4165" y="2815"/>
                  </a:cubicBezTo>
                  <a:cubicBezTo>
                    <a:pt x="4187" y="2815"/>
                    <a:pt x="4209" y="2808"/>
                    <a:pt x="4231" y="2793"/>
                  </a:cubicBezTo>
                  <a:cubicBezTo>
                    <a:pt x="4333" y="2710"/>
                    <a:pt x="4413" y="2561"/>
                    <a:pt x="4457" y="2364"/>
                  </a:cubicBezTo>
                  <a:cubicBezTo>
                    <a:pt x="4468" y="2305"/>
                    <a:pt x="4435" y="2251"/>
                    <a:pt x="4377" y="2240"/>
                  </a:cubicBezTo>
                  <a:cubicBezTo>
                    <a:pt x="4368" y="2238"/>
                    <a:pt x="4359" y="2237"/>
                    <a:pt x="4351" y="2237"/>
                  </a:cubicBezTo>
                  <a:close/>
                  <a:moveTo>
                    <a:pt x="7051" y="2918"/>
                  </a:moveTo>
                  <a:cubicBezTo>
                    <a:pt x="7043" y="2918"/>
                    <a:pt x="7035" y="2919"/>
                    <a:pt x="7027" y="2921"/>
                  </a:cubicBezTo>
                  <a:cubicBezTo>
                    <a:pt x="6969" y="2935"/>
                    <a:pt x="6936" y="2994"/>
                    <a:pt x="6951" y="3048"/>
                  </a:cubicBezTo>
                  <a:cubicBezTo>
                    <a:pt x="6983" y="3183"/>
                    <a:pt x="7017" y="3317"/>
                    <a:pt x="7049" y="3460"/>
                  </a:cubicBezTo>
                  <a:cubicBezTo>
                    <a:pt x="7060" y="3507"/>
                    <a:pt x="7104" y="3540"/>
                    <a:pt x="7151" y="3540"/>
                  </a:cubicBezTo>
                  <a:cubicBezTo>
                    <a:pt x="7158" y="3540"/>
                    <a:pt x="7166" y="3540"/>
                    <a:pt x="7176" y="3536"/>
                  </a:cubicBezTo>
                  <a:cubicBezTo>
                    <a:pt x="7231" y="3525"/>
                    <a:pt x="7267" y="3467"/>
                    <a:pt x="7253" y="3409"/>
                  </a:cubicBezTo>
                  <a:cubicBezTo>
                    <a:pt x="7220" y="3270"/>
                    <a:pt x="7188" y="3132"/>
                    <a:pt x="7155" y="2997"/>
                  </a:cubicBezTo>
                  <a:cubicBezTo>
                    <a:pt x="7143" y="2951"/>
                    <a:pt x="7098" y="2918"/>
                    <a:pt x="7051" y="2918"/>
                  </a:cubicBezTo>
                  <a:close/>
                  <a:moveTo>
                    <a:pt x="7249" y="3740"/>
                  </a:moveTo>
                  <a:cubicBezTo>
                    <a:pt x="7240" y="3740"/>
                    <a:pt x="7232" y="3741"/>
                    <a:pt x="7224" y="3744"/>
                  </a:cubicBezTo>
                  <a:cubicBezTo>
                    <a:pt x="7166" y="3759"/>
                    <a:pt x="7133" y="3813"/>
                    <a:pt x="7144" y="3871"/>
                  </a:cubicBezTo>
                  <a:cubicBezTo>
                    <a:pt x="7176" y="4009"/>
                    <a:pt x="7213" y="4147"/>
                    <a:pt x="7250" y="4283"/>
                  </a:cubicBezTo>
                  <a:cubicBezTo>
                    <a:pt x="7260" y="4330"/>
                    <a:pt x="7304" y="4362"/>
                    <a:pt x="7351" y="4362"/>
                  </a:cubicBezTo>
                  <a:cubicBezTo>
                    <a:pt x="7359" y="4362"/>
                    <a:pt x="7370" y="4359"/>
                    <a:pt x="7377" y="4359"/>
                  </a:cubicBezTo>
                  <a:cubicBezTo>
                    <a:pt x="7435" y="4341"/>
                    <a:pt x="7468" y="4283"/>
                    <a:pt x="7453" y="4228"/>
                  </a:cubicBezTo>
                  <a:cubicBezTo>
                    <a:pt x="7417" y="4093"/>
                    <a:pt x="7381" y="3959"/>
                    <a:pt x="7351" y="3820"/>
                  </a:cubicBezTo>
                  <a:cubicBezTo>
                    <a:pt x="7339" y="3774"/>
                    <a:pt x="7295" y="3740"/>
                    <a:pt x="7249" y="3740"/>
                  </a:cubicBezTo>
                  <a:close/>
                  <a:moveTo>
                    <a:pt x="7471" y="4554"/>
                  </a:moveTo>
                  <a:cubicBezTo>
                    <a:pt x="7461" y="4554"/>
                    <a:pt x="7450" y="4555"/>
                    <a:pt x="7439" y="4559"/>
                  </a:cubicBezTo>
                  <a:cubicBezTo>
                    <a:pt x="7384" y="4577"/>
                    <a:pt x="7351" y="4639"/>
                    <a:pt x="7370" y="4694"/>
                  </a:cubicBezTo>
                  <a:cubicBezTo>
                    <a:pt x="7420" y="4839"/>
                    <a:pt x="7468" y="4974"/>
                    <a:pt x="7522" y="5098"/>
                  </a:cubicBezTo>
                  <a:cubicBezTo>
                    <a:pt x="7541" y="5138"/>
                    <a:pt x="7581" y="5160"/>
                    <a:pt x="7621" y="5160"/>
                  </a:cubicBezTo>
                  <a:cubicBezTo>
                    <a:pt x="7635" y="5160"/>
                    <a:pt x="7650" y="5157"/>
                    <a:pt x="7661" y="5152"/>
                  </a:cubicBezTo>
                  <a:cubicBezTo>
                    <a:pt x="7716" y="5130"/>
                    <a:pt x="7741" y="5069"/>
                    <a:pt x="7716" y="5014"/>
                  </a:cubicBezTo>
                  <a:cubicBezTo>
                    <a:pt x="7665" y="4895"/>
                    <a:pt x="7617" y="4767"/>
                    <a:pt x="7570" y="4628"/>
                  </a:cubicBezTo>
                  <a:cubicBezTo>
                    <a:pt x="7555" y="4582"/>
                    <a:pt x="7515" y="4554"/>
                    <a:pt x="7471" y="4554"/>
                  </a:cubicBezTo>
                  <a:close/>
                  <a:moveTo>
                    <a:pt x="7811" y="5327"/>
                  </a:moveTo>
                  <a:cubicBezTo>
                    <a:pt x="7792" y="5327"/>
                    <a:pt x="7773" y="5332"/>
                    <a:pt x="7756" y="5342"/>
                  </a:cubicBezTo>
                  <a:cubicBezTo>
                    <a:pt x="7704" y="5371"/>
                    <a:pt x="7690" y="5436"/>
                    <a:pt x="7719" y="5484"/>
                  </a:cubicBezTo>
                  <a:cubicBezTo>
                    <a:pt x="7796" y="5619"/>
                    <a:pt x="7883" y="5739"/>
                    <a:pt x="7974" y="5844"/>
                  </a:cubicBezTo>
                  <a:cubicBezTo>
                    <a:pt x="7996" y="5866"/>
                    <a:pt x="8025" y="5881"/>
                    <a:pt x="8054" y="5881"/>
                  </a:cubicBezTo>
                  <a:cubicBezTo>
                    <a:pt x="8080" y="5881"/>
                    <a:pt x="8102" y="5870"/>
                    <a:pt x="8124" y="5856"/>
                  </a:cubicBezTo>
                  <a:cubicBezTo>
                    <a:pt x="8167" y="5816"/>
                    <a:pt x="8171" y="5750"/>
                    <a:pt x="8134" y="5706"/>
                  </a:cubicBezTo>
                  <a:cubicBezTo>
                    <a:pt x="8050" y="5608"/>
                    <a:pt x="7974" y="5498"/>
                    <a:pt x="7901" y="5379"/>
                  </a:cubicBezTo>
                  <a:cubicBezTo>
                    <a:pt x="7882" y="5345"/>
                    <a:pt x="7847" y="5327"/>
                    <a:pt x="7811" y="5327"/>
                  </a:cubicBezTo>
                  <a:close/>
                  <a:moveTo>
                    <a:pt x="8361" y="5956"/>
                  </a:moveTo>
                  <a:cubicBezTo>
                    <a:pt x="8329" y="5956"/>
                    <a:pt x="8298" y="5969"/>
                    <a:pt x="8277" y="5997"/>
                  </a:cubicBezTo>
                  <a:cubicBezTo>
                    <a:pt x="8243" y="6044"/>
                    <a:pt x="8250" y="6110"/>
                    <a:pt x="8298" y="6147"/>
                  </a:cubicBezTo>
                  <a:cubicBezTo>
                    <a:pt x="8418" y="6234"/>
                    <a:pt x="8546" y="6307"/>
                    <a:pt x="8684" y="6365"/>
                  </a:cubicBezTo>
                  <a:cubicBezTo>
                    <a:pt x="8699" y="6372"/>
                    <a:pt x="8709" y="6376"/>
                    <a:pt x="8724" y="6376"/>
                  </a:cubicBezTo>
                  <a:cubicBezTo>
                    <a:pt x="8768" y="6376"/>
                    <a:pt x="8804" y="6350"/>
                    <a:pt x="8823" y="6310"/>
                  </a:cubicBezTo>
                  <a:cubicBezTo>
                    <a:pt x="8845" y="6256"/>
                    <a:pt x="8818" y="6194"/>
                    <a:pt x="8768" y="6172"/>
                  </a:cubicBezTo>
                  <a:cubicBezTo>
                    <a:pt x="8644" y="6121"/>
                    <a:pt x="8527" y="6056"/>
                    <a:pt x="8425" y="5975"/>
                  </a:cubicBezTo>
                  <a:cubicBezTo>
                    <a:pt x="8406" y="5962"/>
                    <a:pt x="8383" y="5956"/>
                    <a:pt x="8361" y="5956"/>
                  </a:cubicBezTo>
                  <a:close/>
                  <a:moveTo>
                    <a:pt x="10383" y="6254"/>
                  </a:moveTo>
                  <a:cubicBezTo>
                    <a:pt x="10376" y="6254"/>
                    <a:pt x="10369" y="6255"/>
                    <a:pt x="10362" y="6256"/>
                  </a:cubicBezTo>
                  <a:cubicBezTo>
                    <a:pt x="10221" y="6285"/>
                    <a:pt x="10082" y="6303"/>
                    <a:pt x="9954" y="6314"/>
                  </a:cubicBezTo>
                  <a:cubicBezTo>
                    <a:pt x="9897" y="6321"/>
                    <a:pt x="9853" y="6372"/>
                    <a:pt x="9860" y="6431"/>
                  </a:cubicBezTo>
                  <a:cubicBezTo>
                    <a:pt x="9863" y="6485"/>
                    <a:pt x="9911" y="6525"/>
                    <a:pt x="9966" y="6525"/>
                  </a:cubicBezTo>
                  <a:lnTo>
                    <a:pt x="9973" y="6525"/>
                  </a:lnTo>
                  <a:cubicBezTo>
                    <a:pt x="10112" y="6515"/>
                    <a:pt x="10253" y="6493"/>
                    <a:pt x="10403" y="6463"/>
                  </a:cubicBezTo>
                  <a:cubicBezTo>
                    <a:pt x="10457" y="6453"/>
                    <a:pt x="10497" y="6398"/>
                    <a:pt x="10486" y="6340"/>
                  </a:cubicBezTo>
                  <a:cubicBezTo>
                    <a:pt x="10476" y="6288"/>
                    <a:pt x="10431" y="6254"/>
                    <a:pt x="10383" y="6254"/>
                  </a:cubicBezTo>
                  <a:close/>
                  <a:moveTo>
                    <a:pt x="9123" y="6285"/>
                  </a:moveTo>
                  <a:cubicBezTo>
                    <a:pt x="9074" y="6285"/>
                    <a:pt x="9032" y="6322"/>
                    <a:pt x="9023" y="6372"/>
                  </a:cubicBezTo>
                  <a:cubicBezTo>
                    <a:pt x="9011" y="6427"/>
                    <a:pt x="9048" y="6481"/>
                    <a:pt x="9107" y="6496"/>
                  </a:cubicBezTo>
                  <a:cubicBezTo>
                    <a:pt x="9241" y="6522"/>
                    <a:pt x="9386" y="6536"/>
                    <a:pt x="9539" y="6540"/>
                  </a:cubicBezTo>
                  <a:lnTo>
                    <a:pt x="9544" y="6540"/>
                  </a:lnTo>
                  <a:cubicBezTo>
                    <a:pt x="9601" y="6540"/>
                    <a:pt x="9645" y="6496"/>
                    <a:pt x="9648" y="6438"/>
                  </a:cubicBezTo>
                  <a:cubicBezTo>
                    <a:pt x="9648" y="6380"/>
                    <a:pt x="9605" y="6332"/>
                    <a:pt x="9547" y="6332"/>
                  </a:cubicBezTo>
                  <a:cubicBezTo>
                    <a:pt x="9405" y="6325"/>
                    <a:pt x="9270" y="6310"/>
                    <a:pt x="9146" y="6288"/>
                  </a:cubicBezTo>
                  <a:cubicBezTo>
                    <a:pt x="9138" y="6286"/>
                    <a:pt x="9130" y="6285"/>
                    <a:pt x="9123" y="62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29"/>
          <p:cNvSpPr/>
          <p:nvPr/>
        </p:nvSpPr>
        <p:spPr>
          <a:xfrm>
            <a:off x="8624730" y="472787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8780001" y="435056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966630" y="419447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6932151" y="69191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1233330" y="15587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1846243" y="472787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531351" y="475731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91"/>
        <p:cNvGrpSpPr/>
        <p:nvPr/>
      </p:nvGrpSpPr>
      <p:grpSpPr>
        <a:xfrm>
          <a:off x="0" y="0"/>
          <a:ext cx="0" cy="0"/>
          <a:chOff x="0" y="0"/>
          <a:chExt cx="0" cy="0"/>
        </a:xfrm>
      </p:grpSpPr>
      <p:grpSp>
        <p:nvGrpSpPr>
          <p:cNvPr id="292" name="Google Shape;292;p30"/>
          <p:cNvGrpSpPr/>
          <p:nvPr/>
        </p:nvGrpSpPr>
        <p:grpSpPr>
          <a:xfrm>
            <a:off x="713227" y="539506"/>
            <a:ext cx="975575" cy="708447"/>
            <a:chOff x="-5494362" y="363775"/>
            <a:chExt cx="432225" cy="313875"/>
          </a:xfrm>
        </p:grpSpPr>
        <p:grpSp>
          <p:nvGrpSpPr>
            <p:cNvPr id="293" name="Google Shape;293;p30"/>
            <p:cNvGrpSpPr/>
            <p:nvPr/>
          </p:nvGrpSpPr>
          <p:grpSpPr>
            <a:xfrm>
              <a:off x="-5494362" y="423925"/>
              <a:ext cx="254975" cy="253725"/>
              <a:chOff x="-3397975" y="3235500"/>
              <a:chExt cx="254975" cy="253725"/>
            </a:xfrm>
          </p:grpSpPr>
          <p:sp>
            <p:nvSpPr>
              <p:cNvPr id="294" name="Google Shape;294;p30"/>
              <p:cNvSpPr/>
              <p:nvPr/>
            </p:nvSpPr>
            <p:spPr>
              <a:xfrm>
                <a:off x="-3397975" y="3235500"/>
                <a:ext cx="254975" cy="253725"/>
              </a:xfrm>
              <a:custGeom>
                <a:avLst/>
                <a:gdLst/>
                <a:ahLst/>
                <a:cxnLst/>
                <a:rect l="l" t="t" r="r" b="b"/>
                <a:pathLst>
                  <a:path w="10199" h="10149" extrusionOk="0">
                    <a:moveTo>
                      <a:pt x="5033" y="2481"/>
                    </a:moveTo>
                    <a:cubicBezTo>
                      <a:pt x="5604" y="2481"/>
                      <a:pt x="6150" y="2659"/>
                      <a:pt x="6613" y="2994"/>
                    </a:cubicBezTo>
                    <a:cubicBezTo>
                      <a:pt x="7825" y="3864"/>
                      <a:pt x="8098" y="5561"/>
                      <a:pt x="7224" y="6769"/>
                    </a:cubicBezTo>
                    <a:cubicBezTo>
                      <a:pt x="6718" y="7472"/>
                      <a:pt x="5895" y="7891"/>
                      <a:pt x="5029" y="7891"/>
                    </a:cubicBezTo>
                    <a:cubicBezTo>
                      <a:pt x="4457" y="7891"/>
                      <a:pt x="3911" y="7716"/>
                      <a:pt x="3448" y="7381"/>
                    </a:cubicBezTo>
                    <a:cubicBezTo>
                      <a:pt x="2862" y="6959"/>
                      <a:pt x="2477" y="6332"/>
                      <a:pt x="2360" y="5619"/>
                    </a:cubicBezTo>
                    <a:cubicBezTo>
                      <a:pt x="2243" y="4906"/>
                      <a:pt x="2415" y="4188"/>
                      <a:pt x="2837" y="3605"/>
                    </a:cubicBezTo>
                    <a:cubicBezTo>
                      <a:pt x="3343" y="2899"/>
                      <a:pt x="4166" y="2481"/>
                      <a:pt x="5033" y="2481"/>
                    </a:cubicBezTo>
                    <a:close/>
                    <a:moveTo>
                      <a:pt x="5033" y="2269"/>
                    </a:moveTo>
                    <a:cubicBezTo>
                      <a:pt x="4097" y="2269"/>
                      <a:pt x="3212" y="2721"/>
                      <a:pt x="2666" y="3482"/>
                    </a:cubicBezTo>
                    <a:cubicBezTo>
                      <a:pt x="2211" y="4111"/>
                      <a:pt x="2028" y="4884"/>
                      <a:pt x="2153" y="5652"/>
                    </a:cubicBezTo>
                    <a:cubicBezTo>
                      <a:pt x="2277" y="6420"/>
                      <a:pt x="2692" y="7097"/>
                      <a:pt x="3325" y="7552"/>
                    </a:cubicBezTo>
                    <a:cubicBezTo>
                      <a:pt x="3823" y="7912"/>
                      <a:pt x="4413" y="8102"/>
                      <a:pt x="5029" y="8102"/>
                    </a:cubicBezTo>
                    <a:cubicBezTo>
                      <a:pt x="5964" y="8102"/>
                      <a:pt x="6849" y="7650"/>
                      <a:pt x="7395" y="6893"/>
                    </a:cubicBezTo>
                    <a:cubicBezTo>
                      <a:pt x="8338" y="5590"/>
                      <a:pt x="8040" y="3762"/>
                      <a:pt x="6737" y="2822"/>
                    </a:cubicBezTo>
                    <a:cubicBezTo>
                      <a:pt x="6238" y="2462"/>
                      <a:pt x="5648" y="2269"/>
                      <a:pt x="5033" y="2269"/>
                    </a:cubicBezTo>
                    <a:close/>
                    <a:moveTo>
                      <a:pt x="4949" y="212"/>
                    </a:moveTo>
                    <a:cubicBezTo>
                      <a:pt x="4999" y="212"/>
                      <a:pt x="5033" y="212"/>
                      <a:pt x="5051" y="216"/>
                    </a:cubicBezTo>
                    <a:cubicBezTo>
                      <a:pt x="5080" y="274"/>
                      <a:pt x="5152" y="481"/>
                      <a:pt x="5313" y="1224"/>
                    </a:cubicBezTo>
                    <a:cubicBezTo>
                      <a:pt x="5324" y="1268"/>
                      <a:pt x="5360" y="1301"/>
                      <a:pt x="5404" y="1304"/>
                    </a:cubicBezTo>
                    <a:cubicBezTo>
                      <a:pt x="5833" y="1352"/>
                      <a:pt x="6253" y="1472"/>
                      <a:pt x="6646" y="1665"/>
                    </a:cubicBezTo>
                    <a:cubicBezTo>
                      <a:pt x="6660" y="1671"/>
                      <a:pt x="6675" y="1675"/>
                      <a:pt x="6690" y="1675"/>
                    </a:cubicBezTo>
                    <a:cubicBezTo>
                      <a:pt x="6721" y="1675"/>
                      <a:pt x="6753" y="1660"/>
                      <a:pt x="6772" y="1632"/>
                    </a:cubicBezTo>
                    <a:cubicBezTo>
                      <a:pt x="7115" y="1184"/>
                      <a:pt x="7370" y="853"/>
                      <a:pt x="7479" y="711"/>
                    </a:cubicBezTo>
                    <a:cubicBezTo>
                      <a:pt x="7851" y="955"/>
                      <a:pt x="8386" y="1341"/>
                      <a:pt x="8506" y="1508"/>
                    </a:cubicBezTo>
                    <a:cubicBezTo>
                      <a:pt x="8484" y="1570"/>
                      <a:pt x="8379" y="1789"/>
                      <a:pt x="7905" y="2521"/>
                    </a:cubicBezTo>
                    <a:cubicBezTo>
                      <a:pt x="7880" y="2557"/>
                      <a:pt x="7883" y="2612"/>
                      <a:pt x="7913" y="2644"/>
                    </a:cubicBezTo>
                    <a:cubicBezTo>
                      <a:pt x="8157" y="2932"/>
                      <a:pt x="8357" y="3252"/>
                      <a:pt x="8506" y="3598"/>
                    </a:cubicBezTo>
                    <a:cubicBezTo>
                      <a:pt x="8522" y="3637"/>
                      <a:pt x="8555" y="3661"/>
                      <a:pt x="8596" y="3661"/>
                    </a:cubicBezTo>
                    <a:cubicBezTo>
                      <a:pt x="8601" y="3661"/>
                      <a:pt x="8607" y="3661"/>
                      <a:pt x="8612" y="3660"/>
                    </a:cubicBezTo>
                    <a:cubicBezTo>
                      <a:pt x="9099" y="3609"/>
                      <a:pt x="9438" y="3580"/>
                      <a:pt x="9620" y="3580"/>
                    </a:cubicBezTo>
                    <a:cubicBezTo>
                      <a:pt x="9674" y="3580"/>
                      <a:pt x="9704" y="3583"/>
                      <a:pt x="9722" y="3583"/>
                    </a:cubicBezTo>
                    <a:cubicBezTo>
                      <a:pt x="9817" y="3766"/>
                      <a:pt x="9918" y="4417"/>
                      <a:pt x="9973" y="4862"/>
                    </a:cubicBezTo>
                    <a:cubicBezTo>
                      <a:pt x="9805" y="4894"/>
                      <a:pt x="9424" y="4963"/>
                      <a:pt x="8910" y="5062"/>
                    </a:cubicBezTo>
                    <a:cubicBezTo>
                      <a:pt x="8859" y="5072"/>
                      <a:pt x="8822" y="5113"/>
                      <a:pt x="8822" y="5164"/>
                    </a:cubicBezTo>
                    <a:cubicBezTo>
                      <a:pt x="8819" y="5608"/>
                      <a:pt x="8739" y="6048"/>
                      <a:pt x="8582" y="6467"/>
                    </a:cubicBezTo>
                    <a:cubicBezTo>
                      <a:pt x="8568" y="6511"/>
                      <a:pt x="8582" y="6558"/>
                      <a:pt x="8619" y="6588"/>
                    </a:cubicBezTo>
                    <a:cubicBezTo>
                      <a:pt x="9041" y="6912"/>
                      <a:pt x="9355" y="7148"/>
                      <a:pt x="9489" y="7253"/>
                    </a:cubicBezTo>
                    <a:cubicBezTo>
                      <a:pt x="9245" y="7625"/>
                      <a:pt x="8859" y="8161"/>
                      <a:pt x="8691" y="8280"/>
                    </a:cubicBezTo>
                    <a:cubicBezTo>
                      <a:pt x="8637" y="8262"/>
                      <a:pt x="8451" y="8171"/>
                      <a:pt x="7865" y="7796"/>
                    </a:cubicBezTo>
                    <a:cubicBezTo>
                      <a:pt x="7847" y="7786"/>
                      <a:pt x="7828" y="7781"/>
                      <a:pt x="7809" y="7781"/>
                    </a:cubicBezTo>
                    <a:cubicBezTo>
                      <a:pt x="7781" y="7781"/>
                      <a:pt x="7752" y="7792"/>
                      <a:pt x="7730" y="7814"/>
                    </a:cubicBezTo>
                    <a:cubicBezTo>
                      <a:pt x="7436" y="8117"/>
                      <a:pt x="7097" y="8368"/>
                      <a:pt x="6725" y="8557"/>
                    </a:cubicBezTo>
                    <a:cubicBezTo>
                      <a:pt x="6682" y="8579"/>
                      <a:pt x="6660" y="8623"/>
                      <a:pt x="6668" y="8670"/>
                    </a:cubicBezTo>
                    <a:cubicBezTo>
                      <a:pt x="6751" y="9151"/>
                      <a:pt x="6806" y="9490"/>
                      <a:pt x="6824" y="9602"/>
                    </a:cubicBezTo>
                    <a:cubicBezTo>
                      <a:pt x="6737" y="9653"/>
                      <a:pt x="6409" y="9755"/>
                      <a:pt x="5248" y="9919"/>
                    </a:cubicBezTo>
                    <a:cubicBezTo>
                      <a:pt x="5226" y="9922"/>
                      <a:pt x="5204" y="9927"/>
                      <a:pt x="5186" y="9930"/>
                    </a:cubicBezTo>
                    <a:cubicBezTo>
                      <a:pt x="5160" y="9843"/>
                      <a:pt x="5109" y="9624"/>
                      <a:pt x="5011" y="9067"/>
                    </a:cubicBezTo>
                    <a:cubicBezTo>
                      <a:pt x="5003" y="9016"/>
                      <a:pt x="4959" y="8979"/>
                      <a:pt x="4909" y="8979"/>
                    </a:cubicBezTo>
                    <a:cubicBezTo>
                      <a:pt x="4490" y="8972"/>
                      <a:pt x="4075" y="8895"/>
                      <a:pt x="3678" y="8754"/>
                    </a:cubicBezTo>
                    <a:cubicBezTo>
                      <a:pt x="3667" y="8750"/>
                      <a:pt x="3653" y="8747"/>
                      <a:pt x="3642" y="8747"/>
                    </a:cubicBezTo>
                    <a:cubicBezTo>
                      <a:pt x="3609" y="8747"/>
                      <a:pt x="3576" y="8761"/>
                      <a:pt x="3554" y="8791"/>
                    </a:cubicBezTo>
                    <a:cubicBezTo>
                      <a:pt x="3336" y="9103"/>
                      <a:pt x="3179" y="9318"/>
                      <a:pt x="3121" y="9398"/>
                    </a:cubicBezTo>
                    <a:cubicBezTo>
                      <a:pt x="3026" y="9373"/>
                      <a:pt x="2721" y="9213"/>
                      <a:pt x="1781" y="8507"/>
                    </a:cubicBezTo>
                    <a:cubicBezTo>
                      <a:pt x="1763" y="8492"/>
                      <a:pt x="1748" y="8480"/>
                      <a:pt x="1734" y="8470"/>
                    </a:cubicBezTo>
                    <a:cubicBezTo>
                      <a:pt x="1770" y="8397"/>
                      <a:pt x="1872" y="8233"/>
                      <a:pt x="2138" y="7855"/>
                    </a:cubicBezTo>
                    <a:cubicBezTo>
                      <a:pt x="2167" y="7814"/>
                      <a:pt x="2163" y="7759"/>
                      <a:pt x="2131" y="7724"/>
                    </a:cubicBezTo>
                    <a:cubicBezTo>
                      <a:pt x="1803" y="7363"/>
                      <a:pt x="1548" y="6951"/>
                      <a:pt x="1377" y="6492"/>
                    </a:cubicBezTo>
                    <a:cubicBezTo>
                      <a:pt x="1360" y="6448"/>
                      <a:pt x="1317" y="6423"/>
                      <a:pt x="1270" y="6423"/>
                    </a:cubicBezTo>
                    <a:cubicBezTo>
                      <a:pt x="1267" y="6423"/>
                      <a:pt x="1263" y="6423"/>
                      <a:pt x="1260" y="6423"/>
                    </a:cubicBezTo>
                    <a:cubicBezTo>
                      <a:pt x="857" y="6485"/>
                      <a:pt x="587" y="6519"/>
                      <a:pt x="463" y="6522"/>
                    </a:cubicBezTo>
                    <a:cubicBezTo>
                      <a:pt x="459" y="6504"/>
                      <a:pt x="456" y="6482"/>
                      <a:pt x="452" y="6460"/>
                    </a:cubicBezTo>
                    <a:cubicBezTo>
                      <a:pt x="241" y="5306"/>
                      <a:pt x="234" y="4960"/>
                      <a:pt x="256" y="4862"/>
                    </a:cubicBezTo>
                    <a:cubicBezTo>
                      <a:pt x="358" y="4847"/>
                      <a:pt x="649" y="4800"/>
                      <a:pt x="1067" y="4734"/>
                    </a:cubicBezTo>
                    <a:cubicBezTo>
                      <a:pt x="1114" y="4727"/>
                      <a:pt x="1151" y="4691"/>
                      <a:pt x="1155" y="4643"/>
                    </a:cubicBezTo>
                    <a:cubicBezTo>
                      <a:pt x="1206" y="4250"/>
                      <a:pt x="1319" y="3864"/>
                      <a:pt x="1494" y="3496"/>
                    </a:cubicBezTo>
                    <a:cubicBezTo>
                      <a:pt x="1516" y="3449"/>
                      <a:pt x="1501" y="3395"/>
                      <a:pt x="1457" y="3365"/>
                    </a:cubicBezTo>
                    <a:cubicBezTo>
                      <a:pt x="1122" y="3125"/>
                      <a:pt x="886" y="2958"/>
                      <a:pt x="805" y="2899"/>
                    </a:cubicBezTo>
                    <a:cubicBezTo>
                      <a:pt x="827" y="2800"/>
                      <a:pt x="988" y="2495"/>
                      <a:pt x="1694" y="1560"/>
                    </a:cubicBezTo>
                    <a:cubicBezTo>
                      <a:pt x="1709" y="1538"/>
                      <a:pt x="1719" y="1523"/>
                      <a:pt x="1731" y="1508"/>
                    </a:cubicBezTo>
                    <a:cubicBezTo>
                      <a:pt x="1818" y="1552"/>
                      <a:pt x="2025" y="1683"/>
                      <a:pt x="2542" y="2051"/>
                    </a:cubicBezTo>
                    <a:cubicBezTo>
                      <a:pt x="2560" y="2063"/>
                      <a:pt x="2581" y="2069"/>
                      <a:pt x="2602" y="2069"/>
                    </a:cubicBezTo>
                    <a:cubicBezTo>
                      <a:pt x="2624" y="2069"/>
                      <a:pt x="2647" y="2062"/>
                      <a:pt x="2666" y="2047"/>
                    </a:cubicBezTo>
                    <a:cubicBezTo>
                      <a:pt x="3008" y="1792"/>
                      <a:pt x="3394" y="1595"/>
                      <a:pt x="3820" y="1461"/>
                    </a:cubicBezTo>
                    <a:cubicBezTo>
                      <a:pt x="3867" y="1446"/>
                      <a:pt x="3897" y="1399"/>
                      <a:pt x="3889" y="1348"/>
                    </a:cubicBezTo>
                    <a:cubicBezTo>
                      <a:pt x="3828" y="882"/>
                      <a:pt x="3784" y="536"/>
                      <a:pt x="3762" y="380"/>
                    </a:cubicBezTo>
                    <a:cubicBezTo>
                      <a:pt x="3998" y="332"/>
                      <a:pt x="4625" y="212"/>
                      <a:pt x="4949" y="212"/>
                    </a:cubicBezTo>
                    <a:close/>
                    <a:moveTo>
                      <a:pt x="4949" y="1"/>
                    </a:moveTo>
                    <a:cubicBezTo>
                      <a:pt x="4522" y="1"/>
                      <a:pt x="3656" y="187"/>
                      <a:pt x="3620" y="194"/>
                    </a:cubicBezTo>
                    <a:cubicBezTo>
                      <a:pt x="3569" y="205"/>
                      <a:pt x="3532" y="256"/>
                      <a:pt x="3539" y="310"/>
                    </a:cubicBezTo>
                    <a:cubicBezTo>
                      <a:pt x="3539" y="310"/>
                      <a:pt x="3587" y="686"/>
                      <a:pt x="3670" y="1290"/>
                    </a:cubicBezTo>
                    <a:cubicBezTo>
                      <a:pt x="3282" y="1421"/>
                      <a:pt x="2924" y="1603"/>
                      <a:pt x="2600" y="1832"/>
                    </a:cubicBezTo>
                    <a:cubicBezTo>
                      <a:pt x="1810" y="1276"/>
                      <a:pt x="1748" y="1276"/>
                      <a:pt x="1701" y="1276"/>
                    </a:cubicBezTo>
                    <a:cubicBezTo>
                      <a:pt x="1665" y="1276"/>
                      <a:pt x="1628" y="1293"/>
                      <a:pt x="1606" y="1323"/>
                    </a:cubicBezTo>
                    <a:cubicBezTo>
                      <a:pt x="1592" y="1341"/>
                      <a:pt x="1566" y="1381"/>
                      <a:pt x="1526" y="1432"/>
                    </a:cubicBezTo>
                    <a:cubicBezTo>
                      <a:pt x="721" y="2499"/>
                      <a:pt x="568" y="2808"/>
                      <a:pt x="590" y="2950"/>
                    </a:cubicBezTo>
                    <a:cubicBezTo>
                      <a:pt x="598" y="2990"/>
                      <a:pt x="616" y="3023"/>
                      <a:pt x="649" y="3045"/>
                    </a:cubicBezTo>
                    <a:cubicBezTo>
                      <a:pt x="674" y="3063"/>
                      <a:pt x="900" y="3227"/>
                      <a:pt x="1264" y="3486"/>
                    </a:cubicBezTo>
                    <a:cubicBezTo>
                      <a:pt x="1114" y="3824"/>
                      <a:pt x="1010" y="4177"/>
                      <a:pt x="958" y="4538"/>
                    </a:cubicBezTo>
                    <a:cubicBezTo>
                      <a:pt x="503" y="4610"/>
                      <a:pt x="215" y="4657"/>
                      <a:pt x="183" y="4662"/>
                    </a:cubicBezTo>
                    <a:cubicBezTo>
                      <a:pt x="146" y="4669"/>
                      <a:pt x="114" y="4691"/>
                      <a:pt x="88" y="4723"/>
                    </a:cubicBezTo>
                    <a:cubicBezTo>
                      <a:pt x="8" y="4837"/>
                      <a:pt x="0" y="5182"/>
                      <a:pt x="245" y="6497"/>
                    </a:cubicBezTo>
                    <a:cubicBezTo>
                      <a:pt x="256" y="6562"/>
                      <a:pt x="263" y="6609"/>
                      <a:pt x="267" y="6631"/>
                    </a:cubicBezTo>
                    <a:cubicBezTo>
                      <a:pt x="284" y="6733"/>
                      <a:pt x="398" y="6733"/>
                      <a:pt x="442" y="6733"/>
                    </a:cubicBezTo>
                    <a:cubicBezTo>
                      <a:pt x="558" y="6733"/>
                      <a:pt x="813" y="6704"/>
                      <a:pt x="1210" y="6645"/>
                    </a:cubicBezTo>
                    <a:cubicBezTo>
                      <a:pt x="1381" y="7072"/>
                      <a:pt x="1617" y="7461"/>
                      <a:pt x="1916" y="7803"/>
                    </a:cubicBezTo>
                    <a:cubicBezTo>
                      <a:pt x="1447" y="8480"/>
                      <a:pt x="1454" y="8524"/>
                      <a:pt x="1548" y="8594"/>
                    </a:cubicBezTo>
                    <a:cubicBezTo>
                      <a:pt x="1566" y="8608"/>
                      <a:pt x="1603" y="8638"/>
                      <a:pt x="1654" y="8673"/>
                    </a:cubicBezTo>
                    <a:cubicBezTo>
                      <a:pt x="2539" y="9340"/>
                      <a:pt x="2968" y="9613"/>
                      <a:pt x="3146" y="9613"/>
                    </a:cubicBezTo>
                    <a:cubicBezTo>
                      <a:pt x="3220" y="9613"/>
                      <a:pt x="3255" y="9573"/>
                      <a:pt x="3270" y="9551"/>
                    </a:cubicBezTo>
                    <a:cubicBezTo>
                      <a:pt x="3289" y="9529"/>
                      <a:pt x="3441" y="9318"/>
                      <a:pt x="3682" y="8976"/>
                    </a:cubicBezTo>
                    <a:cubicBezTo>
                      <a:pt x="4050" y="9103"/>
                      <a:pt x="4431" y="9172"/>
                      <a:pt x="4818" y="9187"/>
                    </a:cubicBezTo>
                    <a:cubicBezTo>
                      <a:pt x="4986" y="10148"/>
                      <a:pt x="5021" y="10148"/>
                      <a:pt x="5124" y="10148"/>
                    </a:cubicBezTo>
                    <a:lnTo>
                      <a:pt x="5142" y="10148"/>
                    </a:lnTo>
                    <a:cubicBezTo>
                      <a:pt x="5167" y="10145"/>
                      <a:pt x="5211" y="10137"/>
                      <a:pt x="5276" y="10130"/>
                    </a:cubicBezTo>
                    <a:cubicBezTo>
                      <a:pt x="6598" y="9944"/>
                      <a:pt x="6925" y="9828"/>
                      <a:pt x="7009" y="9715"/>
                    </a:cubicBezTo>
                    <a:cubicBezTo>
                      <a:pt x="7035" y="9682"/>
                      <a:pt x="7046" y="9643"/>
                      <a:pt x="7039" y="9606"/>
                    </a:cubicBezTo>
                    <a:cubicBezTo>
                      <a:pt x="7031" y="9573"/>
                      <a:pt x="6977" y="9234"/>
                      <a:pt x="6890" y="8710"/>
                    </a:cubicBezTo>
                    <a:cubicBezTo>
                      <a:pt x="7231" y="8528"/>
                      <a:pt x="7545" y="8295"/>
                      <a:pt x="7821" y="8022"/>
                    </a:cubicBezTo>
                    <a:cubicBezTo>
                      <a:pt x="8572" y="8495"/>
                      <a:pt x="8656" y="8495"/>
                      <a:pt x="8706" y="8495"/>
                    </a:cubicBezTo>
                    <a:cubicBezTo>
                      <a:pt x="8725" y="8495"/>
                      <a:pt x="8753" y="8492"/>
                      <a:pt x="8768" y="8480"/>
                    </a:cubicBezTo>
                    <a:cubicBezTo>
                      <a:pt x="9027" y="8346"/>
                      <a:pt x="9609" y="7461"/>
                      <a:pt x="9722" y="7287"/>
                    </a:cubicBezTo>
                    <a:cubicBezTo>
                      <a:pt x="9751" y="7240"/>
                      <a:pt x="9740" y="7177"/>
                      <a:pt x="9696" y="7144"/>
                    </a:cubicBezTo>
                    <a:cubicBezTo>
                      <a:pt x="9696" y="7144"/>
                      <a:pt x="9355" y="6882"/>
                      <a:pt x="8808" y="6467"/>
                    </a:cubicBezTo>
                    <a:cubicBezTo>
                      <a:pt x="8947" y="6074"/>
                      <a:pt x="9019" y="5667"/>
                      <a:pt x="9034" y="5255"/>
                    </a:cubicBezTo>
                    <a:cubicBezTo>
                      <a:pt x="9693" y="5127"/>
                      <a:pt x="10108" y="5051"/>
                      <a:pt x="10108" y="5051"/>
                    </a:cubicBezTo>
                    <a:cubicBezTo>
                      <a:pt x="10163" y="5040"/>
                      <a:pt x="10199" y="4989"/>
                      <a:pt x="10195" y="4934"/>
                    </a:cubicBezTo>
                    <a:cubicBezTo>
                      <a:pt x="10170" y="4727"/>
                      <a:pt x="10049" y="3674"/>
                      <a:pt x="9875" y="3438"/>
                    </a:cubicBezTo>
                    <a:cubicBezTo>
                      <a:pt x="9835" y="3380"/>
                      <a:pt x="9758" y="3368"/>
                      <a:pt x="9620" y="3368"/>
                    </a:cubicBezTo>
                    <a:cubicBezTo>
                      <a:pt x="9438" y="3368"/>
                      <a:pt x="9125" y="3395"/>
                      <a:pt x="8666" y="3442"/>
                    </a:cubicBezTo>
                    <a:cubicBezTo>
                      <a:pt x="8524" y="3128"/>
                      <a:pt x="8342" y="2837"/>
                      <a:pt x="8123" y="2568"/>
                    </a:cubicBezTo>
                    <a:cubicBezTo>
                      <a:pt x="8775" y="1563"/>
                      <a:pt x="8746" y="1505"/>
                      <a:pt x="8706" y="1436"/>
                    </a:cubicBezTo>
                    <a:cubicBezTo>
                      <a:pt x="8572" y="1173"/>
                      <a:pt x="7686" y="594"/>
                      <a:pt x="7512" y="481"/>
                    </a:cubicBezTo>
                    <a:cubicBezTo>
                      <a:pt x="7493" y="469"/>
                      <a:pt x="7472" y="462"/>
                      <a:pt x="7452" y="462"/>
                    </a:cubicBezTo>
                    <a:cubicBezTo>
                      <a:pt x="7420" y="462"/>
                      <a:pt x="7390" y="477"/>
                      <a:pt x="7370" y="503"/>
                    </a:cubicBezTo>
                    <a:cubicBezTo>
                      <a:pt x="7370" y="503"/>
                      <a:pt x="7093" y="868"/>
                      <a:pt x="6656" y="1436"/>
                    </a:cubicBezTo>
                    <a:cubicBezTo>
                      <a:pt x="6288" y="1268"/>
                      <a:pt x="5903" y="1155"/>
                      <a:pt x="5502" y="1104"/>
                    </a:cubicBezTo>
                    <a:cubicBezTo>
                      <a:pt x="5276" y="63"/>
                      <a:pt x="5214" y="44"/>
                      <a:pt x="5142" y="23"/>
                    </a:cubicBezTo>
                    <a:cubicBezTo>
                      <a:pt x="5095" y="9"/>
                      <a:pt x="5033" y="1"/>
                      <a:pt x="4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3318875" y="3325075"/>
                <a:ext cx="92400" cy="81475"/>
              </a:xfrm>
              <a:custGeom>
                <a:avLst/>
                <a:gdLst/>
                <a:ahLst/>
                <a:cxnLst/>
                <a:rect l="l" t="t" r="r" b="b"/>
                <a:pathLst>
                  <a:path w="3696" h="3259" extrusionOk="0">
                    <a:moveTo>
                      <a:pt x="1850" y="212"/>
                    </a:moveTo>
                    <a:cubicBezTo>
                      <a:pt x="2149" y="212"/>
                      <a:pt x="2437" y="303"/>
                      <a:pt x="2677" y="478"/>
                    </a:cubicBezTo>
                    <a:cubicBezTo>
                      <a:pt x="3314" y="936"/>
                      <a:pt x="3456" y="1825"/>
                      <a:pt x="2997" y="2459"/>
                    </a:cubicBezTo>
                    <a:cubicBezTo>
                      <a:pt x="2731" y="2826"/>
                      <a:pt x="2302" y="3048"/>
                      <a:pt x="1847" y="3048"/>
                    </a:cubicBezTo>
                    <a:cubicBezTo>
                      <a:pt x="1548" y="3048"/>
                      <a:pt x="1264" y="2953"/>
                      <a:pt x="1020" y="2778"/>
                    </a:cubicBezTo>
                    <a:cubicBezTo>
                      <a:pt x="387" y="2320"/>
                      <a:pt x="241" y="1435"/>
                      <a:pt x="700" y="798"/>
                    </a:cubicBezTo>
                    <a:cubicBezTo>
                      <a:pt x="965" y="430"/>
                      <a:pt x="1395" y="212"/>
                      <a:pt x="1850" y="212"/>
                    </a:cubicBezTo>
                    <a:close/>
                    <a:moveTo>
                      <a:pt x="1850" y="0"/>
                    </a:moveTo>
                    <a:cubicBezTo>
                      <a:pt x="1326" y="0"/>
                      <a:pt x="834" y="252"/>
                      <a:pt x="528" y="674"/>
                    </a:cubicBezTo>
                    <a:cubicBezTo>
                      <a:pt x="0" y="1406"/>
                      <a:pt x="168" y="2425"/>
                      <a:pt x="896" y="2950"/>
                    </a:cubicBezTo>
                    <a:cubicBezTo>
                      <a:pt x="1177" y="3150"/>
                      <a:pt x="1504" y="3259"/>
                      <a:pt x="1847" y="3259"/>
                    </a:cubicBezTo>
                    <a:cubicBezTo>
                      <a:pt x="2371" y="3259"/>
                      <a:pt x="2862" y="3005"/>
                      <a:pt x="3168" y="2582"/>
                    </a:cubicBezTo>
                    <a:cubicBezTo>
                      <a:pt x="3696" y="1854"/>
                      <a:pt x="3529" y="834"/>
                      <a:pt x="2800" y="306"/>
                    </a:cubicBezTo>
                    <a:cubicBezTo>
                      <a:pt x="2524" y="106"/>
                      <a:pt x="2193" y="0"/>
                      <a:pt x="1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30"/>
            <p:cNvGrpSpPr/>
            <p:nvPr/>
          </p:nvGrpSpPr>
          <p:grpSpPr>
            <a:xfrm>
              <a:off x="-5266512" y="363775"/>
              <a:ext cx="204375" cy="203175"/>
              <a:chOff x="-3170125" y="3175350"/>
              <a:chExt cx="204375" cy="203175"/>
            </a:xfrm>
          </p:grpSpPr>
          <p:sp>
            <p:nvSpPr>
              <p:cNvPr id="297" name="Google Shape;297;p30"/>
              <p:cNvSpPr/>
              <p:nvPr/>
            </p:nvSpPr>
            <p:spPr>
              <a:xfrm>
                <a:off x="-3170125" y="3175350"/>
                <a:ext cx="204375" cy="203175"/>
              </a:xfrm>
              <a:custGeom>
                <a:avLst/>
                <a:gdLst/>
                <a:ahLst/>
                <a:cxnLst/>
                <a:rect l="l" t="t" r="r" b="b"/>
                <a:pathLst>
                  <a:path w="8175" h="8127" extrusionOk="0">
                    <a:moveTo>
                      <a:pt x="4034" y="2017"/>
                    </a:moveTo>
                    <a:cubicBezTo>
                      <a:pt x="4482" y="2017"/>
                      <a:pt x="4916" y="2159"/>
                      <a:pt x="5279" y="2422"/>
                    </a:cubicBezTo>
                    <a:cubicBezTo>
                      <a:pt x="5741" y="2756"/>
                      <a:pt x="6047" y="3248"/>
                      <a:pt x="6139" y="3813"/>
                    </a:cubicBezTo>
                    <a:cubicBezTo>
                      <a:pt x="6230" y="4376"/>
                      <a:pt x="6095" y="4941"/>
                      <a:pt x="5763" y="5403"/>
                    </a:cubicBezTo>
                    <a:cubicBezTo>
                      <a:pt x="5363" y="5957"/>
                      <a:pt x="4715" y="6288"/>
                      <a:pt x="4030" y="6288"/>
                    </a:cubicBezTo>
                    <a:cubicBezTo>
                      <a:pt x="3579" y="6288"/>
                      <a:pt x="3150" y="6146"/>
                      <a:pt x="2782" y="5884"/>
                    </a:cubicBezTo>
                    <a:cubicBezTo>
                      <a:pt x="1827" y="5196"/>
                      <a:pt x="1612" y="3860"/>
                      <a:pt x="2301" y="2906"/>
                    </a:cubicBezTo>
                    <a:cubicBezTo>
                      <a:pt x="2701" y="2349"/>
                      <a:pt x="3350" y="2017"/>
                      <a:pt x="4034" y="2017"/>
                    </a:cubicBezTo>
                    <a:close/>
                    <a:moveTo>
                      <a:pt x="4034" y="1806"/>
                    </a:moveTo>
                    <a:cubicBezTo>
                      <a:pt x="3281" y="1806"/>
                      <a:pt x="2570" y="2170"/>
                      <a:pt x="2130" y="2782"/>
                    </a:cubicBezTo>
                    <a:cubicBezTo>
                      <a:pt x="1372" y="3830"/>
                      <a:pt x="1609" y="5298"/>
                      <a:pt x="2658" y="6055"/>
                    </a:cubicBezTo>
                    <a:cubicBezTo>
                      <a:pt x="3062" y="6347"/>
                      <a:pt x="3535" y="6500"/>
                      <a:pt x="4030" y="6500"/>
                    </a:cubicBezTo>
                    <a:cubicBezTo>
                      <a:pt x="4780" y="6500"/>
                      <a:pt x="5494" y="6135"/>
                      <a:pt x="5934" y="5524"/>
                    </a:cubicBezTo>
                    <a:cubicBezTo>
                      <a:pt x="6299" y="5018"/>
                      <a:pt x="6448" y="4398"/>
                      <a:pt x="6346" y="3780"/>
                    </a:cubicBezTo>
                    <a:cubicBezTo>
                      <a:pt x="6248" y="3161"/>
                      <a:pt x="5913" y="2618"/>
                      <a:pt x="5403" y="2250"/>
                    </a:cubicBezTo>
                    <a:cubicBezTo>
                      <a:pt x="5003" y="1963"/>
                      <a:pt x="4526" y="1806"/>
                      <a:pt x="4034" y="1806"/>
                    </a:cubicBezTo>
                    <a:close/>
                    <a:moveTo>
                      <a:pt x="3965" y="212"/>
                    </a:moveTo>
                    <a:cubicBezTo>
                      <a:pt x="3998" y="212"/>
                      <a:pt x="4020" y="212"/>
                      <a:pt x="4034" y="215"/>
                    </a:cubicBezTo>
                    <a:cubicBezTo>
                      <a:pt x="4056" y="269"/>
                      <a:pt x="4114" y="444"/>
                      <a:pt x="4234" y="998"/>
                    </a:cubicBezTo>
                    <a:cubicBezTo>
                      <a:pt x="4245" y="1045"/>
                      <a:pt x="4282" y="1078"/>
                      <a:pt x="4326" y="1082"/>
                    </a:cubicBezTo>
                    <a:cubicBezTo>
                      <a:pt x="4667" y="1118"/>
                      <a:pt x="4995" y="1217"/>
                      <a:pt x="5309" y="1366"/>
                    </a:cubicBezTo>
                    <a:cubicBezTo>
                      <a:pt x="5322" y="1373"/>
                      <a:pt x="5337" y="1376"/>
                      <a:pt x="5352" y="1376"/>
                    </a:cubicBezTo>
                    <a:cubicBezTo>
                      <a:pt x="5384" y="1376"/>
                      <a:pt x="5416" y="1360"/>
                      <a:pt x="5435" y="1333"/>
                    </a:cubicBezTo>
                    <a:cubicBezTo>
                      <a:pt x="5698" y="995"/>
                      <a:pt x="5894" y="736"/>
                      <a:pt x="5986" y="615"/>
                    </a:cubicBezTo>
                    <a:cubicBezTo>
                      <a:pt x="6287" y="816"/>
                      <a:pt x="6677" y="1100"/>
                      <a:pt x="6776" y="1227"/>
                    </a:cubicBezTo>
                    <a:cubicBezTo>
                      <a:pt x="6754" y="1286"/>
                      <a:pt x="6659" y="1467"/>
                      <a:pt x="6302" y="2017"/>
                    </a:cubicBezTo>
                    <a:cubicBezTo>
                      <a:pt x="6277" y="2057"/>
                      <a:pt x="6280" y="2109"/>
                      <a:pt x="6309" y="2141"/>
                    </a:cubicBezTo>
                    <a:cubicBezTo>
                      <a:pt x="6502" y="2371"/>
                      <a:pt x="6663" y="2622"/>
                      <a:pt x="6779" y="2895"/>
                    </a:cubicBezTo>
                    <a:cubicBezTo>
                      <a:pt x="6797" y="2936"/>
                      <a:pt x="6833" y="2961"/>
                      <a:pt x="6879" y="2961"/>
                    </a:cubicBezTo>
                    <a:cubicBezTo>
                      <a:pt x="6882" y="2961"/>
                      <a:pt x="6886" y="2961"/>
                      <a:pt x="6889" y="2961"/>
                    </a:cubicBezTo>
                    <a:cubicBezTo>
                      <a:pt x="7275" y="2917"/>
                      <a:pt x="7544" y="2895"/>
                      <a:pt x="7690" y="2895"/>
                    </a:cubicBezTo>
                    <a:cubicBezTo>
                      <a:pt x="7719" y="2895"/>
                      <a:pt x="7741" y="2895"/>
                      <a:pt x="7755" y="2899"/>
                    </a:cubicBezTo>
                    <a:cubicBezTo>
                      <a:pt x="7824" y="3044"/>
                      <a:pt x="7901" y="3517"/>
                      <a:pt x="7944" y="3878"/>
                    </a:cubicBezTo>
                    <a:cubicBezTo>
                      <a:pt x="7803" y="3904"/>
                      <a:pt x="7511" y="3958"/>
                      <a:pt x="7118" y="4035"/>
                    </a:cubicBezTo>
                    <a:cubicBezTo>
                      <a:pt x="7067" y="4042"/>
                      <a:pt x="7030" y="4085"/>
                      <a:pt x="7030" y="4136"/>
                    </a:cubicBezTo>
                    <a:cubicBezTo>
                      <a:pt x="7027" y="4486"/>
                      <a:pt x="6965" y="4835"/>
                      <a:pt x="6841" y="5167"/>
                    </a:cubicBezTo>
                    <a:cubicBezTo>
                      <a:pt x="6827" y="5211"/>
                      <a:pt x="6841" y="5258"/>
                      <a:pt x="6877" y="5287"/>
                    </a:cubicBezTo>
                    <a:cubicBezTo>
                      <a:pt x="7198" y="5531"/>
                      <a:pt x="7438" y="5717"/>
                      <a:pt x="7554" y="5804"/>
                    </a:cubicBezTo>
                    <a:cubicBezTo>
                      <a:pt x="7354" y="6107"/>
                      <a:pt x="7070" y="6495"/>
                      <a:pt x="6947" y="6594"/>
                    </a:cubicBezTo>
                    <a:cubicBezTo>
                      <a:pt x="6892" y="6572"/>
                      <a:pt x="6739" y="6495"/>
                      <a:pt x="6299" y="6216"/>
                    </a:cubicBezTo>
                    <a:cubicBezTo>
                      <a:pt x="6282" y="6205"/>
                      <a:pt x="6262" y="6199"/>
                      <a:pt x="6242" y="6199"/>
                    </a:cubicBezTo>
                    <a:cubicBezTo>
                      <a:pt x="6216" y="6199"/>
                      <a:pt x="6189" y="6209"/>
                      <a:pt x="6168" y="6230"/>
                    </a:cubicBezTo>
                    <a:cubicBezTo>
                      <a:pt x="5934" y="6474"/>
                      <a:pt x="5665" y="6670"/>
                      <a:pt x="5370" y="6820"/>
                    </a:cubicBezTo>
                    <a:cubicBezTo>
                      <a:pt x="5331" y="6841"/>
                      <a:pt x="5309" y="6885"/>
                      <a:pt x="5316" y="6932"/>
                    </a:cubicBezTo>
                    <a:lnTo>
                      <a:pt x="5435" y="7661"/>
                    </a:lnTo>
                    <a:cubicBezTo>
                      <a:pt x="5352" y="7701"/>
                      <a:pt x="5075" y="7781"/>
                      <a:pt x="4198" y="7905"/>
                    </a:cubicBezTo>
                    <a:cubicBezTo>
                      <a:pt x="4187" y="7905"/>
                      <a:pt x="4180" y="7905"/>
                      <a:pt x="4168" y="7908"/>
                    </a:cubicBezTo>
                    <a:cubicBezTo>
                      <a:pt x="4147" y="7832"/>
                      <a:pt x="4107" y="7653"/>
                      <a:pt x="4037" y="7243"/>
                    </a:cubicBezTo>
                    <a:cubicBezTo>
                      <a:pt x="4027" y="7191"/>
                      <a:pt x="3987" y="7155"/>
                      <a:pt x="3936" y="7155"/>
                    </a:cubicBezTo>
                    <a:cubicBezTo>
                      <a:pt x="3600" y="7147"/>
                      <a:pt x="3273" y="7090"/>
                      <a:pt x="2960" y="6972"/>
                    </a:cubicBezTo>
                    <a:cubicBezTo>
                      <a:pt x="2949" y="6969"/>
                      <a:pt x="2935" y="6969"/>
                      <a:pt x="2923" y="6969"/>
                    </a:cubicBezTo>
                    <a:cubicBezTo>
                      <a:pt x="2891" y="6969"/>
                      <a:pt x="2858" y="6984"/>
                      <a:pt x="2840" y="7013"/>
                    </a:cubicBezTo>
                    <a:lnTo>
                      <a:pt x="2501" y="7483"/>
                    </a:lnTo>
                    <a:cubicBezTo>
                      <a:pt x="2414" y="7453"/>
                      <a:pt x="2163" y="7315"/>
                      <a:pt x="1456" y="6784"/>
                    </a:cubicBezTo>
                    <a:cubicBezTo>
                      <a:pt x="1449" y="6776"/>
                      <a:pt x="1438" y="6769"/>
                      <a:pt x="1431" y="6762"/>
                    </a:cubicBezTo>
                    <a:cubicBezTo>
                      <a:pt x="1467" y="6700"/>
                      <a:pt x="1551" y="6569"/>
                      <a:pt x="1744" y="6292"/>
                    </a:cubicBezTo>
                    <a:cubicBezTo>
                      <a:pt x="1773" y="6252"/>
                      <a:pt x="1770" y="6197"/>
                      <a:pt x="1733" y="6161"/>
                    </a:cubicBezTo>
                    <a:cubicBezTo>
                      <a:pt x="1474" y="5877"/>
                      <a:pt x="1274" y="5549"/>
                      <a:pt x="1140" y="5185"/>
                    </a:cubicBezTo>
                    <a:cubicBezTo>
                      <a:pt x="1123" y="5145"/>
                      <a:pt x="1083" y="5118"/>
                      <a:pt x="1038" y="5118"/>
                    </a:cubicBezTo>
                    <a:cubicBezTo>
                      <a:pt x="1033" y="5118"/>
                      <a:pt x="1028" y="5118"/>
                      <a:pt x="1023" y="5119"/>
                    </a:cubicBezTo>
                    <a:cubicBezTo>
                      <a:pt x="678" y="5171"/>
                      <a:pt x="506" y="5189"/>
                      <a:pt x="408" y="5193"/>
                    </a:cubicBezTo>
                    <a:cubicBezTo>
                      <a:pt x="408" y="5185"/>
                      <a:pt x="404" y="5174"/>
                      <a:pt x="404" y="5163"/>
                    </a:cubicBezTo>
                    <a:cubicBezTo>
                      <a:pt x="244" y="4293"/>
                      <a:pt x="229" y="4005"/>
                      <a:pt x="244" y="3914"/>
                    </a:cubicBezTo>
                    <a:cubicBezTo>
                      <a:pt x="338" y="3900"/>
                      <a:pt x="564" y="3863"/>
                      <a:pt x="878" y="3816"/>
                    </a:cubicBezTo>
                    <a:cubicBezTo>
                      <a:pt x="921" y="3808"/>
                      <a:pt x="957" y="3773"/>
                      <a:pt x="965" y="3725"/>
                    </a:cubicBezTo>
                    <a:cubicBezTo>
                      <a:pt x="1005" y="3412"/>
                      <a:pt x="1093" y="3106"/>
                      <a:pt x="1231" y="2815"/>
                    </a:cubicBezTo>
                    <a:cubicBezTo>
                      <a:pt x="1252" y="2768"/>
                      <a:pt x="1238" y="2713"/>
                      <a:pt x="1197" y="2684"/>
                    </a:cubicBezTo>
                    <a:lnTo>
                      <a:pt x="688" y="2319"/>
                    </a:lnTo>
                    <a:cubicBezTo>
                      <a:pt x="717" y="2232"/>
                      <a:pt x="856" y="1981"/>
                      <a:pt x="1391" y="1274"/>
                    </a:cubicBezTo>
                    <a:cubicBezTo>
                      <a:pt x="1394" y="1267"/>
                      <a:pt x="1402" y="1257"/>
                      <a:pt x="1409" y="1249"/>
                    </a:cubicBezTo>
                    <a:cubicBezTo>
                      <a:pt x="1481" y="1293"/>
                      <a:pt x="1649" y="1398"/>
                      <a:pt x="2035" y="1672"/>
                    </a:cubicBezTo>
                    <a:cubicBezTo>
                      <a:pt x="2053" y="1685"/>
                      <a:pt x="2075" y="1691"/>
                      <a:pt x="2097" y="1691"/>
                    </a:cubicBezTo>
                    <a:cubicBezTo>
                      <a:pt x="2119" y="1691"/>
                      <a:pt x="2141" y="1685"/>
                      <a:pt x="2159" y="1672"/>
                    </a:cubicBezTo>
                    <a:cubicBezTo>
                      <a:pt x="2429" y="1467"/>
                      <a:pt x="2734" y="1311"/>
                      <a:pt x="3073" y="1205"/>
                    </a:cubicBezTo>
                    <a:cubicBezTo>
                      <a:pt x="3120" y="1191"/>
                      <a:pt x="3150" y="1143"/>
                      <a:pt x="3146" y="1093"/>
                    </a:cubicBezTo>
                    <a:lnTo>
                      <a:pt x="3044" y="339"/>
                    </a:lnTo>
                    <a:cubicBezTo>
                      <a:pt x="3244" y="299"/>
                      <a:pt x="3718" y="212"/>
                      <a:pt x="3965" y="212"/>
                    </a:cubicBezTo>
                    <a:close/>
                    <a:moveTo>
                      <a:pt x="3965" y="0"/>
                    </a:moveTo>
                    <a:cubicBezTo>
                      <a:pt x="3627" y="0"/>
                      <a:pt x="2935" y="146"/>
                      <a:pt x="2901" y="153"/>
                    </a:cubicBezTo>
                    <a:cubicBezTo>
                      <a:pt x="2851" y="165"/>
                      <a:pt x="2814" y="215"/>
                      <a:pt x="2822" y="269"/>
                    </a:cubicBezTo>
                    <a:lnTo>
                      <a:pt x="2923" y="1034"/>
                    </a:lnTo>
                    <a:cubicBezTo>
                      <a:pt x="2622" y="1136"/>
                      <a:pt x="2345" y="1279"/>
                      <a:pt x="2097" y="1457"/>
                    </a:cubicBezTo>
                    <a:cubicBezTo>
                      <a:pt x="1471" y="1017"/>
                      <a:pt x="1424" y="1017"/>
                      <a:pt x="1377" y="1017"/>
                    </a:cubicBezTo>
                    <a:cubicBezTo>
                      <a:pt x="1343" y="1017"/>
                      <a:pt x="1303" y="1034"/>
                      <a:pt x="1285" y="1064"/>
                    </a:cubicBezTo>
                    <a:cubicBezTo>
                      <a:pt x="1274" y="1078"/>
                      <a:pt x="1252" y="1107"/>
                      <a:pt x="1219" y="1148"/>
                    </a:cubicBezTo>
                    <a:cubicBezTo>
                      <a:pt x="572" y="2007"/>
                      <a:pt x="455" y="2254"/>
                      <a:pt x="473" y="2374"/>
                    </a:cubicBezTo>
                    <a:cubicBezTo>
                      <a:pt x="477" y="2410"/>
                      <a:pt x="498" y="2443"/>
                      <a:pt x="532" y="2469"/>
                    </a:cubicBezTo>
                    <a:lnTo>
                      <a:pt x="1005" y="2803"/>
                    </a:lnTo>
                    <a:cubicBezTo>
                      <a:pt x="888" y="3070"/>
                      <a:pt x="809" y="3339"/>
                      <a:pt x="765" y="3620"/>
                    </a:cubicBezTo>
                    <a:cubicBezTo>
                      <a:pt x="415" y="3674"/>
                      <a:pt x="189" y="3710"/>
                      <a:pt x="164" y="3714"/>
                    </a:cubicBezTo>
                    <a:cubicBezTo>
                      <a:pt x="131" y="3717"/>
                      <a:pt x="98" y="3739"/>
                      <a:pt x="76" y="3773"/>
                    </a:cubicBezTo>
                    <a:cubicBezTo>
                      <a:pt x="7" y="3870"/>
                      <a:pt x="0" y="4144"/>
                      <a:pt x="197" y="5199"/>
                    </a:cubicBezTo>
                    <a:cubicBezTo>
                      <a:pt x="204" y="5250"/>
                      <a:pt x="211" y="5290"/>
                      <a:pt x="214" y="5309"/>
                    </a:cubicBezTo>
                    <a:cubicBezTo>
                      <a:pt x="226" y="5374"/>
                      <a:pt x="280" y="5407"/>
                      <a:pt x="375" y="5407"/>
                    </a:cubicBezTo>
                    <a:cubicBezTo>
                      <a:pt x="466" y="5407"/>
                      <a:pt x="663" y="5386"/>
                      <a:pt x="972" y="5342"/>
                    </a:cubicBezTo>
                    <a:cubicBezTo>
                      <a:pt x="1107" y="5670"/>
                      <a:pt x="1293" y="5971"/>
                      <a:pt x="1522" y="6238"/>
                    </a:cubicBezTo>
                    <a:cubicBezTo>
                      <a:pt x="1158" y="6765"/>
                      <a:pt x="1147" y="6816"/>
                      <a:pt x="1245" y="6885"/>
                    </a:cubicBezTo>
                    <a:cubicBezTo>
                      <a:pt x="1259" y="6896"/>
                      <a:pt x="1289" y="6918"/>
                      <a:pt x="1329" y="6951"/>
                    </a:cubicBezTo>
                    <a:cubicBezTo>
                      <a:pt x="2046" y="7490"/>
                      <a:pt x="2381" y="7701"/>
                      <a:pt x="2530" y="7701"/>
                    </a:cubicBezTo>
                    <a:cubicBezTo>
                      <a:pt x="2596" y="7701"/>
                      <a:pt x="2632" y="7665"/>
                      <a:pt x="2647" y="7643"/>
                    </a:cubicBezTo>
                    <a:lnTo>
                      <a:pt x="2963" y="7199"/>
                    </a:lnTo>
                    <a:cubicBezTo>
                      <a:pt x="3251" y="7293"/>
                      <a:pt x="3546" y="7347"/>
                      <a:pt x="3845" y="7362"/>
                    </a:cubicBezTo>
                    <a:cubicBezTo>
                      <a:pt x="3980" y="8127"/>
                      <a:pt x="4009" y="8127"/>
                      <a:pt x="4107" y="8127"/>
                    </a:cubicBezTo>
                    <a:lnTo>
                      <a:pt x="4125" y="8127"/>
                    </a:lnTo>
                    <a:cubicBezTo>
                      <a:pt x="4143" y="8123"/>
                      <a:pt x="4180" y="8120"/>
                      <a:pt x="4227" y="8112"/>
                    </a:cubicBezTo>
                    <a:cubicBezTo>
                      <a:pt x="5294" y="7963"/>
                      <a:pt x="5553" y="7872"/>
                      <a:pt x="5625" y="7774"/>
                    </a:cubicBezTo>
                    <a:cubicBezTo>
                      <a:pt x="5647" y="7745"/>
                      <a:pt x="5658" y="7708"/>
                      <a:pt x="5650" y="7672"/>
                    </a:cubicBezTo>
                    <a:lnTo>
                      <a:pt x="5534" y="6972"/>
                    </a:lnTo>
                    <a:cubicBezTo>
                      <a:pt x="5800" y="6831"/>
                      <a:pt x="6040" y="6653"/>
                      <a:pt x="6259" y="6438"/>
                    </a:cubicBezTo>
                    <a:cubicBezTo>
                      <a:pt x="6845" y="6813"/>
                      <a:pt x="6914" y="6813"/>
                      <a:pt x="6961" y="6813"/>
                    </a:cubicBezTo>
                    <a:cubicBezTo>
                      <a:pt x="6976" y="6813"/>
                      <a:pt x="7001" y="6806"/>
                      <a:pt x="7020" y="6798"/>
                    </a:cubicBezTo>
                    <a:cubicBezTo>
                      <a:pt x="7231" y="6688"/>
                      <a:pt x="7693" y="5979"/>
                      <a:pt x="7788" y="5837"/>
                    </a:cubicBezTo>
                    <a:cubicBezTo>
                      <a:pt x="7817" y="5793"/>
                      <a:pt x="7806" y="5731"/>
                      <a:pt x="7762" y="5698"/>
                    </a:cubicBezTo>
                    <a:cubicBezTo>
                      <a:pt x="7762" y="5698"/>
                      <a:pt x="7493" y="5490"/>
                      <a:pt x="7067" y="5167"/>
                    </a:cubicBezTo>
                    <a:cubicBezTo>
                      <a:pt x="7173" y="4861"/>
                      <a:pt x="7231" y="4544"/>
                      <a:pt x="7242" y="4223"/>
                    </a:cubicBezTo>
                    <a:cubicBezTo>
                      <a:pt x="7755" y="4126"/>
                      <a:pt x="8083" y="4064"/>
                      <a:pt x="8083" y="4064"/>
                    </a:cubicBezTo>
                    <a:cubicBezTo>
                      <a:pt x="8134" y="4057"/>
                      <a:pt x="8174" y="4005"/>
                      <a:pt x="8166" y="3951"/>
                    </a:cubicBezTo>
                    <a:cubicBezTo>
                      <a:pt x="8149" y="3783"/>
                      <a:pt x="8050" y="2942"/>
                      <a:pt x="7908" y="2746"/>
                    </a:cubicBezTo>
                    <a:cubicBezTo>
                      <a:pt x="7872" y="2694"/>
                      <a:pt x="7806" y="2684"/>
                      <a:pt x="7690" y="2684"/>
                    </a:cubicBezTo>
                    <a:cubicBezTo>
                      <a:pt x="7544" y="2684"/>
                      <a:pt x="7300" y="2702"/>
                      <a:pt x="6939" y="2742"/>
                    </a:cubicBezTo>
                    <a:cubicBezTo>
                      <a:pt x="6830" y="2502"/>
                      <a:pt x="6689" y="2272"/>
                      <a:pt x="6521" y="2065"/>
                    </a:cubicBezTo>
                    <a:cubicBezTo>
                      <a:pt x="7038" y="1267"/>
                      <a:pt x="7013" y="1220"/>
                      <a:pt x="6980" y="1155"/>
                    </a:cubicBezTo>
                    <a:cubicBezTo>
                      <a:pt x="6867" y="940"/>
                      <a:pt x="6161" y="477"/>
                      <a:pt x="6018" y="386"/>
                    </a:cubicBezTo>
                    <a:cubicBezTo>
                      <a:pt x="6000" y="373"/>
                      <a:pt x="5979" y="367"/>
                      <a:pt x="5959" y="367"/>
                    </a:cubicBezTo>
                    <a:cubicBezTo>
                      <a:pt x="5929" y="367"/>
                      <a:pt x="5898" y="382"/>
                      <a:pt x="5877" y="408"/>
                    </a:cubicBezTo>
                    <a:cubicBezTo>
                      <a:pt x="5877" y="408"/>
                      <a:pt x="5662" y="692"/>
                      <a:pt x="5323" y="1140"/>
                    </a:cubicBezTo>
                    <a:cubicBezTo>
                      <a:pt x="5035" y="1009"/>
                      <a:pt x="4733" y="925"/>
                      <a:pt x="4424" y="881"/>
                    </a:cubicBezTo>
                    <a:cubicBezTo>
                      <a:pt x="4245" y="55"/>
                      <a:pt x="4198" y="40"/>
                      <a:pt x="4125" y="19"/>
                    </a:cubicBezTo>
                    <a:cubicBezTo>
                      <a:pt x="4085" y="4"/>
                      <a:pt x="4034" y="0"/>
                      <a:pt x="3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0"/>
              <p:cNvSpPr/>
              <p:nvPr/>
            </p:nvSpPr>
            <p:spPr>
              <a:xfrm>
                <a:off x="-3103700" y="3246725"/>
                <a:ext cx="71400" cy="66000"/>
              </a:xfrm>
              <a:custGeom>
                <a:avLst/>
                <a:gdLst/>
                <a:ahLst/>
                <a:cxnLst/>
                <a:rect l="l" t="t" r="r" b="b"/>
                <a:pathLst>
                  <a:path w="2856" h="2640" extrusionOk="0">
                    <a:moveTo>
                      <a:pt x="1359" y="211"/>
                    </a:moveTo>
                    <a:cubicBezTo>
                      <a:pt x="1595" y="211"/>
                      <a:pt x="1817" y="284"/>
                      <a:pt x="2007" y="419"/>
                    </a:cubicBezTo>
                    <a:cubicBezTo>
                      <a:pt x="2502" y="775"/>
                      <a:pt x="2615" y="1471"/>
                      <a:pt x="2259" y="1966"/>
                    </a:cubicBezTo>
                    <a:cubicBezTo>
                      <a:pt x="2051" y="2254"/>
                      <a:pt x="1716" y="2428"/>
                      <a:pt x="1359" y="2428"/>
                    </a:cubicBezTo>
                    <a:cubicBezTo>
                      <a:pt x="1126" y="2428"/>
                      <a:pt x="900" y="2356"/>
                      <a:pt x="711" y="2217"/>
                    </a:cubicBezTo>
                    <a:cubicBezTo>
                      <a:pt x="471" y="2042"/>
                      <a:pt x="314" y="1788"/>
                      <a:pt x="266" y="1496"/>
                    </a:cubicBezTo>
                    <a:cubicBezTo>
                      <a:pt x="219" y="1205"/>
                      <a:pt x="288" y="910"/>
                      <a:pt x="459" y="669"/>
                    </a:cubicBezTo>
                    <a:cubicBezTo>
                      <a:pt x="667" y="382"/>
                      <a:pt x="1005" y="211"/>
                      <a:pt x="1359" y="211"/>
                    </a:cubicBezTo>
                    <a:close/>
                    <a:moveTo>
                      <a:pt x="1359" y="0"/>
                    </a:moveTo>
                    <a:cubicBezTo>
                      <a:pt x="936" y="0"/>
                      <a:pt x="536" y="204"/>
                      <a:pt x="288" y="546"/>
                    </a:cubicBezTo>
                    <a:cubicBezTo>
                      <a:pt x="84" y="834"/>
                      <a:pt x="1" y="1183"/>
                      <a:pt x="56" y="1529"/>
                    </a:cubicBezTo>
                    <a:cubicBezTo>
                      <a:pt x="113" y="1879"/>
                      <a:pt x="303" y="2181"/>
                      <a:pt x="587" y="2388"/>
                    </a:cubicBezTo>
                    <a:cubicBezTo>
                      <a:pt x="812" y="2552"/>
                      <a:pt x="1082" y="2640"/>
                      <a:pt x="1359" y="2640"/>
                    </a:cubicBezTo>
                    <a:cubicBezTo>
                      <a:pt x="1781" y="2640"/>
                      <a:pt x="2182" y="2432"/>
                      <a:pt x="2429" y="2089"/>
                    </a:cubicBezTo>
                    <a:cubicBezTo>
                      <a:pt x="2855" y="1500"/>
                      <a:pt x="2721" y="674"/>
                      <a:pt x="2131" y="247"/>
                    </a:cubicBezTo>
                    <a:cubicBezTo>
                      <a:pt x="1905" y="84"/>
                      <a:pt x="1639"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9" name="Google Shape;299;p30"/>
          <p:cNvGrpSpPr/>
          <p:nvPr/>
        </p:nvGrpSpPr>
        <p:grpSpPr>
          <a:xfrm>
            <a:off x="7219918" y="3508630"/>
            <a:ext cx="1210850" cy="1099944"/>
            <a:chOff x="-6973162" y="3532963"/>
            <a:chExt cx="570725" cy="518450"/>
          </a:xfrm>
        </p:grpSpPr>
        <p:sp>
          <p:nvSpPr>
            <p:cNvPr id="300" name="Google Shape;300;p30"/>
            <p:cNvSpPr/>
            <p:nvPr/>
          </p:nvSpPr>
          <p:spPr>
            <a:xfrm>
              <a:off x="-6973162" y="3611938"/>
              <a:ext cx="439475" cy="439475"/>
            </a:xfrm>
            <a:custGeom>
              <a:avLst/>
              <a:gdLst/>
              <a:ahLst/>
              <a:cxnLst/>
              <a:rect l="l" t="t" r="r" b="b"/>
              <a:pathLst>
                <a:path w="17579" h="17579" extrusionOk="0">
                  <a:moveTo>
                    <a:pt x="8789" y="0"/>
                  </a:moveTo>
                  <a:cubicBezTo>
                    <a:pt x="3932" y="0"/>
                    <a:pt x="0" y="3932"/>
                    <a:pt x="0" y="8789"/>
                  </a:cubicBezTo>
                  <a:cubicBezTo>
                    <a:pt x="0" y="13642"/>
                    <a:pt x="3932" y="17578"/>
                    <a:pt x="8789" y="17578"/>
                  </a:cubicBezTo>
                  <a:cubicBezTo>
                    <a:pt x="13643" y="17578"/>
                    <a:pt x="17579" y="13642"/>
                    <a:pt x="17579" y="8789"/>
                  </a:cubicBezTo>
                  <a:cubicBezTo>
                    <a:pt x="17579" y="3932"/>
                    <a:pt x="13643" y="0"/>
                    <a:pt x="87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6925662" y="3659438"/>
              <a:ext cx="344375" cy="344350"/>
            </a:xfrm>
            <a:custGeom>
              <a:avLst/>
              <a:gdLst/>
              <a:ahLst/>
              <a:cxnLst/>
              <a:rect l="l" t="t" r="r" b="b"/>
              <a:pathLst>
                <a:path w="13775" h="13774" extrusionOk="0">
                  <a:moveTo>
                    <a:pt x="6889" y="1"/>
                  </a:moveTo>
                  <a:cubicBezTo>
                    <a:pt x="3084" y="1"/>
                    <a:pt x="1" y="3084"/>
                    <a:pt x="1" y="6889"/>
                  </a:cubicBezTo>
                  <a:cubicBezTo>
                    <a:pt x="1" y="10690"/>
                    <a:pt x="3084" y="13774"/>
                    <a:pt x="6889" y="13774"/>
                  </a:cubicBezTo>
                  <a:cubicBezTo>
                    <a:pt x="10694" y="13774"/>
                    <a:pt x="13775" y="10690"/>
                    <a:pt x="13775" y="6889"/>
                  </a:cubicBezTo>
                  <a:cubicBezTo>
                    <a:pt x="13775" y="3084"/>
                    <a:pt x="10694" y="1"/>
                    <a:pt x="68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6928312" y="3656813"/>
              <a:ext cx="349650" cy="349625"/>
            </a:xfrm>
            <a:custGeom>
              <a:avLst/>
              <a:gdLst/>
              <a:ahLst/>
              <a:cxnLst/>
              <a:rect l="l" t="t" r="r" b="b"/>
              <a:pathLst>
                <a:path w="13986" h="13985" extrusionOk="0">
                  <a:moveTo>
                    <a:pt x="6995" y="211"/>
                  </a:moveTo>
                  <a:cubicBezTo>
                    <a:pt x="10735" y="211"/>
                    <a:pt x="13778" y="3255"/>
                    <a:pt x="13778" y="6994"/>
                  </a:cubicBezTo>
                  <a:cubicBezTo>
                    <a:pt x="13778" y="10733"/>
                    <a:pt x="10735" y="13773"/>
                    <a:pt x="6995" y="13773"/>
                  </a:cubicBezTo>
                  <a:cubicBezTo>
                    <a:pt x="3256" y="13773"/>
                    <a:pt x="212" y="10733"/>
                    <a:pt x="212" y="6994"/>
                  </a:cubicBezTo>
                  <a:cubicBezTo>
                    <a:pt x="212" y="3255"/>
                    <a:pt x="3256" y="211"/>
                    <a:pt x="6995" y="211"/>
                  </a:cubicBezTo>
                  <a:close/>
                  <a:moveTo>
                    <a:pt x="6995" y="0"/>
                  </a:moveTo>
                  <a:cubicBezTo>
                    <a:pt x="3140" y="0"/>
                    <a:pt x="1" y="3138"/>
                    <a:pt x="1" y="6994"/>
                  </a:cubicBezTo>
                  <a:cubicBezTo>
                    <a:pt x="1" y="10849"/>
                    <a:pt x="3140" y="13985"/>
                    <a:pt x="6995" y="13985"/>
                  </a:cubicBezTo>
                  <a:cubicBezTo>
                    <a:pt x="10851" y="13985"/>
                    <a:pt x="13985" y="10849"/>
                    <a:pt x="13985" y="6994"/>
                  </a:cubicBezTo>
                  <a:cubicBezTo>
                    <a:pt x="13985" y="3138"/>
                    <a:pt x="10851" y="0"/>
                    <a:pt x="6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6876412" y="3708588"/>
              <a:ext cx="245975" cy="246050"/>
            </a:xfrm>
            <a:custGeom>
              <a:avLst/>
              <a:gdLst/>
              <a:ahLst/>
              <a:cxnLst/>
              <a:rect l="l" t="t" r="r" b="b"/>
              <a:pathLst>
                <a:path w="9839" h="9842" extrusionOk="0">
                  <a:moveTo>
                    <a:pt x="4919" y="1"/>
                  </a:moveTo>
                  <a:cubicBezTo>
                    <a:pt x="2203" y="1"/>
                    <a:pt x="0" y="2203"/>
                    <a:pt x="0" y="4923"/>
                  </a:cubicBezTo>
                  <a:cubicBezTo>
                    <a:pt x="0" y="7639"/>
                    <a:pt x="2203" y="9842"/>
                    <a:pt x="4919" y="9842"/>
                  </a:cubicBezTo>
                  <a:cubicBezTo>
                    <a:pt x="7636" y="9842"/>
                    <a:pt x="9838" y="7639"/>
                    <a:pt x="9838" y="4923"/>
                  </a:cubicBezTo>
                  <a:cubicBezTo>
                    <a:pt x="9838" y="2203"/>
                    <a:pt x="7636" y="1"/>
                    <a:pt x="4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6823162" y="3761913"/>
              <a:ext cx="139375" cy="139375"/>
            </a:xfrm>
            <a:custGeom>
              <a:avLst/>
              <a:gdLst/>
              <a:ahLst/>
              <a:cxnLst/>
              <a:rect l="l" t="t" r="r" b="b"/>
              <a:pathLst>
                <a:path w="5575" h="5575" extrusionOk="0">
                  <a:moveTo>
                    <a:pt x="2789" y="1"/>
                  </a:moveTo>
                  <a:cubicBezTo>
                    <a:pt x="1249" y="1"/>
                    <a:pt x="1" y="1250"/>
                    <a:pt x="1" y="2790"/>
                  </a:cubicBezTo>
                  <a:cubicBezTo>
                    <a:pt x="1" y="4330"/>
                    <a:pt x="1249" y="5575"/>
                    <a:pt x="2789" y="5575"/>
                  </a:cubicBezTo>
                  <a:cubicBezTo>
                    <a:pt x="4329" y="5575"/>
                    <a:pt x="5575" y="4330"/>
                    <a:pt x="5575" y="2790"/>
                  </a:cubicBezTo>
                  <a:cubicBezTo>
                    <a:pt x="5575" y="1250"/>
                    <a:pt x="4329" y="1"/>
                    <a:pt x="2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6825812" y="3759288"/>
              <a:ext cx="144675" cy="144650"/>
            </a:xfrm>
            <a:custGeom>
              <a:avLst/>
              <a:gdLst/>
              <a:ahLst/>
              <a:cxnLst/>
              <a:rect l="l" t="t" r="r" b="b"/>
              <a:pathLst>
                <a:path w="5787" h="5786" extrusionOk="0">
                  <a:moveTo>
                    <a:pt x="2895" y="212"/>
                  </a:moveTo>
                  <a:cubicBezTo>
                    <a:pt x="4373" y="212"/>
                    <a:pt x="5578" y="1413"/>
                    <a:pt x="5578" y="2895"/>
                  </a:cubicBezTo>
                  <a:cubicBezTo>
                    <a:pt x="5578" y="4374"/>
                    <a:pt x="4373" y="5575"/>
                    <a:pt x="2895" y="5575"/>
                  </a:cubicBezTo>
                  <a:cubicBezTo>
                    <a:pt x="1417" y="5575"/>
                    <a:pt x="212" y="4374"/>
                    <a:pt x="212" y="2895"/>
                  </a:cubicBezTo>
                  <a:cubicBezTo>
                    <a:pt x="212" y="1413"/>
                    <a:pt x="1417" y="212"/>
                    <a:pt x="2895" y="212"/>
                  </a:cubicBezTo>
                  <a:close/>
                  <a:moveTo>
                    <a:pt x="2895" y="0"/>
                  </a:moveTo>
                  <a:cubicBezTo>
                    <a:pt x="1300" y="0"/>
                    <a:pt x="1" y="1297"/>
                    <a:pt x="1" y="2895"/>
                  </a:cubicBezTo>
                  <a:cubicBezTo>
                    <a:pt x="1" y="4490"/>
                    <a:pt x="1300" y="5786"/>
                    <a:pt x="2895" y="5786"/>
                  </a:cubicBezTo>
                  <a:cubicBezTo>
                    <a:pt x="4490" y="5786"/>
                    <a:pt x="5786" y="4490"/>
                    <a:pt x="5786" y="2895"/>
                  </a:cubicBezTo>
                  <a:cubicBezTo>
                    <a:pt x="5786" y="1297"/>
                    <a:pt x="4490" y="0"/>
                    <a:pt x="2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6784662" y="3800438"/>
              <a:ext cx="62375" cy="62375"/>
            </a:xfrm>
            <a:custGeom>
              <a:avLst/>
              <a:gdLst/>
              <a:ahLst/>
              <a:cxnLst/>
              <a:rect l="l" t="t" r="r" b="b"/>
              <a:pathLst>
                <a:path w="2495" h="2495" extrusionOk="0">
                  <a:moveTo>
                    <a:pt x="1249" y="0"/>
                  </a:moveTo>
                  <a:cubicBezTo>
                    <a:pt x="561" y="0"/>
                    <a:pt x="0" y="561"/>
                    <a:pt x="0" y="1249"/>
                  </a:cubicBezTo>
                  <a:cubicBezTo>
                    <a:pt x="0" y="1937"/>
                    <a:pt x="561" y="2494"/>
                    <a:pt x="1249" y="2494"/>
                  </a:cubicBezTo>
                  <a:cubicBezTo>
                    <a:pt x="1937" y="2494"/>
                    <a:pt x="2494" y="1937"/>
                    <a:pt x="2494" y="1249"/>
                  </a:cubicBezTo>
                  <a:cubicBezTo>
                    <a:pt x="2494" y="561"/>
                    <a:pt x="1937" y="0"/>
                    <a:pt x="1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6677987" y="3532963"/>
              <a:ext cx="178700" cy="195200"/>
            </a:xfrm>
            <a:custGeom>
              <a:avLst/>
              <a:gdLst/>
              <a:ahLst/>
              <a:cxnLst/>
              <a:rect l="l" t="t" r="r" b="b"/>
              <a:pathLst>
                <a:path w="7148" h="7808" extrusionOk="0">
                  <a:moveTo>
                    <a:pt x="4273" y="0"/>
                  </a:moveTo>
                  <a:cubicBezTo>
                    <a:pt x="3566" y="0"/>
                    <a:pt x="760" y="3787"/>
                    <a:pt x="394" y="4397"/>
                  </a:cubicBezTo>
                  <a:cubicBezTo>
                    <a:pt x="1" y="5052"/>
                    <a:pt x="394" y="7808"/>
                    <a:pt x="394" y="7808"/>
                  </a:cubicBezTo>
                  <a:cubicBezTo>
                    <a:pt x="394" y="7808"/>
                    <a:pt x="3212" y="7546"/>
                    <a:pt x="4002" y="6694"/>
                  </a:cubicBezTo>
                  <a:cubicBezTo>
                    <a:pt x="4789" y="5838"/>
                    <a:pt x="7148" y="2955"/>
                    <a:pt x="7082" y="2496"/>
                  </a:cubicBezTo>
                  <a:cubicBezTo>
                    <a:pt x="7068" y="2391"/>
                    <a:pt x="6915" y="2351"/>
                    <a:pt x="6688" y="2351"/>
                  </a:cubicBezTo>
                  <a:cubicBezTo>
                    <a:pt x="5912" y="2351"/>
                    <a:pt x="4264" y="2824"/>
                    <a:pt x="4264" y="2824"/>
                  </a:cubicBezTo>
                  <a:cubicBezTo>
                    <a:pt x="4264" y="2824"/>
                    <a:pt x="4789" y="723"/>
                    <a:pt x="4395" y="68"/>
                  </a:cubicBezTo>
                  <a:cubicBezTo>
                    <a:pt x="4368" y="22"/>
                    <a:pt x="4327" y="0"/>
                    <a:pt x="4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6632112" y="3824913"/>
              <a:ext cx="229675" cy="118100"/>
            </a:xfrm>
            <a:custGeom>
              <a:avLst/>
              <a:gdLst/>
              <a:ahLst/>
              <a:cxnLst/>
              <a:rect l="l" t="t" r="r" b="b"/>
              <a:pathLst>
                <a:path w="9187" h="4724" extrusionOk="0">
                  <a:moveTo>
                    <a:pt x="2626" y="1"/>
                  </a:moveTo>
                  <a:cubicBezTo>
                    <a:pt x="2364" y="1"/>
                    <a:pt x="1" y="1181"/>
                    <a:pt x="1" y="1181"/>
                  </a:cubicBezTo>
                  <a:cubicBezTo>
                    <a:pt x="1" y="1181"/>
                    <a:pt x="1115" y="2888"/>
                    <a:pt x="1508" y="3412"/>
                  </a:cubicBezTo>
                  <a:cubicBezTo>
                    <a:pt x="1902" y="3937"/>
                    <a:pt x="7151" y="4723"/>
                    <a:pt x="7938" y="4723"/>
                  </a:cubicBezTo>
                  <a:cubicBezTo>
                    <a:pt x="8724" y="4723"/>
                    <a:pt x="7086" y="2622"/>
                    <a:pt x="7086" y="2622"/>
                  </a:cubicBezTo>
                  <a:cubicBezTo>
                    <a:pt x="7086" y="2622"/>
                    <a:pt x="9187" y="1191"/>
                    <a:pt x="8990" y="995"/>
                  </a:cubicBezTo>
                  <a:cubicBezTo>
                    <a:pt x="8793" y="798"/>
                    <a:pt x="2888" y="1"/>
                    <a:pt x="26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6749887" y="3622188"/>
              <a:ext cx="176500" cy="202100"/>
            </a:xfrm>
            <a:custGeom>
              <a:avLst/>
              <a:gdLst/>
              <a:ahLst/>
              <a:cxnLst/>
              <a:rect l="l" t="t" r="r" b="b"/>
              <a:pathLst>
                <a:path w="7060" h="8084" extrusionOk="0">
                  <a:moveTo>
                    <a:pt x="6942" y="1"/>
                  </a:moveTo>
                  <a:cubicBezTo>
                    <a:pt x="6913" y="1"/>
                    <a:pt x="6884" y="13"/>
                    <a:pt x="6863" y="38"/>
                  </a:cubicBezTo>
                  <a:lnTo>
                    <a:pt x="41" y="7909"/>
                  </a:lnTo>
                  <a:cubicBezTo>
                    <a:pt x="0" y="7953"/>
                    <a:pt x="7" y="8018"/>
                    <a:pt x="51" y="8058"/>
                  </a:cubicBezTo>
                  <a:cubicBezTo>
                    <a:pt x="69" y="8073"/>
                    <a:pt x="95" y="8084"/>
                    <a:pt x="120" y="8084"/>
                  </a:cubicBezTo>
                  <a:cubicBezTo>
                    <a:pt x="150" y="8084"/>
                    <a:pt x="179" y="8070"/>
                    <a:pt x="200" y="8048"/>
                  </a:cubicBezTo>
                  <a:lnTo>
                    <a:pt x="7020" y="176"/>
                  </a:lnTo>
                  <a:cubicBezTo>
                    <a:pt x="7060" y="132"/>
                    <a:pt x="7056" y="63"/>
                    <a:pt x="7013" y="27"/>
                  </a:cubicBezTo>
                  <a:cubicBezTo>
                    <a:pt x="6992" y="9"/>
                    <a:pt x="6967" y="1"/>
                    <a:pt x="6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6756362" y="3828963"/>
              <a:ext cx="294400" cy="57600"/>
            </a:xfrm>
            <a:custGeom>
              <a:avLst/>
              <a:gdLst/>
              <a:ahLst/>
              <a:cxnLst/>
              <a:rect l="l" t="t" r="r" b="b"/>
              <a:pathLst>
                <a:path w="11776" h="2304" extrusionOk="0">
                  <a:moveTo>
                    <a:pt x="116" y="1"/>
                  </a:moveTo>
                  <a:cubicBezTo>
                    <a:pt x="66" y="1"/>
                    <a:pt x="21" y="37"/>
                    <a:pt x="12" y="86"/>
                  </a:cubicBezTo>
                  <a:cubicBezTo>
                    <a:pt x="1" y="145"/>
                    <a:pt x="41" y="199"/>
                    <a:pt x="99" y="210"/>
                  </a:cubicBezTo>
                  <a:lnTo>
                    <a:pt x="11641" y="2303"/>
                  </a:lnTo>
                  <a:lnTo>
                    <a:pt x="11663" y="2303"/>
                  </a:lnTo>
                  <a:cubicBezTo>
                    <a:pt x="11710" y="2303"/>
                    <a:pt x="11757" y="2271"/>
                    <a:pt x="11765" y="2220"/>
                  </a:cubicBezTo>
                  <a:cubicBezTo>
                    <a:pt x="11775" y="2162"/>
                    <a:pt x="11739" y="2107"/>
                    <a:pt x="11681" y="2096"/>
                  </a:cubicBezTo>
                  <a:lnTo>
                    <a:pt x="135" y="2"/>
                  </a:lnTo>
                  <a:cubicBezTo>
                    <a:pt x="129" y="1"/>
                    <a:pt x="123"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a:off x="-6823537" y="3625688"/>
              <a:ext cx="17675" cy="11200"/>
            </a:xfrm>
            <a:custGeom>
              <a:avLst/>
              <a:gdLst/>
              <a:ahLst/>
              <a:cxnLst/>
              <a:rect l="l" t="t" r="r" b="b"/>
              <a:pathLst>
                <a:path w="707" h="448" extrusionOk="0">
                  <a:moveTo>
                    <a:pt x="597" y="0"/>
                  </a:moveTo>
                  <a:cubicBezTo>
                    <a:pt x="589" y="0"/>
                    <a:pt x="580" y="1"/>
                    <a:pt x="572" y="3"/>
                  </a:cubicBezTo>
                  <a:cubicBezTo>
                    <a:pt x="132" y="91"/>
                    <a:pt x="37" y="262"/>
                    <a:pt x="23" y="298"/>
                  </a:cubicBezTo>
                  <a:cubicBezTo>
                    <a:pt x="1" y="349"/>
                    <a:pt x="23" y="415"/>
                    <a:pt x="78" y="440"/>
                  </a:cubicBezTo>
                  <a:cubicBezTo>
                    <a:pt x="92" y="444"/>
                    <a:pt x="106" y="447"/>
                    <a:pt x="121" y="447"/>
                  </a:cubicBezTo>
                  <a:cubicBezTo>
                    <a:pt x="161" y="447"/>
                    <a:pt x="197" y="425"/>
                    <a:pt x="216" y="385"/>
                  </a:cubicBezTo>
                  <a:cubicBezTo>
                    <a:pt x="216" y="385"/>
                    <a:pt x="285" y="272"/>
                    <a:pt x="612" y="207"/>
                  </a:cubicBezTo>
                  <a:cubicBezTo>
                    <a:pt x="671" y="196"/>
                    <a:pt x="707" y="141"/>
                    <a:pt x="696" y="84"/>
                  </a:cubicBezTo>
                  <a:cubicBezTo>
                    <a:pt x="686" y="36"/>
                    <a:pt x="645" y="0"/>
                    <a:pt x="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6808687" y="3636463"/>
              <a:ext cx="17775" cy="11175"/>
            </a:xfrm>
            <a:custGeom>
              <a:avLst/>
              <a:gdLst/>
              <a:ahLst/>
              <a:cxnLst/>
              <a:rect l="l" t="t" r="r" b="b"/>
              <a:pathLst>
                <a:path w="711" h="447" extrusionOk="0">
                  <a:moveTo>
                    <a:pt x="593" y="0"/>
                  </a:moveTo>
                  <a:cubicBezTo>
                    <a:pt x="586" y="0"/>
                    <a:pt x="579" y="1"/>
                    <a:pt x="571" y="2"/>
                  </a:cubicBezTo>
                  <a:cubicBezTo>
                    <a:pt x="131" y="90"/>
                    <a:pt x="37" y="264"/>
                    <a:pt x="25" y="297"/>
                  </a:cubicBezTo>
                  <a:cubicBezTo>
                    <a:pt x="0" y="352"/>
                    <a:pt x="25" y="417"/>
                    <a:pt x="77" y="439"/>
                  </a:cubicBezTo>
                  <a:cubicBezTo>
                    <a:pt x="91" y="446"/>
                    <a:pt x="106" y="446"/>
                    <a:pt x="121" y="446"/>
                  </a:cubicBezTo>
                  <a:cubicBezTo>
                    <a:pt x="161" y="446"/>
                    <a:pt x="200" y="424"/>
                    <a:pt x="215" y="384"/>
                  </a:cubicBezTo>
                  <a:cubicBezTo>
                    <a:pt x="215" y="384"/>
                    <a:pt x="284" y="275"/>
                    <a:pt x="615" y="209"/>
                  </a:cubicBezTo>
                  <a:cubicBezTo>
                    <a:pt x="670" y="199"/>
                    <a:pt x="710" y="140"/>
                    <a:pt x="696" y="85"/>
                  </a:cubicBezTo>
                  <a:cubicBezTo>
                    <a:pt x="686" y="35"/>
                    <a:pt x="643"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6835912" y="3643013"/>
              <a:ext cx="17700" cy="11250"/>
            </a:xfrm>
            <a:custGeom>
              <a:avLst/>
              <a:gdLst/>
              <a:ahLst/>
              <a:cxnLst/>
              <a:rect l="l" t="t" r="r" b="b"/>
              <a:pathLst>
                <a:path w="708" h="450" extrusionOk="0">
                  <a:moveTo>
                    <a:pt x="594" y="0"/>
                  </a:moveTo>
                  <a:cubicBezTo>
                    <a:pt x="587" y="0"/>
                    <a:pt x="580" y="1"/>
                    <a:pt x="573" y="2"/>
                  </a:cubicBezTo>
                  <a:cubicBezTo>
                    <a:pt x="131" y="90"/>
                    <a:pt x="37" y="265"/>
                    <a:pt x="22" y="300"/>
                  </a:cubicBezTo>
                  <a:cubicBezTo>
                    <a:pt x="0" y="352"/>
                    <a:pt x="22" y="417"/>
                    <a:pt x="77" y="439"/>
                  </a:cubicBezTo>
                  <a:cubicBezTo>
                    <a:pt x="92" y="446"/>
                    <a:pt x="106" y="450"/>
                    <a:pt x="121" y="450"/>
                  </a:cubicBezTo>
                  <a:cubicBezTo>
                    <a:pt x="161" y="450"/>
                    <a:pt x="197" y="428"/>
                    <a:pt x="215" y="388"/>
                  </a:cubicBezTo>
                  <a:cubicBezTo>
                    <a:pt x="215" y="384"/>
                    <a:pt x="281" y="275"/>
                    <a:pt x="612" y="209"/>
                  </a:cubicBezTo>
                  <a:cubicBezTo>
                    <a:pt x="670" y="199"/>
                    <a:pt x="707" y="144"/>
                    <a:pt x="696" y="85"/>
                  </a:cubicBezTo>
                  <a:cubicBezTo>
                    <a:pt x="687" y="35"/>
                    <a:pt x="643"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6855762" y="3640938"/>
              <a:ext cx="16325" cy="13425"/>
            </a:xfrm>
            <a:custGeom>
              <a:avLst/>
              <a:gdLst/>
              <a:ahLst/>
              <a:cxnLst/>
              <a:rect l="l" t="t" r="r" b="b"/>
              <a:pathLst>
                <a:path w="653" h="537" extrusionOk="0">
                  <a:moveTo>
                    <a:pt x="533" y="1"/>
                  </a:moveTo>
                  <a:cubicBezTo>
                    <a:pt x="520" y="1"/>
                    <a:pt x="506" y="3"/>
                    <a:pt x="493" y="8"/>
                  </a:cubicBezTo>
                  <a:cubicBezTo>
                    <a:pt x="78" y="183"/>
                    <a:pt x="19" y="373"/>
                    <a:pt x="12" y="409"/>
                  </a:cubicBezTo>
                  <a:cubicBezTo>
                    <a:pt x="1" y="467"/>
                    <a:pt x="37" y="526"/>
                    <a:pt x="95" y="536"/>
                  </a:cubicBezTo>
                  <a:lnTo>
                    <a:pt x="117" y="536"/>
                  </a:lnTo>
                  <a:cubicBezTo>
                    <a:pt x="165" y="536"/>
                    <a:pt x="209" y="507"/>
                    <a:pt x="219" y="457"/>
                  </a:cubicBezTo>
                  <a:cubicBezTo>
                    <a:pt x="219" y="457"/>
                    <a:pt x="263" y="333"/>
                    <a:pt x="572" y="202"/>
                  </a:cubicBezTo>
                  <a:cubicBezTo>
                    <a:pt x="627" y="180"/>
                    <a:pt x="653" y="118"/>
                    <a:pt x="631" y="64"/>
                  </a:cubicBezTo>
                  <a:cubicBezTo>
                    <a:pt x="614" y="25"/>
                    <a:pt x="575"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a:off x="-6795762" y="3624613"/>
              <a:ext cx="18600" cy="8175"/>
            </a:xfrm>
            <a:custGeom>
              <a:avLst/>
              <a:gdLst/>
              <a:ahLst/>
              <a:cxnLst/>
              <a:rect l="l" t="t" r="r" b="b"/>
              <a:pathLst>
                <a:path w="744" h="327" extrusionOk="0">
                  <a:moveTo>
                    <a:pt x="552" y="0"/>
                  </a:moveTo>
                  <a:cubicBezTo>
                    <a:pt x="172" y="0"/>
                    <a:pt x="57" y="129"/>
                    <a:pt x="37" y="156"/>
                  </a:cubicBezTo>
                  <a:cubicBezTo>
                    <a:pt x="0" y="199"/>
                    <a:pt x="7" y="268"/>
                    <a:pt x="54" y="305"/>
                  </a:cubicBezTo>
                  <a:cubicBezTo>
                    <a:pt x="73" y="319"/>
                    <a:pt x="95" y="327"/>
                    <a:pt x="120" y="327"/>
                  </a:cubicBezTo>
                  <a:cubicBezTo>
                    <a:pt x="150" y="327"/>
                    <a:pt x="179" y="312"/>
                    <a:pt x="200" y="287"/>
                  </a:cubicBezTo>
                  <a:cubicBezTo>
                    <a:pt x="200" y="287"/>
                    <a:pt x="278" y="212"/>
                    <a:pt x="544" y="212"/>
                  </a:cubicBezTo>
                  <a:cubicBezTo>
                    <a:pt x="571" y="212"/>
                    <a:pt x="600" y="212"/>
                    <a:pt x="630" y="214"/>
                  </a:cubicBezTo>
                  <a:cubicBezTo>
                    <a:pt x="632" y="214"/>
                    <a:pt x="634" y="214"/>
                    <a:pt x="636" y="214"/>
                  </a:cubicBezTo>
                  <a:cubicBezTo>
                    <a:pt x="688" y="214"/>
                    <a:pt x="736" y="168"/>
                    <a:pt x="740" y="112"/>
                  </a:cubicBezTo>
                  <a:cubicBezTo>
                    <a:pt x="743" y="53"/>
                    <a:pt x="699" y="6"/>
                    <a:pt x="641" y="3"/>
                  </a:cubicBezTo>
                  <a:cubicBezTo>
                    <a:pt x="610" y="1"/>
                    <a:pt x="580"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a:off x="-6794412" y="3720613"/>
              <a:ext cx="17700" cy="11200"/>
            </a:xfrm>
            <a:custGeom>
              <a:avLst/>
              <a:gdLst/>
              <a:ahLst/>
              <a:cxnLst/>
              <a:rect l="l" t="t" r="r" b="b"/>
              <a:pathLst>
                <a:path w="708" h="448" extrusionOk="0">
                  <a:moveTo>
                    <a:pt x="597" y="1"/>
                  </a:moveTo>
                  <a:cubicBezTo>
                    <a:pt x="589" y="1"/>
                    <a:pt x="581" y="2"/>
                    <a:pt x="573" y="4"/>
                  </a:cubicBezTo>
                  <a:cubicBezTo>
                    <a:pt x="132" y="91"/>
                    <a:pt x="37" y="266"/>
                    <a:pt x="22" y="298"/>
                  </a:cubicBezTo>
                  <a:cubicBezTo>
                    <a:pt x="0" y="353"/>
                    <a:pt x="27" y="419"/>
                    <a:pt x="77" y="441"/>
                  </a:cubicBezTo>
                  <a:cubicBezTo>
                    <a:pt x="92" y="444"/>
                    <a:pt x="106" y="448"/>
                    <a:pt x="121" y="448"/>
                  </a:cubicBezTo>
                  <a:cubicBezTo>
                    <a:pt x="161" y="448"/>
                    <a:pt x="197" y="426"/>
                    <a:pt x="215" y="386"/>
                  </a:cubicBezTo>
                  <a:cubicBezTo>
                    <a:pt x="215" y="386"/>
                    <a:pt x="284" y="277"/>
                    <a:pt x="617" y="211"/>
                  </a:cubicBezTo>
                  <a:cubicBezTo>
                    <a:pt x="671" y="197"/>
                    <a:pt x="707" y="142"/>
                    <a:pt x="696" y="88"/>
                  </a:cubicBezTo>
                  <a:cubicBezTo>
                    <a:pt x="687" y="38"/>
                    <a:pt x="645"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6779562" y="3731388"/>
              <a:ext cx="17775" cy="11275"/>
            </a:xfrm>
            <a:custGeom>
              <a:avLst/>
              <a:gdLst/>
              <a:ahLst/>
              <a:cxnLst/>
              <a:rect l="l" t="t" r="r" b="b"/>
              <a:pathLst>
                <a:path w="711" h="451" extrusionOk="0">
                  <a:moveTo>
                    <a:pt x="594" y="0"/>
                  </a:moveTo>
                  <a:cubicBezTo>
                    <a:pt x="588" y="0"/>
                    <a:pt x="582" y="1"/>
                    <a:pt x="576" y="2"/>
                  </a:cubicBezTo>
                  <a:cubicBezTo>
                    <a:pt x="135" y="89"/>
                    <a:pt x="40" y="264"/>
                    <a:pt x="26" y="297"/>
                  </a:cubicBezTo>
                  <a:cubicBezTo>
                    <a:pt x="1" y="352"/>
                    <a:pt x="26" y="417"/>
                    <a:pt x="80" y="439"/>
                  </a:cubicBezTo>
                  <a:cubicBezTo>
                    <a:pt x="95" y="447"/>
                    <a:pt x="110" y="450"/>
                    <a:pt x="124" y="450"/>
                  </a:cubicBezTo>
                  <a:cubicBezTo>
                    <a:pt x="164" y="450"/>
                    <a:pt x="201" y="428"/>
                    <a:pt x="215" y="388"/>
                  </a:cubicBezTo>
                  <a:cubicBezTo>
                    <a:pt x="219" y="385"/>
                    <a:pt x="285" y="276"/>
                    <a:pt x="616" y="210"/>
                  </a:cubicBezTo>
                  <a:cubicBezTo>
                    <a:pt x="674" y="199"/>
                    <a:pt x="710" y="144"/>
                    <a:pt x="700" y="86"/>
                  </a:cubicBezTo>
                  <a:cubicBezTo>
                    <a:pt x="690" y="35"/>
                    <a:pt x="643"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6806787" y="3738013"/>
              <a:ext cx="17675" cy="11200"/>
            </a:xfrm>
            <a:custGeom>
              <a:avLst/>
              <a:gdLst/>
              <a:ahLst/>
              <a:cxnLst/>
              <a:rect l="l" t="t" r="r" b="b"/>
              <a:pathLst>
                <a:path w="707" h="448" extrusionOk="0">
                  <a:moveTo>
                    <a:pt x="597" y="0"/>
                  </a:moveTo>
                  <a:cubicBezTo>
                    <a:pt x="589" y="0"/>
                    <a:pt x="581" y="1"/>
                    <a:pt x="572" y="4"/>
                  </a:cubicBezTo>
                  <a:cubicBezTo>
                    <a:pt x="132" y="91"/>
                    <a:pt x="37" y="261"/>
                    <a:pt x="23" y="298"/>
                  </a:cubicBezTo>
                  <a:cubicBezTo>
                    <a:pt x="1" y="349"/>
                    <a:pt x="23" y="414"/>
                    <a:pt x="77" y="440"/>
                  </a:cubicBezTo>
                  <a:cubicBezTo>
                    <a:pt x="92" y="444"/>
                    <a:pt x="107" y="447"/>
                    <a:pt x="121" y="447"/>
                  </a:cubicBezTo>
                  <a:cubicBezTo>
                    <a:pt x="161" y="447"/>
                    <a:pt x="198" y="426"/>
                    <a:pt x="216" y="385"/>
                  </a:cubicBezTo>
                  <a:cubicBezTo>
                    <a:pt x="216" y="385"/>
                    <a:pt x="285" y="273"/>
                    <a:pt x="613" y="207"/>
                  </a:cubicBezTo>
                  <a:cubicBezTo>
                    <a:pt x="670" y="196"/>
                    <a:pt x="707" y="142"/>
                    <a:pt x="696" y="83"/>
                  </a:cubicBezTo>
                  <a:cubicBezTo>
                    <a:pt x="687" y="37"/>
                    <a:pt x="645" y="0"/>
                    <a:pt x="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6826537" y="3735888"/>
              <a:ext cx="16225" cy="13500"/>
            </a:xfrm>
            <a:custGeom>
              <a:avLst/>
              <a:gdLst/>
              <a:ahLst/>
              <a:cxnLst/>
              <a:rect l="l" t="t" r="r" b="b"/>
              <a:pathLst>
                <a:path w="649" h="540" extrusionOk="0">
                  <a:moveTo>
                    <a:pt x="529" y="0"/>
                  </a:moveTo>
                  <a:cubicBezTo>
                    <a:pt x="515" y="0"/>
                    <a:pt x="502" y="3"/>
                    <a:pt x="489" y="8"/>
                  </a:cubicBezTo>
                  <a:cubicBezTo>
                    <a:pt x="73" y="183"/>
                    <a:pt x="18" y="373"/>
                    <a:pt x="11" y="408"/>
                  </a:cubicBezTo>
                  <a:cubicBezTo>
                    <a:pt x="1" y="467"/>
                    <a:pt x="33" y="525"/>
                    <a:pt x="92" y="536"/>
                  </a:cubicBezTo>
                  <a:cubicBezTo>
                    <a:pt x="99" y="539"/>
                    <a:pt x="106" y="539"/>
                    <a:pt x="114" y="539"/>
                  </a:cubicBezTo>
                  <a:cubicBezTo>
                    <a:pt x="164" y="539"/>
                    <a:pt x="205" y="507"/>
                    <a:pt x="215" y="456"/>
                  </a:cubicBezTo>
                  <a:cubicBezTo>
                    <a:pt x="215" y="456"/>
                    <a:pt x="259" y="336"/>
                    <a:pt x="572" y="205"/>
                  </a:cubicBezTo>
                  <a:cubicBezTo>
                    <a:pt x="623" y="179"/>
                    <a:pt x="648" y="117"/>
                    <a:pt x="627" y="67"/>
                  </a:cubicBezTo>
                  <a:cubicBezTo>
                    <a:pt x="610" y="25"/>
                    <a:pt x="570"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6766637" y="3719563"/>
              <a:ext cx="18575" cy="8175"/>
            </a:xfrm>
            <a:custGeom>
              <a:avLst/>
              <a:gdLst/>
              <a:ahLst/>
              <a:cxnLst/>
              <a:rect l="l" t="t" r="r" b="b"/>
              <a:pathLst>
                <a:path w="743" h="327" extrusionOk="0">
                  <a:moveTo>
                    <a:pt x="552" y="0"/>
                  </a:moveTo>
                  <a:cubicBezTo>
                    <a:pt x="175" y="0"/>
                    <a:pt x="57" y="128"/>
                    <a:pt x="37" y="155"/>
                  </a:cubicBezTo>
                  <a:cubicBezTo>
                    <a:pt x="0" y="202"/>
                    <a:pt x="8" y="271"/>
                    <a:pt x="55" y="305"/>
                  </a:cubicBezTo>
                  <a:cubicBezTo>
                    <a:pt x="74" y="319"/>
                    <a:pt x="99" y="326"/>
                    <a:pt x="121" y="326"/>
                  </a:cubicBezTo>
                  <a:cubicBezTo>
                    <a:pt x="150" y="326"/>
                    <a:pt x="178" y="315"/>
                    <a:pt x="200" y="286"/>
                  </a:cubicBezTo>
                  <a:cubicBezTo>
                    <a:pt x="200" y="286"/>
                    <a:pt x="277" y="211"/>
                    <a:pt x="547" y="211"/>
                  </a:cubicBezTo>
                  <a:cubicBezTo>
                    <a:pt x="573" y="211"/>
                    <a:pt x="600" y="211"/>
                    <a:pt x="630" y="213"/>
                  </a:cubicBezTo>
                  <a:cubicBezTo>
                    <a:pt x="633" y="213"/>
                    <a:pt x="635" y="213"/>
                    <a:pt x="638" y="213"/>
                  </a:cubicBezTo>
                  <a:cubicBezTo>
                    <a:pt x="690" y="213"/>
                    <a:pt x="739" y="171"/>
                    <a:pt x="739" y="115"/>
                  </a:cubicBezTo>
                  <a:cubicBezTo>
                    <a:pt x="743" y="56"/>
                    <a:pt x="699" y="6"/>
                    <a:pt x="641" y="2"/>
                  </a:cubicBezTo>
                  <a:cubicBezTo>
                    <a:pt x="610" y="1"/>
                    <a:pt x="581"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6739137" y="3925313"/>
              <a:ext cx="18050" cy="10400"/>
            </a:xfrm>
            <a:custGeom>
              <a:avLst/>
              <a:gdLst/>
              <a:ahLst/>
              <a:cxnLst/>
              <a:rect l="l" t="t" r="r" b="b"/>
              <a:pathLst>
                <a:path w="722" h="416" extrusionOk="0">
                  <a:moveTo>
                    <a:pt x="600" y="0"/>
                  </a:moveTo>
                  <a:cubicBezTo>
                    <a:pt x="563" y="0"/>
                    <a:pt x="526" y="20"/>
                    <a:pt x="506" y="55"/>
                  </a:cubicBezTo>
                  <a:cubicBezTo>
                    <a:pt x="506" y="55"/>
                    <a:pt x="433" y="161"/>
                    <a:pt x="98" y="208"/>
                  </a:cubicBezTo>
                  <a:cubicBezTo>
                    <a:pt x="40" y="215"/>
                    <a:pt x="0" y="267"/>
                    <a:pt x="7" y="324"/>
                  </a:cubicBezTo>
                  <a:cubicBezTo>
                    <a:pt x="14" y="379"/>
                    <a:pt x="58" y="415"/>
                    <a:pt x="113" y="415"/>
                  </a:cubicBezTo>
                  <a:lnTo>
                    <a:pt x="127" y="415"/>
                  </a:lnTo>
                  <a:cubicBezTo>
                    <a:pt x="572" y="358"/>
                    <a:pt x="677" y="190"/>
                    <a:pt x="691" y="157"/>
                  </a:cubicBezTo>
                  <a:cubicBezTo>
                    <a:pt x="721" y="102"/>
                    <a:pt x="699" y="37"/>
                    <a:pt x="648" y="12"/>
                  </a:cubicBezTo>
                  <a:cubicBezTo>
                    <a:pt x="632" y="4"/>
                    <a:pt x="616"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a:off x="-6753262" y="3913563"/>
              <a:ext cx="17975" cy="10500"/>
            </a:xfrm>
            <a:custGeom>
              <a:avLst/>
              <a:gdLst/>
              <a:ahLst/>
              <a:cxnLst/>
              <a:rect l="l" t="t" r="r" b="b"/>
              <a:pathLst>
                <a:path w="719" h="420" extrusionOk="0">
                  <a:moveTo>
                    <a:pt x="598" y="0"/>
                  </a:moveTo>
                  <a:cubicBezTo>
                    <a:pt x="560" y="0"/>
                    <a:pt x="525" y="21"/>
                    <a:pt x="507" y="60"/>
                  </a:cubicBezTo>
                  <a:cubicBezTo>
                    <a:pt x="507" y="60"/>
                    <a:pt x="430" y="164"/>
                    <a:pt x="99" y="208"/>
                  </a:cubicBezTo>
                  <a:cubicBezTo>
                    <a:pt x="41" y="216"/>
                    <a:pt x="1" y="270"/>
                    <a:pt x="8" y="329"/>
                  </a:cubicBezTo>
                  <a:cubicBezTo>
                    <a:pt x="15" y="379"/>
                    <a:pt x="58" y="420"/>
                    <a:pt x="110" y="420"/>
                  </a:cubicBezTo>
                  <a:cubicBezTo>
                    <a:pt x="117" y="420"/>
                    <a:pt x="120" y="420"/>
                    <a:pt x="124" y="416"/>
                  </a:cubicBezTo>
                  <a:cubicBezTo>
                    <a:pt x="572" y="357"/>
                    <a:pt x="674" y="191"/>
                    <a:pt x="692" y="157"/>
                  </a:cubicBezTo>
                  <a:cubicBezTo>
                    <a:pt x="718" y="107"/>
                    <a:pt x="700" y="41"/>
                    <a:pt x="645" y="11"/>
                  </a:cubicBezTo>
                  <a:cubicBezTo>
                    <a:pt x="630" y="4"/>
                    <a:pt x="614"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6725687" y="3908738"/>
              <a:ext cx="18050" cy="10500"/>
            </a:xfrm>
            <a:custGeom>
              <a:avLst/>
              <a:gdLst/>
              <a:ahLst/>
              <a:cxnLst/>
              <a:rect l="l" t="t" r="r" b="b"/>
              <a:pathLst>
                <a:path w="722" h="420" extrusionOk="0">
                  <a:moveTo>
                    <a:pt x="601" y="0"/>
                  </a:moveTo>
                  <a:cubicBezTo>
                    <a:pt x="564" y="0"/>
                    <a:pt x="528" y="20"/>
                    <a:pt x="511" y="56"/>
                  </a:cubicBezTo>
                  <a:cubicBezTo>
                    <a:pt x="506" y="59"/>
                    <a:pt x="434" y="165"/>
                    <a:pt x="99" y="209"/>
                  </a:cubicBezTo>
                  <a:cubicBezTo>
                    <a:pt x="41" y="216"/>
                    <a:pt x="1" y="270"/>
                    <a:pt x="8" y="329"/>
                  </a:cubicBezTo>
                  <a:cubicBezTo>
                    <a:pt x="15" y="379"/>
                    <a:pt x="63" y="419"/>
                    <a:pt x="113" y="419"/>
                  </a:cubicBezTo>
                  <a:cubicBezTo>
                    <a:pt x="118" y="419"/>
                    <a:pt x="121" y="419"/>
                    <a:pt x="128" y="416"/>
                  </a:cubicBezTo>
                  <a:cubicBezTo>
                    <a:pt x="572" y="357"/>
                    <a:pt x="678" y="190"/>
                    <a:pt x="693" y="157"/>
                  </a:cubicBezTo>
                  <a:cubicBezTo>
                    <a:pt x="721" y="107"/>
                    <a:pt x="700" y="41"/>
                    <a:pt x="649" y="12"/>
                  </a:cubicBezTo>
                  <a:cubicBezTo>
                    <a:pt x="633" y="4"/>
                    <a:pt x="617"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6704637" y="3909838"/>
              <a:ext cx="16750" cy="12875"/>
            </a:xfrm>
            <a:custGeom>
              <a:avLst/>
              <a:gdLst/>
              <a:ahLst/>
              <a:cxnLst/>
              <a:rect l="l" t="t" r="r" b="b"/>
              <a:pathLst>
                <a:path w="670" h="515" extrusionOk="0">
                  <a:moveTo>
                    <a:pt x="555" y="1"/>
                  </a:moveTo>
                  <a:cubicBezTo>
                    <a:pt x="508" y="1"/>
                    <a:pt x="467" y="31"/>
                    <a:pt x="455" y="77"/>
                  </a:cubicBezTo>
                  <a:cubicBezTo>
                    <a:pt x="451" y="77"/>
                    <a:pt x="400" y="197"/>
                    <a:pt x="84" y="306"/>
                  </a:cubicBezTo>
                  <a:cubicBezTo>
                    <a:pt x="29" y="328"/>
                    <a:pt x="0" y="387"/>
                    <a:pt x="18" y="441"/>
                  </a:cubicBezTo>
                  <a:cubicBezTo>
                    <a:pt x="32" y="485"/>
                    <a:pt x="73" y="514"/>
                    <a:pt x="116" y="514"/>
                  </a:cubicBezTo>
                  <a:cubicBezTo>
                    <a:pt x="131" y="514"/>
                    <a:pt x="142" y="510"/>
                    <a:pt x="153" y="506"/>
                  </a:cubicBezTo>
                  <a:cubicBezTo>
                    <a:pt x="575" y="357"/>
                    <a:pt x="644" y="175"/>
                    <a:pt x="655" y="139"/>
                  </a:cubicBezTo>
                  <a:cubicBezTo>
                    <a:pt x="669" y="81"/>
                    <a:pt x="637" y="22"/>
                    <a:pt x="582" y="4"/>
                  </a:cubicBezTo>
                  <a:cubicBezTo>
                    <a:pt x="573" y="2"/>
                    <a:pt x="564" y="1"/>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6768012" y="3927613"/>
              <a:ext cx="18875" cy="7550"/>
            </a:xfrm>
            <a:custGeom>
              <a:avLst/>
              <a:gdLst/>
              <a:ahLst/>
              <a:cxnLst/>
              <a:rect l="l" t="t" r="r" b="b"/>
              <a:pathLst>
                <a:path w="755" h="302" extrusionOk="0">
                  <a:moveTo>
                    <a:pt x="638" y="0"/>
                  </a:moveTo>
                  <a:cubicBezTo>
                    <a:pt x="609" y="0"/>
                    <a:pt x="581" y="12"/>
                    <a:pt x="561" y="36"/>
                  </a:cubicBezTo>
                  <a:cubicBezTo>
                    <a:pt x="558" y="36"/>
                    <a:pt x="494" y="90"/>
                    <a:pt x="293" y="90"/>
                  </a:cubicBezTo>
                  <a:cubicBezTo>
                    <a:pt x="245" y="90"/>
                    <a:pt x="189" y="87"/>
                    <a:pt x="124" y="79"/>
                  </a:cubicBezTo>
                  <a:cubicBezTo>
                    <a:pt x="120" y="79"/>
                    <a:pt x="116" y="79"/>
                    <a:pt x="113" y="79"/>
                  </a:cubicBezTo>
                  <a:cubicBezTo>
                    <a:pt x="62" y="79"/>
                    <a:pt x="14" y="120"/>
                    <a:pt x="8" y="175"/>
                  </a:cubicBezTo>
                  <a:cubicBezTo>
                    <a:pt x="1" y="232"/>
                    <a:pt x="45" y="284"/>
                    <a:pt x="102" y="291"/>
                  </a:cubicBezTo>
                  <a:cubicBezTo>
                    <a:pt x="172" y="298"/>
                    <a:pt x="233" y="301"/>
                    <a:pt x="288" y="301"/>
                  </a:cubicBezTo>
                  <a:cubicBezTo>
                    <a:pt x="591" y="301"/>
                    <a:pt x="696" y="200"/>
                    <a:pt x="714" y="178"/>
                  </a:cubicBezTo>
                  <a:cubicBezTo>
                    <a:pt x="754" y="135"/>
                    <a:pt x="751" y="65"/>
                    <a:pt x="707" y="25"/>
                  </a:cubicBezTo>
                  <a:cubicBezTo>
                    <a:pt x="687" y="9"/>
                    <a:pt x="663"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6701562" y="4017413"/>
              <a:ext cx="18050" cy="10500"/>
            </a:xfrm>
            <a:custGeom>
              <a:avLst/>
              <a:gdLst/>
              <a:ahLst/>
              <a:cxnLst/>
              <a:rect l="l" t="t" r="r" b="b"/>
              <a:pathLst>
                <a:path w="722" h="420" extrusionOk="0">
                  <a:moveTo>
                    <a:pt x="600" y="1"/>
                  </a:moveTo>
                  <a:cubicBezTo>
                    <a:pt x="563" y="1"/>
                    <a:pt x="528" y="20"/>
                    <a:pt x="511" y="56"/>
                  </a:cubicBezTo>
                  <a:cubicBezTo>
                    <a:pt x="507" y="60"/>
                    <a:pt x="434" y="165"/>
                    <a:pt x="99" y="209"/>
                  </a:cubicBezTo>
                  <a:cubicBezTo>
                    <a:pt x="40" y="216"/>
                    <a:pt x="0" y="270"/>
                    <a:pt x="8" y="325"/>
                  </a:cubicBezTo>
                  <a:cubicBezTo>
                    <a:pt x="15" y="379"/>
                    <a:pt x="62" y="420"/>
                    <a:pt x="114" y="420"/>
                  </a:cubicBezTo>
                  <a:cubicBezTo>
                    <a:pt x="117" y="420"/>
                    <a:pt x="121" y="420"/>
                    <a:pt x="128" y="416"/>
                  </a:cubicBezTo>
                  <a:cubicBezTo>
                    <a:pt x="573" y="358"/>
                    <a:pt x="677" y="191"/>
                    <a:pt x="696" y="158"/>
                  </a:cubicBezTo>
                  <a:cubicBezTo>
                    <a:pt x="721" y="107"/>
                    <a:pt x="699" y="38"/>
                    <a:pt x="649" y="12"/>
                  </a:cubicBezTo>
                  <a:cubicBezTo>
                    <a:pt x="633" y="4"/>
                    <a:pt x="617"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6715662" y="4005713"/>
              <a:ext cx="17950" cy="10475"/>
            </a:xfrm>
            <a:custGeom>
              <a:avLst/>
              <a:gdLst/>
              <a:ahLst/>
              <a:cxnLst/>
              <a:rect l="l" t="t" r="r" b="b"/>
              <a:pathLst>
                <a:path w="718" h="419" extrusionOk="0">
                  <a:moveTo>
                    <a:pt x="596" y="0"/>
                  </a:moveTo>
                  <a:cubicBezTo>
                    <a:pt x="558" y="0"/>
                    <a:pt x="524" y="21"/>
                    <a:pt x="507" y="58"/>
                  </a:cubicBezTo>
                  <a:cubicBezTo>
                    <a:pt x="507" y="58"/>
                    <a:pt x="430" y="163"/>
                    <a:pt x="98" y="207"/>
                  </a:cubicBezTo>
                  <a:cubicBezTo>
                    <a:pt x="40" y="214"/>
                    <a:pt x="1" y="269"/>
                    <a:pt x="8" y="328"/>
                  </a:cubicBezTo>
                  <a:cubicBezTo>
                    <a:pt x="15" y="378"/>
                    <a:pt x="58" y="418"/>
                    <a:pt x="113" y="418"/>
                  </a:cubicBezTo>
                  <a:lnTo>
                    <a:pt x="124" y="418"/>
                  </a:lnTo>
                  <a:cubicBezTo>
                    <a:pt x="572" y="356"/>
                    <a:pt x="678" y="189"/>
                    <a:pt x="692" y="156"/>
                  </a:cubicBezTo>
                  <a:cubicBezTo>
                    <a:pt x="717" y="105"/>
                    <a:pt x="700" y="39"/>
                    <a:pt x="648"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0"/>
            <p:cNvSpPr/>
            <p:nvPr/>
          </p:nvSpPr>
          <p:spPr>
            <a:xfrm>
              <a:off x="-6688087" y="4000888"/>
              <a:ext cx="18050" cy="10475"/>
            </a:xfrm>
            <a:custGeom>
              <a:avLst/>
              <a:gdLst/>
              <a:ahLst/>
              <a:cxnLst/>
              <a:rect l="l" t="t" r="r" b="b"/>
              <a:pathLst>
                <a:path w="722" h="419" extrusionOk="0">
                  <a:moveTo>
                    <a:pt x="598" y="0"/>
                  </a:moveTo>
                  <a:cubicBezTo>
                    <a:pt x="562" y="0"/>
                    <a:pt x="528" y="20"/>
                    <a:pt x="510" y="57"/>
                  </a:cubicBezTo>
                  <a:cubicBezTo>
                    <a:pt x="510" y="57"/>
                    <a:pt x="434" y="163"/>
                    <a:pt x="99" y="207"/>
                  </a:cubicBezTo>
                  <a:cubicBezTo>
                    <a:pt x="41" y="215"/>
                    <a:pt x="0" y="269"/>
                    <a:pt x="7" y="327"/>
                  </a:cubicBezTo>
                  <a:cubicBezTo>
                    <a:pt x="15" y="378"/>
                    <a:pt x="62" y="418"/>
                    <a:pt x="113" y="418"/>
                  </a:cubicBezTo>
                  <a:lnTo>
                    <a:pt x="128" y="418"/>
                  </a:lnTo>
                  <a:cubicBezTo>
                    <a:pt x="572" y="356"/>
                    <a:pt x="678" y="189"/>
                    <a:pt x="696" y="156"/>
                  </a:cubicBezTo>
                  <a:cubicBezTo>
                    <a:pt x="721" y="105"/>
                    <a:pt x="699" y="40"/>
                    <a:pt x="649" y="14"/>
                  </a:cubicBezTo>
                  <a:cubicBezTo>
                    <a:pt x="632" y="5"/>
                    <a:pt x="615"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6667062" y="4002038"/>
              <a:ext cx="16775" cy="12775"/>
            </a:xfrm>
            <a:custGeom>
              <a:avLst/>
              <a:gdLst/>
              <a:ahLst/>
              <a:cxnLst/>
              <a:rect l="l" t="t" r="r" b="b"/>
              <a:pathLst>
                <a:path w="671" h="511" extrusionOk="0">
                  <a:moveTo>
                    <a:pt x="553" y="1"/>
                  </a:moveTo>
                  <a:cubicBezTo>
                    <a:pt x="507" y="1"/>
                    <a:pt x="468" y="29"/>
                    <a:pt x="455" y="73"/>
                  </a:cubicBezTo>
                  <a:cubicBezTo>
                    <a:pt x="455" y="77"/>
                    <a:pt x="401" y="194"/>
                    <a:pt x="84" y="307"/>
                  </a:cubicBezTo>
                  <a:cubicBezTo>
                    <a:pt x="30" y="325"/>
                    <a:pt x="1" y="383"/>
                    <a:pt x="18" y="441"/>
                  </a:cubicBezTo>
                  <a:cubicBezTo>
                    <a:pt x="33" y="482"/>
                    <a:pt x="77" y="510"/>
                    <a:pt x="121" y="510"/>
                  </a:cubicBezTo>
                  <a:cubicBezTo>
                    <a:pt x="132" y="510"/>
                    <a:pt x="142" y="507"/>
                    <a:pt x="154" y="503"/>
                  </a:cubicBezTo>
                  <a:cubicBezTo>
                    <a:pt x="579" y="357"/>
                    <a:pt x="648" y="172"/>
                    <a:pt x="656" y="136"/>
                  </a:cubicBezTo>
                  <a:cubicBezTo>
                    <a:pt x="670" y="81"/>
                    <a:pt x="638" y="19"/>
                    <a:pt x="583" y="4"/>
                  </a:cubicBezTo>
                  <a:cubicBezTo>
                    <a:pt x="573" y="2"/>
                    <a:pt x="563"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6730312" y="4019738"/>
              <a:ext cx="18750" cy="7550"/>
            </a:xfrm>
            <a:custGeom>
              <a:avLst/>
              <a:gdLst/>
              <a:ahLst/>
              <a:cxnLst/>
              <a:rect l="l" t="t" r="r" b="b"/>
              <a:pathLst>
                <a:path w="750" h="302" extrusionOk="0">
                  <a:moveTo>
                    <a:pt x="632" y="1"/>
                  </a:moveTo>
                  <a:cubicBezTo>
                    <a:pt x="604" y="1"/>
                    <a:pt x="576" y="12"/>
                    <a:pt x="557" y="36"/>
                  </a:cubicBezTo>
                  <a:cubicBezTo>
                    <a:pt x="557" y="36"/>
                    <a:pt x="491" y="92"/>
                    <a:pt x="282" y="92"/>
                  </a:cubicBezTo>
                  <a:cubicBezTo>
                    <a:pt x="236" y="92"/>
                    <a:pt x="184" y="89"/>
                    <a:pt x="123" y="83"/>
                  </a:cubicBezTo>
                  <a:cubicBezTo>
                    <a:pt x="119" y="82"/>
                    <a:pt x="115" y="82"/>
                    <a:pt x="110" y="82"/>
                  </a:cubicBezTo>
                  <a:cubicBezTo>
                    <a:pt x="58" y="82"/>
                    <a:pt x="10" y="120"/>
                    <a:pt x="7" y="174"/>
                  </a:cubicBezTo>
                  <a:cubicBezTo>
                    <a:pt x="0" y="232"/>
                    <a:pt x="40" y="283"/>
                    <a:pt x="98" y="291"/>
                  </a:cubicBezTo>
                  <a:cubicBezTo>
                    <a:pt x="167" y="298"/>
                    <a:pt x="229" y="301"/>
                    <a:pt x="288" y="301"/>
                  </a:cubicBezTo>
                  <a:cubicBezTo>
                    <a:pt x="587" y="301"/>
                    <a:pt x="691" y="203"/>
                    <a:pt x="710" y="177"/>
                  </a:cubicBezTo>
                  <a:cubicBezTo>
                    <a:pt x="750" y="134"/>
                    <a:pt x="747" y="65"/>
                    <a:pt x="703" y="29"/>
                  </a:cubicBezTo>
                  <a:cubicBezTo>
                    <a:pt x="682" y="10"/>
                    <a:pt x="657"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0"/>
          <p:cNvGrpSpPr/>
          <p:nvPr/>
        </p:nvGrpSpPr>
        <p:grpSpPr>
          <a:xfrm rot="5400000">
            <a:off x="921783" y="3897637"/>
            <a:ext cx="502374" cy="919486"/>
            <a:chOff x="-24575" y="966025"/>
            <a:chExt cx="222575" cy="407375"/>
          </a:xfrm>
        </p:grpSpPr>
        <p:sp>
          <p:nvSpPr>
            <p:cNvPr id="332" name="Google Shape;332;p30"/>
            <p:cNvSpPr/>
            <p:nvPr/>
          </p:nvSpPr>
          <p:spPr>
            <a:xfrm>
              <a:off x="138175" y="1127600"/>
              <a:ext cx="59825" cy="60000"/>
            </a:xfrm>
            <a:custGeom>
              <a:avLst/>
              <a:gdLst/>
              <a:ahLst/>
              <a:cxnLst/>
              <a:rect l="l" t="t" r="r" b="b"/>
              <a:pathLst>
                <a:path w="2393" h="2400" extrusionOk="0">
                  <a:moveTo>
                    <a:pt x="1279" y="306"/>
                  </a:moveTo>
                  <a:cubicBezTo>
                    <a:pt x="1311" y="408"/>
                    <a:pt x="1344" y="547"/>
                    <a:pt x="1366" y="638"/>
                  </a:cubicBezTo>
                  <a:cubicBezTo>
                    <a:pt x="1424" y="874"/>
                    <a:pt x="1442" y="932"/>
                    <a:pt x="1468" y="969"/>
                  </a:cubicBezTo>
                  <a:cubicBezTo>
                    <a:pt x="1497" y="1009"/>
                    <a:pt x="1541" y="1027"/>
                    <a:pt x="1778" y="1110"/>
                  </a:cubicBezTo>
                  <a:cubicBezTo>
                    <a:pt x="1861" y="1140"/>
                    <a:pt x="1988" y="1187"/>
                    <a:pt x="2084" y="1227"/>
                  </a:cubicBezTo>
                  <a:cubicBezTo>
                    <a:pt x="1948" y="1285"/>
                    <a:pt x="1734" y="1369"/>
                    <a:pt x="1541" y="1438"/>
                  </a:cubicBezTo>
                  <a:cubicBezTo>
                    <a:pt x="1516" y="1446"/>
                    <a:pt x="1494" y="1468"/>
                    <a:pt x="1479" y="1493"/>
                  </a:cubicBezTo>
                  <a:cubicBezTo>
                    <a:pt x="1385" y="1715"/>
                    <a:pt x="1264" y="1962"/>
                    <a:pt x="1188" y="2101"/>
                  </a:cubicBezTo>
                  <a:cubicBezTo>
                    <a:pt x="1133" y="1952"/>
                    <a:pt x="1060" y="1690"/>
                    <a:pt x="1002" y="1456"/>
                  </a:cubicBezTo>
                  <a:cubicBezTo>
                    <a:pt x="991" y="1416"/>
                    <a:pt x="958" y="1384"/>
                    <a:pt x="918" y="1377"/>
                  </a:cubicBezTo>
                  <a:cubicBezTo>
                    <a:pt x="696" y="1337"/>
                    <a:pt x="437" y="1278"/>
                    <a:pt x="299" y="1234"/>
                  </a:cubicBezTo>
                  <a:cubicBezTo>
                    <a:pt x="445" y="1154"/>
                    <a:pt x="725" y="1027"/>
                    <a:pt x="977" y="929"/>
                  </a:cubicBezTo>
                  <a:cubicBezTo>
                    <a:pt x="1002" y="918"/>
                    <a:pt x="1024" y="896"/>
                    <a:pt x="1035" y="867"/>
                  </a:cubicBezTo>
                  <a:cubicBezTo>
                    <a:pt x="1111" y="666"/>
                    <a:pt x="1210" y="438"/>
                    <a:pt x="1279" y="306"/>
                  </a:cubicBezTo>
                  <a:close/>
                  <a:moveTo>
                    <a:pt x="1304" y="1"/>
                  </a:moveTo>
                  <a:cubicBezTo>
                    <a:pt x="1239" y="1"/>
                    <a:pt x="1140" y="1"/>
                    <a:pt x="852" y="750"/>
                  </a:cubicBezTo>
                  <a:cubicBezTo>
                    <a:pt x="52" y="1071"/>
                    <a:pt x="22" y="1176"/>
                    <a:pt x="12" y="1220"/>
                  </a:cubicBezTo>
                  <a:cubicBezTo>
                    <a:pt x="0" y="1253"/>
                    <a:pt x="12" y="1300"/>
                    <a:pt x="30" y="1325"/>
                  </a:cubicBezTo>
                  <a:cubicBezTo>
                    <a:pt x="52" y="1355"/>
                    <a:pt x="113" y="1438"/>
                    <a:pt x="812" y="1573"/>
                  </a:cubicBezTo>
                  <a:cubicBezTo>
                    <a:pt x="1020" y="2399"/>
                    <a:pt x="1096" y="2399"/>
                    <a:pt x="1173" y="2399"/>
                  </a:cubicBezTo>
                  <a:lnTo>
                    <a:pt x="1180" y="2399"/>
                  </a:lnTo>
                  <a:cubicBezTo>
                    <a:pt x="1242" y="2396"/>
                    <a:pt x="1315" y="2392"/>
                    <a:pt x="1654" y="1621"/>
                  </a:cubicBezTo>
                  <a:cubicBezTo>
                    <a:pt x="1865" y="1547"/>
                    <a:pt x="2262" y="1399"/>
                    <a:pt x="2346" y="1322"/>
                  </a:cubicBezTo>
                  <a:cubicBezTo>
                    <a:pt x="2375" y="1300"/>
                    <a:pt x="2393" y="1246"/>
                    <a:pt x="2385" y="1209"/>
                  </a:cubicBezTo>
                  <a:cubicBezTo>
                    <a:pt x="2368" y="1110"/>
                    <a:pt x="2262" y="1060"/>
                    <a:pt x="1847" y="914"/>
                  </a:cubicBezTo>
                  <a:cubicBezTo>
                    <a:pt x="1770" y="885"/>
                    <a:pt x="1679" y="853"/>
                    <a:pt x="1635" y="834"/>
                  </a:cubicBezTo>
                  <a:cubicBezTo>
                    <a:pt x="1621" y="787"/>
                    <a:pt x="1595" y="678"/>
                    <a:pt x="1570" y="586"/>
                  </a:cubicBezTo>
                  <a:cubicBezTo>
                    <a:pt x="1501" y="299"/>
                    <a:pt x="1454" y="120"/>
                    <a:pt x="1402" y="51"/>
                  </a:cubicBezTo>
                  <a:cubicBezTo>
                    <a:pt x="1385" y="22"/>
                    <a:pt x="1337" y="1"/>
                    <a:pt x="1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74100" y="966025"/>
              <a:ext cx="119000" cy="119625"/>
            </a:xfrm>
            <a:custGeom>
              <a:avLst/>
              <a:gdLst/>
              <a:ahLst/>
              <a:cxnLst/>
              <a:rect l="l" t="t" r="r" b="b"/>
              <a:pathLst>
                <a:path w="4760" h="4785" extrusionOk="0">
                  <a:moveTo>
                    <a:pt x="3965" y="394"/>
                  </a:moveTo>
                  <a:lnTo>
                    <a:pt x="3965" y="394"/>
                  </a:lnTo>
                  <a:cubicBezTo>
                    <a:pt x="3296" y="875"/>
                    <a:pt x="2222" y="1719"/>
                    <a:pt x="1278" y="2473"/>
                  </a:cubicBezTo>
                  <a:cubicBezTo>
                    <a:pt x="903" y="2411"/>
                    <a:pt x="382" y="2280"/>
                    <a:pt x="244" y="2142"/>
                  </a:cubicBezTo>
                  <a:cubicBezTo>
                    <a:pt x="525" y="1839"/>
                    <a:pt x="2829" y="816"/>
                    <a:pt x="3965" y="394"/>
                  </a:cubicBezTo>
                  <a:close/>
                  <a:moveTo>
                    <a:pt x="4424" y="550"/>
                  </a:moveTo>
                  <a:lnTo>
                    <a:pt x="4424" y="550"/>
                  </a:lnTo>
                  <a:cubicBezTo>
                    <a:pt x="4133" y="1588"/>
                    <a:pt x="3183" y="4170"/>
                    <a:pt x="2928" y="4552"/>
                  </a:cubicBezTo>
                  <a:cubicBezTo>
                    <a:pt x="2785" y="4395"/>
                    <a:pt x="2480" y="3696"/>
                    <a:pt x="2247" y="3056"/>
                  </a:cubicBezTo>
                  <a:cubicBezTo>
                    <a:pt x="3499" y="1668"/>
                    <a:pt x="4118" y="940"/>
                    <a:pt x="4424" y="550"/>
                  </a:cubicBezTo>
                  <a:close/>
                  <a:moveTo>
                    <a:pt x="4573" y="1"/>
                  </a:moveTo>
                  <a:cubicBezTo>
                    <a:pt x="4220" y="1"/>
                    <a:pt x="310" y="1606"/>
                    <a:pt x="41" y="2061"/>
                  </a:cubicBezTo>
                  <a:cubicBezTo>
                    <a:pt x="1" y="2130"/>
                    <a:pt x="19" y="2185"/>
                    <a:pt x="33" y="2211"/>
                  </a:cubicBezTo>
                  <a:cubicBezTo>
                    <a:pt x="201" y="2510"/>
                    <a:pt x="1111" y="2662"/>
                    <a:pt x="1293" y="2691"/>
                  </a:cubicBezTo>
                  <a:cubicBezTo>
                    <a:pt x="1298" y="2692"/>
                    <a:pt x="1303" y="2692"/>
                    <a:pt x="1307" y="2692"/>
                  </a:cubicBezTo>
                  <a:cubicBezTo>
                    <a:pt x="1331" y="2692"/>
                    <a:pt x="1355" y="2685"/>
                    <a:pt x="1373" y="2669"/>
                  </a:cubicBezTo>
                  <a:cubicBezTo>
                    <a:pt x="2261" y="1956"/>
                    <a:pt x="3602" y="907"/>
                    <a:pt x="4242" y="445"/>
                  </a:cubicBezTo>
                  <a:lnTo>
                    <a:pt x="4242" y="445"/>
                  </a:lnTo>
                  <a:cubicBezTo>
                    <a:pt x="3768" y="1031"/>
                    <a:pt x="2746" y="2189"/>
                    <a:pt x="2051" y="2960"/>
                  </a:cubicBezTo>
                  <a:cubicBezTo>
                    <a:pt x="2025" y="2990"/>
                    <a:pt x="2014" y="3029"/>
                    <a:pt x="2029" y="3066"/>
                  </a:cubicBezTo>
                  <a:cubicBezTo>
                    <a:pt x="2436" y="4206"/>
                    <a:pt x="2742" y="4785"/>
                    <a:pt x="2943" y="4785"/>
                  </a:cubicBezTo>
                  <a:cubicBezTo>
                    <a:pt x="2950" y="4785"/>
                    <a:pt x="2960" y="4781"/>
                    <a:pt x="2968" y="4781"/>
                  </a:cubicBezTo>
                  <a:cubicBezTo>
                    <a:pt x="3281" y="4726"/>
                    <a:pt x="4450" y="1209"/>
                    <a:pt x="4585" y="754"/>
                  </a:cubicBezTo>
                  <a:cubicBezTo>
                    <a:pt x="4759" y="150"/>
                    <a:pt x="4734" y="88"/>
                    <a:pt x="4676" y="33"/>
                  </a:cubicBezTo>
                  <a:cubicBezTo>
                    <a:pt x="4669" y="26"/>
                    <a:pt x="4657" y="19"/>
                    <a:pt x="4650" y="15"/>
                  </a:cubicBezTo>
                  <a:lnTo>
                    <a:pt x="4647" y="15"/>
                  </a:lnTo>
                  <a:cubicBezTo>
                    <a:pt x="4639" y="11"/>
                    <a:pt x="4632" y="8"/>
                    <a:pt x="4625" y="4"/>
                  </a:cubicBezTo>
                  <a:lnTo>
                    <a:pt x="4617" y="4"/>
                  </a:lnTo>
                  <a:cubicBezTo>
                    <a:pt x="4613" y="4"/>
                    <a:pt x="4610" y="1"/>
                    <a:pt x="4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04225" y="1028875"/>
              <a:ext cx="31625" cy="44575"/>
            </a:xfrm>
            <a:custGeom>
              <a:avLst/>
              <a:gdLst/>
              <a:ahLst/>
              <a:cxnLst/>
              <a:rect l="l" t="t" r="r" b="b"/>
              <a:pathLst>
                <a:path w="1265" h="1783" extrusionOk="0">
                  <a:moveTo>
                    <a:pt x="115" y="0"/>
                  </a:moveTo>
                  <a:cubicBezTo>
                    <a:pt x="108" y="0"/>
                    <a:pt x="102" y="1"/>
                    <a:pt x="95" y="3"/>
                  </a:cubicBezTo>
                  <a:cubicBezTo>
                    <a:pt x="37" y="17"/>
                    <a:pt x="1" y="72"/>
                    <a:pt x="15" y="130"/>
                  </a:cubicBezTo>
                  <a:cubicBezTo>
                    <a:pt x="157" y="818"/>
                    <a:pt x="361" y="1659"/>
                    <a:pt x="514" y="1757"/>
                  </a:cubicBezTo>
                  <a:cubicBezTo>
                    <a:pt x="532" y="1769"/>
                    <a:pt x="562" y="1783"/>
                    <a:pt x="602" y="1783"/>
                  </a:cubicBezTo>
                  <a:cubicBezTo>
                    <a:pt x="612" y="1783"/>
                    <a:pt x="627" y="1783"/>
                    <a:pt x="641" y="1779"/>
                  </a:cubicBezTo>
                  <a:cubicBezTo>
                    <a:pt x="838" y="1735"/>
                    <a:pt x="1122" y="1317"/>
                    <a:pt x="1231" y="1139"/>
                  </a:cubicBezTo>
                  <a:cubicBezTo>
                    <a:pt x="1264" y="1088"/>
                    <a:pt x="1249" y="1022"/>
                    <a:pt x="1199" y="993"/>
                  </a:cubicBezTo>
                  <a:cubicBezTo>
                    <a:pt x="1182" y="981"/>
                    <a:pt x="1162" y="975"/>
                    <a:pt x="1143" y="975"/>
                  </a:cubicBezTo>
                  <a:cubicBezTo>
                    <a:pt x="1108" y="975"/>
                    <a:pt x="1074" y="993"/>
                    <a:pt x="1053" y="1026"/>
                  </a:cubicBezTo>
                  <a:cubicBezTo>
                    <a:pt x="896" y="1273"/>
                    <a:pt x="707" y="1510"/>
                    <a:pt x="619" y="1561"/>
                  </a:cubicBezTo>
                  <a:cubicBezTo>
                    <a:pt x="528" y="1401"/>
                    <a:pt x="350" y="698"/>
                    <a:pt x="219" y="86"/>
                  </a:cubicBezTo>
                  <a:cubicBezTo>
                    <a:pt x="210" y="35"/>
                    <a:pt x="164"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32250" y="1215800"/>
              <a:ext cx="37450" cy="37450"/>
            </a:xfrm>
            <a:custGeom>
              <a:avLst/>
              <a:gdLst/>
              <a:ahLst/>
              <a:cxnLst/>
              <a:rect l="l" t="t" r="r" b="b"/>
              <a:pathLst>
                <a:path w="1498" h="1498" extrusionOk="0">
                  <a:moveTo>
                    <a:pt x="751" y="212"/>
                  </a:moveTo>
                  <a:cubicBezTo>
                    <a:pt x="1049" y="212"/>
                    <a:pt x="1286" y="455"/>
                    <a:pt x="1286" y="750"/>
                  </a:cubicBezTo>
                  <a:cubicBezTo>
                    <a:pt x="1286" y="1045"/>
                    <a:pt x="1046" y="1286"/>
                    <a:pt x="751" y="1286"/>
                  </a:cubicBezTo>
                  <a:lnTo>
                    <a:pt x="751" y="1391"/>
                  </a:lnTo>
                  <a:lnTo>
                    <a:pt x="748" y="1286"/>
                  </a:lnTo>
                  <a:cubicBezTo>
                    <a:pt x="452" y="1282"/>
                    <a:pt x="212" y="1042"/>
                    <a:pt x="212" y="746"/>
                  </a:cubicBezTo>
                  <a:cubicBezTo>
                    <a:pt x="216" y="452"/>
                    <a:pt x="456" y="212"/>
                    <a:pt x="751" y="212"/>
                  </a:cubicBezTo>
                  <a:close/>
                  <a:moveTo>
                    <a:pt x="751" y="0"/>
                  </a:moveTo>
                  <a:cubicBezTo>
                    <a:pt x="340" y="0"/>
                    <a:pt x="5" y="335"/>
                    <a:pt x="1" y="746"/>
                  </a:cubicBezTo>
                  <a:cubicBezTo>
                    <a:pt x="1" y="1158"/>
                    <a:pt x="336" y="1493"/>
                    <a:pt x="748" y="1497"/>
                  </a:cubicBezTo>
                  <a:lnTo>
                    <a:pt x="751" y="1497"/>
                  </a:lnTo>
                  <a:cubicBezTo>
                    <a:pt x="1159" y="1497"/>
                    <a:pt x="1498" y="1162"/>
                    <a:pt x="1498" y="750"/>
                  </a:cubicBezTo>
                  <a:cubicBezTo>
                    <a:pt x="1498" y="339"/>
                    <a:pt x="1166" y="4"/>
                    <a:pt x="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24575" y="1090850"/>
              <a:ext cx="159875" cy="282550"/>
            </a:xfrm>
            <a:custGeom>
              <a:avLst/>
              <a:gdLst/>
              <a:ahLst/>
              <a:cxnLst/>
              <a:rect l="l" t="t" r="r" b="b"/>
              <a:pathLst>
                <a:path w="6395" h="11302" extrusionOk="0">
                  <a:moveTo>
                    <a:pt x="5024" y="0"/>
                  </a:moveTo>
                  <a:cubicBezTo>
                    <a:pt x="5000" y="0"/>
                    <a:pt x="4976" y="8"/>
                    <a:pt x="4956" y="24"/>
                  </a:cubicBezTo>
                  <a:cubicBezTo>
                    <a:pt x="4952" y="32"/>
                    <a:pt x="4828" y="142"/>
                    <a:pt x="4650" y="335"/>
                  </a:cubicBezTo>
                  <a:cubicBezTo>
                    <a:pt x="4610" y="374"/>
                    <a:pt x="4613" y="444"/>
                    <a:pt x="4657" y="483"/>
                  </a:cubicBezTo>
                  <a:cubicBezTo>
                    <a:pt x="4675" y="502"/>
                    <a:pt x="4701" y="509"/>
                    <a:pt x="4731" y="509"/>
                  </a:cubicBezTo>
                  <a:cubicBezTo>
                    <a:pt x="4756" y="509"/>
                    <a:pt x="4785" y="498"/>
                    <a:pt x="4807" y="476"/>
                  </a:cubicBezTo>
                  <a:cubicBezTo>
                    <a:pt x="4974" y="294"/>
                    <a:pt x="5098" y="185"/>
                    <a:pt x="5098" y="185"/>
                  </a:cubicBezTo>
                  <a:cubicBezTo>
                    <a:pt x="5142" y="145"/>
                    <a:pt x="5146" y="79"/>
                    <a:pt x="5105" y="36"/>
                  </a:cubicBezTo>
                  <a:cubicBezTo>
                    <a:pt x="5083" y="12"/>
                    <a:pt x="5054" y="0"/>
                    <a:pt x="5024" y="0"/>
                  </a:cubicBezTo>
                  <a:close/>
                  <a:moveTo>
                    <a:pt x="4449" y="619"/>
                  </a:moveTo>
                  <a:cubicBezTo>
                    <a:pt x="4419" y="619"/>
                    <a:pt x="4390" y="632"/>
                    <a:pt x="4370" y="658"/>
                  </a:cubicBezTo>
                  <a:cubicBezTo>
                    <a:pt x="4275" y="772"/>
                    <a:pt x="4191" y="888"/>
                    <a:pt x="4111" y="1000"/>
                  </a:cubicBezTo>
                  <a:cubicBezTo>
                    <a:pt x="4079" y="1048"/>
                    <a:pt x="4089" y="1113"/>
                    <a:pt x="4137" y="1150"/>
                  </a:cubicBezTo>
                  <a:cubicBezTo>
                    <a:pt x="4155" y="1160"/>
                    <a:pt x="4177" y="1168"/>
                    <a:pt x="4198" y="1168"/>
                  </a:cubicBezTo>
                  <a:cubicBezTo>
                    <a:pt x="4232" y="1168"/>
                    <a:pt x="4264" y="1150"/>
                    <a:pt x="4282" y="1121"/>
                  </a:cubicBezTo>
                  <a:cubicBezTo>
                    <a:pt x="4359" y="1012"/>
                    <a:pt x="4443" y="903"/>
                    <a:pt x="4534" y="789"/>
                  </a:cubicBezTo>
                  <a:cubicBezTo>
                    <a:pt x="4570" y="745"/>
                    <a:pt x="4563" y="680"/>
                    <a:pt x="4519" y="644"/>
                  </a:cubicBezTo>
                  <a:cubicBezTo>
                    <a:pt x="4498" y="628"/>
                    <a:pt x="4473" y="619"/>
                    <a:pt x="4449" y="619"/>
                  </a:cubicBezTo>
                  <a:close/>
                  <a:moveTo>
                    <a:pt x="3971" y="1314"/>
                  </a:moveTo>
                  <a:cubicBezTo>
                    <a:pt x="3934" y="1314"/>
                    <a:pt x="3899" y="1333"/>
                    <a:pt x="3882" y="1365"/>
                  </a:cubicBezTo>
                  <a:cubicBezTo>
                    <a:pt x="3805" y="1496"/>
                    <a:pt x="3740" y="1627"/>
                    <a:pt x="3685" y="1755"/>
                  </a:cubicBezTo>
                  <a:cubicBezTo>
                    <a:pt x="3664" y="1809"/>
                    <a:pt x="3689" y="1871"/>
                    <a:pt x="3744" y="1893"/>
                  </a:cubicBezTo>
                  <a:cubicBezTo>
                    <a:pt x="3754" y="1900"/>
                    <a:pt x="3769" y="1903"/>
                    <a:pt x="3783" y="1903"/>
                  </a:cubicBezTo>
                  <a:cubicBezTo>
                    <a:pt x="3823" y="1903"/>
                    <a:pt x="3864" y="1878"/>
                    <a:pt x="3882" y="1838"/>
                  </a:cubicBezTo>
                  <a:cubicBezTo>
                    <a:pt x="3933" y="1718"/>
                    <a:pt x="3995" y="1594"/>
                    <a:pt x="4064" y="1471"/>
                  </a:cubicBezTo>
                  <a:cubicBezTo>
                    <a:pt x="4094" y="1419"/>
                    <a:pt x="4075" y="1357"/>
                    <a:pt x="4024" y="1328"/>
                  </a:cubicBezTo>
                  <a:cubicBezTo>
                    <a:pt x="4007" y="1319"/>
                    <a:pt x="3989" y="1314"/>
                    <a:pt x="3971" y="1314"/>
                  </a:cubicBezTo>
                  <a:close/>
                  <a:moveTo>
                    <a:pt x="3648" y="2089"/>
                  </a:moveTo>
                  <a:cubicBezTo>
                    <a:pt x="3600" y="2089"/>
                    <a:pt x="3556" y="2123"/>
                    <a:pt x="3543" y="2170"/>
                  </a:cubicBezTo>
                  <a:cubicBezTo>
                    <a:pt x="3507" y="2318"/>
                    <a:pt x="3485" y="2464"/>
                    <a:pt x="3477" y="2607"/>
                  </a:cubicBezTo>
                  <a:cubicBezTo>
                    <a:pt x="3474" y="2664"/>
                    <a:pt x="3518" y="2716"/>
                    <a:pt x="3576" y="2716"/>
                  </a:cubicBezTo>
                  <a:lnTo>
                    <a:pt x="3583" y="2716"/>
                  </a:lnTo>
                  <a:cubicBezTo>
                    <a:pt x="3638" y="2716"/>
                    <a:pt x="3685" y="2672"/>
                    <a:pt x="3689" y="2617"/>
                  </a:cubicBezTo>
                  <a:cubicBezTo>
                    <a:pt x="3692" y="2489"/>
                    <a:pt x="3714" y="2358"/>
                    <a:pt x="3747" y="2220"/>
                  </a:cubicBezTo>
                  <a:cubicBezTo>
                    <a:pt x="3761" y="2165"/>
                    <a:pt x="3729" y="2108"/>
                    <a:pt x="3674" y="2093"/>
                  </a:cubicBezTo>
                  <a:cubicBezTo>
                    <a:pt x="3665" y="2091"/>
                    <a:pt x="3657" y="2089"/>
                    <a:pt x="3648" y="2089"/>
                  </a:cubicBezTo>
                  <a:close/>
                  <a:moveTo>
                    <a:pt x="3614" y="2925"/>
                  </a:moveTo>
                  <a:cubicBezTo>
                    <a:pt x="3607" y="2925"/>
                    <a:pt x="3601" y="2925"/>
                    <a:pt x="3595" y="2926"/>
                  </a:cubicBezTo>
                  <a:cubicBezTo>
                    <a:pt x="3536" y="2941"/>
                    <a:pt x="3499" y="2995"/>
                    <a:pt x="3511" y="3054"/>
                  </a:cubicBezTo>
                  <a:cubicBezTo>
                    <a:pt x="3540" y="3200"/>
                    <a:pt x="3591" y="3341"/>
                    <a:pt x="3664" y="3476"/>
                  </a:cubicBezTo>
                  <a:cubicBezTo>
                    <a:pt x="3682" y="3513"/>
                    <a:pt x="3718" y="3535"/>
                    <a:pt x="3754" y="3535"/>
                  </a:cubicBezTo>
                  <a:cubicBezTo>
                    <a:pt x="3773" y="3535"/>
                    <a:pt x="3788" y="3528"/>
                    <a:pt x="3805" y="3520"/>
                  </a:cubicBezTo>
                  <a:cubicBezTo>
                    <a:pt x="3857" y="3494"/>
                    <a:pt x="3875" y="3429"/>
                    <a:pt x="3849" y="3378"/>
                  </a:cubicBezTo>
                  <a:cubicBezTo>
                    <a:pt x="3788" y="3262"/>
                    <a:pt x="3744" y="3138"/>
                    <a:pt x="3718" y="3010"/>
                  </a:cubicBezTo>
                  <a:cubicBezTo>
                    <a:pt x="3709" y="2959"/>
                    <a:pt x="3662" y="2925"/>
                    <a:pt x="3614" y="2925"/>
                  </a:cubicBezTo>
                  <a:close/>
                  <a:moveTo>
                    <a:pt x="5773" y="3367"/>
                  </a:moveTo>
                  <a:cubicBezTo>
                    <a:pt x="5720" y="3367"/>
                    <a:pt x="5670" y="3409"/>
                    <a:pt x="5666" y="3466"/>
                  </a:cubicBezTo>
                  <a:cubicBezTo>
                    <a:pt x="5662" y="3524"/>
                    <a:pt x="5706" y="3575"/>
                    <a:pt x="5764" y="3578"/>
                  </a:cubicBezTo>
                  <a:cubicBezTo>
                    <a:pt x="5899" y="3590"/>
                    <a:pt x="5994" y="3669"/>
                    <a:pt x="6048" y="3735"/>
                  </a:cubicBezTo>
                  <a:cubicBezTo>
                    <a:pt x="6067" y="3760"/>
                    <a:pt x="6099" y="3775"/>
                    <a:pt x="6129" y="3775"/>
                  </a:cubicBezTo>
                  <a:cubicBezTo>
                    <a:pt x="6154" y="3775"/>
                    <a:pt x="6176" y="3768"/>
                    <a:pt x="6194" y="3753"/>
                  </a:cubicBezTo>
                  <a:cubicBezTo>
                    <a:pt x="6241" y="3716"/>
                    <a:pt x="6248" y="3647"/>
                    <a:pt x="6213" y="3604"/>
                  </a:cubicBezTo>
                  <a:cubicBezTo>
                    <a:pt x="6099" y="3462"/>
                    <a:pt x="5943" y="3378"/>
                    <a:pt x="5779" y="3367"/>
                  </a:cubicBezTo>
                  <a:cubicBezTo>
                    <a:pt x="5777" y="3367"/>
                    <a:pt x="5775" y="3367"/>
                    <a:pt x="5773" y="3367"/>
                  </a:cubicBezTo>
                  <a:close/>
                  <a:moveTo>
                    <a:pt x="5371" y="3487"/>
                  </a:moveTo>
                  <a:cubicBezTo>
                    <a:pt x="5352" y="3487"/>
                    <a:pt x="5333" y="3492"/>
                    <a:pt x="5317" y="3502"/>
                  </a:cubicBezTo>
                  <a:cubicBezTo>
                    <a:pt x="5211" y="3571"/>
                    <a:pt x="5105" y="3662"/>
                    <a:pt x="5003" y="3778"/>
                  </a:cubicBezTo>
                  <a:lnTo>
                    <a:pt x="4978" y="3804"/>
                  </a:lnTo>
                  <a:cubicBezTo>
                    <a:pt x="4941" y="3852"/>
                    <a:pt x="4949" y="3917"/>
                    <a:pt x="4993" y="3953"/>
                  </a:cubicBezTo>
                  <a:cubicBezTo>
                    <a:pt x="5011" y="3971"/>
                    <a:pt x="5036" y="3978"/>
                    <a:pt x="5062" y="3978"/>
                  </a:cubicBezTo>
                  <a:cubicBezTo>
                    <a:pt x="5091" y="3978"/>
                    <a:pt x="5120" y="3964"/>
                    <a:pt x="5142" y="3943"/>
                  </a:cubicBezTo>
                  <a:lnTo>
                    <a:pt x="5160" y="3921"/>
                  </a:lnTo>
                  <a:cubicBezTo>
                    <a:pt x="5251" y="3819"/>
                    <a:pt x="5342" y="3738"/>
                    <a:pt x="5430" y="3680"/>
                  </a:cubicBezTo>
                  <a:cubicBezTo>
                    <a:pt x="5480" y="3647"/>
                    <a:pt x="5495" y="3585"/>
                    <a:pt x="5462" y="3535"/>
                  </a:cubicBezTo>
                  <a:cubicBezTo>
                    <a:pt x="5441" y="3504"/>
                    <a:pt x="5406" y="3487"/>
                    <a:pt x="5371" y="3487"/>
                  </a:cubicBezTo>
                  <a:close/>
                  <a:moveTo>
                    <a:pt x="3993" y="3669"/>
                  </a:moveTo>
                  <a:cubicBezTo>
                    <a:pt x="3969" y="3669"/>
                    <a:pt x="3945" y="3677"/>
                    <a:pt x="3926" y="3694"/>
                  </a:cubicBezTo>
                  <a:cubicBezTo>
                    <a:pt x="3882" y="3731"/>
                    <a:pt x="3875" y="3800"/>
                    <a:pt x="3914" y="3844"/>
                  </a:cubicBezTo>
                  <a:cubicBezTo>
                    <a:pt x="4006" y="3950"/>
                    <a:pt x="4115" y="4052"/>
                    <a:pt x="4235" y="4146"/>
                  </a:cubicBezTo>
                  <a:cubicBezTo>
                    <a:pt x="4253" y="4161"/>
                    <a:pt x="4279" y="4168"/>
                    <a:pt x="4301" y="4168"/>
                  </a:cubicBezTo>
                  <a:cubicBezTo>
                    <a:pt x="4334" y="4168"/>
                    <a:pt x="4363" y="4153"/>
                    <a:pt x="4384" y="4128"/>
                  </a:cubicBezTo>
                  <a:cubicBezTo>
                    <a:pt x="4421" y="4081"/>
                    <a:pt x="4413" y="4015"/>
                    <a:pt x="4366" y="3978"/>
                  </a:cubicBezTo>
                  <a:cubicBezTo>
                    <a:pt x="4257" y="3891"/>
                    <a:pt x="4159" y="3800"/>
                    <a:pt x="4072" y="3706"/>
                  </a:cubicBezTo>
                  <a:cubicBezTo>
                    <a:pt x="4051" y="3682"/>
                    <a:pt x="4022" y="3669"/>
                    <a:pt x="3993" y="3669"/>
                  </a:cubicBezTo>
                  <a:close/>
                  <a:moveTo>
                    <a:pt x="6280" y="3949"/>
                  </a:moveTo>
                  <a:cubicBezTo>
                    <a:pt x="6278" y="3949"/>
                    <a:pt x="6276" y="3949"/>
                    <a:pt x="6274" y="3950"/>
                  </a:cubicBezTo>
                  <a:cubicBezTo>
                    <a:pt x="6216" y="3957"/>
                    <a:pt x="6172" y="4012"/>
                    <a:pt x="6179" y="4066"/>
                  </a:cubicBezTo>
                  <a:cubicBezTo>
                    <a:pt x="6183" y="4088"/>
                    <a:pt x="6183" y="4110"/>
                    <a:pt x="6183" y="4128"/>
                  </a:cubicBezTo>
                  <a:cubicBezTo>
                    <a:pt x="6183" y="4234"/>
                    <a:pt x="6157" y="4325"/>
                    <a:pt x="6107" y="4398"/>
                  </a:cubicBezTo>
                  <a:cubicBezTo>
                    <a:pt x="6074" y="4445"/>
                    <a:pt x="6085" y="4511"/>
                    <a:pt x="6132" y="4546"/>
                  </a:cubicBezTo>
                  <a:cubicBezTo>
                    <a:pt x="6150" y="4558"/>
                    <a:pt x="6172" y="4565"/>
                    <a:pt x="6194" y="4565"/>
                  </a:cubicBezTo>
                  <a:cubicBezTo>
                    <a:pt x="6227" y="4565"/>
                    <a:pt x="6260" y="4551"/>
                    <a:pt x="6278" y="4518"/>
                  </a:cubicBezTo>
                  <a:cubicBezTo>
                    <a:pt x="6354" y="4412"/>
                    <a:pt x="6394" y="4277"/>
                    <a:pt x="6394" y="4128"/>
                  </a:cubicBezTo>
                  <a:cubicBezTo>
                    <a:pt x="6394" y="4103"/>
                    <a:pt x="6394" y="4074"/>
                    <a:pt x="6391" y="4044"/>
                  </a:cubicBezTo>
                  <a:cubicBezTo>
                    <a:pt x="6383" y="3989"/>
                    <a:pt x="6333" y="3949"/>
                    <a:pt x="6280" y="3949"/>
                  </a:cubicBezTo>
                  <a:close/>
                  <a:moveTo>
                    <a:pt x="4858" y="4133"/>
                  </a:moveTo>
                  <a:cubicBezTo>
                    <a:pt x="4815" y="4133"/>
                    <a:pt x="4774" y="4158"/>
                    <a:pt x="4759" y="4201"/>
                  </a:cubicBezTo>
                  <a:cubicBezTo>
                    <a:pt x="4756" y="4212"/>
                    <a:pt x="4749" y="4223"/>
                    <a:pt x="4745" y="4234"/>
                  </a:cubicBezTo>
                  <a:cubicBezTo>
                    <a:pt x="4731" y="4223"/>
                    <a:pt x="4719" y="4215"/>
                    <a:pt x="4705" y="4208"/>
                  </a:cubicBezTo>
                  <a:cubicBezTo>
                    <a:pt x="4687" y="4198"/>
                    <a:pt x="4668" y="4194"/>
                    <a:pt x="4649" y="4194"/>
                  </a:cubicBezTo>
                  <a:cubicBezTo>
                    <a:pt x="4613" y="4194"/>
                    <a:pt x="4578" y="4211"/>
                    <a:pt x="4559" y="4245"/>
                  </a:cubicBezTo>
                  <a:cubicBezTo>
                    <a:pt x="4530" y="4296"/>
                    <a:pt x="4544" y="4361"/>
                    <a:pt x="4596" y="4390"/>
                  </a:cubicBezTo>
                  <a:cubicBezTo>
                    <a:pt x="4625" y="4405"/>
                    <a:pt x="4654" y="4423"/>
                    <a:pt x="4679" y="4437"/>
                  </a:cubicBezTo>
                  <a:cubicBezTo>
                    <a:pt x="4665" y="4496"/>
                    <a:pt x="4650" y="4558"/>
                    <a:pt x="4635" y="4620"/>
                  </a:cubicBezTo>
                  <a:cubicBezTo>
                    <a:pt x="4625" y="4678"/>
                    <a:pt x="4661" y="4733"/>
                    <a:pt x="4716" y="4747"/>
                  </a:cubicBezTo>
                  <a:cubicBezTo>
                    <a:pt x="4723" y="4747"/>
                    <a:pt x="4731" y="4751"/>
                    <a:pt x="4738" y="4751"/>
                  </a:cubicBezTo>
                  <a:cubicBezTo>
                    <a:pt x="4788" y="4751"/>
                    <a:pt x="4832" y="4714"/>
                    <a:pt x="4843" y="4667"/>
                  </a:cubicBezTo>
                  <a:cubicBezTo>
                    <a:pt x="4850" y="4623"/>
                    <a:pt x="4862" y="4580"/>
                    <a:pt x="4872" y="4539"/>
                  </a:cubicBezTo>
                  <a:cubicBezTo>
                    <a:pt x="4909" y="4558"/>
                    <a:pt x="4945" y="4576"/>
                    <a:pt x="4981" y="4590"/>
                  </a:cubicBezTo>
                  <a:cubicBezTo>
                    <a:pt x="4995" y="4597"/>
                    <a:pt x="5010" y="4600"/>
                    <a:pt x="5024" y="4600"/>
                  </a:cubicBezTo>
                  <a:cubicBezTo>
                    <a:pt x="5063" y="4600"/>
                    <a:pt x="5101" y="4576"/>
                    <a:pt x="5120" y="4539"/>
                  </a:cubicBezTo>
                  <a:cubicBezTo>
                    <a:pt x="5146" y="4485"/>
                    <a:pt x="5120" y="4423"/>
                    <a:pt x="5065" y="4398"/>
                  </a:cubicBezTo>
                  <a:cubicBezTo>
                    <a:pt x="5025" y="4380"/>
                    <a:pt x="4978" y="4358"/>
                    <a:pt x="4934" y="4336"/>
                  </a:cubicBezTo>
                  <a:cubicBezTo>
                    <a:pt x="4941" y="4314"/>
                    <a:pt x="4949" y="4296"/>
                    <a:pt x="4956" y="4277"/>
                  </a:cubicBezTo>
                  <a:cubicBezTo>
                    <a:pt x="4974" y="4223"/>
                    <a:pt x="4949" y="4161"/>
                    <a:pt x="4894" y="4139"/>
                  </a:cubicBezTo>
                  <a:cubicBezTo>
                    <a:pt x="4882" y="4135"/>
                    <a:pt x="4870" y="4133"/>
                    <a:pt x="4858" y="4133"/>
                  </a:cubicBezTo>
                  <a:close/>
                  <a:moveTo>
                    <a:pt x="5419" y="4529"/>
                  </a:moveTo>
                  <a:cubicBezTo>
                    <a:pt x="5373" y="4529"/>
                    <a:pt x="5329" y="4563"/>
                    <a:pt x="5317" y="4612"/>
                  </a:cubicBezTo>
                  <a:cubicBezTo>
                    <a:pt x="5305" y="4667"/>
                    <a:pt x="5339" y="4726"/>
                    <a:pt x="5396" y="4740"/>
                  </a:cubicBezTo>
                  <a:cubicBezTo>
                    <a:pt x="5509" y="4765"/>
                    <a:pt x="5615" y="4780"/>
                    <a:pt x="5714" y="4780"/>
                  </a:cubicBezTo>
                  <a:cubicBezTo>
                    <a:pt x="5764" y="4780"/>
                    <a:pt x="5811" y="4776"/>
                    <a:pt x="5855" y="4769"/>
                  </a:cubicBezTo>
                  <a:cubicBezTo>
                    <a:pt x="5914" y="4761"/>
                    <a:pt x="5950" y="4707"/>
                    <a:pt x="5943" y="4649"/>
                  </a:cubicBezTo>
                  <a:cubicBezTo>
                    <a:pt x="5933" y="4595"/>
                    <a:pt x="5889" y="4560"/>
                    <a:pt x="5837" y="4560"/>
                  </a:cubicBezTo>
                  <a:cubicBezTo>
                    <a:pt x="5832" y="4560"/>
                    <a:pt x="5828" y="4561"/>
                    <a:pt x="5823" y="4561"/>
                  </a:cubicBezTo>
                  <a:cubicBezTo>
                    <a:pt x="5789" y="4566"/>
                    <a:pt x="5754" y="4568"/>
                    <a:pt x="5716" y="4568"/>
                  </a:cubicBezTo>
                  <a:cubicBezTo>
                    <a:pt x="5635" y="4568"/>
                    <a:pt x="5543" y="4557"/>
                    <a:pt x="5444" y="4532"/>
                  </a:cubicBezTo>
                  <a:cubicBezTo>
                    <a:pt x="5435" y="4530"/>
                    <a:pt x="5427" y="4529"/>
                    <a:pt x="5419" y="4529"/>
                  </a:cubicBezTo>
                  <a:close/>
                  <a:moveTo>
                    <a:pt x="4670" y="4954"/>
                  </a:moveTo>
                  <a:cubicBezTo>
                    <a:pt x="4617" y="4954"/>
                    <a:pt x="4569" y="4992"/>
                    <a:pt x="4563" y="5045"/>
                  </a:cubicBezTo>
                  <a:cubicBezTo>
                    <a:pt x="4544" y="5180"/>
                    <a:pt x="4530" y="5322"/>
                    <a:pt x="4516" y="5472"/>
                  </a:cubicBezTo>
                  <a:cubicBezTo>
                    <a:pt x="4512" y="5530"/>
                    <a:pt x="4552" y="5581"/>
                    <a:pt x="4610" y="5585"/>
                  </a:cubicBezTo>
                  <a:lnTo>
                    <a:pt x="4621" y="5585"/>
                  </a:lnTo>
                  <a:cubicBezTo>
                    <a:pt x="4675" y="5585"/>
                    <a:pt x="4719" y="5544"/>
                    <a:pt x="4727" y="5490"/>
                  </a:cubicBezTo>
                  <a:cubicBezTo>
                    <a:pt x="4738" y="5344"/>
                    <a:pt x="4752" y="5206"/>
                    <a:pt x="4771" y="5075"/>
                  </a:cubicBezTo>
                  <a:cubicBezTo>
                    <a:pt x="4781" y="5017"/>
                    <a:pt x="4741" y="4962"/>
                    <a:pt x="4683" y="4955"/>
                  </a:cubicBezTo>
                  <a:cubicBezTo>
                    <a:pt x="4679" y="4954"/>
                    <a:pt x="4674" y="4954"/>
                    <a:pt x="4670" y="4954"/>
                  </a:cubicBezTo>
                  <a:close/>
                  <a:moveTo>
                    <a:pt x="4596" y="5796"/>
                  </a:moveTo>
                  <a:cubicBezTo>
                    <a:pt x="4541" y="5796"/>
                    <a:pt x="4487" y="5835"/>
                    <a:pt x="4482" y="5894"/>
                  </a:cubicBezTo>
                  <a:cubicBezTo>
                    <a:pt x="4472" y="6032"/>
                    <a:pt x="4465" y="6174"/>
                    <a:pt x="4457" y="6320"/>
                  </a:cubicBezTo>
                  <a:cubicBezTo>
                    <a:pt x="4454" y="6378"/>
                    <a:pt x="4497" y="6425"/>
                    <a:pt x="4556" y="6430"/>
                  </a:cubicBezTo>
                  <a:lnTo>
                    <a:pt x="4563" y="6430"/>
                  </a:lnTo>
                  <a:cubicBezTo>
                    <a:pt x="4618" y="6430"/>
                    <a:pt x="4665" y="6386"/>
                    <a:pt x="4668" y="6331"/>
                  </a:cubicBezTo>
                  <a:cubicBezTo>
                    <a:pt x="4675" y="6185"/>
                    <a:pt x="4683" y="6047"/>
                    <a:pt x="4694" y="5909"/>
                  </a:cubicBezTo>
                  <a:cubicBezTo>
                    <a:pt x="4697" y="5850"/>
                    <a:pt x="4654" y="5800"/>
                    <a:pt x="4596" y="5796"/>
                  </a:cubicBezTo>
                  <a:close/>
                  <a:moveTo>
                    <a:pt x="4538" y="6640"/>
                  </a:moveTo>
                  <a:cubicBezTo>
                    <a:pt x="4479" y="6640"/>
                    <a:pt x="4435" y="6686"/>
                    <a:pt x="4435" y="6742"/>
                  </a:cubicBezTo>
                  <a:cubicBezTo>
                    <a:pt x="4425" y="6880"/>
                    <a:pt x="4417" y="7023"/>
                    <a:pt x="4410" y="7161"/>
                  </a:cubicBezTo>
                  <a:cubicBezTo>
                    <a:pt x="4406" y="7219"/>
                    <a:pt x="4450" y="7270"/>
                    <a:pt x="4509" y="7274"/>
                  </a:cubicBezTo>
                  <a:lnTo>
                    <a:pt x="4516" y="7274"/>
                  </a:lnTo>
                  <a:cubicBezTo>
                    <a:pt x="4570" y="7274"/>
                    <a:pt x="4618" y="7230"/>
                    <a:pt x="4621" y="7176"/>
                  </a:cubicBezTo>
                  <a:cubicBezTo>
                    <a:pt x="4628" y="7033"/>
                    <a:pt x="4635" y="6892"/>
                    <a:pt x="4643" y="6753"/>
                  </a:cubicBezTo>
                  <a:cubicBezTo>
                    <a:pt x="4647" y="6695"/>
                    <a:pt x="4603" y="6644"/>
                    <a:pt x="4544" y="6640"/>
                  </a:cubicBezTo>
                  <a:cubicBezTo>
                    <a:pt x="4542" y="6640"/>
                    <a:pt x="4540" y="6640"/>
                    <a:pt x="4538" y="6640"/>
                  </a:cubicBezTo>
                  <a:close/>
                  <a:moveTo>
                    <a:pt x="4487" y="7485"/>
                  </a:moveTo>
                  <a:cubicBezTo>
                    <a:pt x="4431" y="7485"/>
                    <a:pt x="4384" y="7527"/>
                    <a:pt x="4381" y="7583"/>
                  </a:cubicBezTo>
                  <a:cubicBezTo>
                    <a:pt x="4370" y="7722"/>
                    <a:pt x="4356" y="7863"/>
                    <a:pt x="4344" y="8002"/>
                  </a:cubicBezTo>
                  <a:cubicBezTo>
                    <a:pt x="4337" y="8060"/>
                    <a:pt x="4377" y="8112"/>
                    <a:pt x="4435" y="8115"/>
                  </a:cubicBezTo>
                  <a:cubicBezTo>
                    <a:pt x="4439" y="8119"/>
                    <a:pt x="4443" y="8119"/>
                    <a:pt x="4447" y="8119"/>
                  </a:cubicBezTo>
                  <a:cubicBezTo>
                    <a:pt x="4501" y="8119"/>
                    <a:pt x="4548" y="8078"/>
                    <a:pt x="4552" y="8024"/>
                  </a:cubicBezTo>
                  <a:cubicBezTo>
                    <a:pt x="4566" y="7882"/>
                    <a:pt x="4581" y="7740"/>
                    <a:pt x="4592" y="7598"/>
                  </a:cubicBezTo>
                  <a:cubicBezTo>
                    <a:pt x="4596" y="7539"/>
                    <a:pt x="4552" y="7489"/>
                    <a:pt x="4494" y="7485"/>
                  </a:cubicBezTo>
                  <a:cubicBezTo>
                    <a:pt x="4492" y="7485"/>
                    <a:pt x="4489" y="7485"/>
                    <a:pt x="4487" y="7485"/>
                  </a:cubicBezTo>
                  <a:close/>
                  <a:moveTo>
                    <a:pt x="4400" y="8325"/>
                  </a:moveTo>
                  <a:cubicBezTo>
                    <a:pt x="4348" y="8325"/>
                    <a:pt x="4300" y="8363"/>
                    <a:pt x="4294" y="8417"/>
                  </a:cubicBezTo>
                  <a:cubicBezTo>
                    <a:pt x="4275" y="8556"/>
                    <a:pt x="4253" y="8694"/>
                    <a:pt x="4228" y="8828"/>
                  </a:cubicBezTo>
                  <a:cubicBezTo>
                    <a:pt x="4217" y="8887"/>
                    <a:pt x="4253" y="8942"/>
                    <a:pt x="4312" y="8952"/>
                  </a:cubicBezTo>
                  <a:lnTo>
                    <a:pt x="4329" y="8952"/>
                  </a:lnTo>
                  <a:cubicBezTo>
                    <a:pt x="4381" y="8952"/>
                    <a:pt x="4425" y="8920"/>
                    <a:pt x="4435" y="8868"/>
                  </a:cubicBezTo>
                  <a:cubicBezTo>
                    <a:pt x="4461" y="8730"/>
                    <a:pt x="4482" y="8588"/>
                    <a:pt x="4501" y="8446"/>
                  </a:cubicBezTo>
                  <a:cubicBezTo>
                    <a:pt x="4509" y="8388"/>
                    <a:pt x="4468" y="8334"/>
                    <a:pt x="4413" y="8326"/>
                  </a:cubicBezTo>
                  <a:cubicBezTo>
                    <a:pt x="4409" y="8325"/>
                    <a:pt x="4405" y="8325"/>
                    <a:pt x="4400" y="8325"/>
                  </a:cubicBezTo>
                  <a:close/>
                  <a:moveTo>
                    <a:pt x="4237" y="9157"/>
                  </a:moveTo>
                  <a:cubicBezTo>
                    <a:pt x="4192" y="9157"/>
                    <a:pt x="4149" y="9187"/>
                    <a:pt x="4137" y="9236"/>
                  </a:cubicBezTo>
                  <a:cubicBezTo>
                    <a:pt x="4100" y="9374"/>
                    <a:pt x="4060" y="9510"/>
                    <a:pt x="4017" y="9629"/>
                  </a:cubicBezTo>
                  <a:cubicBezTo>
                    <a:pt x="3998" y="9685"/>
                    <a:pt x="4028" y="9746"/>
                    <a:pt x="4082" y="9764"/>
                  </a:cubicBezTo>
                  <a:cubicBezTo>
                    <a:pt x="4094" y="9768"/>
                    <a:pt x="4104" y="9772"/>
                    <a:pt x="4119" y="9772"/>
                  </a:cubicBezTo>
                  <a:cubicBezTo>
                    <a:pt x="4163" y="9772"/>
                    <a:pt x="4203" y="9742"/>
                    <a:pt x="4217" y="9699"/>
                  </a:cubicBezTo>
                  <a:cubicBezTo>
                    <a:pt x="4260" y="9571"/>
                    <a:pt x="4304" y="9433"/>
                    <a:pt x="4341" y="9287"/>
                  </a:cubicBezTo>
                  <a:cubicBezTo>
                    <a:pt x="4356" y="9229"/>
                    <a:pt x="4322" y="9174"/>
                    <a:pt x="4264" y="9160"/>
                  </a:cubicBezTo>
                  <a:cubicBezTo>
                    <a:pt x="4255" y="9158"/>
                    <a:pt x="4246" y="9157"/>
                    <a:pt x="4237" y="9157"/>
                  </a:cubicBezTo>
                  <a:close/>
                  <a:moveTo>
                    <a:pt x="3954" y="9949"/>
                  </a:moveTo>
                  <a:cubicBezTo>
                    <a:pt x="3916" y="9949"/>
                    <a:pt x="3878" y="9970"/>
                    <a:pt x="3860" y="10008"/>
                  </a:cubicBezTo>
                  <a:cubicBezTo>
                    <a:pt x="3798" y="10135"/>
                    <a:pt x="3729" y="10253"/>
                    <a:pt x="3657" y="10354"/>
                  </a:cubicBezTo>
                  <a:cubicBezTo>
                    <a:pt x="3620" y="10401"/>
                    <a:pt x="3630" y="10467"/>
                    <a:pt x="3678" y="10500"/>
                  </a:cubicBezTo>
                  <a:cubicBezTo>
                    <a:pt x="3696" y="10515"/>
                    <a:pt x="3718" y="10522"/>
                    <a:pt x="3740" y="10522"/>
                  </a:cubicBezTo>
                  <a:cubicBezTo>
                    <a:pt x="3773" y="10522"/>
                    <a:pt x="3805" y="10507"/>
                    <a:pt x="3827" y="10478"/>
                  </a:cubicBezTo>
                  <a:cubicBezTo>
                    <a:pt x="3907" y="10365"/>
                    <a:pt x="3984" y="10238"/>
                    <a:pt x="4050" y="10100"/>
                  </a:cubicBezTo>
                  <a:cubicBezTo>
                    <a:pt x="4075" y="10048"/>
                    <a:pt x="4053" y="9986"/>
                    <a:pt x="4002" y="9961"/>
                  </a:cubicBezTo>
                  <a:cubicBezTo>
                    <a:pt x="3987" y="9953"/>
                    <a:pt x="3970" y="9949"/>
                    <a:pt x="3954" y="9949"/>
                  </a:cubicBezTo>
                  <a:close/>
                  <a:moveTo>
                    <a:pt x="124" y="10601"/>
                  </a:moveTo>
                  <a:cubicBezTo>
                    <a:pt x="82" y="10601"/>
                    <a:pt x="42" y="10626"/>
                    <a:pt x="26" y="10668"/>
                  </a:cubicBezTo>
                  <a:cubicBezTo>
                    <a:pt x="1" y="10718"/>
                    <a:pt x="26" y="10780"/>
                    <a:pt x="81" y="10806"/>
                  </a:cubicBezTo>
                  <a:cubicBezTo>
                    <a:pt x="132" y="10828"/>
                    <a:pt x="183" y="10846"/>
                    <a:pt x="234" y="10868"/>
                  </a:cubicBezTo>
                  <a:cubicBezTo>
                    <a:pt x="249" y="10875"/>
                    <a:pt x="263" y="10875"/>
                    <a:pt x="274" y="10875"/>
                  </a:cubicBezTo>
                  <a:cubicBezTo>
                    <a:pt x="318" y="10875"/>
                    <a:pt x="354" y="10849"/>
                    <a:pt x="372" y="10809"/>
                  </a:cubicBezTo>
                  <a:cubicBezTo>
                    <a:pt x="394" y="10755"/>
                    <a:pt x="368" y="10693"/>
                    <a:pt x="314" y="10671"/>
                  </a:cubicBezTo>
                  <a:cubicBezTo>
                    <a:pt x="263" y="10653"/>
                    <a:pt x="215" y="10631"/>
                    <a:pt x="165" y="10609"/>
                  </a:cubicBezTo>
                  <a:cubicBezTo>
                    <a:pt x="151" y="10604"/>
                    <a:pt x="138" y="10601"/>
                    <a:pt x="124" y="10601"/>
                  </a:cubicBezTo>
                  <a:close/>
                  <a:moveTo>
                    <a:pt x="3463" y="10625"/>
                  </a:moveTo>
                  <a:cubicBezTo>
                    <a:pt x="3437" y="10625"/>
                    <a:pt x="3411" y="10634"/>
                    <a:pt x="3390" y="10653"/>
                  </a:cubicBezTo>
                  <a:cubicBezTo>
                    <a:pt x="3296" y="10740"/>
                    <a:pt x="3186" y="10816"/>
                    <a:pt x="3074" y="10878"/>
                  </a:cubicBezTo>
                  <a:cubicBezTo>
                    <a:pt x="3023" y="10908"/>
                    <a:pt x="3001" y="10973"/>
                    <a:pt x="3030" y="11024"/>
                  </a:cubicBezTo>
                  <a:cubicBezTo>
                    <a:pt x="3048" y="11056"/>
                    <a:pt x="3084" y="11078"/>
                    <a:pt x="3124" y="11078"/>
                  </a:cubicBezTo>
                  <a:cubicBezTo>
                    <a:pt x="3139" y="11078"/>
                    <a:pt x="3158" y="11075"/>
                    <a:pt x="3172" y="11064"/>
                  </a:cubicBezTo>
                  <a:cubicBezTo>
                    <a:pt x="3303" y="10995"/>
                    <a:pt x="3423" y="10908"/>
                    <a:pt x="3536" y="10809"/>
                  </a:cubicBezTo>
                  <a:cubicBezTo>
                    <a:pt x="3576" y="10769"/>
                    <a:pt x="3580" y="10703"/>
                    <a:pt x="3540" y="10660"/>
                  </a:cubicBezTo>
                  <a:cubicBezTo>
                    <a:pt x="3520" y="10637"/>
                    <a:pt x="3492" y="10625"/>
                    <a:pt x="3463" y="10625"/>
                  </a:cubicBezTo>
                  <a:close/>
                  <a:moveTo>
                    <a:pt x="667" y="10815"/>
                  </a:moveTo>
                  <a:cubicBezTo>
                    <a:pt x="624" y="10815"/>
                    <a:pt x="583" y="10840"/>
                    <a:pt x="569" y="10886"/>
                  </a:cubicBezTo>
                  <a:cubicBezTo>
                    <a:pt x="550" y="10940"/>
                    <a:pt x="580" y="10999"/>
                    <a:pt x="634" y="11017"/>
                  </a:cubicBezTo>
                  <a:cubicBezTo>
                    <a:pt x="776" y="11068"/>
                    <a:pt x="915" y="11108"/>
                    <a:pt x="1046" y="11144"/>
                  </a:cubicBezTo>
                  <a:cubicBezTo>
                    <a:pt x="1053" y="11148"/>
                    <a:pt x="1064" y="11148"/>
                    <a:pt x="1071" y="11148"/>
                  </a:cubicBezTo>
                  <a:cubicBezTo>
                    <a:pt x="1118" y="11148"/>
                    <a:pt x="1162" y="11118"/>
                    <a:pt x="1173" y="11071"/>
                  </a:cubicBezTo>
                  <a:cubicBezTo>
                    <a:pt x="1192" y="11017"/>
                    <a:pt x="1155" y="10959"/>
                    <a:pt x="1101" y="10940"/>
                  </a:cubicBezTo>
                  <a:cubicBezTo>
                    <a:pt x="973" y="10908"/>
                    <a:pt x="842" y="10868"/>
                    <a:pt x="703" y="10821"/>
                  </a:cubicBezTo>
                  <a:cubicBezTo>
                    <a:pt x="691" y="10817"/>
                    <a:pt x="679" y="10815"/>
                    <a:pt x="667" y="10815"/>
                  </a:cubicBezTo>
                  <a:close/>
                  <a:moveTo>
                    <a:pt x="1484" y="11033"/>
                  </a:moveTo>
                  <a:cubicBezTo>
                    <a:pt x="1434" y="11033"/>
                    <a:pt x="1390" y="11067"/>
                    <a:pt x="1380" y="11118"/>
                  </a:cubicBezTo>
                  <a:cubicBezTo>
                    <a:pt x="1370" y="11177"/>
                    <a:pt x="1407" y="11231"/>
                    <a:pt x="1464" y="11243"/>
                  </a:cubicBezTo>
                  <a:cubicBezTo>
                    <a:pt x="1614" y="11271"/>
                    <a:pt x="1756" y="11290"/>
                    <a:pt x="1894" y="11301"/>
                  </a:cubicBezTo>
                  <a:lnTo>
                    <a:pt x="1901" y="11301"/>
                  </a:lnTo>
                  <a:cubicBezTo>
                    <a:pt x="1956" y="11301"/>
                    <a:pt x="2003" y="11257"/>
                    <a:pt x="2007" y="11202"/>
                  </a:cubicBezTo>
                  <a:cubicBezTo>
                    <a:pt x="2010" y="11144"/>
                    <a:pt x="1967" y="11093"/>
                    <a:pt x="1909" y="11090"/>
                  </a:cubicBezTo>
                  <a:cubicBezTo>
                    <a:pt x="1781" y="11078"/>
                    <a:pt x="1642" y="11061"/>
                    <a:pt x="1504" y="11035"/>
                  </a:cubicBezTo>
                  <a:cubicBezTo>
                    <a:pt x="1498" y="11033"/>
                    <a:pt x="1491" y="11033"/>
                    <a:pt x="1484" y="11033"/>
                  </a:cubicBezTo>
                  <a:close/>
                  <a:moveTo>
                    <a:pt x="2734" y="11021"/>
                  </a:moveTo>
                  <a:cubicBezTo>
                    <a:pt x="2725" y="11021"/>
                    <a:pt x="2715" y="11022"/>
                    <a:pt x="2706" y="11024"/>
                  </a:cubicBezTo>
                  <a:cubicBezTo>
                    <a:pt x="2586" y="11056"/>
                    <a:pt x="2451" y="11083"/>
                    <a:pt x="2316" y="11090"/>
                  </a:cubicBezTo>
                  <a:cubicBezTo>
                    <a:pt x="2258" y="11093"/>
                    <a:pt x="2215" y="11144"/>
                    <a:pt x="2218" y="11202"/>
                  </a:cubicBezTo>
                  <a:cubicBezTo>
                    <a:pt x="2222" y="11261"/>
                    <a:pt x="2269" y="11301"/>
                    <a:pt x="2324" y="11301"/>
                  </a:cubicBezTo>
                  <a:lnTo>
                    <a:pt x="2331" y="11301"/>
                  </a:lnTo>
                  <a:cubicBezTo>
                    <a:pt x="2480" y="11290"/>
                    <a:pt x="2625" y="11264"/>
                    <a:pt x="2764" y="11228"/>
                  </a:cubicBezTo>
                  <a:cubicBezTo>
                    <a:pt x="2819" y="11214"/>
                    <a:pt x="2852" y="11155"/>
                    <a:pt x="2837" y="11100"/>
                  </a:cubicBezTo>
                  <a:cubicBezTo>
                    <a:pt x="2824" y="11052"/>
                    <a:pt x="2782" y="11021"/>
                    <a:pt x="2734" y="110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30"/>
          <p:cNvSpPr/>
          <p:nvPr/>
        </p:nvSpPr>
        <p:spPr>
          <a:xfrm>
            <a:off x="2314480" y="31882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2973251" y="61546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30"/>
          <p:cNvGrpSpPr/>
          <p:nvPr/>
        </p:nvGrpSpPr>
        <p:grpSpPr>
          <a:xfrm>
            <a:off x="7924282" y="539500"/>
            <a:ext cx="506493" cy="490186"/>
            <a:chOff x="62800" y="2118400"/>
            <a:chExt cx="224400" cy="217175"/>
          </a:xfrm>
        </p:grpSpPr>
        <p:sp>
          <p:nvSpPr>
            <p:cNvPr id="340" name="Google Shape;340;p30"/>
            <p:cNvSpPr/>
            <p:nvPr/>
          </p:nvSpPr>
          <p:spPr>
            <a:xfrm>
              <a:off x="97400" y="2158475"/>
              <a:ext cx="164425" cy="123950"/>
            </a:xfrm>
            <a:custGeom>
              <a:avLst/>
              <a:gdLst/>
              <a:ahLst/>
              <a:cxnLst/>
              <a:rect l="l" t="t" r="r" b="b"/>
              <a:pathLst>
                <a:path w="6577" h="4958" extrusionOk="0">
                  <a:moveTo>
                    <a:pt x="4645" y="1"/>
                  </a:moveTo>
                  <a:cubicBezTo>
                    <a:pt x="3533" y="1"/>
                    <a:pt x="3125" y="1597"/>
                    <a:pt x="3125" y="1597"/>
                  </a:cubicBezTo>
                  <a:cubicBezTo>
                    <a:pt x="2799" y="999"/>
                    <a:pt x="2157" y="585"/>
                    <a:pt x="1568" y="585"/>
                  </a:cubicBezTo>
                  <a:cubicBezTo>
                    <a:pt x="1042" y="585"/>
                    <a:pt x="558" y="915"/>
                    <a:pt x="379" y="1739"/>
                  </a:cubicBezTo>
                  <a:cubicBezTo>
                    <a:pt x="1" y="3491"/>
                    <a:pt x="3645" y="4958"/>
                    <a:pt x="3645" y="4958"/>
                  </a:cubicBezTo>
                  <a:cubicBezTo>
                    <a:pt x="4213" y="4910"/>
                    <a:pt x="6576" y="607"/>
                    <a:pt x="5108" y="86"/>
                  </a:cubicBezTo>
                  <a:cubicBezTo>
                    <a:pt x="4942" y="27"/>
                    <a:pt x="4788" y="1"/>
                    <a:pt x="4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62800" y="2118400"/>
              <a:ext cx="224400" cy="217175"/>
            </a:xfrm>
            <a:custGeom>
              <a:avLst/>
              <a:gdLst/>
              <a:ahLst/>
              <a:cxnLst/>
              <a:rect l="l" t="t" r="r" b="b"/>
              <a:pathLst>
                <a:path w="8976" h="8687" extrusionOk="0">
                  <a:moveTo>
                    <a:pt x="4640" y="211"/>
                  </a:moveTo>
                  <a:cubicBezTo>
                    <a:pt x="5798" y="211"/>
                    <a:pt x="6748" y="560"/>
                    <a:pt x="7461" y="1249"/>
                  </a:cubicBezTo>
                  <a:cubicBezTo>
                    <a:pt x="8459" y="2210"/>
                    <a:pt x="8750" y="3586"/>
                    <a:pt x="8258" y="5025"/>
                  </a:cubicBezTo>
                  <a:cubicBezTo>
                    <a:pt x="7650" y="6812"/>
                    <a:pt x="6030" y="8148"/>
                    <a:pt x="4225" y="8349"/>
                  </a:cubicBezTo>
                  <a:cubicBezTo>
                    <a:pt x="3445" y="8436"/>
                    <a:pt x="2910" y="8476"/>
                    <a:pt x="2593" y="8476"/>
                  </a:cubicBezTo>
                  <a:cubicBezTo>
                    <a:pt x="2404" y="8476"/>
                    <a:pt x="2316" y="8461"/>
                    <a:pt x="2276" y="8451"/>
                  </a:cubicBezTo>
                  <a:cubicBezTo>
                    <a:pt x="2324" y="8392"/>
                    <a:pt x="2451" y="8290"/>
                    <a:pt x="2546" y="8214"/>
                  </a:cubicBezTo>
                  <a:cubicBezTo>
                    <a:pt x="2757" y="8046"/>
                    <a:pt x="3023" y="7839"/>
                    <a:pt x="3143" y="7606"/>
                  </a:cubicBezTo>
                  <a:cubicBezTo>
                    <a:pt x="3190" y="7518"/>
                    <a:pt x="3198" y="7438"/>
                    <a:pt x="3168" y="7369"/>
                  </a:cubicBezTo>
                  <a:cubicBezTo>
                    <a:pt x="3103" y="7238"/>
                    <a:pt x="2928" y="7201"/>
                    <a:pt x="2659" y="7144"/>
                  </a:cubicBezTo>
                  <a:cubicBezTo>
                    <a:pt x="2128" y="7038"/>
                    <a:pt x="1239" y="6856"/>
                    <a:pt x="744" y="5756"/>
                  </a:cubicBezTo>
                  <a:cubicBezTo>
                    <a:pt x="219" y="4588"/>
                    <a:pt x="223" y="3178"/>
                    <a:pt x="758" y="2079"/>
                  </a:cubicBezTo>
                  <a:cubicBezTo>
                    <a:pt x="1140" y="1296"/>
                    <a:pt x="1745" y="772"/>
                    <a:pt x="2481" y="590"/>
                  </a:cubicBezTo>
                  <a:cubicBezTo>
                    <a:pt x="2491" y="586"/>
                    <a:pt x="3464" y="211"/>
                    <a:pt x="4640" y="211"/>
                  </a:cubicBezTo>
                  <a:close/>
                  <a:moveTo>
                    <a:pt x="4640" y="0"/>
                  </a:moveTo>
                  <a:cubicBezTo>
                    <a:pt x="3424" y="0"/>
                    <a:pt x="2444" y="378"/>
                    <a:pt x="2419" y="390"/>
                  </a:cubicBezTo>
                  <a:cubicBezTo>
                    <a:pt x="1636" y="578"/>
                    <a:pt x="980" y="1146"/>
                    <a:pt x="569" y="1988"/>
                  </a:cubicBezTo>
                  <a:cubicBezTo>
                    <a:pt x="9" y="3138"/>
                    <a:pt x="1" y="4616"/>
                    <a:pt x="550" y="5843"/>
                  </a:cubicBezTo>
                  <a:cubicBezTo>
                    <a:pt x="1090" y="7038"/>
                    <a:pt x="2044" y="7234"/>
                    <a:pt x="2615" y="7351"/>
                  </a:cubicBezTo>
                  <a:cubicBezTo>
                    <a:pt x="2757" y="7380"/>
                    <a:pt x="2953" y="7420"/>
                    <a:pt x="2975" y="7460"/>
                  </a:cubicBezTo>
                  <a:cubicBezTo>
                    <a:pt x="2975" y="7460"/>
                    <a:pt x="2975" y="7471"/>
                    <a:pt x="2958" y="7507"/>
                  </a:cubicBezTo>
                  <a:cubicBezTo>
                    <a:pt x="2856" y="7700"/>
                    <a:pt x="2612" y="7893"/>
                    <a:pt x="2415" y="8050"/>
                  </a:cubicBezTo>
                  <a:cubicBezTo>
                    <a:pt x="2167" y="8246"/>
                    <a:pt x="2004" y="8374"/>
                    <a:pt x="2058" y="8527"/>
                  </a:cubicBezTo>
                  <a:cubicBezTo>
                    <a:pt x="2098" y="8643"/>
                    <a:pt x="2244" y="8687"/>
                    <a:pt x="2593" y="8687"/>
                  </a:cubicBezTo>
                  <a:cubicBezTo>
                    <a:pt x="2925" y="8687"/>
                    <a:pt x="3449" y="8647"/>
                    <a:pt x="4247" y="8560"/>
                  </a:cubicBezTo>
                  <a:cubicBezTo>
                    <a:pt x="6132" y="8349"/>
                    <a:pt x="7825" y="6957"/>
                    <a:pt x="8459" y="5094"/>
                  </a:cubicBezTo>
                  <a:cubicBezTo>
                    <a:pt x="8976" y="3571"/>
                    <a:pt x="8666" y="2116"/>
                    <a:pt x="7607" y="1096"/>
                  </a:cubicBezTo>
                  <a:cubicBezTo>
                    <a:pt x="6853" y="368"/>
                    <a:pt x="5855" y="0"/>
                    <a:pt x="4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30"/>
          <p:cNvSpPr/>
          <p:nvPr/>
        </p:nvSpPr>
        <p:spPr>
          <a:xfrm>
            <a:off x="3049451" y="440641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5019580" y="395012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8128814" y="164416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615801" y="1741387"/>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942880" y="311917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a:off x="7747718" y="2661978"/>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5"/>
        <p:cNvGrpSpPr/>
        <p:nvPr/>
      </p:nvGrpSpPr>
      <p:grpSpPr>
        <a:xfrm>
          <a:off x="0" y="0"/>
          <a:ext cx="0" cy="0"/>
          <a:chOff x="0" y="0"/>
          <a:chExt cx="0" cy="0"/>
        </a:xfrm>
      </p:grpSpPr>
      <p:sp>
        <p:nvSpPr>
          <p:cNvPr id="96" name="Google Shape;96;p14"/>
          <p:cNvSpPr/>
          <p:nvPr/>
        </p:nvSpPr>
        <p:spPr>
          <a:xfrm>
            <a:off x="5191030" y="4673353"/>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txBox="1">
            <a:spLocks noGrp="1"/>
          </p:cNvSpPr>
          <p:nvPr>
            <p:ph type="title"/>
          </p:nvPr>
        </p:nvSpPr>
        <p:spPr>
          <a:xfrm>
            <a:off x="2096725" y="1316713"/>
            <a:ext cx="4950900" cy="1569600"/>
          </a:xfrm>
          <a:prstGeom prst="rect">
            <a:avLst/>
          </a:prstGeom>
        </p:spPr>
        <p:txBody>
          <a:bodyPr spcFirstLastPara="1" wrap="square" lIns="0" tIns="0" rIns="0" bIns="0" anchor="ctr" anchorCtr="0">
            <a:noAutofit/>
          </a:bodyPr>
          <a:lstStyle>
            <a:lvl1pPr lvl="0" algn="ctr">
              <a:spcBef>
                <a:spcPts val="0"/>
              </a:spcBef>
              <a:spcAft>
                <a:spcPts val="0"/>
              </a:spcAft>
              <a:buSzPts val="3500"/>
              <a:buNone/>
              <a:defRPr sz="2500">
                <a:latin typeface="#9Slide07 HLT Fall For You" panose="02000506000000020003" pitchFamily="2" charset="0"/>
                <a:ea typeface="#9Slide07 HLT Fall For You" panose="02000506000000020003" pitchFamily="2" charset="0"/>
                <a:cs typeface="Niramit"/>
                <a:sym typeface="Niramit"/>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98" name="Google Shape;98;p14"/>
          <p:cNvSpPr txBox="1">
            <a:spLocks noGrp="1"/>
          </p:cNvSpPr>
          <p:nvPr>
            <p:ph type="subTitle" idx="1"/>
          </p:nvPr>
        </p:nvSpPr>
        <p:spPr>
          <a:xfrm>
            <a:off x="3048250" y="3160200"/>
            <a:ext cx="3047700" cy="6666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2000"/>
              <a:buNone/>
              <a:defRPr sz="2500">
                <a:latin typeface="#9Slide07 HLT Fall For You" panose="02000506000000020003" pitchFamily="2" charset="0"/>
                <a:ea typeface="#9Slide07 HLT Fall For You" panose="02000506000000020003" pitchFamily="2" charset="0"/>
                <a:cs typeface="#9Slide07 HLT Fall For You" panose="02000506000000020003" pitchFamily="2" charset="0"/>
                <a:sym typeface="Pacifico"/>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387787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5649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500"/>
              <a:buFont typeface="Pacifico"/>
              <a:buNone/>
              <a:defRPr sz="3500">
                <a:solidFill>
                  <a:schemeClr val="dk1"/>
                </a:solidFill>
                <a:latin typeface="Pacifico"/>
                <a:ea typeface="Pacifico"/>
                <a:cs typeface="Pacifico"/>
                <a:sym typeface="Pacifico"/>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713225" y="1237559"/>
            <a:ext cx="7717800" cy="3371100"/>
          </a:xfrm>
          <a:prstGeom prst="rect">
            <a:avLst/>
          </a:prstGeom>
          <a:noFill/>
          <a:ln>
            <a:noFill/>
          </a:ln>
        </p:spPr>
        <p:txBody>
          <a:bodyPr spcFirstLastPara="1" wrap="square" lIns="0" tIns="0" rIns="0" bIns="0" anchor="t" anchorCtr="0">
            <a:noAutofit/>
          </a:bodyPr>
          <a:lstStyle>
            <a:lvl1pPr marL="457200" lvl="0" indent="-317500">
              <a:lnSpc>
                <a:spcPct val="115000"/>
              </a:lnSpc>
              <a:spcBef>
                <a:spcPts val="0"/>
              </a:spcBef>
              <a:spcAft>
                <a:spcPts val="0"/>
              </a:spcAft>
              <a:buClr>
                <a:schemeClr val="dk1"/>
              </a:buClr>
              <a:buSzPts val="1400"/>
              <a:buFont typeface="Niramit"/>
              <a:buChar char="●"/>
              <a:defRPr>
                <a:solidFill>
                  <a:schemeClr val="dk1"/>
                </a:solidFill>
                <a:latin typeface="Niramit"/>
                <a:ea typeface="Niramit"/>
                <a:cs typeface="Niramit"/>
                <a:sym typeface="Niramit"/>
              </a:defRPr>
            </a:lvl1pPr>
            <a:lvl2pPr marL="914400" lvl="1" indent="-317500">
              <a:lnSpc>
                <a:spcPct val="115000"/>
              </a:lnSpc>
              <a:spcBef>
                <a:spcPts val="0"/>
              </a:spcBef>
              <a:spcAft>
                <a:spcPts val="0"/>
              </a:spcAft>
              <a:buClr>
                <a:schemeClr val="dk1"/>
              </a:buClr>
              <a:buSzPts val="1400"/>
              <a:buFont typeface="Niramit"/>
              <a:buChar char="○"/>
              <a:defRPr>
                <a:solidFill>
                  <a:schemeClr val="dk1"/>
                </a:solidFill>
                <a:latin typeface="Niramit"/>
                <a:ea typeface="Niramit"/>
                <a:cs typeface="Niramit"/>
                <a:sym typeface="Niramit"/>
              </a:defRPr>
            </a:lvl2pPr>
            <a:lvl3pPr marL="1371600" lvl="2" indent="-317500">
              <a:lnSpc>
                <a:spcPct val="115000"/>
              </a:lnSpc>
              <a:spcBef>
                <a:spcPts val="0"/>
              </a:spcBef>
              <a:spcAft>
                <a:spcPts val="0"/>
              </a:spcAft>
              <a:buClr>
                <a:schemeClr val="dk1"/>
              </a:buClr>
              <a:buSzPts val="1400"/>
              <a:buFont typeface="Niramit"/>
              <a:buChar char="■"/>
              <a:defRPr>
                <a:solidFill>
                  <a:schemeClr val="dk1"/>
                </a:solidFill>
                <a:latin typeface="Niramit"/>
                <a:ea typeface="Niramit"/>
                <a:cs typeface="Niramit"/>
                <a:sym typeface="Niramit"/>
              </a:defRPr>
            </a:lvl3pPr>
            <a:lvl4pPr marL="1828800" lvl="3" indent="-317500">
              <a:lnSpc>
                <a:spcPct val="115000"/>
              </a:lnSpc>
              <a:spcBef>
                <a:spcPts val="0"/>
              </a:spcBef>
              <a:spcAft>
                <a:spcPts val="0"/>
              </a:spcAft>
              <a:buClr>
                <a:schemeClr val="dk1"/>
              </a:buClr>
              <a:buSzPts val="1400"/>
              <a:buFont typeface="Niramit"/>
              <a:buChar char="●"/>
              <a:defRPr>
                <a:solidFill>
                  <a:schemeClr val="dk1"/>
                </a:solidFill>
                <a:latin typeface="Niramit"/>
                <a:ea typeface="Niramit"/>
                <a:cs typeface="Niramit"/>
                <a:sym typeface="Niramit"/>
              </a:defRPr>
            </a:lvl4pPr>
            <a:lvl5pPr marL="2286000" lvl="4" indent="-317500">
              <a:lnSpc>
                <a:spcPct val="115000"/>
              </a:lnSpc>
              <a:spcBef>
                <a:spcPts val="0"/>
              </a:spcBef>
              <a:spcAft>
                <a:spcPts val="0"/>
              </a:spcAft>
              <a:buClr>
                <a:schemeClr val="dk1"/>
              </a:buClr>
              <a:buSzPts val="1400"/>
              <a:buFont typeface="Niramit"/>
              <a:buChar char="○"/>
              <a:defRPr>
                <a:solidFill>
                  <a:schemeClr val="dk1"/>
                </a:solidFill>
                <a:latin typeface="Niramit"/>
                <a:ea typeface="Niramit"/>
                <a:cs typeface="Niramit"/>
                <a:sym typeface="Niramit"/>
              </a:defRPr>
            </a:lvl5pPr>
            <a:lvl6pPr marL="2743200" lvl="5" indent="-317500">
              <a:lnSpc>
                <a:spcPct val="115000"/>
              </a:lnSpc>
              <a:spcBef>
                <a:spcPts val="0"/>
              </a:spcBef>
              <a:spcAft>
                <a:spcPts val="0"/>
              </a:spcAft>
              <a:buClr>
                <a:schemeClr val="dk1"/>
              </a:buClr>
              <a:buSzPts val="1400"/>
              <a:buFont typeface="Niramit"/>
              <a:buChar char="■"/>
              <a:defRPr>
                <a:solidFill>
                  <a:schemeClr val="dk1"/>
                </a:solidFill>
                <a:latin typeface="Niramit"/>
                <a:ea typeface="Niramit"/>
                <a:cs typeface="Niramit"/>
                <a:sym typeface="Niramit"/>
              </a:defRPr>
            </a:lvl6pPr>
            <a:lvl7pPr marL="3200400" lvl="6" indent="-317500">
              <a:lnSpc>
                <a:spcPct val="115000"/>
              </a:lnSpc>
              <a:spcBef>
                <a:spcPts val="0"/>
              </a:spcBef>
              <a:spcAft>
                <a:spcPts val="0"/>
              </a:spcAft>
              <a:buClr>
                <a:schemeClr val="dk1"/>
              </a:buClr>
              <a:buSzPts val="1400"/>
              <a:buFont typeface="Niramit"/>
              <a:buChar char="●"/>
              <a:defRPr>
                <a:solidFill>
                  <a:schemeClr val="dk1"/>
                </a:solidFill>
                <a:latin typeface="Niramit"/>
                <a:ea typeface="Niramit"/>
                <a:cs typeface="Niramit"/>
                <a:sym typeface="Niramit"/>
              </a:defRPr>
            </a:lvl7pPr>
            <a:lvl8pPr marL="3657600" lvl="7" indent="-317500">
              <a:lnSpc>
                <a:spcPct val="115000"/>
              </a:lnSpc>
              <a:spcBef>
                <a:spcPts val="0"/>
              </a:spcBef>
              <a:spcAft>
                <a:spcPts val="0"/>
              </a:spcAft>
              <a:buClr>
                <a:schemeClr val="dk1"/>
              </a:buClr>
              <a:buSzPts val="1400"/>
              <a:buFont typeface="Niramit"/>
              <a:buChar char="○"/>
              <a:defRPr>
                <a:solidFill>
                  <a:schemeClr val="dk1"/>
                </a:solidFill>
                <a:latin typeface="Niramit"/>
                <a:ea typeface="Niramit"/>
                <a:cs typeface="Niramit"/>
                <a:sym typeface="Niramit"/>
              </a:defRPr>
            </a:lvl8pPr>
            <a:lvl9pPr marL="4114800" lvl="8" indent="-317500">
              <a:lnSpc>
                <a:spcPct val="115000"/>
              </a:lnSpc>
              <a:spcBef>
                <a:spcPts val="0"/>
              </a:spcBef>
              <a:spcAft>
                <a:spcPts val="0"/>
              </a:spcAft>
              <a:buClr>
                <a:schemeClr val="dk1"/>
              </a:buClr>
              <a:buSzPts val="1400"/>
              <a:buFont typeface="Niramit"/>
              <a:buChar char="■"/>
              <a:defRPr>
                <a:solidFill>
                  <a:schemeClr val="dk1"/>
                </a:solidFill>
                <a:latin typeface="Niramit"/>
                <a:ea typeface="Niramit"/>
                <a:cs typeface="Niramit"/>
                <a:sym typeface="Nirami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9" r:id="rId3"/>
    <p:sldLayoutId id="2147483662" r:id="rId4"/>
    <p:sldLayoutId id="2147483663" r:id="rId5"/>
    <p:sldLayoutId id="2147483666" r:id="rId6"/>
    <p:sldLayoutId id="2147483675" r:id="rId7"/>
    <p:sldLayoutId id="2147483676"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9Slide07 HLT Fall For You" panose="02000506000000020003" pitchFamily="2" charset="0"/>
          <a:ea typeface="#9Slide07 HLT Fall For You" panose="02000506000000020003"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9Slide07 HLT Fall For You" panose="02000506000000020003" pitchFamily="2" charset="0"/>
          <a:ea typeface="#9Slide07 HLT Fall For You" panose="02000506000000020003"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nets | Physics Quiz - Quizizz">
            <a:extLst>
              <a:ext uri="{FF2B5EF4-FFF2-40B4-BE49-F238E27FC236}">
                <a16:creationId xmlns:a16="http://schemas.microsoft.com/office/drawing/2014/main" id="{F4FB7D95-FECF-46FA-B502-80BE99A2F9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978" y="831293"/>
            <a:ext cx="2007585" cy="14240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BE32F61-3127-4EB7-9285-A65B3AFA871E}"/>
              </a:ext>
            </a:extLst>
          </p:cNvPr>
          <p:cNvGrpSpPr/>
          <p:nvPr/>
        </p:nvGrpSpPr>
        <p:grpSpPr>
          <a:xfrm>
            <a:off x="4813017" y="765152"/>
            <a:ext cx="2583163" cy="1709351"/>
            <a:chOff x="4294298" y="924631"/>
            <a:chExt cx="2833511" cy="1875013"/>
          </a:xfrm>
        </p:grpSpPr>
        <p:pic>
          <p:nvPicPr>
            <p:cNvPr id="1028" name="Picture 4" descr="Discovery GIF - Find on GIFER">
              <a:extLst>
                <a:ext uri="{FF2B5EF4-FFF2-40B4-BE49-F238E27FC236}">
                  <a16:creationId xmlns:a16="http://schemas.microsoft.com/office/drawing/2014/main" id="{E029129C-0DE0-4BF9-8ECD-4C42521367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99846" y="1017587"/>
              <a:ext cx="2569918" cy="17030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F194AFE-15EC-465F-BD99-67DC1ABF33D9}"/>
                </a:ext>
              </a:extLst>
            </p:cNvPr>
            <p:cNvSpPr/>
            <p:nvPr/>
          </p:nvSpPr>
          <p:spPr>
            <a:xfrm>
              <a:off x="4294298" y="2549172"/>
              <a:ext cx="2833511" cy="250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FDF817-C421-47AC-B9B8-5B176AB2F71D}"/>
                </a:ext>
              </a:extLst>
            </p:cNvPr>
            <p:cNvSpPr/>
            <p:nvPr/>
          </p:nvSpPr>
          <p:spPr>
            <a:xfrm rot="5400000">
              <a:off x="3691716" y="1612448"/>
              <a:ext cx="1647121" cy="27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2113D-192E-45BC-B667-F3E669315E8E}"/>
                </a:ext>
              </a:extLst>
            </p:cNvPr>
            <p:cNvSpPr/>
            <p:nvPr/>
          </p:nvSpPr>
          <p:spPr>
            <a:xfrm rot="5400000">
              <a:off x="6089483" y="1626382"/>
              <a:ext cx="1647121" cy="27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AAA05D40-D63B-4DCE-AC93-A0A07FEA927B}"/>
              </a:ext>
            </a:extLst>
          </p:cNvPr>
          <p:cNvPicPr>
            <a:picLocks noChangeAspect="1"/>
          </p:cNvPicPr>
          <p:nvPr/>
        </p:nvPicPr>
        <p:blipFill>
          <a:blip r:embed="rId5"/>
          <a:stretch>
            <a:fillRect/>
          </a:stretch>
        </p:blipFill>
        <p:spPr>
          <a:xfrm>
            <a:off x="2133978" y="2571749"/>
            <a:ext cx="2007585" cy="1424085"/>
          </a:xfrm>
          <a:prstGeom prst="rect">
            <a:avLst/>
          </a:prstGeom>
        </p:spPr>
      </p:pic>
      <p:grpSp>
        <p:nvGrpSpPr>
          <p:cNvPr id="13" name="Google Shape;13994;p77">
            <a:extLst>
              <a:ext uri="{FF2B5EF4-FFF2-40B4-BE49-F238E27FC236}">
                <a16:creationId xmlns:a16="http://schemas.microsoft.com/office/drawing/2014/main" id="{AD5324B5-18DB-4303-9E88-AA71E3C258F1}"/>
              </a:ext>
            </a:extLst>
          </p:cNvPr>
          <p:cNvGrpSpPr/>
          <p:nvPr/>
        </p:nvGrpSpPr>
        <p:grpSpPr>
          <a:xfrm>
            <a:off x="320335" y="218195"/>
            <a:ext cx="637389" cy="631700"/>
            <a:chOff x="4890346" y="3382537"/>
            <a:chExt cx="370306" cy="367001"/>
          </a:xfrm>
        </p:grpSpPr>
        <p:sp>
          <p:nvSpPr>
            <p:cNvPr id="14" name="Google Shape;13995;p77">
              <a:extLst>
                <a:ext uri="{FF2B5EF4-FFF2-40B4-BE49-F238E27FC236}">
                  <a16:creationId xmlns:a16="http://schemas.microsoft.com/office/drawing/2014/main" id="{40E1566F-D576-4E7C-BCA9-30B0222BD38D}"/>
                </a:ext>
              </a:extLst>
            </p:cNvPr>
            <p:cNvSpPr/>
            <p:nvPr/>
          </p:nvSpPr>
          <p:spPr>
            <a:xfrm>
              <a:off x="4961160" y="3451568"/>
              <a:ext cx="229333" cy="229202"/>
            </a:xfrm>
            <a:custGeom>
              <a:avLst/>
              <a:gdLst/>
              <a:ahLst/>
              <a:cxnLst/>
              <a:rect l="l" t="t" r="r" b="b"/>
              <a:pathLst>
                <a:path w="8744" h="8739" extrusionOk="0">
                  <a:moveTo>
                    <a:pt x="4374" y="0"/>
                  </a:moveTo>
                  <a:cubicBezTo>
                    <a:pt x="1959" y="0"/>
                    <a:pt x="0" y="1959"/>
                    <a:pt x="0" y="4370"/>
                  </a:cubicBezTo>
                  <a:cubicBezTo>
                    <a:pt x="0" y="6785"/>
                    <a:pt x="1959" y="8739"/>
                    <a:pt x="4374" y="8739"/>
                  </a:cubicBezTo>
                  <a:cubicBezTo>
                    <a:pt x="6785" y="8739"/>
                    <a:pt x="8743" y="6785"/>
                    <a:pt x="8743" y="4370"/>
                  </a:cubicBezTo>
                  <a:cubicBezTo>
                    <a:pt x="8743" y="1959"/>
                    <a:pt x="6785" y="0"/>
                    <a:pt x="4374" y="0"/>
                  </a:cubicBezTo>
                  <a:close/>
                </a:path>
              </a:pathLst>
            </a:custGeom>
            <a:solidFill>
              <a:srgbClr val="FFF8CD">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15" name="Google Shape;13996;p77">
              <a:extLst>
                <a:ext uri="{FF2B5EF4-FFF2-40B4-BE49-F238E27FC236}">
                  <a16:creationId xmlns:a16="http://schemas.microsoft.com/office/drawing/2014/main" id="{DC5038DE-DD15-4EE1-BFCE-B6C0FE32CA54}"/>
                </a:ext>
              </a:extLst>
            </p:cNvPr>
            <p:cNvSpPr/>
            <p:nvPr/>
          </p:nvSpPr>
          <p:spPr>
            <a:xfrm>
              <a:off x="5007084" y="3531824"/>
              <a:ext cx="137458" cy="137589"/>
            </a:xfrm>
            <a:custGeom>
              <a:avLst/>
              <a:gdLst/>
              <a:ahLst/>
              <a:cxnLst/>
              <a:rect l="l" t="t" r="r" b="b"/>
              <a:pathLst>
                <a:path w="5241" h="5246" extrusionOk="0">
                  <a:moveTo>
                    <a:pt x="2623" y="1"/>
                  </a:moveTo>
                  <a:cubicBezTo>
                    <a:pt x="1175" y="1"/>
                    <a:pt x="1" y="1175"/>
                    <a:pt x="1" y="2623"/>
                  </a:cubicBezTo>
                  <a:cubicBezTo>
                    <a:pt x="1" y="4071"/>
                    <a:pt x="1175" y="5246"/>
                    <a:pt x="2623" y="5246"/>
                  </a:cubicBezTo>
                  <a:cubicBezTo>
                    <a:pt x="4067" y="5246"/>
                    <a:pt x="5241" y="4071"/>
                    <a:pt x="5241" y="2623"/>
                  </a:cubicBezTo>
                  <a:cubicBezTo>
                    <a:pt x="5241" y="1175"/>
                    <a:pt x="4067" y="1"/>
                    <a:pt x="2623" y="1"/>
                  </a:cubicBezTo>
                  <a:close/>
                </a:path>
              </a:pathLst>
            </a:custGeom>
            <a:solidFill>
              <a:srgbClr val="FFF8CD">
                <a:lumMod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16" name="Google Shape;13997;p77">
              <a:extLst>
                <a:ext uri="{FF2B5EF4-FFF2-40B4-BE49-F238E27FC236}">
                  <a16:creationId xmlns:a16="http://schemas.microsoft.com/office/drawing/2014/main" id="{0D109FBA-B7E8-4A74-BC20-3248C31A27AA}"/>
                </a:ext>
              </a:extLst>
            </p:cNvPr>
            <p:cNvSpPr/>
            <p:nvPr/>
          </p:nvSpPr>
          <p:spPr>
            <a:xfrm>
              <a:off x="5041416" y="3611975"/>
              <a:ext cx="68690" cy="108923"/>
            </a:xfrm>
            <a:custGeom>
              <a:avLst/>
              <a:gdLst/>
              <a:ahLst/>
              <a:cxnLst/>
              <a:rect l="l" t="t" r="r" b="b"/>
              <a:pathLst>
                <a:path w="2619" h="4153" extrusionOk="0">
                  <a:moveTo>
                    <a:pt x="872" y="0"/>
                  </a:moveTo>
                  <a:lnTo>
                    <a:pt x="872" y="424"/>
                  </a:lnTo>
                  <a:cubicBezTo>
                    <a:pt x="872" y="505"/>
                    <a:pt x="828" y="578"/>
                    <a:pt x="756" y="616"/>
                  </a:cubicBezTo>
                  <a:lnTo>
                    <a:pt x="232" y="890"/>
                  </a:lnTo>
                  <a:cubicBezTo>
                    <a:pt x="87" y="963"/>
                    <a:pt x="1" y="1112"/>
                    <a:pt x="1" y="1275"/>
                  </a:cubicBezTo>
                  <a:lnTo>
                    <a:pt x="1" y="2772"/>
                  </a:lnTo>
                  <a:cubicBezTo>
                    <a:pt x="1" y="3243"/>
                    <a:pt x="140" y="3710"/>
                    <a:pt x="405" y="4105"/>
                  </a:cubicBezTo>
                  <a:lnTo>
                    <a:pt x="434" y="4153"/>
                  </a:lnTo>
                  <a:lnTo>
                    <a:pt x="2185" y="4153"/>
                  </a:lnTo>
                  <a:lnTo>
                    <a:pt x="2219" y="4105"/>
                  </a:lnTo>
                  <a:cubicBezTo>
                    <a:pt x="2479" y="3710"/>
                    <a:pt x="2618" y="3243"/>
                    <a:pt x="2618" y="2772"/>
                  </a:cubicBezTo>
                  <a:lnTo>
                    <a:pt x="2618" y="1275"/>
                  </a:lnTo>
                  <a:cubicBezTo>
                    <a:pt x="2618" y="1116"/>
                    <a:pt x="2532" y="967"/>
                    <a:pt x="2387" y="890"/>
                  </a:cubicBezTo>
                  <a:lnTo>
                    <a:pt x="1863" y="616"/>
                  </a:lnTo>
                  <a:cubicBezTo>
                    <a:pt x="1791" y="578"/>
                    <a:pt x="1747" y="505"/>
                    <a:pt x="1747" y="424"/>
                  </a:cubicBezTo>
                  <a:lnTo>
                    <a:pt x="1747" y="0"/>
                  </a:lnTo>
                  <a:close/>
                </a:path>
              </a:pathLst>
            </a:custGeom>
            <a:solidFill>
              <a:srgbClr val="B0C1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17" name="Google Shape;13998;p77">
              <a:extLst>
                <a:ext uri="{FF2B5EF4-FFF2-40B4-BE49-F238E27FC236}">
                  <a16:creationId xmlns:a16="http://schemas.microsoft.com/office/drawing/2014/main" id="{5E42287A-9F29-4136-AFAE-11E4BB83EAEB}"/>
                </a:ext>
              </a:extLst>
            </p:cNvPr>
            <p:cNvSpPr/>
            <p:nvPr/>
          </p:nvSpPr>
          <p:spPr>
            <a:xfrm>
              <a:off x="5041416" y="3631515"/>
              <a:ext cx="68821" cy="89383"/>
            </a:xfrm>
            <a:custGeom>
              <a:avLst/>
              <a:gdLst/>
              <a:ahLst/>
              <a:cxnLst/>
              <a:rect l="l" t="t" r="r" b="b"/>
              <a:pathLst>
                <a:path w="2624" h="3408" extrusionOk="0">
                  <a:moveTo>
                    <a:pt x="511" y="1"/>
                  </a:moveTo>
                  <a:lnTo>
                    <a:pt x="237" y="145"/>
                  </a:lnTo>
                  <a:cubicBezTo>
                    <a:pt x="92" y="218"/>
                    <a:pt x="1" y="367"/>
                    <a:pt x="1" y="530"/>
                  </a:cubicBezTo>
                  <a:lnTo>
                    <a:pt x="1" y="2027"/>
                  </a:lnTo>
                  <a:cubicBezTo>
                    <a:pt x="1" y="2498"/>
                    <a:pt x="140" y="2965"/>
                    <a:pt x="405" y="3360"/>
                  </a:cubicBezTo>
                  <a:lnTo>
                    <a:pt x="439" y="3408"/>
                  </a:lnTo>
                  <a:lnTo>
                    <a:pt x="2185" y="3408"/>
                  </a:lnTo>
                  <a:lnTo>
                    <a:pt x="2219" y="3360"/>
                  </a:lnTo>
                  <a:cubicBezTo>
                    <a:pt x="2479" y="2965"/>
                    <a:pt x="2618" y="2498"/>
                    <a:pt x="2623" y="2027"/>
                  </a:cubicBezTo>
                  <a:lnTo>
                    <a:pt x="2623" y="530"/>
                  </a:lnTo>
                  <a:cubicBezTo>
                    <a:pt x="2623" y="367"/>
                    <a:pt x="2532" y="218"/>
                    <a:pt x="2387" y="145"/>
                  </a:cubicBezTo>
                  <a:lnTo>
                    <a:pt x="2108" y="1"/>
                  </a:lnTo>
                  <a:cubicBezTo>
                    <a:pt x="1894" y="234"/>
                    <a:pt x="1602" y="351"/>
                    <a:pt x="1310" y="351"/>
                  </a:cubicBezTo>
                  <a:cubicBezTo>
                    <a:pt x="1017" y="351"/>
                    <a:pt x="725" y="234"/>
                    <a:pt x="511" y="1"/>
                  </a:cubicBezTo>
                  <a:close/>
                </a:path>
              </a:pathLst>
            </a:custGeom>
            <a:solidFill>
              <a:srgbClr val="F49432">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18" name="Google Shape;13999;p77">
              <a:extLst>
                <a:ext uri="{FF2B5EF4-FFF2-40B4-BE49-F238E27FC236}">
                  <a16:creationId xmlns:a16="http://schemas.microsoft.com/office/drawing/2014/main" id="{96FBB4DE-96F0-4816-A92F-F81130AE6AE7}"/>
                </a:ext>
              </a:extLst>
            </p:cNvPr>
            <p:cNvSpPr/>
            <p:nvPr/>
          </p:nvSpPr>
          <p:spPr>
            <a:xfrm>
              <a:off x="5052904" y="3566156"/>
              <a:ext cx="45846" cy="51642"/>
            </a:xfrm>
            <a:custGeom>
              <a:avLst/>
              <a:gdLst/>
              <a:ahLst/>
              <a:cxnLst/>
              <a:rect l="l" t="t" r="r" b="b"/>
              <a:pathLst>
                <a:path w="1748" h="1969" extrusionOk="0">
                  <a:moveTo>
                    <a:pt x="655" y="1"/>
                  </a:moveTo>
                  <a:cubicBezTo>
                    <a:pt x="294" y="1"/>
                    <a:pt x="1" y="294"/>
                    <a:pt x="1" y="660"/>
                  </a:cubicBezTo>
                  <a:lnTo>
                    <a:pt x="1" y="1093"/>
                  </a:lnTo>
                  <a:cubicBezTo>
                    <a:pt x="1" y="1579"/>
                    <a:pt x="390" y="1969"/>
                    <a:pt x="876" y="1969"/>
                  </a:cubicBezTo>
                  <a:cubicBezTo>
                    <a:pt x="1358" y="1969"/>
                    <a:pt x="1747" y="1579"/>
                    <a:pt x="1747" y="1093"/>
                  </a:cubicBezTo>
                  <a:lnTo>
                    <a:pt x="1747" y="660"/>
                  </a:lnTo>
                  <a:cubicBezTo>
                    <a:pt x="1747" y="294"/>
                    <a:pt x="1454" y="1"/>
                    <a:pt x="1093" y="1"/>
                  </a:cubicBezTo>
                  <a:close/>
                </a:path>
              </a:pathLst>
            </a:custGeom>
            <a:solidFill>
              <a:srgbClr val="9BD3D4">
                <a:lumMod val="20000"/>
                <a:lumOff val="8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19" name="Google Shape;14000;p77">
              <a:extLst>
                <a:ext uri="{FF2B5EF4-FFF2-40B4-BE49-F238E27FC236}">
                  <a16:creationId xmlns:a16="http://schemas.microsoft.com/office/drawing/2014/main" id="{5DCCDA1B-7583-4922-8CFB-48FBBB78D621}"/>
                </a:ext>
              </a:extLst>
            </p:cNvPr>
            <p:cNvSpPr/>
            <p:nvPr/>
          </p:nvSpPr>
          <p:spPr>
            <a:xfrm>
              <a:off x="5052799" y="3566156"/>
              <a:ext cx="31683" cy="51668"/>
            </a:xfrm>
            <a:custGeom>
              <a:avLst/>
              <a:gdLst/>
              <a:ahLst/>
              <a:cxnLst/>
              <a:rect l="l" t="t" r="r" b="b"/>
              <a:pathLst>
                <a:path w="1208" h="1970" extrusionOk="0">
                  <a:moveTo>
                    <a:pt x="659" y="1"/>
                  </a:moveTo>
                  <a:cubicBezTo>
                    <a:pt x="298" y="1"/>
                    <a:pt x="5" y="294"/>
                    <a:pt x="5" y="660"/>
                  </a:cubicBezTo>
                  <a:lnTo>
                    <a:pt x="5" y="1093"/>
                  </a:lnTo>
                  <a:cubicBezTo>
                    <a:pt x="1" y="1596"/>
                    <a:pt x="415" y="1970"/>
                    <a:pt x="879" y="1970"/>
                  </a:cubicBezTo>
                  <a:cubicBezTo>
                    <a:pt x="987" y="1970"/>
                    <a:pt x="1098" y="1950"/>
                    <a:pt x="1208" y="1906"/>
                  </a:cubicBezTo>
                  <a:cubicBezTo>
                    <a:pt x="876" y="1771"/>
                    <a:pt x="659" y="1449"/>
                    <a:pt x="659" y="1093"/>
                  </a:cubicBezTo>
                  <a:lnTo>
                    <a:pt x="659" y="655"/>
                  </a:lnTo>
                  <a:cubicBezTo>
                    <a:pt x="659" y="337"/>
                    <a:pt x="890" y="63"/>
                    <a:pt x="1208" y="15"/>
                  </a:cubicBezTo>
                  <a:cubicBezTo>
                    <a:pt x="1169" y="5"/>
                    <a:pt x="1135" y="1"/>
                    <a:pt x="1097" y="1"/>
                  </a:cubicBezTo>
                  <a:close/>
                </a:path>
              </a:pathLst>
            </a:custGeom>
            <a:solidFill>
              <a:srgbClr val="F49432">
                <a:lumMod val="20000"/>
                <a:lumOff val="8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0" name="Google Shape;14001;p77">
              <a:extLst>
                <a:ext uri="{FF2B5EF4-FFF2-40B4-BE49-F238E27FC236}">
                  <a16:creationId xmlns:a16="http://schemas.microsoft.com/office/drawing/2014/main" id="{396D12C8-0134-4C58-B701-98DC9F74E11F}"/>
                </a:ext>
              </a:extLst>
            </p:cNvPr>
            <p:cNvSpPr/>
            <p:nvPr/>
          </p:nvSpPr>
          <p:spPr>
            <a:xfrm>
              <a:off x="5052904" y="3720872"/>
              <a:ext cx="45846" cy="23002"/>
            </a:xfrm>
            <a:custGeom>
              <a:avLst/>
              <a:gdLst/>
              <a:ahLst/>
              <a:cxnLst/>
              <a:rect l="l" t="t" r="r" b="b"/>
              <a:pathLst>
                <a:path w="1748" h="877" extrusionOk="0">
                  <a:moveTo>
                    <a:pt x="1" y="1"/>
                  </a:moveTo>
                  <a:lnTo>
                    <a:pt x="1" y="660"/>
                  </a:lnTo>
                  <a:cubicBezTo>
                    <a:pt x="1" y="780"/>
                    <a:pt x="97" y="876"/>
                    <a:pt x="217" y="876"/>
                  </a:cubicBezTo>
                  <a:lnTo>
                    <a:pt x="1531" y="876"/>
                  </a:lnTo>
                  <a:cubicBezTo>
                    <a:pt x="1651" y="876"/>
                    <a:pt x="1747" y="780"/>
                    <a:pt x="1747" y="660"/>
                  </a:cubicBezTo>
                  <a:lnTo>
                    <a:pt x="1747" y="1"/>
                  </a:lnTo>
                  <a:close/>
                </a:path>
              </a:pathLst>
            </a:custGeom>
            <a:solidFill>
              <a:srgbClr val="FFF8CD">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1" name="Google Shape;14002;p77">
              <a:extLst>
                <a:ext uri="{FF2B5EF4-FFF2-40B4-BE49-F238E27FC236}">
                  <a16:creationId xmlns:a16="http://schemas.microsoft.com/office/drawing/2014/main" id="{FD8DEC86-ACE4-4BE6-8822-6B43FCA61402}"/>
                </a:ext>
              </a:extLst>
            </p:cNvPr>
            <p:cNvSpPr/>
            <p:nvPr/>
          </p:nvSpPr>
          <p:spPr>
            <a:xfrm>
              <a:off x="5052904" y="3566156"/>
              <a:ext cx="45846" cy="23002"/>
            </a:xfrm>
            <a:custGeom>
              <a:avLst/>
              <a:gdLst/>
              <a:ahLst/>
              <a:cxnLst/>
              <a:rect l="l" t="t" r="r" b="b"/>
              <a:pathLst>
                <a:path w="1748" h="877" extrusionOk="0">
                  <a:moveTo>
                    <a:pt x="655" y="1"/>
                  </a:moveTo>
                  <a:cubicBezTo>
                    <a:pt x="294" y="1"/>
                    <a:pt x="1" y="294"/>
                    <a:pt x="1" y="660"/>
                  </a:cubicBezTo>
                  <a:cubicBezTo>
                    <a:pt x="1" y="660"/>
                    <a:pt x="655" y="876"/>
                    <a:pt x="1747" y="876"/>
                  </a:cubicBezTo>
                  <a:lnTo>
                    <a:pt x="1747" y="660"/>
                  </a:lnTo>
                  <a:cubicBezTo>
                    <a:pt x="1747" y="294"/>
                    <a:pt x="1454" y="1"/>
                    <a:pt x="1093" y="1"/>
                  </a:cubicBezTo>
                  <a:close/>
                </a:path>
              </a:pathLst>
            </a:custGeom>
            <a:solidFill>
              <a:srgbClr val="FFF8CD">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2" name="Google Shape;14003;p77">
              <a:extLst>
                <a:ext uri="{FF2B5EF4-FFF2-40B4-BE49-F238E27FC236}">
                  <a16:creationId xmlns:a16="http://schemas.microsoft.com/office/drawing/2014/main" id="{8D110A86-4CFD-46DD-A89D-5ACF8B1821D0}"/>
                </a:ext>
              </a:extLst>
            </p:cNvPr>
            <p:cNvSpPr/>
            <p:nvPr/>
          </p:nvSpPr>
          <p:spPr>
            <a:xfrm>
              <a:off x="5052904" y="3566156"/>
              <a:ext cx="31578" cy="20982"/>
            </a:xfrm>
            <a:custGeom>
              <a:avLst/>
              <a:gdLst/>
              <a:ahLst/>
              <a:cxnLst/>
              <a:rect l="l" t="t" r="r" b="b"/>
              <a:pathLst>
                <a:path w="1204" h="800" extrusionOk="0">
                  <a:moveTo>
                    <a:pt x="655" y="1"/>
                  </a:moveTo>
                  <a:cubicBezTo>
                    <a:pt x="294" y="1"/>
                    <a:pt x="1" y="294"/>
                    <a:pt x="1" y="660"/>
                  </a:cubicBezTo>
                  <a:cubicBezTo>
                    <a:pt x="212" y="722"/>
                    <a:pt x="434" y="770"/>
                    <a:pt x="655" y="799"/>
                  </a:cubicBezTo>
                  <a:lnTo>
                    <a:pt x="655" y="660"/>
                  </a:lnTo>
                  <a:cubicBezTo>
                    <a:pt x="655" y="337"/>
                    <a:pt x="886" y="68"/>
                    <a:pt x="1204" y="15"/>
                  </a:cubicBezTo>
                  <a:cubicBezTo>
                    <a:pt x="1165" y="5"/>
                    <a:pt x="1131" y="1"/>
                    <a:pt x="1093" y="1"/>
                  </a:cubicBezTo>
                  <a:close/>
                </a:path>
              </a:pathLst>
            </a:custGeom>
            <a:solidFill>
              <a:srgbClr val="FFF8CD">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3" name="Google Shape;14004;p77">
              <a:extLst>
                <a:ext uri="{FF2B5EF4-FFF2-40B4-BE49-F238E27FC236}">
                  <a16:creationId xmlns:a16="http://schemas.microsoft.com/office/drawing/2014/main" id="{221D0E59-1E1B-4CB6-8CD0-9E00A0590771}"/>
                </a:ext>
              </a:extLst>
            </p:cNvPr>
            <p:cNvSpPr/>
            <p:nvPr/>
          </p:nvSpPr>
          <p:spPr>
            <a:xfrm>
              <a:off x="5041416" y="3639724"/>
              <a:ext cx="17205" cy="81174"/>
            </a:xfrm>
            <a:custGeom>
              <a:avLst/>
              <a:gdLst/>
              <a:ahLst/>
              <a:cxnLst/>
              <a:rect l="l" t="t" r="r" b="b"/>
              <a:pathLst>
                <a:path w="656" h="3095" extrusionOk="0">
                  <a:moveTo>
                    <a:pt x="58" y="1"/>
                  </a:moveTo>
                  <a:cubicBezTo>
                    <a:pt x="20" y="68"/>
                    <a:pt x="1" y="140"/>
                    <a:pt x="1" y="217"/>
                  </a:cubicBezTo>
                  <a:lnTo>
                    <a:pt x="1" y="1714"/>
                  </a:lnTo>
                  <a:cubicBezTo>
                    <a:pt x="1" y="2185"/>
                    <a:pt x="140" y="2652"/>
                    <a:pt x="405" y="3047"/>
                  </a:cubicBezTo>
                  <a:lnTo>
                    <a:pt x="439" y="3095"/>
                  </a:lnTo>
                  <a:lnTo>
                    <a:pt x="655" y="3095"/>
                  </a:lnTo>
                  <a:lnTo>
                    <a:pt x="655" y="684"/>
                  </a:lnTo>
                  <a:cubicBezTo>
                    <a:pt x="655" y="554"/>
                    <a:pt x="597" y="424"/>
                    <a:pt x="492" y="342"/>
                  </a:cubicBezTo>
                  <a:lnTo>
                    <a:pt x="58" y="1"/>
                  </a:lnTo>
                  <a:close/>
                </a:path>
              </a:pathLst>
            </a:custGeom>
            <a:solidFill>
              <a:srgbClr val="FFF8CD">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4" name="Google Shape;14005;p77">
              <a:extLst>
                <a:ext uri="{FF2B5EF4-FFF2-40B4-BE49-F238E27FC236}">
                  <a16:creationId xmlns:a16="http://schemas.microsoft.com/office/drawing/2014/main" id="{A9A9A617-C3CF-4397-8330-AB603B6328A8}"/>
                </a:ext>
              </a:extLst>
            </p:cNvPr>
            <p:cNvSpPr/>
            <p:nvPr/>
          </p:nvSpPr>
          <p:spPr>
            <a:xfrm>
              <a:off x="5093032" y="3639724"/>
              <a:ext cx="17205" cy="81174"/>
            </a:xfrm>
            <a:custGeom>
              <a:avLst/>
              <a:gdLst/>
              <a:ahLst/>
              <a:cxnLst/>
              <a:rect l="l" t="t" r="r" b="b"/>
              <a:pathLst>
                <a:path w="656" h="3095" extrusionOk="0">
                  <a:moveTo>
                    <a:pt x="593" y="1"/>
                  </a:moveTo>
                  <a:lnTo>
                    <a:pt x="164" y="342"/>
                  </a:lnTo>
                  <a:cubicBezTo>
                    <a:pt x="58" y="424"/>
                    <a:pt x="1" y="554"/>
                    <a:pt x="1" y="684"/>
                  </a:cubicBezTo>
                  <a:lnTo>
                    <a:pt x="1" y="3095"/>
                  </a:lnTo>
                  <a:lnTo>
                    <a:pt x="217" y="3095"/>
                  </a:lnTo>
                  <a:lnTo>
                    <a:pt x="251" y="3047"/>
                  </a:lnTo>
                  <a:cubicBezTo>
                    <a:pt x="516" y="2652"/>
                    <a:pt x="655" y="2185"/>
                    <a:pt x="655" y="1714"/>
                  </a:cubicBezTo>
                  <a:lnTo>
                    <a:pt x="655" y="217"/>
                  </a:lnTo>
                  <a:cubicBezTo>
                    <a:pt x="655" y="140"/>
                    <a:pt x="631" y="68"/>
                    <a:pt x="593" y="1"/>
                  </a:cubicBezTo>
                  <a:close/>
                </a:path>
              </a:pathLst>
            </a:custGeom>
            <a:solidFill>
              <a:srgbClr val="FFF8CD">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5" name="Google Shape;14006;p77">
              <a:extLst>
                <a:ext uri="{FF2B5EF4-FFF2-40B4-BE49-F238E27FC236}">
                  <a16:creationId xmlns:a16="http://schemas.microsoft.com/office/drawing/2014/main" id="{AC6758B5-5765-4B35-A5E7-4E2F711B1157}"/>
                </a:ext>
              </a:extLst>
            </p:cNvPr>
            <p:cNvSpPr/>
            <p:nvPr/>
          </p:nvSpPr>
          <p:spPr>
            <a:xfrm>
              <a:off x="4942092" y="3446034"/>
              <a:ext cx="259495" cy="303505"/>
            </a:xfrm>
            <a:custGeom>
              <a:avLst/>
              <a:gdLst/>
              <a:ahLst/>
              <a:cxnLst/>
              <a:rect l="l" t="t" r="r" b="b"/>
              <a:pathLst>
                <a:path w="9894" h="11572" extrusionOk="0">
                  <a:moveTo>
                    <a:pt x="5313" y="4787"/>
                  </a:moveTo>
                  <a:cubicBezTo>
                    <a:pt x="5563" y="4787"/>
                    <a:pt x="5765" y="4990"/>
                    <a:pt x="5765" y="5240"/>
                  </a:cubicBezTo>
                  <a:lnTo>
                    <a:pt x="5765" y="5678"/>
                  </a:lnTo>
                  <a:cubicBezTo>
                    <a:pt x="5765" y="6043"/>
                    <a:pt x="5467" y="6346"/>
                    <a:pt x="5101" y="6346"/>
                  </a:cubicBezTo>
                  <a:lnTo>
                    <a:pt x="5097" y="6346"/>
                  </a:lnTo>
                  <a:cubicBezTo>
                    <a:pt x="4726" y="6346"/>
                    <a:pt x="4428" y="6048"/>
                    <a:pt x="4428" y="5678"/>
                  </a:cubicBezTo>
                  <a:lnTo>
                    <a:pt x="4428" y="5240"/>
                  </a:lnTo>
                  <a:cubicBezTo>
                    <a:pt x="4428" y="4990"/>
                    <a:pt x="4630" y="4787"/>
                    <a:pt x="4875" y="4787"/>
                  </a:cubicBezTo>
                  <a:close/>
                  <a:moveTo>
                    <a:pt x="5327" y="6755"/>
                  </a:moveTo>
                  <a:lnTo>
                    <a:pt x="5327" y="6852"/>
                  </a:lnTo>
                  <a:cubicBezTo>
                    <a:pt x="5327" y="6929"/>
                    <a:pt x="5347" y="7001"/>
                    <a:pt x="5385" y="7068"/>
                  </a:cubicBezTo>
                  <a:lnTo>
                    <a:pt x="5106" y="7347"/>
                  </a:lnTo>
                  <a:cubicBezTo>
                    <a:pt x="5104" y="7350"/>
                    <a:pt x="5100" y="7351"/>
                    <a:pt x="5097" y="7351"/>
                  </a:cubicBezTo>
                  <a:cubicBezTo>
                    <a:pt x="5093" y="7351"/>
                    <a:pt x="5089" y="7350"/>
                    <a:pt x="5087" y="7347"/>
                  </a:cubicBezTo>
                  <a:lnTo>
                    <a:pt x="4808" y="7068"/>
                  </a:lnTo>
                  <a:cubicBezTo>
                    <a:pt x="4842" y="7001"/>
                    <a:pt x="4861" y="6929"/>
                    <a:pt x="4861" y="6852"/>
                  </a:cubicBezTo>
                  <a:lnTo>
                    <a:pt x="4861" y="6755"/>
                  </a:lnTo>
                  <a:close/>
                  <a:moveTo>
                    <a:pt x="5100" y="408"/>
                  </a:moveTo>
                  <a:cubicBezTo>
                    <a:pt x="6644" y="408"/>
                    <a:pt x="8064" y="1261"/>
                    <a:pt x="8787" y="2627"/>
                  </a:cubicBezTo>
                  <a:cubicBezTo>
                    <a:pt x="9519" y="4008"/>
                    <a:pt x="9417" y="5682"/>
                    <a:pt x="8527" y="6962"/>
                  </a:cubicBezTo>
                  <a:lnTo>
                    <a:pt x="8522" y="6962"/>
                  </a:lnTo>
                  <a:cubicBezTo>
                    <a:pt x="8051" y="7646"/>
                    <a:pt x="7382" y="8170"/>
                    <a:pt x="6612" y="8473"/>
                  </a:cubicBezTo>
                  <a:cubicBezTo>
                    <a:pt x="6367" y="8569"/>
                    <a:pt x="6208" y="8805"/>
                    <a:pt x="6208" y="9070"/>
                  </a:cubicBezTo>
                  <a:lnTo>
                    <a:pt x="6208" y="9638"/>
                  </a:lnTo>
                  <a:cubicBezTo>
                    <a:pt x="6208" y="9724"/>
                    <a:pt x="6179" y="9811"/>
                    <a:pt x="6131" y="9888"/>
                  </a:cubicBezTo>
                  <a:lnTo>
                    <a:pt x="5915" y="10215"/>
                  </a:lnTo>
                  <a:cubicBezTo>
                    <a:pt x="5895" y="10239"/>
                    <a:pt x="5881" y="10263"/>
                    <a:pt x="5866" y="10287"/>
                  </a:cubicBezTo>
                  <a:lnTo>
                    <a:pt x="4327" y="10287"/>
                  </a:lnTo>
                  <a:cubicBezTo>
                    <a:pt x="4312" y="10263"/>
                    <a:pt x="4298" y="10239"/>
                    <a:pt x="4279" y="10215"/>
                  </a:cubicBezTo>
                  <a:lnTo>
                    <a:pt x="4062" y="9888"/>
                  </a:lnTo>
                  <a:cubicBezTo>
                    <a:pt x="4014" y="9811"/>
                    <a:pt x="3990" y="9724"/>
                    <a:pt x="3990" y="9638"/>
                  </a:cubicBezTo>
                  <a:lnTo>
                    <a:pt x="3990" y="7699"/>
                  </a:lnTo>
                  <a:cubicBezTo>
                    <a:pt x="3990" y="7607"/>
                    <a:pt x="4038" y="7530"/>
                    <a:pt x="4115" y="7492"/>
                  </a:cubicBezTo>
                  <a:lnTo>
                    <a:pt x="4471" y="7309"/>
                  </a:lnTo>
                  <a:lnTo>
                    <a:pt x="4798" y="7636"/>
                  </a:lnTo>
                  <a:cubicBezTo>
                    <a:pt x="4880" y="7720"/>
                    <a:pt x="4988" y="7762"/>
                    <a:pt x="5097" y="7762"/>
                  </a:cubicBezTo>
                  <a:cubicBezTo>
                    <a:pt x="5206" y="7762"/>
                    <a:pt x="5315" y="7720"/>
                    <a:pt x="5400" y="7636"/>
                  </a:cubicBezTo>
                  <a:lnTo>
                    <a:pt x="5722" y="7309"/>
                  </a:lnTo>
                  <a:lnTo>
                    <a:pt x="6078" y="7492"/>
                  </a:lnTo>
                  <a:cubicBezTo>
                    <a:pt x="6160" y="7530"/>
                    <a:pt x="6208" y="7607"/>
                    <a:pt x="6208" y="7699"/>
                  </a:cubicBezTo>
                  <a:lnTo>
                    <a:pt x="6208" y="7867"/>
                  </a:lnTo>
                  <a:cubicBezTo>
                    <a:pt x="6215" y="7994"/>
                    <a:pt x="6314" y="8058"/>
                    <a:pt x="6413" y="8058"/>
                  </a:cubicBezTo>
                  <a:cubicBezTo>
                    <a:pt x="6511" y="8058"/>
                    <a:pt x="6610" y="7994"/>
                    <a:pt x="6617" y="7867"/>
                  </a:cubicBezTo>
                  <a:lnTo>
                    <a:pt x="6617" y="7699"/>
                  </a:lnTo>
                  <a:cubicBezTo>
                    <a:pt x="6617" y="7453"/>
                    <a:pt x="6482" y="7232"/>
                    <a:pt x="6261" y="7121"/>
                  </a:cubicBezTo>
                  <a:lnTo>
                    <a:pt x="5751" y="6866"/>
                  </a:lnTo>
                  <a:cubicBezTo>
                    <a:pt x="5746" y="6866"/>
                    <a:pt x="5741" y="6861"/>
                    <a:pt x="5741" y="6856"/>
                  </a:cubicBezTo>
                  <a:lnTo>
                    <a:pt x="5741" y="6544"/>
                  </a:lnTo>
                  <a:cubicBezTo>
                    <a:pt x="6016" y="6342"/>
                    <a:pt x="6179" y="6019"/>
                    <a:pt x="6179" y="5678"/>
                  </a:cubicBezTo>
                  <a:lnTo>
                    <a:pt x="6179" y="5240"/>
                  </a:lnTo>
                  <a:cubicBezTo>
                    <a:pt x="6179" y="4763"/>
                    <a:pt x="5794" y="4378"/>
                    <a:pt x="5318" y="4378"/>
                  </a:cubicBezTo>
                  <a:lnTo>
                    <a:pt x="4880" y="4378"/>
                  </a:lnTo>
                  <a:cubicBezTo>
                    <a:pt x="4404" y="4378"/>
                    <a:pt x="4019" y="4763"/>
                    <a:pt x="4019" y="5240"/>
                  </a:cubicBezTo>
                  <a:lnTo>
                    <a:pt x="4019" y="5678"/>
                  </a:lnTo>
                  <a:cubicBezTo>
                    <a:pt x="4019" y="6019"/>
                    <a:pt x="4182" y="6342"/>
                    <a:pt x="4457" y="6544"/>
                  </a:cubicBezTo>
                  <a:lnTo>
                    <a:pt x="4457" y="6856"/>
                  </a:lnTo>
                  <a:cubicBezTo>
                    <a:pt x="4457" y="6861"/>
                    <a:pt x="4452" y="6866"/>
                    <a:pt x="4447" y="6866"/>
                  </a:cubicBezTo>
                  <a:lnTo>
                    <a:pt x="3937" y="7121"/>
                  </a:lnTo>
                  <a:cubicBezTo>
                    <a:pt x="3716" y="7232"/>
                    <a:pt x="3581" y="7453"/>
                    <a:pt x="3581" y="7699"/>
                  </a:cubicBezTo>
                  <a:lnTo>
                    <a:pt x="3581" y="8468"/>
                  </a:lnTo>
                  <a:cubicBezTo>
                    <a:pt x="2840" y="8180"/>
                    <a:pt x="2195" y="7684"/>
                    <a:pt x="1723" y="7039"/>
                  </a:cubicBezTo>
                  <a:cubicBezTo>
                    <a:pt x="804" y="5779"/>
                    <a:pt x="665" y="4109"/>
                    <a:pt x="1367" y="2714"/>
                  </a:cubicBezTo>
                  <a:cubicBezTo>
                    <a:pt x="2065" y="1313"/>
                    <a:pt x="3489" y="428"/>
                    <a:pt x="5048" y="409"/>
                  </a:cubicBezTo>
                  <a:cubicBezTo>
                    <a:pt x="5066" y="409"/>
                    <a:pt x="5083" y="408"/>
                    <a:pt x="5100" y="408"/>
                  </a:cubicBezTo>
                  <a:close/>
                  <a:moveTo>
                    <a:pt x="5770" y="10696"/>
                  </a:moveTo>
                  <a:lnTo>
                    <a:pt x="5770" y="11149"/>
                  </a:lnTo>
                  <a:cubicBezTo>
                    <a:pt x="5770" y="11156"/>
                    <a:pt x="5764" y="11164"/>
                    <a:pt x="5759" y="11164"/>
                  </a:cubicBezTo>
                  <a:cubicBezTo>
                    <a:pt x="5758" y="11164"/>
                    <a:pt x="5757" y="11164"/>
                    <a:pt x="5756" y="11163"/>
                  </a:cubicBezTo>
                  <a:lnTo>
                    <a:pt x="4442" y="11163"/>
                  </a:lnTo>
                  <a:cubicBezTo>
                    <a:pt x="4433" y="11163"/>
                    <a:pt x="4428" y="11158"/>
                    <a:pt x="4428" y="11149"/>
                  </a:cubicBezTo>
                  <a:lnTo>
                    <a:pt x="4428" y="10696"/>
                  </a:lnTo>
                  <a:close/>
                  <a:moveTo>
                    <a:pt x="5100" y="1"/>
                  </a:moveTo>
                  <a:cubicBezTo>
                    <a:pt x="4021" y="1"/>
                    <a:pt x="2941" y="379"/>
                    <a:pt x="2075" y="1140"/>
                  </a:cubicBezTo>
                  <a:cubicBezTo>
                    <a:pt x="294" y="2704"/>
                    <a:pt x="1" y="5370"/>
                    <a:pt x="1396" y="7285"/>
                  </a:cubicBezTo>
                  <a:cubicBezTo>
                    <a:pt x="1945" y="8031"/>
                    <a:pt x="2705" y="8598"/>
                    <a:pt x="3581" y="8906"/>
                  </a:cubicBezTo>
                  <a:lnTo>
                    <a:pt x="3581" y="9638"/>
                  </a:lnTo>
                  <a:cubicBezTo>
                    <a:pt x="3581" y="9806"/>
                    <a:pt x="3634" y="9974"/>
                    <a:pt x="3725" y="10114"/>
                  </a:cubicBezTo>
                  <a:lnTo>
                    <a:pt x="3942" y="10441"/>
                  </a:lnTo>
                  <a:cubicBezTo>
                    <a:pt x="3995" y="10513"/>
                    <a:pt x="4019" y="10605"/>
                    <a:pt x="4019" y="10691"/>
                  </a:cubicBezTo>
                  <a:lnTo>
                    <a:pt x="4019" y="11149"/>
                  </a:lnTo>
                  <a:cubicBezTo>
                    <a:pt x="4019" y="11379"/>
                    <a:pt x="4206" y="11567"/>
                    <a:pt x="4442" y="11572"/>
                  </a:cubicBezTo>
                  <a:lnTo>
                    <a:pt x="5756" y="11572"/>
                  </a:lnTo>
                  <a:cubicBezTo>
                    <a:pt x="5987" y="11567"/>
                    <a:pt x="6174" y="11379"/>
                    <a:pt x="6174" y="11149"/>
                  </a:cubicBezTo>
                  <a:lnTo>
                    <a:pt x="6174" y="10691"/>
                  </a:lnTo>
                  <a:cubicBezTo>
                    <a:pt x="6174" y="10605"/>
                    <a:pt x="6198" y="10513"/>
                    <a:pt x="6251" y="10441"/>
                  </a:cubicBezTo>
                  <a:lnTo>
                    <a:pt x="6468" y="10114"/>
                  </a:lnTo>
                  <a:cubicBezTo>
                    <a:pt x="6564" y="9974"/>
                    <a:pt x="6612" y="9806"/>
                    <a:pt x="6612" y="9638"/>
                  </a:cubicBezTo>
                  <a:lnTo>
                    <a:pt x="6612" y="9070"/>
                  </a:lnTo>
                  <a:cubicBezTo>
                    <a:pt x="6612" y="8974"/>
                    <a:pt x="6670" y="8892"/>
                    <a:pt x="6757" y="8853"/>
                  </a:cubicBezTo>
                  <a:cubicBezTo>
                    <a:pt x="8219" y="8286"/>
                    <a:pt x="9288" y="7006"/>
                    <a:pt x="9591" y="5466"/>
                  </a:cubicBezTo>
                  <a:cubicBezTo>
                    <a:pt x="9894" y="3926"/>
                    <a:pt x="9389" y="2338"/>
                    <a:pt x="8248" y="1256"/>
                  </a:cubicBezTo>
                  <a:lnTo>
                    <a:pt x="8253" y="1256"/>
                  </a:lnTo>
                  <a:cubicBezTo>
                    <a:pt x="7371" y="421"/>
                    <a:pt x="6236" y="1"/>
                    <a:pt x="5100"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6" name="Google Shape;14007;p77">
              <a:extLst>
                <a:ext uri="{FF2B5EF4-FFF2-40B4-BE49-F238E27FC236}">
                  <a16:creationId xmlns:a16="http://schemas.microsoft.com/office/drawing/2014/main" id="{A7A5E1B7-1AEB-46FA-80E4-8215AAF41826}"/>
                </a:ext>
              </a:extLst>
            </p:cNvPr>
            <p:cNvSpPr/>
            <p:nvPr/>
          </p:nvSpPr>
          <p:spPr>
            <a:xfrm>
              <a:off x="4890346" y="3560832"/>
              <a:ext cx="53032" cy="10780"/>
            </a:xfrm>
            <a:custGeom>
              <a:avLst/>
              <a:gdLst/>
              <a:ahLst/>
              <a:cxnLst/>
              <a:rect l="l" t="t" r="r" b="b"/>
              <a:pathLst>
                <a:path w="2022" h="411" extrusionOk="0">
                  <a:moveTo>
                    <a:pt x="267" y="1"/>
                  </a:moveTo>
                  <a:cubicBezTo>
                    <a:pt x="1" y="1"/>
                    <a:pt x="2" y="411"/>
                    <a:pt x="271" y="411"/>
                  </a:cubicBezTo>
                  <a:cubicBezTo>
                    <a:pt x="276" y="411"/>
                    <a:pt x="280" y="411"/>
                    <a:pt x="285" y="410"/>
                  </a:cubicBezTo>
                  <a:lnTo>
                    <a:pt x="1820" y="410"/>
                  </a:lnTo>
                  <a:cubicBezTo>
                    <a:pt x="1931" y="410"/>
                    <a:pt x="2022" y="319"/>
                    <a:pt x="2022" y="204"/>
                  </a:cubicBezTo>
                  <a:cubicBezTo>
                    <a:pt x="2022" y="93"/>
                    <a:pt x="1931" y="1"/>
                    <a:pt x="1820" y="1"/>
                  </a:cubicBezTo>
                  <a:lnTo>
                    <a:pt x="285" y="1"/>
                  </a:lnTo>
                  <a:cubicBezTo>
                    <a:pt x="279" y="1"/>
                    <a:pt x="273" y="1"/>
                    <a:pt x="267"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7" name="Google Shape;14008;p77">
              <a:extLst>
                <a:ext uri="{FF2B5EF4-FFF2-40B4-BE49-F238E27FC236}">
                  <a16:creationId xmlns:a16="http://schemas.microsoft.com/office/drawing/2014/main" id="{4D2CF67E-B910-4685-97B8-E8881EAAFB42}"/>
                </a:ext>
              </a:extLst>
            </p:cNvPr>
            <p:cNvSpPr/>
            <p:nvPr/>
          </p:nvSpPr>
          <p:spPr>
            <a:xfrm>
              <a:off x="5206859" y="3560858"/>
              <a:ext cx="53793" cy="10753"/>
            </a:xfrm>
            <a:custGeom>
              <a:avLst/>
              <a:gdLst/>
              <a:ahLst/>
              <a:cxnLst/>
              <a:rect l="l" t="t" r="r" b="b"/>
              <a:pathLst>
                <a:path w="2051" h="410" extrusionOk="0">
                  <a:moveTo>
                    <a:pt x="261" y="0"/>
                  </a:moveTo>
                  <a:cubicBezTo>
                    <a:pt x="1" y="15"/>
                    <a:pt x="1" y="395"/>
                    <a:pt x="261" y="409"/>
                  </a:cubicBezTo>
                  <a:lnTo>
                    <a:pt x="1796" y="409"/>
                  </a:lnTo>
                  <a:cubicBezTo>
                    <a:pt x="2051" y="395"/>
                    <a:pt x="2051" y="15"/>
                    <a:pt x="1796"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8" name="Google Shape;14009;p77">
              <a:extLst>
                <a:ext uri="{FF2B5EF4-FFF2-40B4-BE49-F238E27FC236}">
                  <a16:creationId xmlns:a16="http://schemas.microsoft.com/office/drawing/2014/main" id="{35AEA609-6E7F-40CB-9E6C-B7B4F7C35836}"/>
                </a:ext>
              </a:extLst>
            </p:cNvPr>
            <p:cNvSpPr/>
            <p:nvPr/>
          </p:nvSpPr>
          <p:spPr>
            <a:xfrm>
              <a:off x="5070266" y="3382537"/>
              <a:ext cx="11120" cy="51275"/>
            </a:xfrm>
            <a:custGeom>
              <a:avLst/>
              <a:gdLst/>
              <a:ahLst/>
              <a:cxnLst/>
              <a:rect l="l" t="t" r="r" b="b"/>
              <a:pathLst>
                <a:path w="424" h="1955" extrusionOk="0">
                  <a:moveTo>
                    <a:pt x="212" y="0"/>
                  </a:moveTo>
                  <a:cubicBezTo>
                    <a:pt x="106" y="0"/>
                    <a:pt x="0" y="73"/>
                    <a:pt x="7" y="217"/>
                  </a:cubicBezTo>
                  <a:lnTo>
                    <a:pt x="7" y="1747"/>
                  </a:lnTo>
                  <a:cubicBezTo>
                    <a:pt x="7" y="1863"/>
                    <a:pt x="99" y="1954"/>
                    <a:pt x="214" y="1954"/>
                  </a:cubicBezTo>
                  <a:cubicBezTo>
                    <a:pt x="325" y="1954"/>
                    <a:pt x="416" y="1863"/>
                    <a:pt x="416" y="1747"/>
                  </a:cubicBezTo>
                  <a:lnTo>
                    <a:pt x="416" y="217"/>
                  </a:lnTo>
                  <a:cubicBezTo>
                    <a:pt x="424" y="73"/>
                    <a:pt x="318" y="0"/>
                    <a:pt x="212"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29" name="Google Shape;14010;p77">
              <a:extLst>
                <a:ext uri="{FF2B5EF4-FFF2-40B4-BE49-F238E27FC236}">
                  <a16:creationId xmlns:a16="http://schemas.microsoft.com/office/drawing/2014/main" id="{2FE6E53E-EF75-47B5-8527-7D3BC9B3AD37}"/>
                </a:ext>
              </a:extLst>
            </p:cNvPr>
            <p:cNvSpPr/>
            <p:nvPr/>
          </p:nvSpPr>
          <p:spPr>
            <a:xfrm>
              <a:off x="4988043" y="3680140"/>
              <a:ext cx="25021" cy="30948"/>
            </a:xfrm>
            <a:custGeom>
              <a:avLst/>
              <a:gdLst/>
              <a:ahLst/>
              <a:cxnLst/>
              <a:rect l="l" t="t" r="r" b="b"/>
              <a:pathLst>
                <a:path w="954" h="1180" extrusionOk="0">
                  <a:moveTo>
                    <a:pt x="719" y="0"/>
                  </a:moveTo>
                  <a:cubicBezTo>
                    <a:pt x="647" y="0"/>
                    <a:pt x="580" y="38"/>
                    <a:pt x="544" y="105"/>
                  </a:cubicBezTo>
                  <a:lnTo>
                    <a:pt x="106" y="861"/>
                  </a:lnTo>
                  <a:cubicBezTo>
                    <a:pt x="1" y="1026"/>
                    <a:pt x="144" y="1179"/>
                    <a:pt x="286" y="1179"/>
                  </a:cubicBezTo>
                  <a:cubicBezTo>
                    <a:pt x="351" y="1179"/>
                    <a:pt x="417" y="1147"/>
                    <a:pt x="457" y="1068"/>
                  </a:cubicBezTo>
                  <a:lnTo>
                    <a:pt x="895" y="307"/>
                  </a:lnTo>
                  <a:cubicBezTo>
                    <a:pt x="953" y="211"/>
                    <a:pt x="919" y="86"/>
                    <a:pt x="823" y="28"/>
                  </a:cubicBezTo>
                  <a:cubicBezTo>
                    <a:pt x="790" y="9"/>
                    <a:pt x="754" y="0"/>
                    <a:pt x="719"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30" name="Google Shape;14011;p77">
              <a:extLst>
                <a:ext uri="{FF2B5EF4-FFF2-40B4-BE49-F238E27FC236}">
                  <a16:creationId xmlns:a16="http://schemas.microsoft.com/office/drawing/2014/main" id="{C762259F-37E6-4C3B-8097-6531D72C5791}"/>
                </a:ext>
              </a:extLst>
            </p:cNvPr>
            <p:cNvSpPr/>
            <p:nvPr/>
          </p:nvSpPr>
          <p:spPr>
            <a:xfrm>
              <a:off x="5138589" y="3421380"/>
              <a:ext cx="25021" cy="30948"/>
            </a:xfrm>
            <a:custGeom>
              <a:avLst/>
              <a:gdLst/>
              <a:ahLst/>
              <a:cxnLst/>
              <a:rect l="l" t="t" r="r" b="b"/>
              <a:pathLst>
                <a:path w="954" h="1180" extrusionOk="0">
                  <a:moveTo>
                    <a:pt x="668" y="1"/>
                  </a:moveTo>
                  <a:cubicBezTo>
                    <a:pt x="603" y="1"/>
                    <a:pt x="537" y="33"/>
                    <a:pt x="496" y="112"/>
                  </a:cubicBezTo>
                  <a:lnTo>
                    <a:pt x="59" y="872"/>
                  </a:lnTo>
                  <a:cubicBezTo>
                    <a:pt x="1" y="969"/>
                    <a:pt x="34" y="1094"/>
                    <a:pt x="131" y="1151"/>
                  </a:cubicBezTo>
                  <a:cubicBezTo>
                    <a:pt x="164" y="1171"/>
                    <a:pt x="200" y="1180"/>
                    <a:pt x="235" y="1180"/>
                  </a:cubicBezTo>
                  <a:cubicBezTo>
                    <a:pt x="306" y="1180"/>
                    <a:pt x="374" y="1142"/>
                    <a:pt x="410" y="1074"/>
                  </a:cubicBezTo>
                  <a:lnTo>
                    <a:pt x="848" y="319"/>
                  </a:lnTo>
                  <a:cubicBezTo>
                    <a:pt x="953" y="154"/>
                    <a:pt x="810" y="1"/>
                    <a:pt x="668"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31" name="Google Shape;14012;p77">
              <a:extLst>
                <a:ext uri="{FF2B5EF4-FFF2-40B4-BE49-F238E27FC236}">
                  <a16:creationId xmlns:a16="http://schemas.microsoft.com/office/drawing/2014/main" id="{34F03B23-FFA1-4AA6-BA6B-A5649089D5BD}"/>
                </a:ext>
              </a:extLst>
            </p:cNvPr>
            <p:cNvSpPr/>
            <p:nvPr/>
          </p:nvSpPr>
          <p:spPr>
            <a:xfrm>
              <a:off x="4928952" y="3480418"/>
              <a:ext cx="35145" cy="22241"/>
            </a:xfrm>
            <a:custGeom>
              <a:avLst/>
              <a:gdLst/>
              <a:ahLst/>
              <a:cxnLst/>
              <a:rect l="l" t="t" r="r" b="b"/>
              <a:pathLst>
                <a:path w="1340" h="848" extrusionOk="0">
                  <a:moveTo>
                    <a:pt x="296" y="1"/>
                  </a:moveTo>
                  <a:cubicBezTo>
                    <a:pt x="113" y="1"/>
                    <a:pt x="0" y="263"/>
                    <a:pt x="189" y="382"/>
                  </a:cubicBezTo>
                  <a:lnTo>
                    <a:pt x="949" y="820"/>
                  </a:lnTo>
                  <a:cubicBezTo>
                    <a:pt x="984" y="839"/>
                    <a:pt x="1019" y="848"/>
                    <a:pt x="1051" y="848"/>
                  </a:cubicBezTo>
                  <a:cubicBezTo>
                    <a:pt x="1229" y="848"/>
                    <a:pt x="1339" y="587"/>
                    <a:pt x="1151" y="464"/>
                  </a:cubicBezTo>
                  <a:lnTo>
                    <a:pt x="396" y="26"/>
                  </a:lnTo>
                  <a:cubicBezTo>
                    <a:pt x="361" y="9"/>
                    <a:pt x="328" y="1"/>
                    <a:pt x="296"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32" name="Google Shape;14013;p77">
              <a:extLst>
                <a:ext uri="{FF2B5EF4-FFF2-40B4-BE49-F238E27FC236}">
                  <a16:creationId xmlns:a16="http://schemas.microsoft.com/office/drawing/2014/main" id="{40929EE9-B737-4406-A77C-03E77F82F375}"/>
                </a:ext>
              </a:extLst>
            </p:cNvPr>
            <p:cNvSpPr/>
            <p:nvPr/>
          </p:nvSpPr>
          <p:spPr>
            <a:xfrm>
              <a:off x="5186979" y="3629495"/>
              <a:ext cx="36246" cy="22713"/>
            </a:xfrm>
            <a:custGeom>
              <a:avLst/>
              <a:gdLst/>
              <a:ahLst/>
              <a:cxnLst/>
              <a:rect l="l" t="t" r="r" b="b"/>
              <a:pathLst>
                <a:path w="1382" h="866" extrusionOk="0">
                  <a:moveTo>
                    <a:pt x="305" y="0"/>
                  </a:moveTo>
                  <a:cubicBezTo>
                    <a:pt x="119" y="0"/>
                    <a:pt x="1" y="282"/>
                    <a:pt x="210" y="391"/>
                  </a:cubicBezTo>
                  <a:lnTo>
                    <a:pt x="971" y="829"/>
                  </a:lnTo>
                  <a:cubicBezTo>
                    <a:pt x="1010" y="854"/>
                    <a:pt x="1048" y="865"/>
                    <a:pt x="1084" y="865"/>
                  </a:cubicBezTo>
                  <a:cubicBezTo>
                    <a:pt x="1265" y="865"/>
                    <a:pt x="1382" y="585"/>
                    <a:pt x="1173" y="473"/>
                  </a:cubicBezTo>
                  <a:lnTo>
                    <a:pt x="417" y="35"/>
                  </a:lnTo>
                  <a:cubicBezTo>
                    <a:pt x="378" y="11"/>
                    <a:pt x="340" y="0"/>
                    <a:pt x="305"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33" name="Google Shape;14014;p77">
              <a:extLst>
                <a:ext uri="{FF2B5EF4-FFF2-40B4-BE49-F238E27FC236}">
                  <a16:creationId xmlns:a16="http://schemas.microsoft.com/office/drawing/2014/main" id="{D709B6DB-42E1-47D8-8E55-3661E706DF92}"/>
                </a:ext>
              </a:extLst>
            </p:cNvPr>
            <p:cNvSpPr/>
            <p:nvPr/>
          </p:nvSpPr>
          <p:spPr>
            <a:xfrm>
              <a:off x="5137356" y="3679878"/>
              <a:ext cx="25729" cy="30844"/>
            </a:xfrm>
            <a:custGeom>
              <a:avLst/>
              <a:gdLst/>
              <a:ahLst/>
              <a:cxnLst/>
              <a:rect l="l" t="t" r="r" b="b"/>
              <a:pathLst>
                <a:path w="981" h="1176" extrusionOk="0">
                  <a:moveTo>
                    <a:pt x="283" y="1"/>
                  </a:moveTo>
                  <a:cubicBezTo>
                    <a:pt x="141" y="1"/>
                    <a:pt x="1" y="154"/>
                    <a:pt x="106" y="317"/>
                  </a:cubicBezTo>
                  <a:lnTo>
                    <a:pt x="543" y="1078"/>
                  </a:lnTo>
                  <a:cubicBezTo>
                    <a:pt x="587" y="1146"/>
                    <a:pt x="649" y="1175"/>
                    <a:pt x="711" y="1175"/>
                  </a:cubicBezTo>
                  <a:cubicBezTo>
                    <a:pt x="848" y="1175"/>
                    <a:pt x="981" y="1033"/>
                    <a:pt x="895" y="871"/>
                  </a:cubicBezTo>
                  <a:lnTo>
                    <a:pt x="457" y="115"/>
                  </a:lnTo>
                  <a:cubicBezTo>
                    <a:pt x="415" y="34"/>
                    <a:pt x="349" y="1"/>
                    <a:pt x="283"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34" name="Google Shape;14015;p77">
              <a:extLst>
                <a:ext uri="{FF2B5EF4-FFF2-40B4-BE49-F238E27FC236}">
                  <a16:creationId xmlns:a16="http://schemas.microsoft.com/office/drawing/2014/main" id="{66E3E07E-5030-4140-9EF3-E3E8640797ED}"/>
                </a:ext>
              </a:extLst>
            </p:cNvPr>
            <p:cNvSpPr/>
            <p:nvPr/>
          </p:nvSpPr>
          <p:spPr>
            <a:xfrm>
              <a:off x="4988069" y="3421301"/>
              <a:ext cx="26228" cy="31184"/>
            </a:xfrm>
            <a:custGeom>
              <a:avLst/>
              <a:gdLst/>
              <a:ahLst/>
              <a:cxnLst/>
              <a:rect l="l" t="t" r="r" b="b"/>
              <a:pathLst>
                <a:path w="1000" h="1189" extrusionOk="0">
                  <a:moveTo>
                    <a:pt x="283" y="1"/>
                  </a:moveTo>
                  <a:cubicBezTo>
                    <a:pt x="141" y="1"/>
                    <a:pt x="0" y="153"/>
                    <a:pt x="105" y="317"/>
                  </a:cubicBezTo>
                  <a:lnTo>
                    <a:pt x="543" y="1077"/>
                  </a:lnTo>
                  <a:cubicBezTo>
                    <a:pt x="584" y="1156"/>
                    <a:pt x="649" y="1189"/>
                    <a:pt x="715" y="1189"/>
                  </a:cubicBezTo>
                  <a:cubicBezTo>
                    <a:pt x="857" y="1189"/>
                    <a:pt x="1000" y="1035"/>
                    <a:pt x="894" y="871"/>
                  </a:cubicBezTo>
                  <a:lnTo>
                    <a:pt x="456" y="115"/>
                  </a:lnTo>
                  <a:cubicBezTo>
                    <a:pt x="415" y="34"/>
                    <a:pt x="349" y="1"/>
                    <a:pt x="283"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35" name="Google Shape;14016;p77">
              <a:extLst>
                <a:ext uri="{FF2B5EF4-FFF2-40B4-BE49-F238E27FC236}">
                  <a16:creationId xmlns:a16="http://schemas.microsoft.com/office/drawing/2014/main" id="{693DE1B3-1A13-4782-8F2D-5DA33EE8EBE8}"/>
                </a:ext>
              </a:extLst>
            </p:cNvPr>
            <p:cNvSpPr/>
            <p:nvPr/>
          </p:nvSpPr>
          <p:spPr>
            <a:xfrm>
              <a:off x="5187687" y="3480418"/>
              <a:ext cx="35014" cy="22293"/>
            </a:xfrm>
            <a:custGeom>
              <a:avLst/>
              <a:gdLst/>
              <a:ahLst/>
              <a:cxnLst/>
              <a:rect l="l" t="t" r="r" b="b"/>
              <a:pathLst>
                <a:path w="1335" h="850" extrusionOk="0">
                  <a:moveTo>
                    <a:pt x="1042" y="1"/>
                  </a:moveTo>
                  <a:cubicBezTo>
                    <a:pt x="1011" y="1"/>
                    <a:pt x="978" y="9"/>
                    <a:pt x="944" y="26"/>
                  </a:cubicBezTo>
                  <a:lnTo>
                    <a:pt x="183" y="464"/>
                  </a:lnTo>
                  <a:cubicBezTo>
                    <a:pt x="1" y="570"/>
                    <a:pt x="78" y="849"/>
                    <a:pt x="284" y="849"/>
                  </a:cubicBezTo>
                  <a:cubicBezTo>
                    <a:pt x="323" y="849"/>
                    <a:pt x="357" y="840"/>
                    <a:pt x="390" y="820"/>
                  </a:cubicBezTo>
                  <a:lnTo>
                    <a:pt x="1146" y="382"/>
                  </a:lnTo>
                  <a:cubicBezTo>
                    <a:pt x="1335" y="263"/>
                    <a:pt x="1222" y="1"/>
                    <a:pt x="1042"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36" name="Google Shape;14017;p77">
              <a:extLst>
                <a:ext uri="{FF2B5EF4-FFF2-40B4-BE49-F238E27FC236}">
                  <a16:creationId xmlns:a16="http://schemas.microsoft.com/office/drawing/2014/main" id="{160B873D-D2A4-4789-9E8E-599263828FA4}"/>
                </a:ext>
              </a:extLst>
            </p:cNvPr>
            <p:cNvSpPr/>
            <p:nvPr/>
          </p:nvSpPr>
          <p:spPr>
            <a:xfrm>
              <a:off x="4928428" y="3629495"/>
              <a:ext cx="36246" cy="22713"/>
            </a:xfrm>
            <a:custGeom>
              <a:avLst/>
              <a:gdLst/>
              <a:ahLst/>
              <a:cxnLst/>
              <a:rect l="l" t="t" r="r" b="b"/>
              <a:pathLst>
                <a:path w="1382" h="866" extrusionOk="0">
                  <a:moveTo>
                    <a:pt x="1080" y="0"/>
                  </a:moveTo>
                  <a:cubicBezTo>
                    <a:pt x="1045" y="0"/>
                    <a:pt x="1007" y="11"/>
                    <a:pt x="969" y="35"/>
                  </a:cubicBezTo>
                  <a:lnTo>
                    <a:pt x="209" y="473"/>
                  </a:lnTo>
                  <a:cubicBezTo>
                    <a:pt x="0" y="585"/>
                    <a:pt x="117" y="865"/>
                    <a:pt x="301" y="865"/>
                  </a:cubicBezTo>
                  <a:cubicBezTo>
                    <a:pt x="337" y="865"/>
                    <a:pt x="376" y="854"/>
                    <a:pt x="416" y="829"/>
                  </a:cubicBezTo>
                  <a:lnTo>
                    <a:pt x="1171" y="391"/>
                  </a:lnTo>
                  <a:cubicBezTo>
                    <a:pt x="1381" y="282"/>
                    <a:pt x="1263" y="0"/>
                    <a:pt x="108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sp>
          <p:nvSpPr>
            <p:cNvPr id="37" name="Google Shape;14018;p77">
              <a:extLst>
                <a:ext uri="{FF2B5EF4-FFF2-40B4-BE49-F238E27FC236}">
                  <a16:creationId xmlns:a16="http://schemas.microsoft.com/office/drawing/2014/main" id="{C683AD39-9B03-4C2F-B2DB-56173AC3D4BA}"/>
                </a:ext>
              </a:extLst>
            </p:cNvPr>
            <p:cNvSpPr/>
            <p:nvPr/>
          </p:nvSpPr>
          <p:spPr>
            <a:xfrm>
              <a:off x="5090776" y="3471737"/>
              <a:ext cx="76689" cy="65149"/>
            </a:xfrm>
            <a:custGeom>
              <a:avLst/>
              <a:gdLst/>
              <a:ahLst/>
              <a:cxnLst/>
              <a:rect l="l" t="t" r="r" b="b"/>
              <a:pathLst>
                <a:path w="2924" h="2484" extrusionOk="0">
                  <a:moveTo>
                    <a:pt x="289" y="0"/>
                  </a:moveTo>
                  <a:cubicBezTo>
                    <a:pt x="70" y="0"/>
                    <a:pt x="1" y="353"/>
                    <a:pt x="255" y="410"/>
                  </a:cubicBezTo>
                  <a:cubicBezTo>
                    <a:pt x="1266" y="670"/>
                    <a:pt x="2098" y="1397"/>
                    <a:pt x="2493" y="2364"/>
                  </a:cubicBezTo>
                  <a:cubicBezTo>
                    <a:pt x="2530" y="2448"/>
                    <a:pt x="2600" y="2484"/>
                    <a:pt x="2670" y="2484"/>
                  </a:cubicBezTo>
                  <a:cubicBezTo>
                    <a:pt x="2796" y="2484"/>
                    <a:pt x="2924" y="2368"/>
                    <a:pt x="2868" y="2210"/>
                  </a:cubicBezTo>
                  <a:cubicBezTo>
                    <a:pt x="2425" y="1122"/>
                    <a:pt x="1497" y="304"/>
                    <a:pt x="356" y="11"/>
                  </a:cubicBezTo>
                  <a:cubicBezTo>
                    <a:pt x="332" y="4"/>
                    <a:pt x="310" y="0"/>
                    <a:pt x="289"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55555"/>
                </a:solidFill>
                <a:effectLst/>
                <a:uLnTx/>
                <a:uFillTx/>
              </a:endParaRPr>
            </a:p>
          </p:txBody>
        </p:sp>
      </p:grpSp>
      <p:sp>
        <p:nvSpPr>
          <p:cNvPr id="38" name="TextBox 37">
            <a:extLst>
              <a:ext uri="{FF2B5EF4-FFF2-40B4-BE49-F238E27FC236}">
                <a16:creationId xmlns:a16="http://schemas.microsoft.com/office/drawing/2014/main" id="{E192126C-68A4-4A1C-8C9D-3B07F07342ED}"/>
              </a:ext>
            </a:extLst>
          </p:cNvPr>
          <p:cNvSpPr txBox="1"/>
          <p:nvPr/>
        </p:nvSpPr>
        <p:spPr>
          <a:xfrm>
            <a:off x="506145" y="4378348"/>
            <a:ext cx="8341676" cy="523220"/>
          </a:xfrm>
          <a:prstGeom prst="rect">
            <a:avLst/>
          </a:prstGeom>
          <a:noFill/>
        </p:spPr>
        <p:txBody>
          <a:bodyPr wrap="square" rtlCol="0">
            <a:spAutoFit/>
          </a:bodyPr>
          <a:lstStyle/>
          <a:p>
            <a:pPr algn="ctr"/>
            <a:r>
              <a:rPr lang="en-US" sz="2800">
                <a:solidFill>
                  <a:schemeClr val="tx1"/>
                </a:solidFill>
                <a:latin typeface="#9Slide07 HLT Fall For You" panose="02000506000000020003" pitchFamily="2" charset="0"/>
                <a:cs typeface="Niramit" panose="020B0604020202020204" charset="-34"/>
              </a:rPr>
              <a:t>Em có thể xác định được những lực nào trong các hình trên?</a:t>
            </a:r>
          </a:p>
        </p:txBody>
      </p:sp>
      <p:grpSp>
        <p:nvGrpSpPr>
          <p:cNvPr id="41" name="Group 40">
            <a:extLst>
              <a:ext uri="{FF2B5EF4-FFF2-40B4-BE49-F238E27FC236}">
                <a16:creationId xmlns:a16="http://schemas.microsoft.com/office/drawing/2014/main" id="{61C890E4-D5A1-4336-9A73-9227803E88EA}"/>
              </a:ext>
            </a:extLst>
          </p:cNvPr>
          <p:cNvGrpSpPr/>
          <p:nvPr/>
        </p:nvGrpSpPr>
        <p:grpSpPr>
          <a:xfrm>
            <a:off x="4937669" y="2553287"/>
            <a:ext cx="2286000" cy="1437339"/>
            <a:chOff x="4937669" y="2553287"/>
            <a:chExt cx="2286000" cy="1437339"/>
          </a:xfrm>
        </p:grpSpPr>
        <p:sp>
          <p:nvSpPr>
            <p:cNvPr id="40" name="Rectangle 39">
              <a:extLst>
                <a:ext uri="{FF2B5EF4-FFF2-40B4-BE49-F238E27FC236}">
                  <a16:creationId xmlns:a16="http://schemas.microsoft.com/office/drawing/2014/main" id="{E109AAFF-ECCC-42FE-90AF-85B02FB1003C}"/>
                </a:ext>
              </a:extLst>
            </p:cNvPr>
            <p:cNvSpPr/>
            <p:nvPr/>
          </p:nvSpPr>
          <p:spPr>
            <a:xfrm>
              <a:off x="5107938" y="2567951"/>
              <a:ext cx="2007585" cy="1422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4" descr="Serve Tennis Court Sticker by shopDoubletake for iOS &amp; Android | GIPHY">
              <a:extLst>
                <a:ext uri="{FF2B5EF4-FFF2-40B4-BE49-F238E27FC236}">
                  <a16:creationId xmlns:a16="http://schemas.microsoft.com/office/drawing/2014/main" id="{B9FE6D3F-4083-4E5C-A237-A223E948F9C9}"/>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937669" y="2553287"/>
              <a:ext cx="2286000" cy="1422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815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ll free falling by Yifan Pan on Dribbble">
            <a:extLst>
              <a:ext uri="{FF2B5EF4-FFF2-40B4-BE49-F238E27FC236}">
                <a16:creationId xmlns:a16="http://schemas.microsoft.com/office/drawing/2014/main" id="{0EA4341E-18C2-48A6-ACD0-994DB59D631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68743"/>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702688-7B35-4763-9D1E-4F24B104DF7B}"/>
              </a:ext>
            </a:extLst>
          </p:cNvPr>
          <p:cNvSpPr txBox="1"/>
          <p:nvPr/>
        </p:nvSpPr>
        <p:spPr>
          <a:xfrm>
            <a:off x="5049470" y="1693724"/>
            <a:ext cx="2951530" cy="2246769"/>
          </a:xfrm>
          <a:prstGeom prst="rect">
            <a:avLst/>
          </a:prstGeom>
          <a:noFill/>
        </p:spPr>
        <p:txBody>
          <a:bodyPr wrap="square" rtlCol="0">
            <a:spAutoFit/>
          </a:bodyPr>
          <a:lstStyle/>
          <a:p>
            <a:pPr algn="just"/>
            <a:r>
              <a:rPr lang="en-US" sz="2800">
                <a:latin typeface="#9Slide07 HLT Fall For You" panose="02000506000000020003" pitchFamily="2" charset="0"/>
                <a:cs typeface="Niramit" panose="020B0604020202020204" charset="-34"/>
              </a:rPr>
              <a:t>Thả quả bóng cao su xuống sàn nhà, khi quả bóng chạm sàn nhà thì sàn nhà </a:t>
            </a:r>
            <a:r>
              <a:rPr lang="en-US" sz="2800">
                <a:solidFill>
                  <a:schemeClr val="accent1"/>
                </a:solidFill>
                <a:latin typeface="#9Slide07 HLT Fall For You" panose="02000506000000020003" pitchFamily="2" charset="0"/>
                <a:cs typeface="Niramit" panose="020B0604020202020204" charset="-34"/>
              </a:rPr>
              <a:t>tác dụng lực </a:t>
            </a:r>
            <a:r>
              <a:rPr lang="en-US" sz="2800">
                <a:latin typeface="#9Slide07 HLT Fall For You" panose="02000506000000020003" pitchFamily="2" charset="0"/>
                <a:cs typeface="Niramit" panose="020B0604020202020204" charset="-34"/>
              </a:rPr>
              <a:t>lên quả bóng.</a:t>
            </a:r>
          </a:p>
        </p:txBody>
      </p:sp>
      <p:sp>
        <p:nvSpPr>
          <p:cNvPr id="7" name="Google Shape;485;p35">
            <a:extLst>
              <a:ext uri="{FF2B5EF4-FFF2-40B4-BE49-F238E27FC236}">
                <a16:creationId xmlns:a16="http://schemas.microsoft.com/office/drawing/2014/main" id="{EFC44EB0-235C-4FC6-A4D1-20659167C2DE}"/>
              </a:ext>
            </a:extLst>
          </p:cNvPr>
          <p:cNvSpPr txBox="1">
            <a:spLocks/>
          </p:cNvSpPr>
          <p:nvPr/>
        </p:nvSpPr>
        <p:spPr>
          <a:xfrm>
            <a:off x="286784" y="194803"/>
            <a:ext cx="3185582"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 Lực và sự đẩy, kéo</a:t>
            </a:r>
          </a:p>
        </p:txBody>
      </p:sp>
    </p:spTree>
    <p:extLst>
      <p:ext uri="{BB962C8B-B14F-4D97-AF65-F5344CB8AC3E}">
        <p14:creationId xmlns:p14="http://schemas.microsoft.com/office/powerpoint/2010/main" val="389094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5" name="Google Shape;475;p35"/>
          <p:cNvGrpSpPr/>
          <p:nvPr/>
        </p:nvGrpSpPr>
        <p:grpSpPr>
          <a:xfrm>
            <a:off x="4543575" y="1546513"/>
            <a:ext cx="1287016" cy="999702"/>
            <a:chOff x="4543575" y="1546513"/>
            <a:chExt cx="1287016" cy="999702"/>
          </a:xfrm>
        </p:grpSpPr>
        <p:sp>
          <p:nvSpPr>
            <p:cNvPr id="476" name="Google Shape;476;p35"/>
            <p:cNvSpPr/>
            <p:nvPr/>
          </p:nvSpPr>
          <p:spPr>
            <a:xfrm>
              <a:off x="4619775" y="15465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477" name="Google Shape;477;p35"/>
            <p:cNvSpPr/>
            <p:nvPr/>
          </p:nvSpPr>
          <p:spPr>
            <a:xfrm>
              <a:off x="4543575" y="16227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grpSp>
        <p:nvGrpSpPr>
          <p:cNvPr id="478" name="Google Shape;478;p35"/>
          <p:cNvGrpSpPr/>
          <p:nvPr/>
        </p:nvGrpSpPr>
        <p:grpSpPr>
          <a:xfrm>
            <a:off x="2787939" y="3057754"/>
            <a:ext cx="1287016" cy="999689"/>
            <a:chOff x="633050" y="3068625"/>
            <a:chExt cx="1287016" cy="999689"/>
          </a:xfrm>
        </p:grpSpPr>
        <p:sp>
          <p:nvSpPr>
            <p:cNvPr id="479" name="Google Shape;479;p35"/>
            <p:cNvSpPr/>
            <p:nvPr/>
          </p:nvSpPr>
          <p:spPr>
            <a:xfrm>
              <a:off x="709250" y="3068625"/>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480" name="Google Shape;480;p35"/>
            <p:cNvSpPr/>
            <p:nvPr/>
          </p:nvSpPr>
          <p:spPr>
            <a:xfrm>
              <a:off x="633050" y="31448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grpSp>
        <p:nvGrpSpPr>
          <p:cNvPr id="481" name="Google Shape;481;p35"/>
          <p:cNvGrpSpPr/>
          <p:nvPr/>
        </p:nvGrpSpPr>
        <p:grpSpPr>
          <a:xfrm>
            <a:off x="633050" y="1546513"/>
            <a:ext cx="1287016" cy="999702"/>
            <a:chOff x="633050" y="1546513"/>
            <a:chExt cx="1287016" cy="999702"/>
          </a:xfrm>
        </p:grpSpPr>
        <p:sp>
          <p:nvSpPr>
            <p:cNvPr id="482" name="Google Shape;482;p35"/>
            <p:cNvSpPr/>
            <p:nvPr/>
          </p:nvSpPr>
          <p:spPr>
            <a:xfrm>
              <a:off x="709250" y="15465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483" name="Google Shape;483;p35"/>
            <p:cNvSpPr/>
            <p:nvPr/>
          </p:nvSpPr>
          <p:spPr>
            <a:xfrm>
              <a:off x="633050" y="16227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sp>
        <p:nvSpPr>
          <p:cNvPr id="484" name="Google Shape;484;p35"/>
          <p:cNvSpPr txBox="1">
            <a:spLocks noGrp="1"/>
          </p:cNvSpPr>
          <p:nvPr>
            <p:ph type="title"/>
          </p:nvPr>
        </p:nvSpPr>
        <p:spPr>
          <a:xfrm>
            <a:off x="3263350" y="495176"/>
            <a:ext cx="2871553" cy="564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a:latin typeface="#9Slide07 HLT Fall For You" panose="02000506000000020003" pitchFamily="2" charset="0"/>
              </a:rPr>
              <a:t>Nội dung chính</a:t>
            </a:r>
            <a:endParaRPr sz="4000">
              <a:latin typeface="#9Slide07 HLT Fall For You" panose="02000506000000020003" pitchFamily="2" charset="0"/>
            </a:endParaRPr>
          </a:p>
        </p:txBody>
      </p:sp>
      <p:sp>
        <p:nvSpPr>
          <p:cNvPr id="485" name="Google Shape;485;p35"/>
          <p:cNvSpPr txBox="1">
            <a:spLocks noGrp="1"/>
          </p:cNvSpPr>
          <p:nvPr>
            <p:ph type="title" idx="2"/>
          </p:nvPr>
        </p:nvSpPr>
        <p:spPr>
          <a:xfrm>
            <a:off x="1930321" y="1781153"/>
            <a:ext cx="2487300" cy="416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a:latin typeface="#9Slide07 HLT Fall For You" panose="02000506000000020003" pitchFamily="2" charset="0"/>
              </a:rPr>
              <a:t>Lực và sự đẩy, kéo</a:t>
            </a:r>
            <a:endParaRPr sz="2800">
              <a:latin typeface="#9Slide07 HLT Fall For You" panose="02000506000000020003" pitchFamily="2" charset="0"/>
            </a:endParaRPr>
          </a:p>
        </p:txBody>
      </p:sp>
      <p:sp>
        <p:nvSpPr>
          <p:cNvPr id="487" name="Google Shape;487;p35"/>
          <p:cNvSpPr txBox="1">
            <a:spLocks noGrp="1"/>
          </p:cNvSpPr>
          <p:nvPr>
            <p:ph type="title" idx="3"/>
          </p:nvPr>
        </p:nvSpPr>
        <p:spPr>
          <a:xfrm>
            <a:off x="822838" y="1700475"/>
            <a:ext cx="848400" cy="51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9Slide07 HLT Fall For You" panose="02000506000000020003" pitchFamily="2" charset="0"/>
              </a:rPr>
              <a:t>01</a:t>
            </a:r>
            <a:endParaRPr>
              <a:latin typeface="#9Slide07 HLT Fall For You" panose="02000506000000020003" pitchFamily="2" charset="0"/>
            </a:endParaRPr>
          </a:p>
        </p:txBody>
      </p:sp>
      <p:sp>
        <p:nvSpPr>
          <p:cNvPr id="488" name="Google Shape;488;p35"/>
          <p:cNvSpPr txBox="1">
            <a:spLocks noGrp="1"/>
          </p:cNvSpPr>
          <p:nvPr>
            <p:ph type="title" idx="4"/>
          </p:nvPr>
        </p:nvSpPr>
        <p:spPr>
          <a:xfrm>
            <a:off x="4089854" y="3383496"/>
            <a:ext cx="2367217" cy="416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a:latin typeface="#9Slide07 HLT Fall For You" panose="02000506000000020003" pitchFamily="2" charset="0"/>
              </a:rPr>
              <a:t>Lực tiếp xúc và </a:t>
            </a:r>
            <a:br>
              <a:rPr lang="en" sz="2800">
                <a:latin typeface="#9Slide07 HLT Fall For You" panose="02000506000000020003" pitchFamily="2" charset="0"/>
              </a:rPr>
            </a:br>
            <a:r>
              <a:rPr lang="en" sz="2800">
                <a:latin typeface="#9Slide07 HLT Fall For You" panose="02000506000000020003" pitchFamily="2" charset="0"/>
              </a:rPr>
              <a:t>lực không tiếp xúc</a:t>
            </a:r>
            <a:endParaRPr sz="2800">
              <a:latin typeface="#9Slide07 HLT Fall For You" panose="02000506000000020003" pitchFamily="2" charset="0"/>
            </a:endParaRPr>
          </a:p>
        </p:txBody>
      </p:sp>
      <p:sp>
        <p:nvSpPr>
          <p:cNvPr id="490" name="Google Shape;490;p35"/>
          <p:cNvSpPr txBox="1">
            <a:spLocks noGrp="1"/>
          </p:cNvSpPr>
          <p:nvPr>
            <p:ph type="title" idx="6"/>
          </p:nvPr>
        </p:nvSpPr>
        <p:spPr>
          <a:xfrm>
            <a:off x="2977727" y="3216442"/>
            <a:ext cx="848400" cy="51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9Slide07 HLT Fall For You" panose="02000506000000020003" pitchFamily="2" charset="0"/>
              </a:rPr>
              <a:t>03</a:t>
            </a:r>
            <a:endParaRPr>
              <a:latin typeface="#9Slide07 HLT Fall For You" panose="02000506000000020003" pitchFamily="2" charset="0"/>
            </a:endParaRPr>
          </a:p>
        </p:txBody>
      </p:sp>
      <p:sp>
        <p:nvSpPr>
          <p:cNvPr id="491" name="Google Shape;491;p35"/>
          <p:cNvSpPr txBox="1">
            <a:spLocks noGrp="1"/>
          </p:cNvSpPr>
          <p:nvPr>
            <p:ph type="title" idx="7"/>
          </p:nvPr>
        </p:nvSpPr>
        <p:spPr>
          <a:xfrm>
            <a:off x="5942213" y="1770600"/>
            <a:ext cx="2487300" cy="416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a:latin typeface="#9Slide07 HLT Fall For You" panose="02000506000000020003" pitchFamily="2" charset="0"/>
              </a:rPr>
              <a:t>Tác dụng của lực</a:t>
            </a:r>
            <a:endParaRPr sz="2800">
              <a:latin typeface="#9Slide07 HLT Fall For You" panose="02000506000000020003" pitchFamily="2" charset="0"/>
            </a:endParaRPr>
          </a:p>
        </p:txBody>
      </p:sp>
      <p:sp>
        <p:nvSpPr>
          <p:cNvPr id="493" name="Google Shape;493;p35"/>
          <p:cNvSpPr txBox="1">
            <a:spLocks noGrp="1"/>
          </p:cNvSpPr>
          <p:nvPr>
            <p:ph type="title" idx="9"/>
          </p:nvPr>
        </p:nvSpPr>
        <p:spPr>
          <a:xfrm>
            <a:off x="4773150" y="1700475"/>
            <a:ext cx="795000" cy="51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9Slide07 HLT Fall For You" panose="02000506000000020003" pitchFamily="2" charset="0"/>
              </a:rPr>
              <a:t>02</a:t>
            </a:r>
            <a:endParaRPr>
              <a:latin typeface="#9Slide07 HLT Fall For You" panose="02000506000000020003" pitchFamily="2" charset="0"/>
            </a:endParaRPr>
          </a:p>
        </p:txBody>
      </p:sp>
      <p:grpSp>
        <p:nvGrpSpPr>
          <p:cNvPr id="497" name="Google Shape;497;p35"/>
          <p:cNvGrpSpPr/>
          <p:nvPr/>
        </p:nvGrpSpPr>
        <p:grpSpPr>
          <a:xfrm rot="10800000">
            <a:off x="6118626" y="701351"/>
            <a:ext cx="1717272" cy="398970"/>
            <a:chOff x="-5423587" y="1202413"/>
            <a:chExt cx="594850" cy="138200"/>
          </a:xfrm>
        </p:grpSpPr>
        <p:sp>
          <p:nvSpPr>
            <p:cNvPr id="498" name="Google Shape;498;p35"/>
            <p:cNvSpPr/>
            <p:nvPr/>
          </p:nvSpPr>
          <p:spPr>
            <a:xfrm>
              <a:off x="-5423587" y="1202413"/>
              <a:ext cx="131625" cy="99500"/>
            </a:xfrm>
            <a:custGeom>
              <a:avLst/>
              <a:gdLst/>
              <a:ahLst/>
              <a:cxnLst/>
              <a:rect l="l" t="t" r="r" b="b"/>
              <a:pathLst>
                <a:path w="5265" h="3980" extrusionOk="0">
                  <a:moveTo>
                    <a:pt x="1825" y="212"/>
                  </a:moveTo>
                  <a:cubicBezTo>
                    <a:pt x="3510" y="212"/>
                    <a:pt x="4799" y="318"/>
                    <a:pt x="5039" y="419"/>
                  </a:cubicBezTo>
                  <a:cubicBezTo>
                    <a:pt x="4959" y="605"/>
                    <a:pt x="4522" y="936"/>
                    <a:pt x="4191" y="1144"/>
                  </a:cubicBezTo>
                  <a:cubicBezTo>
                    <a:pt x="3783" y="1024"/>
                    <a:pt x="1897" y="485"/>
                    <a:pt x="842" y="230"/>
                  </a:cubicBezTo>
                  <a:cubicBezTo>
                    <a:pt x="1096" y="219"/>
                    <a:pt x="1424" y="212"/>
                    <a:pt x="1825" y="212"/>
                  </a:cubicBezTo>
                  <a:close/>
                  <a:moveTo>
                    <a:pt x="459" y="550"/>
                  </a:moveTo>
                  <a:lnTo>
                    <a:pt x="459" y="550"/>
                  </a:lnTo>
                  <a:cubicBezTo>
                    <a:pt x="896" y="798"/>
                    <a:pt x="1766" y="1239"/>
                    <a:pt x="3502" y="2065"/>
                  </a:cubicBezTo>
                  <a:cubicBezTo>
                    <a:pt x="3536" y="2768"/>
                    <a:pt x="3521" y="3554"/>
                    <a:pt x="3445" y="3751"/>
                  </a:cubicBezTo>
                  <a:cubicBezTo>
                    <a:pt x="3062" y="3499"/>
                    <a:pt x="1133" y="1410"/>
                    <a:pt x="459" y="550"/>
                  </a:cubicBezTo>
                  <a:close/>
                  <a:moveTo>
                    <a:pt x="1825" y="0"/>
                  </a:moveTo>
                  <a:cubicBezTo>
                    <a:pt x="215" y="0"/>
                    <a:pt x="102" y="91"/>
                    <a:pt x="66" y="125"/>
                  </a:cubicBezTo>
                  <a:cubicBezTo>
                    <a:pt x="59" y="128"/>
                    <a:pt x="51" y="135"/>
                    <a:pt x="47" y="143"/>
                  </a:cubicBezTo>
                  <a:cubicBezTo>
                    <a:pt x="40" y="150"/>
                    <a:pt x="33" y="157"/>
                    <a:pt x="29" y="168"/>
                  </a:cubicBezTo>
                  <a:cubicBezTo>
                    <a:pt x="0" y="230"/>
                    <a:pt x="29" y="303"/>
                    <a:pt x="94" y="402"/>
                  </a:cubicBezTo>
                  <a:cubicBezTo>
                    <a:pt x="448" y="958"/>
                    <a:pt x="3139" y="3980"/>
                    <a:pt x="3470" y="3980"/>
                  </a:cubicBezTo>
                  <a:lnTo>
                    <a:pt x="3499" y="3980"/>
                  </a:lnTo>
                  <a:cubicBezTo>
                    <a:pt x="3576" y="3962"/>
                    <a:pt x="3808" y="3907"/>
                    <a:pt x="3714" y="1992"/>
                  </a:cubicBezTo>
                  <a:cubicBezTo>
                    <a:pt x="3710" y="1956"/>
                    <a:pt x="3688" y="1919"/>
                    <a:pt x="3652" y="1905"/>
                  </a:cubicBezTo>
                  <a:cubicBezTo>
                    <a:pt x="2694" y="1450"/>
                    <a:pt x="1274" y="755"/>
                    <a:pt x="597" y="387"/>
                  </a:cubicBezTo>
                  <a:lnTo>
                    <a:pt x="597" y="387"/>
                  </a:lnTo>
                  <a:cubicBezTo>
                    <a:pt x="1388" y="572"/>
                    <a:pt x="3033" y="1027"/>
                    <a:pt x="4176" y="1358"/>
                  </a:cubicBezTo>
                  <a:cubicBezTo>
                    <a:pt x="4186" y="1361"/>
                    <a:pt x="4197" y="1363"/>
                    <a:pt x="4206" y="1363"/>
                  </a:cubicBezTo>
                  <a:cubicBezTo>
                    <a:pt x="4225" y="1363"/>
                    <a:pt x="4243" y="1358"/>
                    <a:pt x="4260" y="1348"/>
                  </a:cubicBezTo>
                  <a:cubicBezTo>
                    <a:pt x="4420" y="1249"/>
                    <a:pt x="5218" y="751"/>
                    <a:pt x="5258" y="405"/>
                  </a:cubicBezTo>
                  <a:cubicBezTo>
                    <a:pt x="5265" y="365"/>
                    <a:pt x="5250" y="325"/>
                    <a:pt x="5221" y="296"/>
                  </a:cubicBezTo>
                  <a:cubicBezTo>
                    <a:pt x="4970" y="12"/>
                    <a:pt x="2148" y="0"/>
                    <a:pt x="1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499" name="Google Shape;499;p35"/>
            <p:cNvSpPr/>
            <p:nvPr/>
          </p:nvSpPr>
          <p:spPr>
            <a:xfrm>
              <a:off x="-5336137" y="1232163"/>
              <a:ext cx="27075" cy="47275"/>
            </a:xfrm>
            <a:custGeom>
              <a:avLst/>
              <a:gdLst/>
              <a:ahLst/>
              <a:cxnLst/>
              <a:rect l="l" t="t" r="r" b="b"/>
              <a:pathLst>
                <a:path w="1083" h="1891" extrusionOk="0">
                  <a:moveTo>
                    <a:pt x="705" y="0"/>
                  </a:moveTo>
                  <a:cubicBezTo>
                    <a:pt x="700" y="0"/>
                    <a:pt x="695" y="1"/>
                    <a:pt x="689" y="2"/>
                  </a:cubicBezTo>
                  <a:cubicBezTo>
                    <a:pt x="631" y="12"/>
                    <a:pt x="594" y="67"/>
                    <a:pt x="606" y="125"/>
                  </a:cubicBezTo>
                  <a:cubicBezTo>
                    <a:pt x="725" y="766"/>
                    <a:pt x="831" y="1519"/>
                    <a:pt x="809" y="1680"/>
                  </a:cubicBezTo>
                  <a:cubicBezTo>
                    <a:pt x="711" y="1669"/>
                    <a:pt x="434" y="1519"/>
                    <a:pt x="183" y="1341"/>
                  </a:cubicBezTo>
                  <a:cubicBezTo>
                    <a:pt x="165" y="1329"/>
                    <a:pt x="143" y="1322"/>
                    <a:pt x="121" y="1322"/>
                  </a:cubicBezTo>
                  <a:cubicBezTo>
                    <a:pt x="87" y="1322"/>
                    <a:pt x="54" y="1338"/>
                    <a:pt x="34" y="1366"/>
                  </a:cubicBezTo>
                  <a:cubicBezTo>
                    <a:pt x="1" y="1414"/>
                    <a:pt x="12" y="1479"/>
                    <a:pt x="59" y="1516"/>
                  </a:cubicBezTo>
                  <a:cubicBezTo>
                    <a:pt x="190" y="1607"/>
                    <a:pt x="609" y="1891"/>
                    <a:pt x="831" y="1891"/>
                  </a:cubicBezTo>
                  <a:cubicBezTo>
                    <a:pt x="842" y="1891"/>
                    <a:pt x="856" y="1891"/>
                    <a:pt x="868" y="1887"/>
                  </a:cubicBezTo>
                  <a:cubicBezTo>
                    <a:pt x="930" y="1877"/>
                    <a:pt x="962" y="1844"/>
                    <a:pt x="980" y="1818"/>
                  </a:cubicBezTo>
                  <a:cubicBezTo>
                    <a:pt x="1083" y="1669"/>
                    <a:pt x="944" y="795"/>
                    <a:pt x="813" y="85"/>
                  </a:cubicBezTo>
                  <a:cubicBezTo>
                    <a:pt x="803" y="35"/>
                    <a:pt x="757"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00" name="Google Shape;500;p35"/>
            <p:cNvSpPr/>
            <p:nvPr/>
          </p:nvSpPr>
          <p:spPr>
            <a:xfrm>
              <a:off x="-5282787" y="1213063"/>
              <a:ext cx="454050" cy="127550"/>
            </a:xfrm>
            <a:custGeom>
              <a:avLst/>
              <a:gdLst/>
              <a:ahLst/>
              <a:cxnLst/>
              <a:rect l="l" t="t" r="r" b="b"/>
              <a:pathLst>
                <a:path w="18162" h="5102" extrusionOk="0">
                  <a:moveTo>
                    <a:pt x="13778" y="1"/>
                  </a:moveTo>
                  <a:cubicBezTo>
                    <a:pt x="13720" y="1"/>
                    <a:pt x="13673" y="48"/>
                    <a:pt x="13673" y="107"/>
                  </a:cubicBezTo>
                  <a:cubicBezTo>
                    <a:pt x="13673" y="164"/>
                    <a:pt x="13720" y="212"/>
                    <a:pt x="13778" y="212"/>
                  </a:cubicBezTo>
                  <a:cubicBezTo>
                    <a:pt x="13866" y="212"/>
                    <a:pt x="13953" y="212"/>
                    <a:pt x="14040" y="219"/>
                  </a:cubicBezTo>
                  <a:cubicBezTo>
                    <a:pt x="14091" y="219"/>
                    <a:pt x="14142" y="223"/>
                    <a:pt x="14189" y="230"/>
                  </a:cubicBezTo>
                  <a:lnTo>
                    <a:pt x="14200" y="230"/>
                  </a:lnTo>
                  <a:cubicBezTo>
                    <a:pt x="14254" y="230"/>
                    <a:pt x="14303" y="186"/>
                    <a:pt x="14306" y="132"/>
                  </a:cubicBezTo>
                  <a:cubicBezTo>
                    <a:pt x="14310" y="73"/>
                    <a:pt x="14266" y="23"/>
                    <a:pt x="14211" y="19"/>
                  </a:cubicBezTo>
                  <a:cubicBezTo>
                    <a:pt x="14157" y="15"/>
                    <a:pt x="14106" y="11"/>
                    <a:pt x="14051" y="8"/>
                  </a:cubicBezTo>
                  <a:cubicBezTo>
                    <a:pt x="13960" y="1"/>
                    <a:pt x="13869" y="1"/>
                    <a:pt x="13778" y="1"/>
                  </a:cubicBezTo>
                  <a:close/>
                  <a:moveTo>
                    <a:pt x="13355" y="15"/>
                  </a:moveTo>
                  <a:cubicBezTo>
                    <a:pt x="13353" y="15"/>
                    <a:pt x="13351" y="15"/>
                    <a:pt x="13348" y="15"/>
                  </a:cubicBezTo>
                  <a:cubicBezTo>
                    <a:pt x="13206" y="30"/>
                    <a:pt x="13061" y="48"/>
                    <a:pt x="12922" y="70"/>
                  </a:cubicBezTo>
                  <a:cubicBezTo>
                    <a:pt x="12864" y="80"/>
                    <a:pt x="12828" y="135"/>
                    <a:pt x="12835" y="194"/>
                  </a:cubicBezTo>
                  <a:cubicBezTo>
                    <a:pt x="12846" y="245"/>
                    <a:pt x="12890" y="281"/>
                    <a:pt x="12940" y="281"/>
                  </a:cubicBezTo>
                  <a:lnTo>
                    <a:pt x="12959" y="281"/>
                  </a:lnTo>
                  <a:cubicBezTo>
                    <a:pt x="13090" y="255"/>
                    <a:pt x="13228" y="238"/>
                    <a:pt x="13367" y="226"/>
                  </a:cubicBezTo>
                  <a:cubicBezTo>
                    <a:pt x="13424" y="223"/>
                    <a:pt x="13468" y="172"/>
                    <a:pt x="13461" y="114"/>
                  </a:cubicBezTo>
                  <a:cubicBezTo>
                    <a:pt x="13458" y="57"/>
                    <a:pt x="13411" y="15"/>
                    <a:pt x="13355" y="15"/>
                  </a:cubicBezTo>
                  <a:close/>
                  <a:moveTo>
                    <a:pt x="14618" y="72"/>
                  </a:moveTo>
                  <a:cubicBezTo>
                    <a:pt x="14567" y="72"/>
                    <a:pt x="14523" y="109"/>
                    <a:pt x="14513" y="161"/>
                  </a:cubicBezTo>
                  <a:cubicBezTo>
                    <a:pt x="14503" y="216"/>
                    <a:pt x="14543" y="274"/>
                    <a:pt x="14597" y="281"/>
                  </a:cubicBezTo>
                  <a:cubicBezTo>
                    <a:pt x="14735" y="307"/>
                    <a:pt x="14871" y="339"/>
                    <a:pt x="14997" y="376"/>
                  </a:cubicBezTo>
                  <a:cubicBezTo>
                    <a:pt x="15009" y="379"/>
                    <a:pt x="15016" y="379"/>
                    <a:pt x="15027" y="379"/>
                  </a:cubicBezTo>
                  <a:cubicBezTo>
                    <a:pt x="15074" y="379"/>
                    <a:pt x="15114" y="350"/>
                    <a:pt x="15128" y="307"/>
                  </a:cubicBezTo>
                  <a:cubicBezTo>
                    <a:pt x="15143" y="248"/>
                    <a:pt x="15111" y="190"/>
                    <a:pt x="15056" y="176"/>
                  </a:cubicBezTo>
                  <a:cubicBezTo>
                    <a:pt x="14921" y="135"/>
                    <a:pt x="14779" y="102"/>
                    <a:pt x="14637" y="73"/>
                  </a:cubicBezTo>
                  <a:cubicBezTo>
                    <a:pt x="14631" y="72"/>
                    <a:pt x="14625" y="72"/>
                    <a:pt x="14618" y="72"/>
                  </a:cubicBezTo>
                  <a:close/>
                  <a:moveTo>
                    <a:pt x="12529" y="161"/>
                  </a:moveTo>
                  <a:cubicBezTo>
                    <a:pt x="12521" y="161"/>
                    <a:pt x="12512" y="162"/>
                    <a:pt x="12503" y="164"/>
                  </a:cubicBezTo>
                  <a:cubicBezTo>
                    <a:pt x="12365" y="201"/>
                    <a:pt x="12227" y="248"/>
                    <a:pt x="12092" y="299"/>
                  </a:cubicBezTo>
                  <a:cubicBezTo>
                    <a:pt x="12038" y="317"/>
                    <a:pt x="12009" y="379"/>
                    <a:pt x="12031" y="434"/>
                  </a:cubicBezTo>
                  <a:cubicBezTo>
                    <a:pt x="12045" y="474"/>
                    <a:pt x="12085" y="503"/>
                    <a:pt x="12128" y="503"/>
                  </a:cubicBezTo>
                  <a:cubicBezTo>
                    <a:pt x="12140" y="503"/>
                    <a:pt x="12154" y="500"/>
                    <a:pt x="12165" y="496"/>
                  </a:cubicBezTo>
                  <a:cubicBezTo>
                    <a:pt x="12296" y="448"/>
                    <a:pt x="12427" y="405"/>
                    <a:pt x="12558" y="369"/>
                  </a:cubicBezTo>
                  <a:cubicBezTo>
                    <a:pt x="12613" y="354"/>
                    <a:pt x="12646" y="295"/>
                    <a:pt x="12631" y="241"/>
                  </a:cubicBezTo>
                  <a:cubicBezTo>
                    <a:pt x="12618" y="192"/>
                    <a:pt x="12575" y="161"/>
                    <a:pt x="12529" y="161"/>
                  </a:cubicBezTo>
                  <a:close/>
                  <a:moveTo>
                    <a:pt x="15423" y="309"/>
                  </a:moveTo>
                  <a:cubicBezTo>
                    <a:pt x="15381" y="309"/>
                    <a:pt x="15341" y="334"/>
                    <a:pt x="15325" y="376"/>
                  </a:cubicBezTo>
                  <a:cubicBezTo>
                    <a:pt x="15303" y="430"/>
                    <a:pt x="15329" y="492"/>
                    <a:pt x="15383" y="514"/>
                  </a:cubicBezTo>
                  <a:cubicBezTo>
                    <a:pt x="15508" y="565"/>
                    <a:pt x="15631" y="627"/>
                    <a:pt x="15748" y="692"/>
                  </a:cubicBezTo>
                  <a:cubicBezTo>
                    <a:pt x="15766" y="703"/>
                    <a:pt x="15784" y="707"/>
                    <a:pt x="15802" y="707"/>
                  </a:cubicBezTo>
                  <a:cubicBezTo>
                    <a:pt x="15839" y="707"/>
                    <a:pt x="15875" y="689"/>
                    <a:pt x="15893" y="653"/>
                  </a:cubicBezTo>
                  <a:cubicBezTo>
                    <a:pt x="15923" y="601"/>
                    <a:pt x="15904" y="539"/>
                    <a:pt x="15854" y="510"/>
                  </a:cubicBezTo>
                  <a:cubicBezTo>
                    <a:pt x="15729" y="438"/>
                    <a:pt x="15598" y="376"/>
                    <a:pt x="15464" y="317"/>
                  </a:cubicBezTo>
                  <a:cubicBezTo>
                    <a:pt x="15451" y="312"/>
                    <a:pt x="15437" y="309"/>
                    <a:pt x="15423" y="309"/>
                  </a:cubicBezTo>
                  <a:close/>
                  <a:moveTo>
                    <a:pt x="11741" y="456"/>
                  </a:moveTo>
                  <a:cubicBezTo>
                    <a:pt x="11725" y="456"/>
                    <a:pt x="11710" y="459"/>
                    <a:pt x="11695" y="467"/>
                  </a:cubicBezTo>
                  <a:cubicBezTo>
                    <a:pt x="11567" y="525"/>
                    <a:pt x="11441" y="594"/>
                    <a:pt x="11317" y="667"/>
                  </a:cubicBezTo>
                  <a:cubicBezTo>
                    <a:pt x="11266" y="696"/>
                    <a:pt x="11248" y="762"/>
                    <a:pt x="11277" y="809"/>
                  </a:cubicBezTo>
                  <a:cubicBezTo>
                    <a:pt x="11298" y="845"/>
                    <a:pt x="11332" y="863"/>
                    <a:pt x="11367" y="863"/>
                  </a:cubicBezTo>
                  <a:cubicBezTo>
                    <a:pt x="11386" y="863"/>
                    <a:pt x="11404" y="860"/>
                    <a:pt x="11422" y="849"/>
                  </a:cubicBezTo>
                  <a:cubicBezTo>
                    <a:pt x="11542" y="779"/>
                    <a:pt x="11663" y="714"/>
                    <a:pt x="11786" y="656"/>
                  </a:cubicBezTo>
                  <a:cubicBezTo>
                    <a:pt x="11837" y="631"/>
                    <a:pt x="11863" y="569"/>
                    <a:pt x="11837" y="514"/>
                  </a:cubicBezTo>
                  <a:cubicBezTo>
                    <a:pt x="11819" y="478"/>
                    <a:pt x="11781" y="456"/>
                    <a:pt x="11741" y="456"/>
                  </a:cubicBezTo>
                  <a:close/>
                  <a:moveTo>
                    <a:pt x="16154" y="725"/>
                  </a:moveTo>
                  <a:cubicBezTo>
                    <a:pt x="16122" y="725"/>
                    <a:pt x="16090" y="741"/>
                    <a:pt x="16068" y="769"/>
                  </a:cubicBezTo>
                  <a:cubicBezTo>
                    <a:pt x="16035" y="816"/>
                    <a:pt x="16046" y="882"/>
                    <a:pt x="16090" y="915"/>
                  </a:cubicBezTo>
                  <a:cubicBezTo>
                    <a:pt x="16199" y="994"/>
                    <a:pt x="16304" y="1082"/>
                    <a:pt x="16407" y="1177"/>
                  </a:cubicBezTo>
                  <a:cubicBezTo>
                    <a:pt x="16425" y="1195"/>
                    <a:pt x="16450" y="1206"/>
                    <a:pt x="16479" y="1206"/>
                  </a:cubicBezTo>
                  <a:cubicBezTo>
                    <a:pt x="16505" y="1206"/>
                    <a:pt x="16534" y="1195"/>
                    <a:pt x="16556" y="1173"/>
                  </a:cubicBezTo>
                  <a:cubicBezTo>
                    <a:pt x="16596" y="1129"/>
                    <a:pt x="16592" y="1063"/>
                    <a:pt x="16548" y="1024"/>
                  </a:cubicBezTo>
                  <a:cubicBezTo>
                    <a:pt x="16443" y="922"/>
                    <a:pt x="16330" y="831"/>
                    <a:pt x="16217" y="747"/>
                  </a:cubicBezTo>
                  <a:cubicBezTo>
                    <a:pt x="16198" y="732"/>
                    <a:pt x="16176" y="725"/>
                    <a:pt x="16154" y="725"/>
                  </a:cubicBezTo>
                  <a:close/>
                  <a:moveTo>
                    <a:pt x="11012" y="878"/>
                  </a:moveTo>
                  <a:cubicBezTo>
                    <a:pt x="10992" y="878"/>
                    <a:pt x="10971" y="884"/>
                    <a:pt x="10952" y="897"/>
                  </a:cubicBezTo>
                  <a:cubicBezTo>
                    <a:pt x="10836" y="976"/>
                    <a:pt x="10720" y="1060"/>
                    <a:pt x="10606" y="1147"/>
                  </a:cubicBezTo>
                  <a:cubicBezTo>
                    <a:pt x="10563" y="1184"/>
                    <a:pt x="10552" y="1253"/>
                    <a:pt x="10589" y="1297"/>
                  </a:cubicBezTo>
                  <a:cubicBezTo>
                    <a:pt x="10611" y="1322"/>
                    <a:pt x="10639" y="1337"/>
                    <a:pt x="10672" y="1337"/>
                  </a:cubicBezTo>
                  <a:cubicBezTo>
                    <a:pt x="10694" y="1337"/>
                    <a:pt x="10720" y="1330"/>
                    <a:pt x="10737" y="1315"/>
                  </a:cubicBezTo>
                  <a:cubicBezTo>
                    <a:pt x="10847" y="1231"/>
                    <a:pt x="10956" y="1147"/>
                    <a:pt x="11073" y="1071"/>
                  </a:cubicBezTo>
                  <a:cubicBezTo>
                    <a:pt x="11120" y="1038"/>
                    <a:pt x="11131" y="973"/>
                    <a:pt x="11098" y="922"/>
                  </a:cubicBezTo>
                  <a:cubicBezTo>
                    <a:pt x="11078" y="893"/>
                    <a:pt x="11045" y="878"/>
                    <a:pt x="11012" y="878"/>
                  </a:cubicBezTo>
                  <a:close/>
                  <a:moveTo>
                    <a:pt x="16768" y="1298"/>
                  </a:moveTo>
                  <a:cubicBezTo>
                    <a:pt x="16744" y="1298"/>
                    <a:pt x="16721" y="1306"/>
                    <a:pt x="16701" y="1322"/>
                  </a:cubicBezTo>
                  <a:cubicBezTo>
                    <a:pt x="16657" y="1362"/>
                    <a:pt x="16650" y="1428"/>
                    <a:pt x="16691" y="1472"/>
                  </a:cubicBezTo>
                  <a:cubicBezTo>
                    <a:pt x="16778" y="1574"/>
                    <a:pt x="16862" y="1683"/>
                    <a:pt x="16941" y="1799"/>
                  </a:cubicBezTo>
                  <a:cubicBezTo>
                    <a:pt x="16960" y="1828"/>
                    <a:pt x="16993" y="1843"/>
                    <a:pt x="17029" y="1843"/>
                  </a:cubicBezTo>
                  <a:cubicBezTo>
                    <a:pt x="17047" y="1843"/>
                    <a:pt x="17069" y="1836"/>
                    <a:pt x="17087" y="1825"/>
                  </a:cubicBezTo>
                  <a:cubicBezTo>
                    <a:pt x="17135" y="1792"/>
                    <a:pt x="17146" y="1727"/>
                    <a:pt x="17113" y="1675"/>
                  </a:cubicBezTo>
                  <a:cubicBezTo>
                    <a:pt x="17029" y="1559"/>
                    <a:pt x="16941" y="1443"/>
                    <a:pt x="16851" y="1337"/>
                  </a:cubicBezTo>
                  <a:cubicBezTo>
                    <a:pt x="16828" y="1311"/>
                    <a:pt x="16798" y="1298"/>
                    <a:pt x="16768" y="1298"/>
                  </a:cubicBezTo>
                  <a:close/>
                  <a:moveTo>
                    <a:pt x="10348" y="1396"/>
                  </a:moveTo>
                  <a:cubicBezTo>
                    <a:pt x="10323" y="1396"/>
                    <a:pt x="10299" y="1404"/>
                    <a:pt x="10279" y="1421"/>
                  </a:cubicBezTo>
                  <a:cubicBezTo>
                    <a:pt x="10169" y="1515"/>
                    <a:pt x="10068" y="1614"/>
                    <a:pt x="9966" y="1712"/>
                  </a:cubicBezTo>
                  <a:cubicBezTo>
                    <a:pt x="9922" y="1752"/>
                    <a:pt x="9922" y="1818"/>
                    <a:pt x="9962" y="1861"/>
                  </a:cubicBezTo>
                  <a:cubicBezTo>
                    <a:pt x="9984" y="1883"/>
                    <a:pt x="10009" y="1894"/>
                    <a:pt x="10038" y="1894"/>
                  </a:cubicBezTo>
                  <a:cubicBezTo>
                    <a:pt x="10065" y="1894"/>
                    <a:pt x="10090" y="1883"/>
                    <a:pt x="10112" y="1865"/>
                  </a:cubicBezTo>
                  <a:cubicBezTo>
                    <a:pt x="10210" y="1767"/>
                    <a:pt x="10312" y="1672"/>
                    <a:pt x="10418" y="1581"/>
                  </a:cubicBezTo>
                  <a:cubicBezTo>
                    <a:pt x="10461" y="1541"/>
                    <a:pt x="10465" y="1475"/>
                    <a:pt x="10428" y="1431"/>
                  </a:cubicBezTo>
                  <a:cubicBezTo>
                    <a:pt x="10406" y="1408"/>
                    <a:pt x="10377" y="1396"/>
                    <a:pt x="10348" y="1396"/>
                  </a:cubicBezTo>
                  <a:close/>
                  <a:moveTo>
                    <a:pt x="9737" y="1981"/>
                  </a:moveTo>
                  <a:cubicBezTo>
                    <a:pt x="9710" y="1981"/>
                    <a:pt x="9684" y="1991"/>
                    <a:pt x="9663" y="2011"/>
                  </a:cubicBezTo>
                  <a:cubicBezTo>
                    <a:pt x="9566" y="2116"/>
                    <a:pt x="9467" y="2218"/>
                    <a:pt x="9372" y="2324"/>
                  </a:cubicBezTo>
                  <a:cubicBezTo>
                    <a:pt x="9332" y="2364"/>
                    <a:pt x="9336" y="2433"/>
                    <a:pt x="9379" y="2469"/>
                  </a:cubicBezTo>
                  <a:cubicBezTo>
                    <a:pt x="9398" y="2491"/>
                    <a:pt x="9423" y="2498"/>
                    <a:pt x="9448" y="2498"/>
                  </a:cubicBezTo>
                  <a:cubicBezTo>
                    <a:pt x="9478" y="2498"/>
                    <a:pt x="9507" y="2488"/>
                    <a:pt x="9525" y="2466"/>
                  </a:cubicBezTo>
                  <a:cubicBezTo>
                    <a:pt x="9620" y="2364"/>
                    <a:pt x="9718" y="2262"/>
                    <a:pt x="9813" y="2160"/>
                  </a:cubicBezTo>
                  <a:cubicBezTo>
                    <a:pt x="9857" y="2116"/>
                    <a:pt x="9853" y="2051"/>
                    <a:pt x="9813" y="2011"/>
                  </a:cubicBezTo>
                  <a:cubicBezTo>
                    <a:pt x="9791" y="1991"/>
                    <a:pt x="9764" y="1981"/>
                    <a:pt x="9737" y="1981"/>
                  </a:cubicBezTo>
                  <a:close/>
                  <a:moveTo>
                    <a:pt x="17253" y="1989"/>
                  </a:moveTo>
                  <a:cubicBezTo>
                    <a:pt x="17235" y="1989"/>
                    <a:pt x="17217" y="1994"/>
                    <a:pt x="17200" y="2003"/>
                  </a:cubicBezTo>
                  <a:cubicBezTo>
                    <a:pt x="17149" y="2033"/>
                    <a:pt x="17131" y="2098"/>
                    <a:pt x="17160" y="2145"/>
                  </a:cubicBezTo>
                  <a:cubicBezTo>
                    <a:pt x="17230" y="2262"/>
                    <a:pt x="17291" y="2386"/>
                    <a:pt x="17353" y="2513"/>
                  </a:cubicBezTo>
                  <a:cubicBezTo>
                    <a:pt x="17371" y="2553"/>
                    <a:pt x="17408" y="2575"/>
                    <a:pt x="17448" y="2575"/>
                  </a:cubicBezTo>
                  <a:cubicBezTo>
                    <a:pt x="17462" y="2575"/>
                    <a:pt x="17477" y="2571"/>
                    <a:pt x="17492" y="2564"/>
                  </a:cubicBezTo>
                  <a:cubicBezTo>
                    <a:pt x="17546" y="2539"/>
                    <a:pt x="17568" y="2476"/>
                    <a:pt x="17543" y="2426"/>
                  </a:cubicBezTo>
                  <a:cubicBezTo>
                    <a:pt x="17481" y="2291"/>
                    <a:pt x="17415" y="2164"/>
                    <a:pt x="17346" y="2043"/>
                  </a:cubicBezTo>
                  <a:cubicBezTo>
                    <a:pt x="17327" y="2009"/>
                    <a:pt x="17290" y="1989"/>
                    <a:pt x="17253" y="1989"/>
                  </a:cubicBezTo>
                  <a:close/>
                  <a:moveTo>
                    <a:pt x="5458" y="2176"/>
                  </a:moveTo>
                  <a:cubicBezTo>
                    <a:pt x="5415" y="2176"/>
                    <a:pt x="5374" y="2201"/>
                    <a:pt x="5360" y="2243"/>
                  </a:cubicBezTo>
                  <a:cubicBezTo>
                    <a:pt x="5338" y="2298"/>
                    <a:pt x="5368" y="2360"/>
                    <a:pt x="5422" y="2379"/>
                  </a:cubicBezTo>
                  <a:cubicBezTo>
                    <a:pt x="5524" y="2418"/>
                    <a:pt x="5560" y="2557"/>
                    <a:pt x="5571" y="2633"/>
                  </a:cubicBezTo>
                  <a:cubicBezTo>
                    <a:pt x="5578" y="2688"/>
                    <a:pt x="5622" y="2724"/>
                    <a:pt x="5674" y="2724"/>
                  </a:cubicBezTo>
                  <a:lnTo>
                    <a:pt x="5691" y="2724"/>
                  </a:lnTo>
                  <a:cubicBezTo>
                    <a:pt x="5746" y="2717"/>
                    <a:pt x="5786" y="2663"/>
                    <a:pt x="5778" y="2604"/>
                  </a:cubicBezTo>
                  <a:cubicBezTo>
                    <a:pt x="5746" y="2389"/>
                    <a:pt x="5647" y="2240"/>
                    <a:pt x="5494" y="2182"/>
                  </a:cubicBezTo>
                  <a:cubicBezTo>
                    <a:pt x="5483" y="2178"/>
                    <a:pt x="5470" y="2176"/>
                    <a:pt x="5458" y="2176"/>
                  </a:cubicBezTo>
                  <a:close/>
                  <a:moveTo>
                    <a:pt x="5060" y="2264"/>
                  </a:moveTo>
                  <a:cubicBezTo>
                    <a:pt x="5040" y="2264"/>
                    <a:pt x="5021" y="2269"/>
                    <a:pt x="5003" y="2280"/>
                  </a:cubicBezTo>
                  <a:cubicBezTo>
                    <a:pt x="4975" y="2302"/>
                    <a:pt x="4941" y="2324"/>
                    <a:pt x="4909" y="2352"/>
                  </a:cubicBezTo>
                  <a:cubicBezTo>
                    <a:pt x="4814" y="2426"/>
                    <a:pt x="4738" y="2510"/>
                    <a:pt x="4672" y="2601"/>
                  </a:cubicBezTo>
                  <a:cubicBezTo>
                    <a:pt x="4639" y="2648"/>
                    <a:pt x="4650" y="2713"/>
                    <a:pt x="4701" y="2750"/>
                  </a:cubicBezTo>
                  <a:cubicBezTo>
                    <a:pt x="4719" y="2760"/>
                    <a:pt x="4738" y="2767"/>
                    <a:pt x="4760" y="2767"/>
                  </a:cubicBezTo>
                  <a:cubicBezTo>
                    <a:pt x="4792" y="2767"/>
                    <a:pt x="4825" y="2750"/>
                    <a:pt x="4847" y="2720"/>
                  </a:cubicBezTo>
                  <a:cubicBezTo>
                    <a:pt x="4898" y="2648"/>
                    <a:pt x="4963" y="2579"/>
                    <a:pt x="5040" y="2517"/>
                  </a:cubicBezTo>
                  <a:cubicBezTo>
                    <a:pt x="5069" y="2495"/>
                    <a:pt x="5094" y="2476"/>
                    <a:pt x="5120" y="2458"/>
                  </a:cubicBezTo>
                  <a:cubicBezTo>
                    <a:pt x="5167" y="2426"/>
                    <a:pt x="5182" y="2360"/>
                    <a:pt x="5149" y="2313"/>
                  </a:cubicBezTo>
                  <a:cubicBezTo>
                    <a:pt x="5128" y="2280"/>
                    <a:pt x="5094" y="2264"/>
                    <a:pt x="5060" y="2264"/>
                  </a:cubicBezTo>
                  <a:close/>
                  <a:moveTo>
                    <a:pt x="9166" y="2601"/>
                  </a:moveTo>
                  <a:cubicBezTo>
                    <a:pt x="9137" y="2601"/>
                    <a:pt x="9108" y="2613"/>
                    <a:pt x="9088" y="2636"/>
                  </a:cubicBezTo>
                  <a:cubicBezTo>
                    <a:pt x="9001" y="2735"/>
                    <a:pt x="8914" y="2837"/>
                    <a:pt x="8826" y="2932"/>
                  </a:cubicBezTo>
                  <a:lnTo>
                    <a:pt x="8808" y="2954"/>
                  </a:lnTo>
                  <a:cubicBezTo>
                    <a:pt x="8771" y="2997"/>
                    <a:pt x="8776" y="3066"/>
                    <a:pt x="8819" y="3103"/>
                  </a:cubicBezTo>
                  <a:cubicBezTo>
                    <a:pt x="8837" y="3121"/>
                    <a:pt x="8863" y="3128"/>
                    <a:pt x="8888" y="3128"/>
                  </a:cubicBezTo>
                  <a:cubicBezTo>
                    <a:pt x="8917" y="3128"/>
                    <a:pt x="8946" y="3117"/>
                    <a:pt x="8968" y="3092"/>
                  </a:cubicBezTo>
                  <a:lnTo>
                    <a:pt x="8986" y="3073"/>
                  </a:lnTo>
                  <a:cubicBezTo>
                    <a:pt x="9070" y="2975"/>
                    <a:pt x="9157" y="2877"/>
                    <a:pt x="9245" y="2779"/>
                  </a:cubicBezTo>
                  <a:cubicBezTo>
                    <a:pt x="9285" y="2735"/>
                    <a:pt x="9282" y="2666"/>
                    <a:pt x="9238" y="2629"/>
                  </a:cubicBezTo>
                  <a:cubicBezTo>
                    <a:pt x="9217" y="2611"/>
                    <a:pt x="9191" y="2601"/>
                    <a:pt x="9166" y="2601"/>
                  </a:cubicBezTo>
                  <a:close/>
                  <a:moveTo>
                    <a:pt x="17613" y="2753"/>
                  </a:moveTo>
                  <a:cubicBezTo>
                    <a:pt x="17601" y="2753"/>
                    <a:pt x="17588" y="2755"/>
                    <a:pt x="17575" y="2760"/>
                  </a:cubicBezTo>
                  <a:cubicBezTo>
                    <a:pt x="17521" y="2779"/>
                    <a:pt x="17492" y="2841"/>
                    <a:pt x="17514" y="2895"/>
                  </a:cubicBezTo>
                  <a:cubicBezTo>
                    <a:pt x="17565" y="3030"/>
                    <a:pt x="17608" y="3161"/>
                    <a:pt x="17648" y="3288"/>
                  </a:cubicBezTo>
                  <a:cubicBezTo>
                    <a:pt x="17662" y="3335"/>
                    <a:pt x="17703" y="3365"/>
                    <a:pt x="17750" y="3365"/>
                  </a:cubicBezTo>
                  <a:cubicBezTo>
                    <a:pt x="17761" y="3365"/>
                    <a:pt x="17772" y="3362"/>
                    <a:pt x="17779" y="3357"/>
                  </a:cubicBezTo>
                  <a:cubicBezTo>
                    <a:pt x="17837" y="3343"/>
                    <a:pt x="17867" y="3281"/>
                    <a:pt x="17852" y="3226"/>
                  </a:cubicBezTo>
                  <a:cubicBezTo>
                    <a:pt x="17808" y="3095"/>
                    <a:pt x="17765" y="2957"/>
                    <a:pt x="17710" y="2819"/>
                  </a:cubicBezTo>
                  <a:cubicBezTo>
                    <a:pt x="17694" y="2779"/>
                    <a:pt x="17655" y="2753"/>
                    <a:pt x="17613" y="2753"/>
                  </a:cubicBezTo>
                  <a:close/>
                  <a:moveTo>
                    <a:pt x="124" y="2961"/>
                  </a:moveTo>
                  <a:cubicBezTo>
                    <a:pt x="108" y="2961"/>
                    <a:pt x="92" y="2965"/>
                    <a:pt x="77" y="2972"/>
                  </a:cubicBezTo>
                  <a:cubicBezTo>
                    <a:pt x="26" y="2994"/>
                    <a:pt x="1" y="3059"/>
                    <a:pt x="26" y="3110"/>
                  </a:cubicBezTo>
                  <a:cubicBezTo>
                    <a:pt x="30" y="3117"/>
                    <a:pt x="99" y="3270"/>
                    <a:pt x="241" y="3493"/>
                  </a:cubicBezTo>
                  <a:cubicBezTo>
                    <a:pt x="263" y="3522"/>
                    <a:pt x="295" y="3540"/>
                    <a:pt x="332" y="3540"/>
                  </a:cubicBezTo>
                  <a:cubicBezTo>
                    <a:pt x="350" y="3540"/>
                    <a:pt x="369" y="3536"/>
                    <a:pt x="387" y="3525"/>
                  </a:cubicBezTo>
                  <a:cubicBezTo>
                    <a:pt x="438" y="3493"/>
                    <a:pt x="452" y="3427"/>
                    <a:pt x="419" y="3376"/>
                  </a:cubicBezTo>
                  <a:cubicBezTo>
                    <a:pt x="285" y="3172"/>
                    <a:pt x="219" y="3023"/>
                    <a:pt x="216" y="3023"/>
                  </a:cubicBezTo>
                  <a:cubicBezTo>
                    <a:pt x="200" y="2984"/>
                    <a:pt x="163" y="2961"/>
                    <a:pt x="124" y="2961"/>
                  </a:cubicBezTo>
                  <a:close/>
                  <a:moveTo>
                    <a:pt x="5653" y="2933"/>
                  </a:moveTo>
                  <a:cubicBezTo>
                    <a:pt x="5603" y="2933"/>
                    <a:pt x="5558" y="2967"/>
                    <a:pt x="5546" y="3016"/>
                  </a:cubicBezTo>
                  <a:cubicBezTo>
                    <a:pt x="5521" y="3139"/>
                    <a:pt x="5477" y="3263"/>
                    <a:pt x="5415" y="3390"/>
                  </a:cubicBezTo>
                  <a:cubicBezTo>
                    <a:pt x="5390" y="3441"/>
                    <a:pt x="5411" y="3507"/>
                    <a:pt x="5462" y="3532"/>
                  </a:cubicBezTo>
                  <a:cubicBezTo>
                    <a:pt x="5480" y="3540"/>
                    <a:pt x="5494" y="3540"/>
                    <a:pt x="5509" y="3540"/>
                  </a:cubicBezTo>
                  <a:cubicBezTo>
                    <a:pt x="5549" y="3540"/>
                    <a:pt x="5586" y="3518"/>
                    <a:pt x="5604" y="3481"/>
                  </a:cubicBezTo>
                  <a:cubicBezTo>
                    <a:pt x="5674" y="3343"/>
                    <a:pt x="5721" y="3201"/>
                    <a:pt x="5753" y="3063"/>
                  </a:cubicBezTo>
                  <a:cubicBezTo>
                    <a:pt x="5764" y="3004"/>
                    <a:pt x="5728" y="2950"/>
                    <a:pt x="5674" y="2935"/>
                  </a:cubicBezTo>
                  <a:cubicBezTo>
                    <a:pt x="5667" y="2934"/>
                    <a:pt x="5660" y="2933"/>
                    <a:pt x="5653" y="2933"/>
                  </a:cubicBezTo>
                  <a:close/>
                  <a:moveTo>
                    <a:pt x="4601" y="2945"/>
                  </a:moveTo>
                  <a:cubicBezTo>
                    <a:pt x="4551" y="2945"/>
                    <a:pt x="4507" y="2982"/>
                    <a:pt x="4501" y="3034"/>
                  </a:cubicBezTo>
                  <a:cubicBezTo>
                    <a:pt x="4490" y="3092"/>
                    <a:pt x="4483" y="3154"/>
                    <a:pt x="4483" y="3216"/>
                  </a:cubicBezTo>
                  <a:cubicBezTo>
                    <a:pt x="4483" y="3307"/>
                    <a:pt x="4494" y="3397"/>
                    <a:pt x="4516" y="3493"/>
                  </a:cubicBezTo>
                  <a:cubicBezTo>
                    <a:pt x="4526" y="3540"/>
                    <a:pt x="4570" y="3572"/>
                    <a:pt x="4617" y="3572"/>
                  </a:cubicBezTo>
                  <a:lnTo>
                    <a:pt x="4642" y="3572"/>
                  </a:lnTo>
                  <a:cubicBezTo>
                    <a:pt x="4698" y="3558"/>
                    <a:pt x="4734" y="3503"/>
                    <a:pt x="4723" y="3445"/>
                  </a:cubicBezTo>
                  <a:cubicBezTo>
                    <a:pt x="4705" y="3369"/>
                    <a:pt x="4694" y="3292"/>
                    <a:pt x="4694" y="3216"/>
                  </a:cubicBezTo>
                  <a:cubicBezTo>
                    <a:pt x="4694" y="3165"/>
                    <a:pt x="4701" y="3117"/>
                    <a:pt x="4708" y="3066"/>
                  </a:cubicBezTo>
                  <a:cubicBezTo>
                    <a:pt x="4716" y="3008"/>
                    <a:pt x="4679" y="2954"/>
                    <a:pt x="4621" y="2947"/>
                  </a:cubicBezTo>
                  <a:cubicBezTo>
                    <a:pt x="4614" y="2945"/>
                    <a:pt x="4607" y="2945"/>
                    <a:pt x="4601" y="2945"/>
                  </a:cubicBezTo>
                  <a:close/>
                  <a:moveTo>
                    <a:pt x="8606" y="3235"/>
                  </a:moveTo>
                  <a:cubicBezTo>
                    <a:pt x="8577" y="3235"/>
                    <a:pt x="8549" y="3247"/>
                    <a:pt x="8527" y="3270"/>
                  </a:cubicBezTo>
                  <a:cubicBezTo>
                    <a:pt x="8433" y="3376"/>
                    <a:pt x="8339" y="3481"/>
                    <a:pt x="8247" y="3580"/>
                  </a:cubicBezTo>
                  <a:cubicBezTo>
                    <a:pt x="8208" y="3624"/>
                    <a:pt x="8208" y="3689"/>
                    <a:pt x="8251" y="3729"/>
                  </a:cubicBezTo>
                  <a:cubicBezTo>
                    <a:pt x="8273" y="3747"/>
                    <a:pt x="8299" y="3758"/>
                    <a:pt x="8324" y="3758"/>
                  </a:cubicBezTo>
                  <a:cubicBezTo>
                    <a:pt x="8353" y="3758"/>
                    <a:pt x="8378" y="3747"/>
                    <a:pt x="8400" y="3725"/>
                  </a:cubicBezTo>
                  <a:cubicBezTo>
                    <a:pt x="8495" y="3624"/>
                    <a:pt x="8590" y="3518"/>
                    <a:pt x="8688" y="3412"/>
                  </a:cubicBezTo>
                  <a:cubicBezTo>
                    <a:pt x="8724" y="3369"/>
                    <a:pt x="8721" y="3300"/>
                    <a:pt x="8677" y="3263"/>
                  </a:cubicBezTo>
                  <a:cubicBezTo>
                    <a:pt x="8656" y="3244"/>
                    <a:pt x="8631" y="3235"/>
                    <a:pt x="8606" y="3235"/>
                  </a:cubicBezTo>
                  <a:close/>
                  <a:moveTo>
                    <a:pt x="17862" y="3558"/>
                  </a:moveTo>
                  <a:cubicBezTo>
                    <a:pt x="17854" y="3558"/>
                    <a:pt x="17845" y="3560"/>
                    <a:pt x="17837" y="3562"/>
                  </a:cubicBezTo>
                  <a:cubicBezTo>
                    <a:pt x="17779" y="3576"/>
                    <a:pt x="17746" y="3634"/>
                    <a:pt x="17761" y="3689"/>
                  </a:cubicBezTo>
                  <a:cubicBezTo>
                    <a:pt x="17793" y="3834"/>
                    <a:pt x="17823" y="3969"/>
                    <a:pt x="17845" y="4097"/>
                  </a:cubicBezTo>
                  <a:cubicBezTo>
                    <a:pt x="17855" y="4148"/>
                    <a:pt x="17899" y="4184"/>
                    <a:pt x="17951" y="4184"/>
                  </a:cubicBezTo>
                  <a:lnTo>
                    <a:pt x="17968" y="4184"/>
                  </a:lnTo>
                  <a:cubicBezTo>
                    <a:pt x="18027" y="4173"/>
                    <a:pt x="18063" y="4118"/>
                    <a:pt x="18052" y="4061"/>
                  </a:cubicBezTo>
                  <a:cubicBezTo>
                    <a:pt x="18030" y="3930"/>
                    <a:pt x="18001" y="3787"/>
                    <a:pt x="17965" y="3641"/>
                  </a:cubicBezTo>
                  <a:cubicBezTo>
                    <a:pt x="17953" y="3592"/>
                    <a:pt x="17909" y="3558"/>
                    <a:pt x="17862" y="3558"/>
                  </a:cubicBezTo>
                  <a:close/>
                  <a:moveTo>
                    <a:pt x="576" y="3673"/>
                  </a:moveTo>
                  <a:cubicBezTo>
                    <a:pt x="553" y="3673"/>
                    <a:pt x="530" y="3681"/>
                    <a:pt x="510" y="3696"/>
                  </a:cubicBezTo>
                  <a:cubicBezTo>
                    <a:pt x="466" y="3733"/>
                    <a:pt x="456" y="3799"/>
                    <a:pt x="492" y="3846"/>
                  </a:cubicBezTo>
                  <a:cubicBezTo>
                    <a:pt x="584" y="3958"/>
                    <a:pt x="681" y="4068"/>
                    <a:pt x="780" y="4170"/>
                  </a:cubicBezTo>
                  <a:cubicBezTo>
                    <a:pt x="802" y="4192"/>
                    <a:pt x="827" y="4202"/>
                    <a:pt x="856" y="4202"/>
                  </a:cubicBezTo>
                  <a:cubicBezTo>
                    <a:pt x="882" y="4202"/>
                    <a:pt x="907" y="4192"/>
                    <a:pt x="929" y="4170"/>
                  </a:cubicBezTo>
                  <a:cubicBezTo>
                    <a:pt x="969" y="4130"/>
                    <a:pt x="972" y="4064"/>
                    <a:pt x="929" y="4021"/>
                  </a:cubicBezTo>
                  <a:cubicBezTo>
                    <a:pt x="838" y="3925"/>
                    <a:pt x="747" y="3824"/>
                    <a:pt x="660" y="3715"/>
                  </a:cubicBezTo>
                  <a:cubicBezTo>
                    <a:pt x="638" y="3687"/>
                    <a:pt x="608" y="3673"/>
                    <a:pt x="576" y="3673"/>
                  </a:cubicBezTo>
                  <a:close/>
                  <a:moveTo>
                    <a:pt x="5293" y="3692"/>
                  </a:moveTo>
                  <a:cubicBezTo>
                    <a:pt x="5260" y="3692"/>
                    <a:pt x="5227" y="3707"/>
                    <a:pt x="5207" y="3733"/>
                  </a:cubicBezTo>
                  <a:cubicBezTo>
                    <a:pt x="5141" y="3824"/>
                    <a:pt x="5069" y="3908"/>
                    <a:pt x="4988" y="3991"/>
                  </a:cubicBezTo>
                  <a:cubicBezTo>
                    <a:pt x="4945" y="3930"/>
                    <a:pt x="4901" y="3871"/>
                    <a:pt x="4865" y="3806"/>
                  </a:cubicBezTo>
                  <a:cubicBezTo>
                    <a:pt x="4846" y="3772"/>
                    <a:pt x="4811" y="3754"/>
                    <a:pt x="4774" y="3754"/>
                  </a:cubicBezTo>
                  <a:cubicBezTo>
                    <a:pt x="4756" y="3754"/>
                    <a:pt x="4737" y="3759"/>
                    <a:pt x="4719" y="3769"/>
                  </a:cubicBezTo>
                  <a:cubicBezTo>
                    <a:pt x="4672" y="3799"/>
                    <a:pt x="4654" y="3860"/>
                    <a:pt x="4683" y="3911"/>
                  </a:cubicBezTo>
                  <a:cubicBezTo>
                    <a:pt x="4756" y="4039"/>
                    <a:pt x="4847" y="4159"/>
                    <a:pt x="4956" y="4268"/>
                  </a:cubicBezTo>
                  <a:cubicBezTo>
                    <a:pt x="4975" y="4290"/>
                    <a:pt x="5003" y="4297"/>
                    <a:pt x="5029" y="4297"/>
                  </a:cubicBezTo>
                  <a:cubicBezTo>
                    <a:pt x="5058" y="4297"/>
                    <a:pt x="5084" y="4290"/>
                    <a:pt x="5106" y="4268"/>
                  </a:cubicBezTo>
                  <a:cubicBezTo>
                    <a:pt x="5134" y="4235"/>
                    <a:pt x="5145" y="4192"/>
                    <a:pt x="5127" y="4152"/>
                  </a:cubicBezTo>
                  <a:cubicBezTo>
                    <a:pt x="5218" y="4061"/>
                    <a:pt x="5302" y="3962"/>
                    <a:pt x="5378" y="3860"/>
                  </a:cubicBezTo>
                  <a:cubicBezTo>
                    <a:pt x="5411" y="3813"/>
                    <a:pt x="5400" y="3747"/>
                    <a:pt x="5353" y="3711"/>
                  </a:cubicBezTo>
                  <a:cubicBezTo>
                    <a:pt x="5336" y="3698"/>
                    <a:pt x="5315" y="3692"/>
                    <a:pt x="5293" y="3692"/>
                  </a:cubicBezTo>
                  <a:close/>
                  <a:moveTo>
                    <a:pt x="8028" y="3848"/>
                  </a:moveTo>
                  <a:cubicBezTo>
                    <a:pt x="8001" y="3848"/>
                    <a:pt x="7976" y="3858"/>
                    <a:pt x="7956" y="3878"/>
                  </a:cubicBezTo>
                  <a:cubicBezTo>
                    <a:pt x="7847" y="3984"/>
                    <a:pt x="7745" y="4071"/>
                    <a:pt x="7647" y="4152"/>
                  </a:cubicBezTo>
                  <a:cubicBezTo>
                    <a:pt x="7599" y="4187"/>
                    <a:pt x="7592" y="4257"/>
                    <a:pt x="7632" y="4301"/>
                  </a:cubicBezTo>
                  <a:cubicBezTo>
                    <a:pt x="7650" y="4326"/>
                    <a:pt x="7683" y="4340"/>
                    <a:pt x="7712" y="4340"/>
                  </a:cubicBezTo>
                  <a:cubicBezTo>
                    <a:pt x="7734" y="4340"/>
                    <a:pt x="7759" y="4333"/>
                    <a:pt x="7778" y="4315"/>
                  </a:cubicBezTo>
                  <a:cubicBezTo>
                    <a:pt x="7883" y="4231"/>
                    <a:pt x="7989" y="4140"/>
                    <a:pt x="8102" y="4031"/>
                  </a:cubicBezTo>
                  <a:cubicBezTo>
                    <a:pt x="8142" y="3991"/>
                    <a:pt x="8146" y="3922"/>
                    <a:pt x="8105" y="3882"/>
                  </a:cubicBezTo>
                  <a:cubicBezTo>
                    <a:pt x="8083" y="3859"/>
                    <a:pt x="8055" y="3848"/>
                    <a:pt x="8028" y="3848"/>
                  </a:cubicBezTo>
                  <a:close/>
                  <a:moveTo>
                    <a:pt x="4689" y="4278"/>
                  </a:moveTo>
                  <a:cubicBezTo>
                    <a:pt x="4668" y="4278"/>
                    <a:pt x="4647" y="4284"/>
                    <a:pt x="4628" y="4297"/>
                  </a:cubicBezTo>
                  <a:cubicBezTo>
                    <a:pt x="4523" y="4377"/>
                    <a:pt x="4407" y="4446"/>
                    <a:pt x="4282" y="4512"/>
                  </a:cubicBezTo>
                  <a:cubicBezTo>
                    <a:pt x="4232" y="4537"/>
                    <a:pt x="4213" y="4602"/>
                    <a:pt x="4239" y="4654"/>
                  </a:cubicBezTo>
                  <a:cubicBezTo>
                    <a:pt x="4257" y="4690"/>
                    <a:pt x="4293" y="4712"/>
                    <a:pt x="4333" y="4712"/>
                  </a:cubicBezTo>
                  <a:cubicBezTo>
                    <a:pt x="4348" y="4712"/>
                    <a:pt x="4366" y="4708"/>
                    <a:pt x="4380" y="4698"/>
                  </a:cubicBezTo>
                  <a:cubicBezTo>
                    <a:pt x="4511" y="4629"/>
                    <a:pt x="4635" y="4552"/>
                    <a:pt x="4752" y="4468"/>
                  </a:cubicBezTo>
                  <a:cubicBezTo>
                    <a:pt x="4800" y="4436"/>
                    <a:pt x="4810" y="4370"/>
                    <a:pt x="4778" y="4323"/>
                  </a:cubicBezTo>
                  <a:cubicBezTo>
                    <a:pt x="4755" y="4293"/>
                    <a:pt x="4722" y="4278"/>
                    <a:pt x="4689" y="4278"/>
                  </a:cubicBezTo>
                  <a:close/>
                  <a:moveTo>
                    <a:pt x="1167" y="4274"/>
                  </a:moveTo>
                  <a:cubicBezTo>
                    <a:pt x="1136" y="4274"/>
                    <a:pt x="1106" y="4287"/>
                    <a:pt x="1086" y="4311"/>
                  </a:cubicBezTo>
                  <a:cubicBezTo>
                    <a:pt x="1049" y="4359"/>
                    <a:pt x="1056" y="4424"/>
                    <a:pt x="1100" y="4461"/>
                  </a:cubicBezTo>
                  <a:cubicBezTo>
                    <a:pt x="1217" y="4555"/>
                    <a:pt x="1337" y="4639"/>
                    <a:pt x="1461" y="4712"/>
                  </a:cubicBezTo>
                  <a:cubicBezTo>
                    <a:pt x="1475" y="4723"/>
                    <a:pt x="1493" y="4727"/>
                    <a:pt x="1512" y="4727"/>
                  </a:cubicBezTo>
                  <a:cubicBezTo>
                    <a:pt x="1548" y="4727"/>
                    <a:pt x="1584" y="4708"/>
                    <a:pt x="1602" y="4676"/>
                  </a:cubicBezTo>
                  <a:cubicBezTo>
                    <a:pt x="1636" y="4624"/>
                    <a:pt x="1617" y="4559"/>
                    <a:pt x="1567" y="4530"/>
                  </a:cubicBezTo>
                  <a:cubicBezTo>
                    <a:pt x="1453" y="4461"/>
                    <a:pt x="1340" y="4384"/>
                    <a:pt x="1235" y="4297"/>
                  </a:cubicBezTo>
                  <a:cubicBezTo>
                    <a:pt x="1214" y="4281"/>
                    <a:pt x="1190" y="4274"/>
                    <a:pt x="1167" y="4274"/>
                  </a:cubicBezTo>
                  <a:close/>
                  <a:moveTo>
                    <a:pt x="5359" y="4351"/>
                  </a:moveTo>
                  <a:cubicBezTo>
                    <a:pt x="5324" y="4351"/>
                    <a:pt x="5291" y="4368"/>
                    <a:pt x="5269" y="4399"/>
                  </a:cubicBezTo>
                  <a:cubicBezTo>
                    <a:pt x="5240" y="4450"/>
                    <a:pt x="5254" y="4515"/>
                    <a:pt x="5302" y="4545"/>
                  </a:cubicBezTo>
                  <a:cubicBezTo>
                    <a:pt x="5429" y="4624"/>
                    <a:pt x="5564" y="4686"/>
                    <a:pt x="5706" y="4738"/>
                  </a:cubicBezTo>
                  <a:cubicBezTo>
                    <a:pt x="5717" y="4741"/>
                    <a:pt x="5728" y="4741"/>
                    <a:pt x="5739" y="4741"/>
                  </a:cubicBezTo>
                  <a:cubicBezTo>
                    <a:pt x="5783" y="4741"/>
                    <a:pt x="5822" y="4716"/>
                    <a:pt x="5837" y="4672"/>
                  </a:cubicBezTo>
                  <a:cubicBezTo>
                    <a:pt x="5859" y="4617"/>
                    <a:pt x="5830" y="4555"/>
                    <a:pt x="5771" y="4537"/>
                  </a:cubicBezTo>
                  <a:cubicBezTo>
                    <a:pt x="5647" y="4493"/>
                    <a:pt x="5528" y="4436"/>
                    <a:pt x="5415" y="4367"/>
                  </a:cubicBezTo>
                  <a:cubicBezTo>
                    <a:pt x="5397" y="4356"/>
                    <a:pt x="5378" y="4351"/>
                    <a:pt x="5359" y="4351"/>
                  </a:cubicBezTo>
                  <a:close/>
                  <a:moveTo>
                    <a:pt x="7366" y="4370"/>
                  </a:moveTo>
                  <a:cubicBezTo>
                    <a:pt x="7349" y="4370"/>
                    <a:pt x="7332" y="4375"/>
                    <a:pt x="7315" y="4384"/>
                  </a:cubicBezTo>
                  <a:cubicBezTo>
                    <a:pt x="7191" y="4457"/>
                    <a:pt x="7072" y="4512"/>
                    <a:pt x="6955" y="4545"/>
                  </a:cubicBezTo>
                  <a:cubicBezTo>
                    <a:pt x="6897" y="4563"/>
                    <a:pt x="6867" y="4621"/>
                    <a:pt x="6882" y="4676"/>
                  </a:cubicBezTo>
                  <a:cubicBezTo>
                    <a:pt x="6897" y="4723"/>
                    <a:pt x="6941" y="4752"/>
                    <a:pt x="6984" y="4752"/>
                  </a:cubicBezTo>
                  <a:cubicBezTo>
                    <a:pt x="6995" y="4752"/>
                    <a:pt x="7006" y="4752"/>
                    <a:pt x="7013" y="4748"/>
                  </a:cubicBezTo>
                  <a:cubicBezTo>
                    <a:pt x="7148" y="4708"/>
                    <a:pt x="7282" y="4646"/>
                    <a:pt x="7421" y="4567"/>
                  </a:cubicBezTo>
                  <a:cubicBezTo>
                    <a:pt x="7472" y="4537"/>
                    <a:pt x="7487" y="4471"/>
                    <a:pt x="7457" y="4424"/>
                  </a:cubicBezTo>
                  <a:cubicBezTo>
                    <a:pt x="7437" y="4390"/>
                    <a:pt x="7403" y="4370"/>
                    <a:pt x="7366" y="4370"/>
                  </a:cubicBezTo>
                  <a:close/>
                  <a:moveTo>
                    <a:pt x="6148" y="4624"/>
                  </a:moveTo>
                  <a:cubicBezTo>
                    <a:pt x="6095" y="4624"/>
                    <a:pt x="6051" y="4662"/>
                    <a:pt x="6045" y="4716"/>
                  </a:cubicBezTo>
                  <a:cubicBezTo>
                    <a:pt x="6037" y="4774"/>
                    <a:pt x="6081" y="4829"/>
                    <a:pt x="6139" y="4832"/>
                  </a:cubicBezTo>
                  <a:cubicBezTo>
                    <a:pt x="6212" y="4839"/>
                    <a:pt x="6289" y="4847"/>
                    <a:pt x="6365" y="4847"/>
                  </a:cubicBezTo>
                  <a:cubicBezTo>
                    <a:pt x="6434" y="4847"/>
                    <a:pt x="6507" y="4843"/>
                    <a:pt x="6580" y="4836"/>
                  </a:cubicBezTo>
                  <a:cubicBezTo>
                    <a:pt x="6638" y="4829"/>
                    <a:pt x="6682" y="4777"/>
                    <a:pt x="6674" y="4720"/>
                  </a:cubicBezTo>
                  <a:cubicBezTo>
                    <a:pt x="6671" y="4663"/>
                    <a:pt x="6624" y="4624"/>
                    <a:pt x="6568" y="4624"/>
                  </a:cubicBezTo>
                  <a:cubicBezTo>
                    <a:pt x="6566" y="4624"/>
                    <a:pt x="6564" y="4624"/>
                    <a:pt x="6561" y="4624"/>
                  </a:cubicBezTo>
                  <a:cubicBezTo>
                    <a:pt x="6497" y="4631"/>
                    <a:pt x="6433" y="4634"/>
                    <a:pt x="6371" y="4634"/>
                  </a:cubicBezTo>
                  <a:cubicBezTo>
                    <a:pt x="6299" y="4634"/>
                    <a:pt x="6229" y="4630"/>
                    <a:pt x="6161" y="4624"/>
                  </a:cubicBezTo>
                  <a:cubicBezTo>
                    <a:pt x="6157" y="4624"/>
                    <a:pt x="6152" y="4624"/>
                    <a:pt x="6148" y="4624"/>
                  </a:cubicBezTo>
                  <a:close/>
                  <a:moveTo>
                    <a:pt x="3949" y="4672"/>
                  </a:moveTo>
                  <a:cubicBezTo>
                    <a:pt x="3936" y="4672"/>
                    <a:pt x="3923" y="4674"/>
                    <a:pt x="3911" y="4679"/>
                  </a:cubicBezTo>
                  <a:cubicBezTo>
                    <a:pt x="3834" y="4708"/>
                    <a:pt x="3758" y="4734"/>
                    <a:pt x="3678" y="4760"/>
                  </a:cubicBezTo>
                  <a:cubicBezTo>
                    <a:pt x="3624" y="4774"/>
                    <a:pt x="3572" y="4789"/>
                    <a:pt x="3521" y="4803"/>
                  </a:cubicBezTo>
                  <a:cubicBezTo>
                    <a:pt x="3463" y="4817"/>
                    <a:pt x="3430" y="4872"/>
                    <a:pt x="3445" y="4930"/>
                  </a:cubicBezTo>
                  <a:cubicBezTo>
                    <a:pt x="3456" y="4978"/>
                    <a:pt x="3500" y="5011"/>
                    <a:pt x="3547" y="5011"/>
                  </a:cubicBezTo>
                  <a:cubicBezTo>
                    <a:pt x="3555" y="5011"/>
                    <a:pt x="3562" y="5011"/>
                    <a:pt x="3572" y="5007"/>
                  </a:cubicBezTo>
                  <a:cubicBezTo>
                    <a:pt x="3627" y="4992"/>
                    <a:pt x="3681" y="4978"/>
                    <a:pt x="3740" y="4960"/>
                  </a:cubicBezTo>
                  <a:cubicBezTo>
                    <a:pt x="3824" y="4935"/>
                    <a:pt x="3908" y="4905"/>
                    <a:pt x="3984" y="4876"/>
                  </a:cubicBezTo>
                  <a:cubicBezTo>
                    <a:pt x="4039" y="4858"/>
                    <a:pt x="4067" y="4796"/>
                    <a:pt x="4046" y="4741"/>
                  </a:cubicBezTo>
                  <a:cubicBezTo>
                    <a:pt x="4031" y="4699"/>
                    <a:pt x="3991" y="4672"/>
                    <a:pt x="3949" y="4672"/>
                  </a:cubicBezTo>
                  <a:close/>
                  <a:moveTo>
                    <a:pt x="18016" y="4391"/>
                  </a:moveTo>
                  <a:cubicBezTo>
                    <a:pt x="18011" y="4391"/>
                    <a:pt x="18006" y="4391"/>
                    <a:pt x="18001" y="4392"/>
                  </a:cubicBezTo>
                  <a:cubicBezTo>
                    <a:pt x="17943" y="4399"/>
                    <a:pt x="17903" y="4454"/>
                    <a:pt x="17911" y="4508"/>
                  </a:cubicBezTo>
                  <a:cubicBezTo>
                    <a:pt x="17936" y="4708"/>
                    <a:pt x="17943" y="4854"/>
                    <a:pt x="17946" y="4923"/>
                  </a:cubicBezTo>
                  <a:cubicBezTo>
                    <a:pt x="17951" y="4982"/>
                    <a:pt x="17998" y="5025"/>
                    <a:pt x="18052" y="5025"/>
                  </a:cubicBezTo>
                  <a:lnTo>
                    <a:pt x="18060" y="5025"/>
                  </a:lnTo>
                  <a:cubicBezTo>
                    <a:pt x="18118" y="5022"/>
                    <a:pt x="18161" y="4970"/>
                    <a:pt x="18158" y="4913"/>
                  </a:cubicBezTo>
                  <a:cubicBezTo>
                    <a:pt x="18154" y="4843"/>
                    <a:pt x="18143" y="4690"/>
                    <a:pt x="18118" y="4483"/>
                  </a:cubicBezTo>
                  <a:cubicBezTo>
                    <a:pt x="18111" y="4429"/>
                    <a:pt x="18068" y="4391"/>
                    <a:pt x="18016" y="4391"/>
                  </a:cubicBezTo>
                  <a:close/>
                  <a:moveTo>
                    <a:pt x="1891" y="4704"/>
                  </a:moveTo>
                  <a:cubicBezTo>
                    <a:pt x="1849" y="4704"/>
                    <a:pt x="1809" y="4729"/>
                    <a:pt x="1792" y="4770"/>
                  </a:cubicBezTo>
                  <a:cubicBezTo>
                    <a:pt x="1770" y="4825"/>
                    <a:pt x="1796" y="4883"/>
                    <a:pt x="1851" y="4908"/>
                  </a:cubicBezTo>
                  <a:cubicBezTo>
                    <a:pt x="1985" y="4963"/>
                    <a:pt x="2127" y="5007"/>
                    <a:pt x="2269" y="5036"/>
                  </a:cubicBezTo>
                  <a:cubicBezTo>
                    <a:pt x="2276" y="5039"/>
                    <a:pt x="2283" y="5039"/>
                    <a:pt x="2291" y="5039"/>
                  </a:cubicBezTo>
                  <a:cubicBezTo>
                    <a:pt x="2342" y="5039"/>
                    <a:pt x="2385" y="5007"/>
                    <a:pt x="2397" y="4956"/>
                  </a:cubicBezTo>
                  <a:cubicBezTo>
                    <a:pt x="2407" y="4901"/>
                    <a:pt x="2371" y="4843"/>
                    <a:pt x="2316" y="4832"/>
                  </a:cubicBezTo>
                  <a:cubicBezTo>
                    <a:pt x="2185" y="4803"/>
                    <a:pt x="2054" y="4763"/>
                    <a:pt x="1930" y="4712"/>
                  </a:cubicBezTo>
                  <a:cubicBezTo>
                    <a:pt x="1917" y="4706"/>
                    <a:pt x="1904" y="4704"/>
                    <a:pt x="1891" y="4704"/>
                  </a:cubicBezTo>
                  <a:close/>
                  <a:moveTo>
                    <a:pt x="3134" y="4875"/>
                  </a:moveTo>
                  <a:cubicBezTo>
                    <a:pt x="3130" y="4875"/>
                    <a:pt x="3126" y="4875"/>
                    <a:pt x="3121" y="4876"/>
                  </a:cubicBezTo>
                  <a:cubicBezTo>
                    <a:pt x="3030" y="4886"/>
                    <a:pt x="2940" y="4891"/>
                    <a:pt x="2851" y="4891"/>
                  </a:cubicBezTo>
                  <a:cubicBezTo>
                    <a:pt x="2805" y="4891"/>
                    <a:pt x="2758" y="4889"/>
                    <a:pt x="2713" y="4886"/>
                  </a:cubicBezTo>
                  <a:cubicBezTo>
                    <a:pt x="2711" y="4886"/>
                    <a:pt x="2709" y="4886"/>
                    <a:pt x="2707" y="4886"/>
                  </a:cubicBezTo>
                  <a:cubicBezTo>
                    <a:pt x="2651" y="4886"/>
                    <a:pt x="2607" y="4929"/>
                    <a:pt x="2604" y="4985"/>
                  </a:cubicBezTo>
                  <a:cubicBezTo>
                    <a:pt x="2600" y="5044"/>
                    <a:pt x="2648" y="5094"/>
                    <a:pt x="2703" y="5098"/>
                  </a:cubicBezTo>
                  <a:cubicBezTo>
                    <a:pt x="2750" y="5098"/>
                    <a:pt x="2797" y="5101"/>
                    <a:pt x="2844" y="5101"/>
                  </a:cubicBezTo>
                  <a:cubicBezTo>
                    <a:pt x="2943" y="5101"/>
                    <a:pt x="3041" y="5094"/>
                    <a:pt x="3143" y="5083"/>
                  </a:cubicBezTo>
                  <a:cubicBezTo>
                    <a:pt x="3201" y="5076"/>
                    <a:pt x="3241" y="5025"/>
                    <a:pt x="3234" y="4967"/>
                  </a:cubicBezTo>
                  <a:cubicBezTo>
                    <a:pt x="3231" y="4913"/>
                    <a:pt x="3186" y="4875"/>
                    <a:pt x="3134" y="48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grpSp>
        <p:nvGrpSpPr>
          <p:cNvPr id="501" name="Google Shape;501;p35"/>
          <p:cNvGrpSpPr/>
          <p:nvPr/>
        </p:nvGrpSpPr>
        <p:grpSpPr>
          <a:xfrm>
            <a:off x="1925943" y="4293909"/>
            <a:ext cx="632439" cy="629336"/>
            <a:chOff x="-10630062" y="5412513"/>
            <a:chExt cx="280200" cy="278825"/>
          </a:xfrm>
        </p:grpSpPr>
        <p:sp>
          <p:nvSpPr>
            <p:cNvPr id="502" name="Google Shape;502;p35"/>
            <p:cNvSpPr/>
            <p:nvPr/>
          </p:nvSpPr>
          <p:spPr>
            <a:xfrm>
              <a:off x="-10630062" y="5412513"/>
              <a:ext cx="280200" cy="278825"/>
            </a:xfrm>
            <a:custGeom>
              <a:avLst/>
              <a:gdLst/>
              <a:ahLst/>
              <a:cxnLst/>
              <a:rect l="l" t="t" r="r" b="b"/>
              <a:pathLst>
                <a:path w="11208" h="11153" extrusionOk="0">
                  <a:moveTo>
                    <a:pt x="5531" y="2709"/>
                  </a:moveTo>
                  <a:cubicBezTo>
                    <a:pt x="6161" y="2709"/>
                    <a:pt x="6761" y="2906"/>
                    <a:pt x="7275" y="3277"/>
                  </a:cubicBezTo>
                  <a:cubicBezTo>
                    <a:pt x="8611" y="4242"/>
                    <a:pt x="8917" y="6114"/>
                    <a:pt x="7952" y="7450"/>
                  </a:cubicBezTo>
                  <a:cubicBezTo>
                    <a:pt x="7391" y="8225"/>
                    <a:pt x="6484" y="8692"/>
                    <a:pt x="5523" y="8692"/>
                  </a:cubicBezTo>
                  <a:cubicBezTo>
                    <a:pt x="4894" y="8692"/>
                    <a:pt x="4289" y="8495"/>
                    <a:pt x="3775" y="8124"/>
                  </a:cubicBezTo>
                  <a:cubicBezTo>
                    <a:pt x="2439" y="7162"/>
                    <a:pt x="2137" y="5287"/>
                    <a:pt x="3103" y="3951"/>
                  </a:cubicBezTo>
                  <a:cubicBezTo>
                    <a:pt x="3663" y="3175"/>
                    <a:pt x="4570" y="2709"/>
                    <a:pt x="5531" y="2709"/>
                  </a:cubicBezTo>
                  <a:close/>
                  <a:moveTo>
                    <a:pt x="5531" y="2501"/>
                  </a:moveTo>
                  <a:cubicBezTo>
                    <a:pt x="4501" y="2501"/>
                    <a:pt x="3532" y="2997"/>
                    <a:pt x="2931" y="3827"/>
                  </a:cubicBezTo>
                  <a:cubicBezTo>
                    <a:pt x="1897" y="5258"/>
                    <a:pt x="2224" y="7264"/>
                    <a:pt x="3656" y="8295"/>
                  </a:cubicBezTo>
                  <a:cubicBezTo>
                    <a:pt x="4202" y="8692"/>
                    <a:pt x="4850" y="8902"/>
                    <a:pt x="5523" y="8902"/>
                  </a:cubicBezTo>
                  <a:cubicBezTo>
                    <a:pt x="6550" y="8902"/>
                    <a:pt x="7522" y="8404"/>
                    <a:pt x="8123" y="7574"/>
                  </a:cubicBezTo>
                  <a:cubicBezTo>
                    <a:pt x="9154" y="6143"/>
                    <a:pt x="8830" y="4136"/>
                    <a:pt x="7398" y="3106"/>
                  </a:cubicBezTo>
                  <a:cubicBezTo>
                    <a:pt x="6849" y="2709"/>
                    <a:pt x="6205" y="2501"/>
                    <a:pt x="5531" y="2501"/>
                  </a:cubicBezTo>
                  <a:close/>
                  <a:moveTo>
                    <a:pt x="5436" y="212"/>
                  </a:moveTo>
                  <a:cubicBezTo>
                    <a:pt x="5494" y="212"/>
                    <a:pt x="5534" y="216"/>
                    <a:pt x="5556" y="219"/>
                  </a:cubicBezTo>
                  <a:cubicBezTo>
                    <a:pt x="5585" y="278"/>
                    <a:pt x="5666" y="500"/>
                    <a:pt x="5847" y="1333"/>
                  </a:cubicBezTo>
                  <a:cubicBezTo>
                    <a:pt x="5859" y="1380"/>
                    <a:pt x="5894" y="1414"/>
                    <a:pt x="5938" y="1417"/>
                  </a:cubicBezTo>
                  <a:cubicBezTo>
                    <a:pt x="6412" y="1468"/>
                    <a:pt x="6874" y="1602"/>
                    <a:pt x="7307" y="1814"/>
                  </a:cubicBezTo>
                  <a:cubicBezTo>
                    <a:pt x="7321" y="1819"/>
                    <a:pt x="7336" y="1822"/>
                    <a:pt x="7350" y="1822"/>
                  </a:cubicBezTo>
                  <a:cubicBezTo>
                    <a:pt x="7383" y="1822"/>
                    <a:pt x="7416" y="1808"/>
                    <a:pt x="7439" y="1781"/>
                  </a:cubicBezTo>
                  <a:cubicBezTo>
                    <a:pt x="7821" y="1278"/>
                    <a:pt x="8101" y="911"/>
                    <a:pt x="8218" y="758"/>
                  </a:cubicBezTo>
                  <a:cubicBezTo>
                    <a:pt x="8633" y="1031"/>
                    <a:pt x="9237" y="1464"/>
                    <a:pt x="9364" y="1650"/>
                  </a:cubicBezTo>
                  <a:cubicBezTo>
                    <a:pt x="9343" y="1715"/>
                    <a:pt x="9233" y="1948"/>
                    <a:pt x="8699" y="2771"/>
                  </a:cubicBezTo>
                  <a:cubicBezTo>
                    <a:pt x="8673" y="2807"/>
                    <a:pt x="8677" y="2859"/>
                    <a:pt x="8706" y="2895"/>
                  </a:cubicBezTo>
                  <a:cubicBezTo>
                    <a:pt x="8975" y="3212"/>
                    <a:pt x="9198" y="3568"/>
                    <a:pt x="9361" y="3948"/>
                  </a:cubicBezTo>
                  <a:cubicBezTo>
                    <a:pt x="9377" y="3986"/>
                    <a:pt x="9413" y="4010"/>
                    <a:pt x="9453" y="4010"/>
                  </a:cubicBezTo>
                  <a:cubicBezTo>
                    <a:pt x="9459" y="4010"/>
                    <a:pt x="9464" y="4010"/>
                    <a:pt x="9470" y="4009"/>
                  </a:cubicBezTo>
                  <a:cubicBezTo>
                    <a:pt x="10006" y="3951"/>
                    <a:pt x="10381" y="3921"/>
                    <a:pt x="10581" y="3921"/>
                  </a:cubicBezTo>
                  <a:cubicBezTo>
                    <a:pt x="10643" y="3921"/>
                    <a:pt x="10679" y="3926"/>
                    <a:pt x="10697" y="3929"/>
                  </a:cubicBezTo>
                  <a:cubicBezTo>
                    <a:pt x="10806" y="4126"/>
                    <a:pt x="10919" y="4857"/>
                    <a:pt x="10981" y="5349"/>
                  </a:cubicBezTo>
                  <a:cubicBezTo>
                    <a:pt x="10799" y="5385"/>
                    <a:pt x="10377" y="5465"/>
                    <a:pt x="9798" y="5575"/>
                  </a:cubicBezTo>
                  <a:cubicBezTo>
                    <a:pt x="9751" y="5582"/>
                    <a:pt x="9714" y="5625"/>
                    <a:pt x="9714" y="5677"/>
                  </a:cubicBezTo>
                  <a:cubicBezTo>
                    <a:pt x="9710" y="6168"/>
                    <a:pt x="9620" y="6652"/>
                    <a:pt x="9448" y="7115"/>
                  </a:cubicBezTo>
                  <a:cubicBezTo>
                    <a:pt x="9430" y="7159"/>
                    <a:pt x="9445" y="7206"/>
                    <a:pt x="9485" y="7235"/>
                  </a:cubicBezTo>
                  <a:cubicBezTo>
                    <a:pt x="9958" y="7596"/>
                    <a:pt x="10304" y="7862"/>
                    <a:pt x="10450" y="7974"/>
                  </a:cubicBezTo>
                  <a:cubicBezTo>
                    <a:pt x="10176" y="8389"/>
                    <a:pt x="9747" y="8990"/>
                    <a:pt x="9561" y="9117"/>
                  </a:cubicBezTo>
                  <a:cubicBezTo>
                    <a:pt x="9499" y="9099"/>
                    <a:pt x="9302" y="9008"/>
                    <a:pt x="8640" y="8586"/>
                  </a:cubicBezTo>
                  <a:cubicBezTo>
                    <a:pt x="8623" y="8574"/>
                    <a:pt x="8603" y="8568"/>
                    <a:pt x="8584" y="8568"/>
                  </a:cubicBezTo>
                  <a:cubicBezTo>
                    <a:pt x="8556" y="8568"/>
                    <a:pt x="8528" y="8579"/>
                    <a:pt x="8509" y="8601"/>
                  </a:cubicBezTo>
                  <a:cubicBezTo>
                    <a:pt x="8181" y="8935"/>
                    <a:pt x="7806" y="9212"/>
                    <a:pt x="7395" y="9423"/>
                  </a:cubicBezTo>
                  <a:cubicBezTo>
                    <a:pt x="7355" y="9441"/>
                    <a:pt x="7333" y="9489"/>
                    <a:pt x="7341" y="9532"/>
                  </a:cubicBezTo>
                  <a:cubicBezTo>
                    <a:pt x="7432" y="10075"/>
                    <a:pt x="7494" y="10450"/>
                    <a:pt x="7511" y="10567"/>
                  </a:cubicBezTo>
                  <a:cubicBezTo>
                    <a:pt x="7424" y="10625"/>
                    <a:pt x="7071" y="10737"/>
                    <a:pt x="5763" y="10923"/>
                  </a:cubicBezTo>
                  <a:cubicBezTo>
                    <a:pt x="5735" y="10927"/>
                    <a:pt x="5709" y="10930"/>
                    <a:pt x="5687" y="10934"/>
                  </a:cubicBezTo>
                  <a:cubicBezTo>
                    <a:pt x="5662" y="10843"/>
                    <a:pt x="5604" y="10603"/>
                    <a:pt x="5494" y="9973"/>
                  </a:cubicBezTo>
                  <a:cubicBezTo>
                    <a:pt x="5487" y="9922"/>
                    <a:pt x="5444" y="9885"/>
                    <a:pt x="5392" y="9885"/>
                  </a:cubicBezTo>
                  <a:cubicBezTo>
                    <a:pt x="4930" y="9878"/>
                    <a:pt x="4471" y="9794"/>
                    <a:pt x="4034" y="9638"/>
                  </a:cubicBezTo>
                  <a:cubicBezTo>
                    <a:pt x="4020" y="9635"/>
                    <a:pt x="4009" y="9631"/>
                    <a:pt x="3998" y="9631"/>
                  </a:cubicBezTo>
                  <a:cubicBezTo>
                    <a:pt x="3965" y="9631"/>
                    <a:pt x="3933" y="9645"/>
                    <a:pt x="3911" y="9675"/>
                  </a:cubicBezTo>
                  <a:cubicBezTo>
                    <a:pt x="3666" y="10016"/>
                    <a:pt x="3496" y="10257"/>
                    <a:pt x="3430" y="10348"/>
                  </a:cubicBezTo>
                  <a:cubicBezTo>
                    <a:pt x="3328" y="10327"/>
                    <a:pt x="2993" y="10159"/>
                    <a:pt x="1945" y="9365"/>
                  </a:cubicBezTo>
                  <a:cubicBezTo>
                    <a:pt x="1919" y="9347"/>
                    <a:pt x="1901" y="9332"/>
                    <a:pt x="1883" y="9317"/>
                  </a:cubicBezTo>
                  <a:cubicBezTo>
                    <a:pt x="1923" y="9245"/>
                    <a:pt x="2032" y="9063"/>
                    <a:pt x="2330" y="8633"/>
                  </a:cubicBezTo>
                  <a:cubicBezTo>
                    <a:pt x="2360" y="8593"/>
                    <a:pt x="2356" y="8539"/>
                    <a:pt x="2323" y="8502"/>
                  </a:cubicBezTo>
                  <a:cubicBezTo>
                    <a:pt x="1962" y="8105"/>
                    <a:pt x="1683" y="7647"/>
                    <a:pt x="1493" y="7141"/>
                  </a:cubicBezTo>
                  <a:cubicBezTo>
                    <a:pt x="1477" y="7102"/>
                    <a:pt x="1437" y="7074"/>
                    <a:pt x="1393" y="7074"/>
                  </a:cubicBezTo>
                  <a:cubicBezTo>
                    <a:pt x="1388" y="7074"/>
                    <a:pt x="1382" y="7074"/>
                    <a:pt x="1377" y="7075"/>
                  </a:cubicBezTo>
                  <a:cubicBezTo>
                    <a:pt x="922" y="7144"/>
                    <a:pt x="623" y="7176"/>
                    <a:pt x="488" y="7181"/>
                  </a:cubicBezTo>
                  <a:cubicBezTo>
                    <a:pt x="485" y="7159"/>
                    <a:pt x="481" y="7133"/>
                    <a:pt x="473" y="7104"/>
                  </a:cubicBezTo>
                  <a:cubicBezTo>
                    <a:pt x="237" y="5808"/>
                    <a:pt x="233" y="5437"/>
                    <a:pt x="258" y="5334"/>
                  </a:cubicBezTo>
                  <a:cubicBezTo>
                    <a:pt x="368" y="5320"/>
                    <a:pt x="692" y="5265"/>
                    <a:pt x="1162" y="5193"/>
                  </a:cubicBezTo>
                  <a:cubicBezTo>
                    <a:pt x="1209" y="5185"/>
                    <a:pt x="1241" y="5149"/>
                    <a:pt x="1249" y="5101"/>
                  </a:cubicBezTo>
                  <a:cubicBezTo>
                    <a:pt x="1303" y="4669"/>
                    <a:pt x="1428" y="4242"/>
                    <a:pt x="1621" y="3834"/>
                  </a:cubicBezTo>
                  <a:cubicBezTo>
                    <a:pt x="1642" y="3787"/>
                    <a:pt x="1628" y="3733"/>
                    <a:pt x="1587" y="3703"/>
                  </a:cubicBezTo>
                  <a:cubicBezTo>
                    <a:pt x="1206" y="3434"/>
                    <a:pt x="947" y="3249"/>
                    <a:pt x="860" y="3187"/>
                  </a:cubicBezTo>
                  <a:cubicBezTo>
                    <a:pt x="881" y="3084"/>
                    <a:pt x="1049" y="2753"/>
                    <a:pt x="1843" y="1698"/>
                  </a:cubicBezTo>
                  <a:cubicBezTo>
                    <a:pt x="1861" y="1676"/>
                    <a:pt x="1879" y="1654"/>
                    <a:pt x="1890" y="1636"/>
                  </a:cubicBezTo>
                  <a:cubicBezTo>
                    <a:pt x="1981" y="1683"/>
                    <a:pt x="2207" y="1824"/>
                    <a:pt x="2792" y="2239"/>
                  </a:cubicBezTo>
                  <a:cubicBezTo>
                    <a:pt x="2810" y="2252"/>
                    <a:pt x="2831" y="2259"/>
                    <a:pt x="2852" y="2259"/>
                  </a:cubicBezTo>
                  <a:cubicBezTo>
                    <a:pt x="2875" y="2259"/>
                    <a:pt x="2898" y="2251"/>
                    <a:pt x="2917" y="2236"/>
                  </a:cubicBezTo>
                  <a:cubicBezTo>
                    <a:pt x="3291" y="1955"/>
                    <a:pt x="3721" y="1737"/>
                    <a:pt x="4187" y="1592"/>
                  </a:cubicBezTo>
                  <a:cubicBezTo>
                    <a:pt x="4239" y="1573"/>
                    <a:pt x="4267" y="1526"/>
                    <a:pt x="4260" y="1475"/>
                  </a:cubicBezTo>
                  <a:cubicBezTo>
                    <a:pt x="4191" y="950"/>
                    <a:pt x="4140" y="569"/>
                    <a:pt x="4118" y="401"/>
                  </a:cubicBezTo>
                  <a:cubicBezTo>
                    <a:pt x="4373" y="347"/>
                    <a:pt x="5076" y="212"/>
                    <a:pt x="5436" y="212"/>
                  </a:cubicBezTo>
                  <a:close/>
                  <a:moveTo>
                    <a:pt x="5436" y="1"/>
                  </a:moveTo>
                  <a:cubicBezTo>
                    <a:pt x="4970" y="1"/>
                    <a:pt x="4016" y="204"/>
                    <a:pt x="3976" y="212"/>
                  </a:cubicBezTo>
                  <a:cubicBezTo>
                    <a:pt x="3921" y="226"/>
                    <a:pt x="3889" y="278"/>
                    <a:pt x="3896" y="332"/>
                  </a:cubicBezTo>
                  <a:cubicBezTo>
                    <a:pt x="3896" y="332"/>
                    <a:pt x="3950" y="747"/>
                    <a:pt x="4042" y="1417"/>
                  </a:cubicBezTo>
                  <a:cubicBezTo>
                    <a:pt x="3609" y="1562"/>
                    <a:pt x="3207" y="1767"/>
                    <a:pt x="2851" y="2021"/>
                  </a:cubicBezTo>
                  <a:cubicBezTo>
                    <a:pt x="1977" y="1406"/>
                    <a:pt x="1908" y="1406"/>
                    <a:pt x="1857" y="1406"/>
                  </a:cubicBezTo>
                  <a:cubicBezTo>
                    <a:pt x="1824" y="1406"/>
                    <a:pt x="1784" y="1424"/>
                    <a:pt x="1766" y="1453"/>
                  </a:cubicBezTo>
                  <a:cubicBezTo>
                    <a:pt x="1748" y="1475"/>
                    <a:pt x="1719" y="1515"/>
                    <a:pt x="1675" y="1573"/>
                  </a:cubicBezTo>
                  <a:cubicBezTo>
                    <a:pt x="791" y="2742"/>
                    <a:pt x="626" y="3084"/>
                    <a:pt x="648" y="3237"/>
                  </a:cubicBezTo>
                  <a:cubicBezTo>
                    <a:pt x="656" y="3288"/>
                    <a:pt x="685" y="3318"/>
                    <a:pt x="707" y="3336"/>
                  </a:cubicBezTo>
                  <a:cubicBezTo>
                    <a:pt x="735" y="3353"/>
                    <a:pt x="991" y="3536"/>
                    <a:pt x="1391" y="3824"/>
                  </a:cubicBezTo>
                  <a:cubicBezTo>
                    <a:pt x="1224" y="4202"/>
                    <a:pt x="1107" y="4595"/>
                    <a:pt x="1053" y="4996"/>
                  </a:cubicBezTo>
                  <a:cubicBezTo>
                    <a:pt x="547" y="5076"/>
                    <a:pt x="226" y="5127"/>
                    <a:pt x="189" y="5134"/>
                  </a:cubicBezTo>
                  <a:cubicBezTo>
                    <a:pt x="164" y="5138"/>
                    <a:pt x="124" y="5153"/>
                    <a:pt x="95" y="5196"/>
                  </a:cubicBezTo>
                  <a:cubicBezTo>
                    <a:pt x="4" y="5320"/>
                    <a:pt x="1" y="5699"/>
                    <a:pt x="266" y="7144"/>
                  </a:cubicBezTo>
                  <a:cubicBezTo>
                    <a:pt x="280" y="7213"/>
                    <a:pt x="288" y="7264"/>
                    <a:pt x="292" y="7290"/>
                  </a:cubicBezTo>
                  <a:cubicBezTo>
                    <a:pt x="310" y="7391"/>
                    <a:pt x="426" y="7391"/>
                    <a:pt x="473" y="7391"/>
                  </a:cubicBezTo>
                  <a:cubicBezTo>
                    <a:pt x="604" y="7391"/>
                    <a:pt x="881" y="7363"/>
                    <a:pt x="1325" y="7297"/>
                  </a:cubicBezTo>
                  <a:cubicBezTo>
                    <a:pt x="1515" y="7771"/>
                    <a:pt x="1777" y="8200"/>
                    <a:pt x="2112" y="8579"/>
                  </a:cubicBezTo>
                  <a:cubicBezTo>
                    <a:pt x="1573" y="9354"/>
                    <a:pt x="1602" y="9376"/>
                    <a:pt x="1697" y="9445"/>
                  </a:cubicBezTo>
                  <a:cubicBezTo>
                    <a:pt x="1719" y="9460"/>
                    <a:pt x="1759" y="9492"/>
                    <a:pt x="1817" y="9532"/>
                  </a:cubicBezTo>
                  <a:cubicBezTo>
                    <a:pt x="2785" y="10265"/>
                    <a:pt x="3259" y="10563"/>
                    <a:pt x="3452" y="10563"/>
                  </a:cubicBezTo>
                  <a:cubicBezTo>
                    <a:pt x="3525" y="10563"/>
                    <a:pt x="3565" y="10523"/>
                    <a:pt x="3587" y="10493"/>
                  </a:cubicBezTo>
                  <a:cubicBezTo>
                    <a:pt x="3623" y="10443"/>
                    <a:pt x="3787" y="10213"/>
                    <a:pt x="4038" y="9863"/>
                  </a:cubicBezTo>
                  <a:cubicBezTo>
                    <a:pt x="4446" y="10002"/>
                    <a:pt x="4872" y="10078"/>
                    <a:pt x="5301" y="10093"/>
                  </a:cubicBezTo>
                  <a:cubicBezTo>
                    <a:pt x="5487" y="11152"/>
                    <a:pt x="5527" y="11152"/>
                    <a:pt x="5629" y="11152"/>
                  </a:cubicBezTo>
                  <a:lnTo>
                    <a:pt x="5647" y="11152"/>
                  </a:lnTo>
                  <a:cubicBezTo>
                    <a:pt x="5673" y="11149"/>
                    <a:pt x="5724" y="11142"/>
                    <a:pt x="5793" y="11130"/>
                  </a:cubicBezTo>
                  <a:cubicBezTo>
                    <a:pt x="7249" y="10927"/>
                    <a:pt x="7606" y="10803"/>
                    <a:pt x="7697" y="10680"/>
                  </a:cubicBezTo>
                  <a:cubicBezTo>
                    <a:pt x="7730" y="10639"/>
                    <a:pt x="7730" y="10596"/>
                    <a:pt x="7726" y="10570"/>
                  </a:cubicBezTo>
                  <a:cubicBezTo>
                    <a:pt x="7719" y="10530"/>
                    <a:pt x="7657" y="10159"/>
                    <a:pt x="7559" y="9576"/>
                  </a:cubicBezTo>
                  <a:cubicBezTo>
                    <a:pt x="7941" y="9372"/>
                    <a:pt x="8287" y="9114"/>
                    <a:pt x="8600" y="8808"/>
                  </a:cubicBezTo>
                  <a:cubicBezTo>
                    <a:pt x="9426" y="9336"/>
                    <a:pt x="9521" y="9336"/>
                    <a:pt x="9572" y="9336"/>
                  </a:cubicBezTo>
                  <a:cubicBezTo>
                    <a:pt x="9591" y="9336"/>
                    <a:pt x="9620" y="9329"/>
                    <a:pt x="9634" y="9322"/>
                  </a:cubicBezTo>
                  <a:cubicBezTo>
                    <a:pt x="9925" y="9169"/>
                    <a:pt x="10606" y="8124"/>
                    <a:pt x="10683" y="8007"/>
                  </a:cubicBezTo>
                  <a:cubicBezTo>
                    <a:pt x="10712" y="7959"/>
                    <a:pt x="10701" y="7897"/>
                    <a:pt x="10657" y="7865"/>
                  </a:cubicBezTo>
                  <a:cubicBezTo>
                    <a:pt x="10657" y="7865"/>
                    <a:pt x="10275" y="7574"/>
                    <a:pt x="9674" y="7115"/>
                  </a:cubicBezTo>
                  <a:cubicBezTo>
                    <a:pt x="9827" y="6678"/>
                    <a:pt x="9911" y="6227"/>
                    <a:pt x="9922" y="5764"/>
                  </a:cubicBezTo>
                  <a:cubicBezTo>
                    <a:pt x="10653" y="5630"/>
                    <a:pt x="11116" y="5538"/>
                    <a:pt x="11116" y="5538"/>
                  </a:cubicBezTo>
                  <a:cubicBezTo>
                    <a:pt x="11171" y="5528"/>
                    <a:pt x="11207" y="5480"/>
                    <a:pt x="11199" y="5425"/>
                  </a:cubicBezTo>
                  <a:cubicBezTo>
                    <a:pt x="11185" y="5284"/>
                    <a:pt x="11043" y="4046"/>
                    <a:pt x="10853" y="3780"/>
                  </a:cubicBezTo>
                  <a:cubicBezTo>
                    <a:pt x="10814" y="3729"/>
                    <a:pt x="10749" y="3711"/>
                    <a:pt x="10581" y="3711"/>
                  </a:cubicBezTo>
                  <a:cubicBezTo>
                    <a:pt x="10377" y="3711"/>
                    <a:pt x="10031" y="3736"/>
                    <a:pt x="9521" y="3795"/>
                  </a:cubicBezTo>
                  <a:cubicBezTo>
                    <a:pt x="9364" y="3445"/>
                    <a:pt x="9161" y="3118"/>
                    <a:pt x="8917" y="2819"/>
                  </a:cubicBezTo>
                  <a:cubicBezTo>
                    <a:pt x="9638" y="1712"/>
                    <a:pt x="9601" y="1646"/>
                    <a:pt x="9565" y="1573"/>
                  </a:cubicBezTo>
                  <a:cubicBezTo>
                    <a:pt x="9412" y="1282"/>
                    <a:pt x="8371" y="605"/>
                    <a:pt x="8250" y="528"/>
                  </a:cubicBezTo>
                  <a:cubicBezTo>
                    <a:pt x="8232" y="516"/>
                    <a:pt x="8211" y="510"/>
                    <a:pt x="8191" y="510"/>
                  </a:cubicBezTo>
                  <a:cubicBezTo>
                    <a:pt x="8160" y="510"/>
                    <a:pt x="8130" y="524"/>
                    <a:pt x="8109" y="550"/>
                  </a:cubicBezTo>
                  <a:cubicBezTo>
                    <a:pt x="8109" y="550"/>
                    <a:pt x="7803" y="955"/>
                    <a:pt x="7322" y="1584"/>
                  </a:cubicBezTo>
                  <a:cubicBezTo>
                    <a:pt x="6911" y="1399"/>
                    <a:pt x="6481" y="1275"/>
                    <a:pt x="6037" y="1217"/>
                  </a:cubicBezTo>
                  <a:cubicBezTo>
                    <a:pt x="5785" y="70"/>
                    <a:pt x="5720" y="48"/>
                    <a:pt x="5644" y="26"/>
                  </a:cubicBezTo>
                  <a:cubicBezTo>
                    <a:pt x="5597" y="8"/>
                    <a:pt x="5527" y="1"/>
                    <a:pt x="5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03" name="Google Shape;503;p35"/>
            <p:cNvSpPr/>
            <p:nvPr/>
          </p:nvSpPr>
          <p:spPr>
            <a:xfrm>
              <a:off x="-10538312" y="5511188"/>
              <a:ext cx="96400" cy="89125"/>
            </a:xfrm>
            <a:custGeom>
              <a:avLst/>
              <a:gdLst/>
              <a:ahLst/>
              <a:cxnLst/>
              <a:rect l="l" t="t" r="r" b="b"/>
              <a:pathLst>
                <a:path w="3856" h="3565" extrusionOk="0">
                  <a:moveTo>
                    <a:pt x="1839" y="211"/>
                  </a:moveTo>
                  <a:cubicBezTo>
                    <a:pt x="2170" y="211"/>
                    <a:pt x="2487" y="313"/>
                    <a:pt x="2757" y="507"/>
                  </a:cubicBezTo>
                  <a:cubicBezTo>
                    <a:pt x="3459" y="1013"/>
                    <a:pt x="3619" y="1999"/>
                    <a:pt x="3110" y="2702"/>
                  </a:cubicBezTo>
                  <a:cubicBezTo>
                    <a:pt x="2814" y="3110"/>
                    <a:pt x="2338" y="3354"/>
                    <a:pt x="1836" y="3354"/>
                  </a:cubicBezTo>
                  <a:cubicBezTo>
                    <a:pt x="1504" y="3354"/>
                    <a:pt x="1187" y="3251"/>
                    <a:pt x="918" y="3055"/>
                  </a:cubicBezTo>
                  <a:cubicBezTo>
                    <a:pt x="576" y="2811"/>
                    <a:pt x="354" y="2447"/>
                    <a:pt x="285" y="2032"/>
                  </a:cubicBezTo>
                  <a:cubicBezTo>
                    <a:pt x="219" y="1617"/>
                    <a:pt x="317" y="1202"/>
                    <a:pt x="561" y="863"/>
                  </a:cubicBezTo>
                  <a:cubicBezTo>
                    <a:pt x="856" y="452"/>
                    <a:pt x="1333" y="211"/>
                    <a:pt x="1839" y="211"/>
                  </a:cubicBezTo>
                  <a:close/>
                  <a:moveTo>
                    <a:pt x="1839" y="1"/>
                  </a:moveTo>
                  <a:cubicBezTo>
                    <a:pt x="1268" y="1"/>
                    <a:pt x="725" y="277"/>
                    <a:pt x="389" y="739"/>
                  </a:cubicBezTo>
                  <a:cubicBezTo>
                    <a:pt x="113" y="1125"/>
                    <a:pt x="1" y="1595"/>
                    <a:pt x="77" y="2068"/>
                  </a:cubicBezTo>
                  <a:cubicBezTo>
                    <a:pt x="154" y="2538"/>
                    <a:pt x="408" y="2950"/>
                    <a:pt x="794" y="3226"/>
                  </a:cubicBezTo>
                  <a:cubicBezTo>
                    <a:pt x="1100" y="3448"/>
                    <a:pt x="1460" y="3565"/>
                    <a:pt x="1836" y="3565"/>
                  </a:cubicBezTo>
                  <a:cubicBezTo>
                    <a:pt x="2407" y="3565"/>
                    <a:pt x="2950" y="3288"/>
                    <a:pt x="3281" y="2826"/>
                  </a:cubicBezTo>
                  <a:cubicBezTo>
                    <a:pt x="3856" y="2028"/>
                    <a:pt x="3678" y="910"/>
                    <a:pt x="2880" y="335"/>
                  </a:cubicBezTo>
                  <a:cubicBezTo>
                    <a:pt x="2574" y="117"/>
                    <a:pt x="2214" y="1"/>
                    <a:pt x="1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grpSp>
        <p:nvGrpSpPr>
          <p:cNvPr id="504" name="Google Shape;504;p35"/>
          <p:cNvGrpSpPr/>
          <p:nvPr/>
        </p:nvGrpSpPr>
        <p:grpSpPr>
          <a:xfrm>
            <a:off x="7270817" y="3992119"/>
            <a:ext cx="1451543" cy="989740"/>
            <a:chOff x="-4308796" y="-3701131"/>
            <a:chExt cx="1451543" cy="989740"/>
          </a:xfrm>
        </p:grpSpPr>
        <p:sp>
          <p:nvSpPr>
            <p:cNvPr id="505" name="Google Shape;505;p35"/>
            <p:cNvSpPr/>
            <p:nvPr/>
          </p:nvSpPr>
          <p:spPr>
            <a:xfrm>
              <a:off x="-4308796" y="-3701131"/>
              <a:ext cx="1451543" cy="989740"/>
            </a:xfrm>
            <a:custGeom>
              <a:avLst/>
              <a:gdLst/>
              <a:ahLst/>
              <a:cxnLst/>
              <a:rect l="l" t="t" r="r" b="b"/>
              <a:pathLst>
                <a:path w="26711" h="18213" extrusionOk="0">
                  <a:moveTo>
                    <a:pt x="26710" y="1"/>
                  </a:moveTo>
                  <a:lnTo>
                    <a:pt x="17339" y="1723"/>
                  </a:lnTo>
                  <a:lnTo>
                    <a:pt x="19898" y="4425"/>
                  </a:lnTo>
                  <a:lnTo>
                    <a:pt x="14990" y="9362"/>
                  </a:lnTo>
                  <a:cubicBezTo>
                    <a:pt x="14990" y="9362"/>
                    <a:pt x="12062" y="5116"/>
                    <a:pt x="11062" y="4301"/>
                  </a:cubicBezTo>
                  <a:cubicBezTo>
                    <a:pt x="11021" y="4268"/>
                    <a:pt x="10966" y="4252"/>
                    <a:pt x="10897" y="4252"/>
                  </a:cubicBezTo>
                  <a:cubicBezTo>
                    <a:pt x="9262" y="4252"/>
                    <a:pt x="0" y="13068"/>
                    <a:pt x="0" y="13068"/>
                  </a:cubicBezTo>
                  <a:lnTo>
                    <a:pt x="3925" y="18213"/>
                  </a:lnTo>
                  <a:lnTo>
                    <a:pt x="11382" y="10577"/>
                  </a:lnTo>
                  <a:cubicBezTo>
                    <a:pt x="11382" y="10577"/>
                    <a:pt x="14920" y="14784"/>
                    <a:pt x="16416" y="14784"/>
                  </a:cubicBezTo>
                  <a:cubicBezTo>
                    <a:pt x="16590" y="14784"/>
                    <a:pt x="16737" y="14728"/>
                    <a:pt x="16847" y="14600"/>
                  </a:cubicBezTo>
                  <a:cubicBezTo>
                    <a:pt x="17900" y="13381"/>
                    <a:pt x="22039" y="7614"/>
                    <a:pt x="22039" y="7614"/>
                  </a:cubicBezTo>
                  <a:cubicBezTo>
                    <a:pt x="22039" y="7614"/>
                    <a:pt x="24289" y="9445"/>
                    <a:pt x="24999" y="9606"/>
                  </a:cubicBezTo>
                  <a:cubicBezTo>
                    <a:pt x="25005" y="9607"/>
                    <a:pt x="25011" y="9608"/>
                    <a:pt x="25017" y="9608"/>
                  </a:cubicBezTo>
                  <a:cubicBezTo>
                    <a:pt x="25725" y="9608"/>
                    <a:pt x="26710" y="1"/>
                    <a:pt x="26710"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3180211" y="-3597826"/>
              <a:ext cx="58418" cy="25758"/>
            </a:xfrm>
            <a:custGeom>
              <a:avLst/>
              <a:gdLst/>
              <a:ahLst/>
              <a:cxnLst/>
              <a:rect l="l" t="t" r="r" b="b"/>
              <a:pathLst>
                <a:path w="1075" h="474" extrusionOk="0">
                  <a:moveTo>
                    <a:pt x="968" y="0"/>
                  </a:moveTo>
                  <a:cubicBezTo>
                    <a:pt x="622" y="0"/>
                    <a:pt x="95" y="262"/>
                    <a:pt x="73" y="274"/>
                  </a:cubicBezTo>
                  <a:cubicBezTo>
                    <a:pt x="22" y="299"/>
                    <a:pt x="0" y="361"/>
                    <a:pt x="26" y="415"/>
                  </a:cubicBezTo>
                  <a:cubicBezTo>
                    <a:pt x="44" y="452"/>
                    <a:pt x="81" y="474"/>
                    <a:pt x="120" y="474"/>
                  </a:cubicBezTo>
                  <a:cubicBezTo>
                    <a:pt x="135" y="474"/>
                    <a:pt x="153" y="470"/>
                    <a:pt x="168" y="459"/>
                  </a:cubicBezTo>
                  <a:cubicBezTo>
                    <a:pt x="172" y="459"/>
                    <a:pt x="671" y="212"/>
                    <a:pt x="968" y="212"/>
                  </a:cubicBezTo>
                  <a:cubicBezTo>
                    <a:pt x="1027" y="212"/>
                    <a:pt x="1074" y="164"/>
                    <a:pt x="1074" y="106"/>
                  </a:cubicBezTo>
                  <a:cubicBezTo>
                    <a:pt x="1074" y="47"/>
                    <a:pt x="1027"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3112717" y="-3562449"/>
              <a:ext cx="58364" cy="25813"/>
            </a:xfrm>
            <a:custGeom>
              <a:avLst/>
              <a:gdLst/>
              <a:ahLst/>
              <a:cxnLst/>
              <a:rect l="l" t="t" r="r" b="b"/>
              <a:pathLst>
                <a:path w="1074" h="475" extrusionOk="0">
                  <a:moveTo>
                    <a:pt x="968" y="1"/>
                  </a:moveTo>
                  <a:cubicBezTo>
                    <a:pt x="619" y="1"/>
                    <a:pt x="94" y="263"/>
                    <a:pt x="73" y="274"/>
                  </a:cubicBezTo>
                  <a:cubicBezTo>
                    <a:pt x="18" y="300"/>
                    <a:pt x="0" y="365"/>
                    <a:pt x="25" y="416"/>
                  </a:cubicBezTo>
                  <a:cubicBezTo>
                    <a:pt x="44" y="453"/>
                    <a:pt x="80" y="475"/>
                    <a:pt x="120" y="475"/>
                  </a:cubicBezTo>
                  <a:cubicBezTo>
                    <a:pt x="135" y="475"/>
                    <a:pt x="149" y="470"/>
                    <a:pt x="167" y="463"/>
                  </a:cubicBezTo>
                  <a:cubicBezTo>
                    <a:pt x="171" y="460"/>
                    <a:pt x="669" y="212"/>
                    <a:pt x="968" y="212"/>
                  </a:cubicBezTo>
                  <a:cubicBezTo>
                    <a:pt x="1027" y="212"/>
                    <a:pt x="1074" y="164"/>
                    <a:pt x="1074" y="107"/>
                  </a:cubicBezTo>
                  <a:cubicBezTo>
                    <a:pt x="1074" y="48"/>
                    <a:pt x="1027"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3080872" y="-3633257"/>
              <a:ext cx="58418" cy="25595"/>
            </a:xfrm>
            <a:custGeom>
              <a:avLst/>
              <a:gdLst/>
              <a:ahLst/>
              <a:cxnLst/>
              <a:rect l="l" t="t" r="r" b="b"/>
              <a:pathLst>
                <a:path w="1075" h="471" extrusionOk="0">
                  <a:moveTo>
                    <a:pt x="969" y="0"/>
                  </a:moveTo>
                  <a:cubicBezTo>
                    <a:pt x="622" y="0"/>
                    <a:pt x="95" y="259"/>
                    <a:pt x="73" y="270"/>
                  </a:cubicBezTo>
                  <a:cubicBezTo>
                    <a:pt x="22" y="299"/>
                    <a:pt x="0" y="361"/>
                    <a:pt x="26" y="412"/>
                  </a:cubicBezTo>
                  <a:cubicBezTo>
                    <a:pt x="44" y="449"/>
                    <a:pt x="80" y="470"/>
                    <a:pt x="120" y="470"/>
                  </a:cubicBezTo>
                  <a:cubicBezTo>
                    <a:pt x="135" y="470"/>
                    <a:pt x="153" y="467"/>
                    <a:pt x="167" y="459"/>
                  </a:cubicBezTo>
                  <a:cubicBezTo>
                    <a:pt x="171" y="459"/>
                    <a:pt x="670" y="212"/>
                    <a:pt x="969" y="212"/>
                  </a:cubicBezTo>
                  <a:cubicBezTo>
                    <a:pt x="1027" y="212"/>
                    <a:pt x="1074" y="165"/>
                    <a:pt x="1074" y="106"/>
                  </a:cubicBezTo>
                  <a:cubicBezTo>
                    <a:pt x="1074" y="47"/>
                    <a:pt x="1027"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3031258" y="-3583588"/>
              <a:ext cx="58473" cy="25595"/>
            </a:xfrm>
            <a:custGeom>
              <a:avLst/>
              <a:gdLst/>
              <a:ahLst/>
              <a:cxnLst/>
              <a:rect l="l" t="t" r="r" b="b"/>
              <a:pathLst>
                <a:path w="1076" h="471" extrusionOk="0">
                  <a:moveTo>
                    <a:pt x="970" y="0"/>
                  </a:moveTo>
                  <a:cubicBezTo>
                    <a:pt x="624" y="0"/>
                    <a:pt x="96" y="259"/>
                    <a:pt x="74" y="269"/>
                  </a:cubicBezTo>
                  <a:cubicBezTo>
                    <a:pt x="22" y="299"/>
                    <a:pt x="0" y="361"/>
                    <a:pt x="27" y="412"/>
                  </a:cubicBezTo>
                  <a:cubicBezTo>
                    <a:pt x="44" y="449"/>
                    <a:pt x="81" y="470"/>
                    <a:pt x="121" y="470"/>
                  </a:cubicBezTo>
                  <a:cubicBezTo>
                    <a:pt x="136" y="470"/>
                    <a:pt x="153" y="466"/>
                    <a:pt x="168" y="459"/>
                  </a:cubicBezTo>
                  <a:cubicBezTo>
                    <a:pt x="172" y="459"/>
                    <a:pt x="671" y="212"/>
                    <a:pt x="970" y="212"/>
                  </a:cubicBezTo>
                  <a:cubicBezTo>
                    <a:pt x="1027" y="212"/>
                    <a:pt x="1075" y="165"/>
                    <a:pt x="1075" y="106"/>
                  </a:cubicBezTo>
                  <a:cubicBezTo>
                    <a:pt x="1075" y="47"/>
                    <a:pt x="1027"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2999413" y="-3640376"/>
              <a:ext cx="58418" cy="25595"/>
            </a:xfrm>
            <a:custGeom>
              <a:avLst/>
              <a:gdLst/>
              <a:ahLst/>
              <a:cxnLst/>
              <a:rect l="l" t="t" r="r" b="b"/>
              <a:pathLst>
                <a:path w="1075" h="471" extrusionOk="0">
                  <a:moveTo>
                    <a:pt x="970" y="0"/>
                  </a:moveTo>
                  <a:cubicBezTo>
                    <a:pt x="624" y="0"/>
                    <a:pt x="96" y="259"/>
                    <a:pt x="74" y="270"/>
                  </a:cubicBezTo>
                  <a:cubicBezTo>
                    <a:pt x="23" y="299"/>
                    <a:pt x="1" y="361"/>
                    <a:pt x="26" y="412"/>
                  </a:cubicBezTo>
                  <a:cubicBezTo>
                    <a:pt x="45" y="452"/>
                    <a:pt x="85" y="470"/>
                    <a:pt x="121" y="470"/>
                  </a:cubicBezTo>
                  <a:cubicBezTo>
                    <a:pt x="140" y="470"/>
                    <a:pt x="154" y="467"/>
                    <a:pt x="169" y="459"/>
                  </a:cubicBezTo>
                  <a:cubicBezTo>
                    <a:pt x="176" y="459"/>
                    <a:pt x="675" y="212"/>
                    <a:pt x="970" y="212"/>
                  </a:cubicBezTo>
                  <a:cubicBezTo>
                    <a:pt x="1028" y="212"/>
                    <a:pt x="1075" y="164"/>
                    <a:pt x="1075" y="106"/>
                  </a:cubicBezTo>
                  <a:cubicBezTo>
                    <a:pt x="1075" y="47"/>
                    <a:pt x="1028"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3939973" y="-3314701"/>
              <a:ext cx="53853" cy="36844"/>
            </a:xfrm>
            <a:custGeom>
              <a:avLst/>
              <a:gdLst/>
              <a:ahLst/>
              <a:cxnLst/>
              <a:rect l="l" t="t" r="r" b="b"/>
              <a:pathLst>
                <a:path w="991" h="678" extrusionOk="0">
                  <a:moveTo>
                    <a:pt x="873" y="1"/>
                  </a:moveTo>
                  <a:cubicBezTo>
                    <a:pt x="864" y="1"/>
                    <a:pt x="854" y="2"/>
                    <a:pt x="845" y="4"/>
                  </a:cubicBezTo>
                  <a:cubicBezTo>
                    <a:pt x="510" y="92"/>
                    <a:pt x="66" y="477"/>
                    <a:pt x="47" y="492"/>
                  </a:cubicBezTo>
                  <a:cubicBezTo>
                    <a:pt x="4" y="532"/>
                    <a:pt x="0" y="598"/>
                    <a:pt x="37" y="641"/>
                  </a:cubicBezTo>
                  <a:cubicBezTo>
                    <a:pt x="59" y="667"/>
                    <a:pt x="88" y="678"/>
                    <a:pt x="116" y="678"/>
                  </a:cubicBezTo>
                  <a:cubicBezTo>
                    <a:pt x="142" y="678"/>
                    <a:pt x="168" y="670"/>
                    <a:pt x="185" y="652"/>
                  </a:cubicBezTo>
                  <a:cubicBezTo>
                    <a:pt x="303" y="550"/>
                    <a:pt x="659" y="270"/>
                    <a:pt x="899" y="208"/>
                  </a:cubicBezTo>
                  <a:cubicBezTo>
                    <a:pt x="954" y="193"/>
                    <a:pt x="990" y="135"/>
                    <a:pt x="972" y="80"/>
                  </a:cubicBezTo>
                  <a:cubicBezTo>
                    <a:pt x="963" y="32"/>
                    <a:pt x="920" y="1"/>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3866013" y="-3297312"/>
              <a:ext cx="53908" cy="36844"/>
            </a:xfrm>
            <a:custGeom>
              <a:avLst/>
              <a:gdLst/>
              <a:ahLst/>
              <a:cxnLst/>
              <a:rect l="l" t="t" r="r" b="b"/>
              <a:pathLst>
                <a:path w="992" h="678" extrusionOk="0">
                  <a:moveTo>
                    <a:pt x="876" y="1"/>
                  </a:moveTo>
                  <a:cubicBezTo>
                    <a:pt x="867" y="1"/>
                    <a:pt x="858" y="2"/>
                    <a:pt x="849" y="4"/>
                  </a:cubicBezTo>
                  <a:cubicBezTo>
                    <a:pt x="514" y="91"/>
                    <a:pt x="70" y="474"/>
                    <a:pt x="52" y="493"/>
                  </a:cubicBezTo>
                  <a:cubicBezTo>
                    <a:pt x="8" y="533"/>
                    <a:pt x="1" y="598"/>
                    <a:pt x="41" y="642"/>
                  </a:cubicBezTo>
                  <a:cubicBezTo>
                    <a:pt x="63" y="664"/>
                    <a:pt x="91" y="678"/>
                    <a:pt x="121" y="678"/>
                  </a:cubicBezTo>
                  <a:cubicBezTo>
                    <a:pt x="147" y="678"/>
                    <a:pt x="168" y="667"/>
                    <a:pt x="190" y="652"/>
                  </a:cubicBezTo>
                  <a:cubicBezTo>
                    <a:pt x="306" y="550"/>
                    <a:pt x="664" y="271"/>
                    <a:pt x="904" y="209"/>
                  </a:cubicBezTo>
                  <a:cubicBezTo>
                    <a:pt x="958" y="194"/>
                    <a:pt x="992" y="135"/>
                    <a:pt x="977" y="77"/>
                  </a:cubicBezTo>
                  <a:cubicBezTo>
                    <a:pt x="964" y="31"/>
                    <a:pt x="924" y="1"/>
                    <a:pt x="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3852971" y="-3374043"/>
              <a:ext cx="53908" cy="36844"/>
            </a:xfrm>
            <a:custGeom>
              <a:avLst/>
              <a:gdLst/>
              <a:ahLst/>
              <a:cxnLst/>
              <a:rect l="l" t="t" r="r" b="b"/>
              <a:pathLst>
                <a:path w="992" h="678" extrusionOk="0">
                  <a:moveTo>
                    <a:pt x="877" y="0"/>
                  </a:moveTo>
                  <a:cubicBezTo>
                    <a:pt x="868" y="0"/>
                    <a:pt x="859" y="2"/>
                    <a:pt x="849" y="4"/>
                  </a:cubicBezTo>
                  <a:cubicBezTo>
                    <a:pt x="515" y="91"/>
                    <a:pt x="70" y="477"/>
                    <a:pt x="52" y="492"/>
                  </a:cubicBezTo>
                  <a:cubicBezTo>
                    <a:pt x="9" y="532"/>
                    <a:pt x="1" y="597"/>
                    <a:pt x="41" y="641"/>
                  </a:cubicBezTo>
                  <a:cubicBezTo>
                    <a:pt x="63" y="666"/>
                    <a:pt x="92" y="678"/>
                    <a:pt x="121" y="678"/>
                  </a:cubicBezTo>
                  <a:cubicBezTo>
                    <a:pt x="143" y="678"/>
                    <a:pt x="169" y="670"/>
                    <a:pt x="191" y="651"/>
                  </a:cubicBezTo>
                  <a:cubicBezTo>
                    <a:pt x="307" y="550"/>
                    <a:pt x="664" y="270"/>
                    <a:pt x="904" y="208"/>
                  </a:cubicBezTo>
                  <a:cubicBezTo>
                    <a:pt x="959" y="193"/>
                    <a:pt x="992" y="135"/>
                    <a:pt x="977" y="80"/>
                  </a:cubicBezTo>
                  <a:cubicBezTo>
                    <a:pt x="964" y="32"/>
                    <a:pt x="924"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3792379" y="-3338449"/>
              <a:ext cx="53853" cy="36899"/>
            </a:xfrm>
            <a:custGeom>
              <a:avLst/>
              <a:gdLst/>
              <a:ahLst/>
              <a:cxnLst/>
              <a:rect l="l" t="t" r="r" b="b"/>
              <a:pathLst>
                <a:path w="991" h="679" extrusionOk="0">
                  <a:moveTo>
                    <a:pt x="876" y="1"/>
                  </a:moveTo>
                  <a:cubicBezTo>
                    <a:pt x="867" y="1"/>
                    <a:pt x="858" y="2"/>
                    <a:pt x="848" y="4"/>
                  </a:cubicBezTo>
                  <a:cubicBezTo>
                    <a:pt x="514" y="92"/>
                    <a:pt x="69" y="477"/>
                    <a:pt x="52" y="492"/>
                  </a:cubicBezTo>
                  <a:cubicBezTo>
                    <a:pt x="8" y="532"/>
                    <a:pt x="0" y="598"/>
                    <a:pt x="40" y="641"/>
                  </a:cubicBezTo>
                  <a:cubicBezTo>
                    <a:pt x="62" y="663"/>
                    <a:pt x="91" y="678"/>
                    <a:pt x="121" y="678"/>
                  </a:cubicBezTo>
                  <a:cubicBezTo>
                    <a:pt x="146" y="678"/>
                    <a:pt x="168" y="667"/>
                    <a:pt x="190" y="652"/>
                  </a:cubicBezTo>
                  <a:cubicBezTo>
                    <a:pt x="306" y="550"/>
                    <a:pt x="663" y="270"/>
                    <a:pt x="904" y="208"/>
                  </a:cubicBezTo>
                  <a:cubicBezTo>
                    <a:pt x="958" y="193"/>
                    <a:pt x="991" y="135"/>
                    <a:pt x="976" y="77"/>
                  </a:cubicBezTo>
                  <a:cubicBezTo>
                    <a:pt x="964" y="31"/>
                    <a:pt x="924" y="1"/>
                    <a:pt x="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3775804" y="-3401540"/>
              <a:ext cx="53908" cy="37062"/>
            </a:xfrm>
            <a:custGeom>
              <a:avLst/>
              <a:gdLst/>
              <a:ahLst/>
              <a:cxnLst/>
              <a:rect l="l" t="t" r="r" b="b"/>
              <a:pathLst>
                <a:path w="992" h="682" extrusionOk="0">
                  <a:moveTo>
                    <a:pt x="876" y="1"/>
                  </a:moveTo>
                  <a:cubicBezTo>
                    <a:pt x="867" y="1"/>
                    <a:pt x="858" y="2"/>
                    <a:pt x="849" y="4"/>
                  </a:cubicBezTo>
                  <a:cubicBezTo>
                    <a:pt x="515" y="91"/>
                    <a:pt x="70" y="477"/>
                    <a:pt x="52" y="495"/>
                  </a:cubicBezTo>
                  <a:cubicBezTo>
                    <a:pt x="9" y="532"/>
                    <a:pt x="1" y="601"/>
                    <a:pt x="41" y="645"/>
                  </a:cubicBezTo>
                  <a:cubicBezTo>
                    <a:pt x="63" y="666"/>
                    <a:pt x="92" y="681"/>
                    <a:pt x="121" y="681"/>
                  </a:cubicBezTo>
                  <a:cubicBezTo>
                    <a:pt x="147" y="681"/>
                    <a:pt x="169" y="670"/>
                    <a:pt x="190" y="652"/>
                  </a:cubicBezTo>
                  <a:cubicBezTo>
                    <a:pt x="307" y="550"/>
                    <a:pt x="664" y="273"/>
                    <a:pt x="904" y="211"/>
                  </a:cubicBezTo>
                  <a:cubicBezTo>
                    <a:pt x="959" y="196"/>
                    <a:pt x="992" y="139"/>
                    <a:pt x="977" y="80"/>
                  </a:cubicBezTo>
                  <a:cubicBezTo>
                    <a:pt x="964" y="34"/>
                    <a:pt x="923" y="1"/>
                    <a:pt x="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35"/>
          <p:cNvGrpSpPr/>
          <p:nvPr/>
        </p:nvGrpSpPr>
        <p:grpSpPr>
          <a:xfrm>
            <a:off x="1104440" y="580442"/>
            <a:ext cx="1310754" cy="640791"/>
            <a:chOff x="1104440" y="580442"/>
            <a:chExt cx="1310754" cy="640791"/>
          </a:xfrm>
        </p:grpSpPr>
        <p:sp>
          <p:nvSpPr>
            <p:cNvPr id="517" name="Google Shape;517;p35"/>
            <p:cNvSpPr/>
            <p:nvPr/>
          </p:nvSpPr>
          <p:spPr>
            <a:xfrm>
              <a:off x="1104440" y="580442"/>
              <a:ext cx="1310754" cy="640791"/>
            </a:xfrm>
            <a:custGeom>
              <a:avLst/>
              <a:gdLst/>
              <a:ahLst/>
              <a:cxnLst/>
              <a:rect l="l" t="t" r="r" b="b"/>
              <a:pathLst>
                <a:path w="23229" h="11356" extrusionOk="0">
                  <a:moveTo>
                    <a:pt x="16626" y="1"/>
                  </a:moveTo>
                  <a:cubicBezTo>
                    <a:pt x="10469" y="1"/>
                    <a:pt x="2099" y="339"/>
                    <a:pt x="1292" y="672"/>
                  </a:cubicBezTo>
                  <a:cubicBezTo>
                    <a:pt x="0" y="1200"/>
                    <a:pt x="1056" y="10513"/>
                    <a:pt x="1173" y="11252"/>
                  </a:cubicBezTo>
                  <a:cubicBezTo>
                    <a:pt x="1184" y="11323"/>
                    <a:pt x="1217" y="11356"/>
                    <a:pt x="1268" y="11356"/>
                  </a:cubicBezTo>
                  <a:cubicBezTo>
                    <a:pt x="1745" y="11356"/>
                    <a:pt x="3799" y="8473"/>
                    <a:pt x="4223" y="8183"/>
                  </a:cubicBezTo>
                  <a:cubicBezTo>
                    <a:pt x="4693" y="7866"/>
                    <a:pt x="22057" y="7972"/>
                    <a:pt x="22643" y="7549"/>
                  </a:cubicBezTo>
                  <a:cubicBezTo>
                    <a:pt x="23229" y="7127"/>
                    <a:pt x="23207" y="2150"/>
                    <a:pt x="23207" y="439"/>
                  </a:cubicBezTo>
                  <a:cubicBezTo>
                    <a:pt x="23207" y="122"/>
                    <a:pt x="20313" y="1"/>
                    <a:pt x="16626"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18" name="Google Shape;518;p35"/>
            <p:cNvSpPr/>
            <p:nvPr/>
          </p:nvSpPr>
          <p:spPr>
            <a:xfrm>
              <a:off x="1225872" y="707742"/>
              <a:ext cx="242638" cy="235867"/>
            </a:xfrm>
            <a:custGeom>
              <a:avLst/>
              <a:gdLst/>
              <a:ahLst/>
              <a:cxnLst/>
              <a:rect l="l" t="t" r="r" b="b"/>
              <a:pathLst>
                <a:path w="4300" h="4180" extrusionOk="0">
                  <a:moveTo>
                    <a:pt x="1937" y="1"/>
                  </a:moveTo>
                  <a:cubicBezTo>
                    <a:pt x="1762" y="1"/>
                    <a:pt x="1278" y="1310"/>
                    <a:pt x="1278" y="1310"/>
                  </a:cubicBezTo>
                  <a:cubicBezTo>
                    <a:pt x="1278" y="1310"/>
                    <a:pt x="0" y="1700"/>
                    <a:pt x="0" y="2013"/>
                  </a:cubicBezTo>
                  <a:cubicBezTo>
                    <a:pt x="0" y="2221"/>
                    <a:pt x="910" y="2715"/>
                    <a:pt x="910" y="2715"/>
                  </a:cubicBezTo>
                  <a:cubicBezTo>
                    <a:pt x="910" y="2715"/>
                    <a:pt x="782" y="3913"/>
                    <a:pt x="859" y="4150"/>
                  </a:cubicBezTo>
                  <a:cubicBezTo>
                    <a:pt x="866" y="4170"/>
                    <a:pt x="881" y="4179"/>
                    <a:pt x="902" y="4179"/>
                  </a:cubicBezTo>
                  <a:cubicBezTo>
                    <a:pt x="1127" y="4179"/>
                    <a:pt x="2086" y="3135"/>
                    <a:pt x="2086" y="3135"/>
                  </a:cubicBezTo>
                  <a:cubicBezTo>
                    <a:pt x="2086" y="3135"/>
                    <a:pt x="3149" y="3897"/>
                    <a:pt x="3403" y="3897"/>
                  </a:cubicBezTo>
                  <a:cubicBezTo>
                    <a:pt x="3419" y="3897"/>
                    <a:pt x="3431" y="3894"/>
                    <a:pt x="3440" y="3888"/>
                  </a:cubicBezTo>
                  <a:cubicBezTo>
                    <a:pt x="3597" y="3786"/>
                    <a:pt x="3233" y="2690"/>
                    <a:pt x="3233" y="2690"/>
                  </a:cubicBezTo>
                  <a:cubicBezTo>
                    <a:pt x="3233" y="2690"/>
                    <a:pt x="4299" y="1907"/>
                    <a:pt x="4274" y="1776"/>
                  </a:cubicBezTo>
                  <a:cubicBezTo>
                    <a:pt x="4249" y="1649"/>
                    <a:pt x="2920" y="1438"/>
                    <a:pt x="2840" y="1361"/>
                  </a:cubicBezTo>
                  <a:cubicBezTo>
                    <a:pt x="2763" y="1281"/>
                    <a:pt x="2111" y="109"/>
                    <a:pt x="1955" y="6"/>
                  </a:cubicBezTo>
                  <a:cubicBezTo>
                    <a:pt x="1949" y="3"/>
                    <a:pt x="1943" y="1"/>
                    <a:pt x="1937"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19" name="Google Shape;519;p35"/>
            <p:cNvSpPr/>
            <p:nvPr/>
          </p:nvSpPr>
          <p:spPr>
            <a:xfrm>
              <a:off x="1499715" y="703059"/>
              <a:ext cx="242695" cy="235867"/>
            </a:xfrm>
            <a:custGeom>
              <a:avLst/>
              <a:gdLst/>
              <a:ahLst/>
              <a:cxnLst/>
              <a:rect l="l" t="t" r="r" b="b"/>
              <a:pathLst>
                <a:path w="4301" h="4180" extrusionOk="0">
                  <a:moveTo>
                    <a:pt x="1937" y="1"/>
                  </a:moveTo>
                  <a:cubicBezTo>
                    <a:pt x="1762" y="1"/>
                    <a:pt x="1278" y="1309"/>
                    <a:pt x="1278" y="1309"/>
                  </a:cubicBezTo>
                  <a:cubicBezTo>
                    <a:pt x="1278" y="1309"/>
                    <a:pt x="0" y="1699"/>
                    <a:pt x="0" y="2012"/>
                  </a:cubicBezTo>
                  <a:cubicBezTo>
                    <a:pt x="0" y="2220"/>
                    <a:pt x="910" y="2715"/>
                    <a:pt x="910" y="2715"/>
                  </a:cubicBezTo>
                  <a:cubicBezTo>
                    <a:pt x="910" y="2715"/>
                    <a:pt x="783" y="3917"/>
                    <a:pt x="859" y="4149"/>
                  </a:cubicBezTo>
                  <a:cubicBezTo>
                    <a:pt x="866" y="4170"/>
                    <a:pt x="881" y="4179"/>
                    <a:pt x="903" y="4179"/>
                  </a:cubicBezTo>
                  <a:cubicBezTo>
                    <a:pt x="1129" y="4179"/>
                    <a:pt x="2086" y="3134"/>
                    <a:pt x="2086" y="3134"/>
                  </a:cubicBezTo>
                  <a:cubicBezTo>
                    <a:pt x="2086" y="3134"/>
                    <a:pt x="3153" y="3899"/>
                    <a:pt x="3405" y="3899"/>
                  </a:cubicBezTo>
                  <a:cubicBezTo>
                    <a:pt x="3420" y="3899"/>
                    <a:pt x="3432" y="3896"/>
                    <a:pt x="3441" y="3891"/>
                  </a:cubicBezTo>
                  <a:cubicBezTo>
                    <a:pt x="3597" y="3786"/>
                    <a:pt x="3234" y="2689"/>
                    <a:pt x="3234" y="2689"/>
                  </a:cubicBezTo>
                  <a:cubicBezTo>
                    <a:pt x="3234" y="2689"/>
                    <a:pt x="4300" y="1910"/>
                    <a:pt x="4274" y="1779"/>
                  </a:cubicBezTo>
                  <a:cubicBezTo>
                    <a:pt x="4249" y="1648"/>
                    <a:pt x="2920" y="1440"/>
                    <a:pt x="2840" y="1361"/>
                  </a:cubicBezTo>
                  <a:cubicBezTo>
                    <a:pt x="2763" y="1284"/>
                    <a:pt x="2112" y="111"/>
                    <a:pt x="1955" y="6"/>
                  </a:cubicBezTo>
                  <a:cubicBezTo>
                    <a:pt x="1949" y="3"/>
                    <a:pt x="1943" y="1"/>
                    <a:pt x="1937"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20" name="Google Shape;520;p35"/>
            <p:cNvSpPr/>
            <p:nvPr/>
          </p:nvSpPr>
          <p:spPr>
            <a:xfrm>
              <a:off x="1792235" y="687485"/>
              <a:ext cx="242695" cy="235811"/>
            </a:xfrm>
            <a:custGeom>
              <a:avLst/>
              <a:gdLst/>
              <a:ahLst/>
              <a:cxnLst/>
              <a:rect l="l" t="t" r="r" b="b"/>
              <a:pathLst>
                <a:path w="4301" h="4179" extrusionOk="0">
                  <a:moveTo>
                    <a:pt x="1939" y="0"/>
                  </a:moveTo>
                  <a:cubicBezTo>
                    <a:pt x="1763" y="0"/>
                    <a:pt x="1279" y="1309"/>
                    <a:pt x="1279" y="1309"/>
                  </a:cubicBezTo>
                  <a:cubicBezTo>
                    <a:pt x="1279" y="1309"/>
                    <a:pt x="1" y="1698"/>
                    <a:pt x="1" y="2012"/>
                  </a:cubicBezTo>
                  <a:cubicBezTo>
                    <a:pt x="1" y="2222"/>
                    <a:pt x="911" y="2718"/>
                    <a:pt x="911" y="2718"/>
                  </a:cubicBezTo>
                  <a:cubicBezTo>
                    <a:pt x="911" y="2718"/>
                    <a:pt x="784" y="3916"/>
                    <a:pt x="860" y="4149"/>
                  </a:cubicBezTo>
                  <a:cubicBezTo>
                    <a:pt x="866" y="4169"/>
                    <a:pt x="881" y="4179"/>
                    <a:pt x="902" y="4179"/>
                  </a:cubicBezTo>
                  <a:cubicBezTo>
                    <a:pt x="1126" y="4179"/>
                    <a:pt x="2083" y="3133"/>
                    <a:pt x="2083" y="3133"/>
                  </a:cubicBezTo>
                  <a:cubicBezTo>
                    <a:pt x="2083" y="3133"/>
                    <a:pt x="3154" y="3899"/>
                    <a:pt x="3406" y="3899"/>
                  </a:cubicBezTo>
                  <a:cubicBezTo>
                    <a:pt x="3421" y="3899"/>
                    <a:pt x="3433" y="3896"/>
                    <a:pt x="3442" y="3890"/>
                  </a:cubicBezTo>
                  <a:cubicBezTo>
                    <a:pt x="3598" y="3785"/>
                    <a:pt x="3230" y="2692"/>
                    <a:pt x="3230" y="2692"/>
                  </a:cubicBezTo>
                  <a:cubicBezTo>
                    <a:pt x="3230" y="2692"/>
                    <a:pt x="4301" y="1909"/>
                    <a:pt x="4276" y="1778"/>
                  </a:cubicBezTo>
                  <a:cubicBezTo>
                    <a:pt x="4250" y="1647"/>
                    <a:pt x="2921" y="1440"/>
                    <a:pt x="2841" y="1360"/>
                  </a:cubicBezTo>
                  <a:cubicBezTo>
                    <a:pt x="2765" y="1283"/>
                    <a:pt x="2113" y="111"/>
                    <a:pt x="1956" y="5"/>
                  </a:cubicBezTo>
                  <a:cubicBezTo>
                    <a:pt x="1951" y="2"/>
                    <a:pt x="1945" y="0"/>
                    <a:pt x="1939"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21" name="Google Shape;521;p35"/>
            <p:cNvSpPr/>
            <p:nvPr/>
          </p:nvSpPr>
          <p:spPr>
            <a:xfrm>
              <a:off x="2085827" y="671629"/>
              <a:ext cx="242695" cy="235867"/>
            </a:xfrm>
            <a:custGeom>
              <a:avLst/>
              <a:gdLst/>
              <a:ahLst/>
              <a:cxnLst/>
              <a:rect l="l" t="t" r="r" b="b"/>
              <a:pathLst>
                <a:path w="4301" h="4180" extrusionOk="0">
                  <a:moveTo>
                    <a:pt x="1938" y="0"/>
                  </a:moveTo>
                  <a:cubicBezTo>
                    <a:pt x="1763" y="0"/>
                    <a:pt x="1279" y="1310"/>
                    <a:pt x="1279" y="1310"/>
                  </a:cubicBezTo>
                  <a:cubicBezTo>
                    <a:pt x="1279" y="1310"/>
                    <a:pt x="1" y="1699"/>
                    <a:pt x="1" y="2012"/>
                  </a:cubicBezTo>
                  <a:cubicBezTo>
                    <a:pt x="1" y="2219"/>
                    <a:pt x="915" y="2715"/>
                    <a:pt x="915" y="2715"/>
                  </a:cubicBezTo>
                  <a:cubicBezTo>
                    <a:pt x="915" y="2715"/>
                    <a:pt x="783" y="3916"/>
                    <a:pt x="860" y="4150"/>
                  </a:cubicBezTo>
                  <a:cubicBezTo>
                    <a:pt x="867" y="4170"/>
                    <a:pt x="882" y="4179"/>
                    <a:pt x="903" y="4179"/>
                  </a:cubicBezTo>
                  <a:cubicBezTo>
                    <a:pt x="1129" y="4179"/>
                    <a:pt x="2087" y="3133"/>
                    <a:pt x="2087" y="3133"/>
                  </a:cubicBezTo>
                  <a:cubicBezTo>
                    <a:pt x="2087" y="3133"/>
                    <a:pt x="3155" y="3899"/>
                    <a:pt x="3406" y="3899"/>
                  </a:cubicBezTo>
                  <a:cubicBezTo>
                    <a:pt x="3421" y="3899"/>
                    <a:pt x="3433" y="3897"/>
                    <a:pt x="3442" y="3891"/>
                  </a:cubicBezTo>
                  <a:cubicBezTo>
                    <a:pt x="3598" y="3785"/>
                    <a:pt x="3234" y="2689"/>
                    <a:pt x="3234" y="2689"/>
                  </a:cubicBezTo>
                  <a:cubicBezTo>
                    <a:pt x="3234" y="2689"/>
                    <a:pt x="4301" y="1910"/>
                    <a:pt x="4275" y="1779"/>
                  </a:cubicBezTo>
                  <a:cubicBezTo>
                    <a:pt x="4250" y="1648"/>
                    <a:pt x="2921" y="1441"/>
                    <a:pt x="2840" y="1360"/>
                  </a:cubicBezTo>
                  <a:cubicBezTo>
                    <a:pt x="2764" y="1284"/>
                    <a:pt x="2113" y="112"/>
                    <a:pt x="1956" y="6"/>
                  </a:cubicBezTo>
                  <a:cubicBezTo>
                    <a:pt x="1950" y="2"/>
                    <a:pt x="1944" y="0"/>
                    <a:pt x="1938"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spTree>
    <p:extLst>
      <p:ext uri="{BB962C8B-B14F-4D97-AF65-F5344CB8AC3E}">
        <p14:creationId xmlns:p14="http://schemas.microsoft.com/office/powerpoint/2010/main" val="31004682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6"/>
          <p:cNvSpPr/>
          <p:nvPr/>
        </p:nvSpPr>
        <p:spPr>
          <a:xfrm>
            <a:off x="1969523" y="1922324"/>
            <a:ext cx="1603060" cy="1222651"/>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36"/>
          <p:cNvSpPr/>
          <p:nvPr/>
        </p:nvSpPr>
        <p:spPr>
          <a:xfrm>
            <a:off x="1893323" y="1998524"/>
            <a:ext cx="1603060" cy="1222651"/>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36"/>
          <p:cNvSpPr txBox="1">
            <a:spLocks noGrp="1"/>
          </p:cNvSpPr>
          <p:nvPr>
            <p:ph type="title" idx="2"/>
          </p:nvPr>
        </p:nvSpPr>
        <p:spPr>
          <a:xfrm>
            <a:off x="2201600" y="2055675"/>
            <a:ext cx="1041000" cy="82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grpSp>
        <p:nvGrpSpPr>
          <p:cNvPr id="531" name="Google Shape;531;p36"/>
          <p:cNvGrpSpPr/>
          <p:nvPr/>
        </p:nvGrpSpPr>
        <p:grpSpPr>
          <a:xfrm>
            <a:off x="713235" y="3891816"/>
            <a:ext cx="920222" cy="716762"/>
            <a:chOff x="3752584" y="4202771"/>
            <a:chExt cx="977920" cy="761703"/>
          </a:xfrm>
        </p:grpSpPr>
        <p:sp>
          <p:nvSpPr>
            <p:cNvPr id="532" name="Google Shape;532;p36"/>
            <p:cNvSpPr/>
            <p:nvPr/>
          </p:nvSpPr>
          <p:spPr>
            <a:xfrm>
              <a:off x="3752584" y="4202771"/>
              <a:ext cx="977920" cy="761703"/>
            </a:xfrm>
            <a:custGeom>
              <a:avLst/>
              <a:gdLst/>
              <a:ahLst/>
              <a:cxnLst/>
              <a:rect l="l" t="t" r="r" b="b"/>
              <a:pathLst>
                <a:path w="15027" h="11705" extrusionOk="0">
                  <a:moveTo>
                    <a:pt x="6903" y="1"/>
                  </a:moveTo>
                  <a:cubicBezTo>
                    <a:pt x="5037" y="1"/>
                    <a:pt x="3616" y="834"/>
                    <a:pt x="3616" y="834"/>
                  </a:cubicBezTo>
                  <a:cubicBezTo>
                    <a:pt x="3616" y="834"/>
                    <a:pt x="729" y="2796"/>
                    <a:pt x="1089" y="5060"/>
                  </a:cubicBezTo>
                  <a:cubicBezTo>
                    <a:pt x="1447" y="7325"/>
                    <a:pt x="2837" y="8473"/>
                    <a:pt x="2837" y="8473"/>
                  </a:cubicBezTo>
                  <a:cubicBezTo>
                    <a:pt x="2837" y="8473"/>
                    <a:pt x="1395" y="8214"/>
                    <a:pt x="700" y="8214"/>
                  </a:cubicBezTo>
                  <a:cubicBezTo>
                    <a:pt x="653" y="8214"/>
                    <a:pt x="609" y="8215"/>
                    <a:pt x="569" y="8217"/>
                  </a:cubicBezTo>
                  <a:cubicBezTo>
                    <a:pt x="1" y="8254"/>
                    <a:pt x="2653" y="11704"/>
                    <a:pt x="6243" y="11704"/>
                  </a:cubicBezTo>
                  <a:cubicBezTo>
                    <a:pt x="6586" y="11704"/>
                    <a:pt x="6939" y="11673"/>
                    <a:pt x="7298" y="11603"/>
                  </a:cubicBezTo>
                  <a:cubicBezTo>
                    <a:pt x="11408" y="10810"/>
                    <a:pt x="15027" y="6575"/>
                    <a:pt x="11794" y="2523"/>
                  </a:cubicBezTo>
                  <a:cubicBezTo>
                    <a:pt x="10217" y="547"/>
                    <a:pt x="8414" y="1"/>
                    <a:pt x="69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6"/>
            <p:cNvSpPr/>
            <p:nvPr/>
          </p:nvSpPr>
          <p:spPr>
            <a:xfrm>
              <a:off x="3972732" y="4317367"/>
              <a:ext cx="489383" cy="489364"/>
            </a:xfrm>
            <a:custGeom>
              <a:avLst/>
              <a:gdLst/>
              <a:ahLst/>
              <a:cxnLst/>
              <a:rect l="l" t="t" r="r" b="b"/>
              <a:pathLst>
                <a:path w="7520" h="7520" extrusionOk="0">
                  <a:moveTo>
                    <a:pt x="3758" y="1"/>
                  </a:moveTo>
                  <a:cubicBezTo>
                    <a:pt x="1682" y="1"/>
                    <a:pt x="0" y="1683"/>
                    <a:pt x="0" y="3758"/>
                  </a:cubicBezTo>
                  <a:cubicBezTo>
                    <a:pt x="0" y="5833"/>
                    <a:pt x="1682" y="7520"/>
                    <a:pt x="3758" y="7520"/>
                  </a:cubicBezTo>
                  <a:cubicBezTo>
                    <a:pt x="5837" y="7520"/>
                    <a:pt x="7519" y="5833"/>
                    <a:pt x="7519" y="3758"/>
                  </a:cubicBezTo>
                  <a:cubicBezTo>
                    <a:pt x="7519" y="1683"/>
                    <a:pt x="5837" y="1"/>
                    <a:pt x="37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6"/>
            <p:cNvSpPr/>
            <p:nvPr/>
          </p:nvSpPr>
          <p:spPr>
            <a:xfrm>
              <a:off x="4123640" y="4478297"/>
              <a:ext cx="226144" cy="197828"/>
            </a:xfrm>
            <a:custGeom>
              <a:avLst/>
              <a:gdLst/>
              <a:ahLst/>
              <a:cxnLst/>
              <a:rect l="l" t="t" r="r" b="b"/>
              <a:pathLst>
                <a:path w="3475" h="3040" extrusionOk="0">
                  <a:moveTo>
                    <a:pt x="591" y="0"/>
                  </a:moveTo>
                  <a:cubicBezTo>
                    <a:pt x="234" y="0"/>
                    <a:pt x="1" y="96"/>
                    <a:pt x="34" y="339"/>
                  </a:cubicBezTo>
                  <a:cubicBezTo>
                    <a:pt x="34" y="339"/>
                    <a:pt x="445" y="2545"/>
                    <a:pt x="853" y="2975"/>
                  </a:cubicBezTo>
                  <a:cubicBezTo>
                    <a:pt x="895" y="3019"/>
                    <a:pt x="957" y="3039"/>
                    <a:pt x="1033" y="3039"/>
                  </a:cubicBezTo>
                  <a:cubicBezTo>
                    <a:pt x="1697" y="3039"/>
                    <a:pt x="3474" y="1509"/>
                    <a:pt x="3317" y="1012"/>
                  </a:cubicBezTo>
                  <a:cubicBezTo>
                    <a:pt x="3192" y="618"/>
                    <a:pt x="1496" y="0"/>
                    <a:pt x="591"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5" name="Google Shape;535;p36"/>
          <p:cNvGrpSpPr/>
          <p:nvPr/>
        </p:nvGrpSpPr>
        <p:grpSpPr>
          <a:xfrm>
            <a:off x="6996468" y="2958866"/>
            <a:ext cx="1434305" cy="1666086"/>
            <a:chOff x="7233296" y="2958872"/>
            <a:chExt cx="1794451" cy="2084432"/>
          </a:xfrm>
        </p:grpSpPr>
        <p:sp>
          <p:nvSpPr>
            <p:cNvPr id="536" name="Google Shape;536;p36"/>
            <p:cNvSpPr/>
            <p:nvPr/>
          </p:nvSpPr>
          <p:spPr>
            <a:xfrm flipH="1">
              <a:off x="7359468" y="3280170"/>
              <a:ext cx="354985" cy="236713"/>
            </a:xfrm>
            <a:custGeom>
              <a:avLst/>
              <a:gdLst/>
              <a:ahLst/>
              <a:cxnLst/>
              <a:rect l="l" t="t" r="r" b="b"/>
              <a:pathLst>
                <a:path w="6291" h="4195" extrusionOk="0">
                  <a:moveTo>
                    <a:pt x="6047" y="0"/>
                  </a:moveTo>
                  <a:cubicBezTo>
                    <a:pt x="5376" y="0"/>
                    <a:pt x="3549" y="1407"/>
                    <a:pt x="3549" y="1407"/>
                  </a:cubicBezTo>
                  <a:cubicBezTo>
                    <a:pt x="3549" y="1407"/>
                    <a:pt x="2494" y="246"/>
                    <a:pt x="2071" y="35"/>
                  </a:cubicBezTo>
                  <a:cubicBezTo>
                    <a:pt x="2060" y="29"/>
                    <a:pt x="2049" y="27"/>
                    <a:pt x="2037" y="27"/>
                  </a:cubicBezTo>
                  <a:cubicBezTo>
                    <a:pt x="1571" y="27"/>
                    <a:pt x="69" y="3938"/>
                    <a:pt x="69" y="3938"/>
                  </a:cubicBezTo>
                  <a:cubicBezTo>
                    <a:pt x="0" y="4120"/>
                    <a:pt x="60" y="4194"/>
                    <a:pt x="198" y="4194"/>
                  </a:cubicBezTo>
                  <a:cubicBezTo>
                    <a:pt x="700" y="4194"/>
                    <a:pt x="2245" y="3214"/>
                    <a:pt x="2494" y="2886"/>
                  </a:cubicBezTo>
                  <a:cubicBezTo>
                    <a:pt x="2539" y="2825"/>
                    <a:pt x="2602" y="2799"/>
                    <a:pt x="2677" y="2799"/>
                  </a:cubicBezTo>
                  <a:cubicBezTo>
                    <a:pt x="3126" y="2799"/>
                    <a:pt x="4017" y="3727"/>
                    <a:pt x="4288" y="3727"/>
                  </a:cubicBezTo>
                  <a:cubicBezTo>
                    <a:pt x="4605" y="3727"/>
                    <a:pt x="6290" y="1196"/>
                    <a:pt x="6290" y="246"/>
                  </a:cubicBezTo>
                  <a:cubicBezTo>
                    <a:pt x="6290" y="71"/>
                    <a:pt x="6198" y="0"/>
                    <a:pt x="604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6"/>
            <p:cNvSpPr/>
            <p:nvPr/>
          </p:nvSpPr>
          <p:spPr>
            <a:xfrm flipH="1">
              <a:off x="7233296" y="3643337"/>
              <a:ext cx="466204" cy="236939"/>
            </a:xfrm>
            <a:custGeom>
              <a:avLst/>
              <a:gdLst/>
              <a:ahLst/>
              <a:cxnLst/>
              <a:rect l="l" t="t" r="r" b="b"/>
              <a:pathLst>
                <a:path w="8262" h="4199" extrusionOk="0">
                  <a:moveTo>
                    <a:pt x="4833" y="1"/>
                  </a:moveTo>
                  <a:cubicBezTo>
                    <a:pt x="3773" y="1"/>
                    <a:pt x="870" y="746"/>
                    <a:pt x="870" y="746"/>
                  </a:cubicBezTo>
                  <a:cubicBezTo>
                    <a:pt x="0" y="975"/>
                    <a:pt x="2610" y="2097"/>
                    <a:pt x="3135" y="2111"/>
                  </a:cubicBezTo>
                  <a:cubicBezTo>
                    <a:pt x="3663" y="2126"/>
                    <a:pt x="3306" y="3804"/>
                    <a:pt x="3488" y="4063"/>
                  </a:cubicBezTo>
                  <a:cubicBezTo>
                    <a:pt x="3552" y="4152"/>
                    <a:pt x="3963" y="4199"/>
                    <a:pt x="4506" y="4199"/>
                  </a:cubicBezTo>
                  <a:cubicBezTo>
                    <a:pt x="5517" y="4199"/>
                    <a:pt x="6983" y="4035"/>
                    <a:pt x="7486" y="3677"/>
                  </a:cubicBezTo>
                  <a:cubicBezTo>
                    <a:pt x="8261" y="3127"/>
                    <a:pt x="4951" y="2115"/>
                    <a:pt x="4951" y="2115"/>
                  </a:cubicBezTo>
                  <a:cubicBezTo>
                    <a:pt x="4951" y="2115"/>
                    <a:pt x="5287" y="582"/>
                    <a:pt x="5214" y="116"/>
                  </a:cubicBezTo>
                  <a:cubicBezTo>
                    <a:pt x="5201" y="35"/>
                    <a:pt x="5059" y="1"/>
                    <a:pt x="483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36"/>
            <p:cNvSpPr/>
            <p:nvPr/>
          </p:nvSpPr>
          <p:spPr>
            <a:xfrm flipH="1">
              <a:off x="8222132" y="3931738"/>
              <a:ext cx="407463" cy="541817"/>
            </a:xfrm>
            <a:custGeom>
              <a:avLst/>
              <a:gdLst/>
              <a:ahLst/>
              <a:cxnLst/>
              <a:rect l="l" t="t" r="r" b="b"/>
              <a:pathLst>
                <a:path w="7221" h="9602" extrusionOk="0">
                  <a:moveTo>
                    <a:pt x="2514" y="0"/>
                  </a:moveTo>
                  <a:cubicBezTo>
                    <a:pt x="1878" y="0"/>
                    <a:pt x="1" y="943"/>
                    <a:pt x="1" y="943"/>
                  </a:cubicBezTo>
                  <a:cubicBezTo>
                    <a:pt x="1" y="943"/>
                    <a:pt x="1306" y="9602"/>
                    <a:pt x="1916" y="9602"/>
                  </a:cubicBezTo>
                  <a:cubicBezTo>
                    <a:pt x="1917" y="9602"/>
                    <a:pt x="1918" y="9602"/>
                    <a:pt x="1919" y="9602"/>
                  </a:cubicBezTo>
                  <a:cubicBezTo>
                    <a:pt x="2531" y="9565"/>
                    <a:pt x="7221" y="8572"/>
                    <a:pt x="6951" y="8021"/>
                  </a:cubicBezTo>
                  <a:cubicBezTo>
                    <a:pt x="6685" y="7475"/>
                    <a:pt x="3128" y="117"/>
                    <a:pt x="2604" y="8"/>
                  </a:cubicBezTo>
                  <a:cubicBezTo>
                    <a:pt x="2578" y="3"/>
                    <a:pt x="2548" y="0"/>
                    <a:pt x="25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36"/>
            <p:cNvSpPr/>
            <p:nvPr/>
          </p:nvSpPr>
          <p:spPr>
            <a:xfrm flipH="1">
              <a:off x="8653972" y="3852853"/>
              <a:ext cx="297373" cy="195070"/>
            </a:xfrm>
            <a:custGeom>
              <a:avLst/>
              <a:gdLst/>
              <a:ahLst/>
              <a:cxnLst/>
              <a:rect l="l" t="t" r="r" b="b"/>
              <a:pathLst>
                <a:path w="5270" h="3457" extrusionOk="0">
                  <a:moveTo>
                    <a:pt x="3350" y="0"/>
                  </a:moveTo>
                  <a:cubicBezTo>
                    <a:pt x="3350" y="0"/>
                    <a:pt x="1" y="612"/>
                    <a:pt x="478" y="2225"/>
                  </a:cubicBezTo>
                  <a:cubicBezTo>
                    <a:pt x="754" y="3165"/>
                    <a:pt x="1136" y="3457"/>
                    <a:pt x="1757" y="3457"/>
                  </a:cubicBezTo>
                  <a:cubicBezTo>
                    <a:pt x="2201" y="3457"/>
                    <a:pt x="2767" y="3307"/>
                    <a:pt x="3503" y="3139"/>
                  </a:cubicBezTo>
                  <a:cubicBezTo>
                    <a:pt x="5269" y="2734"/>
                    <a:pt x="3350" y="0"/>
                    <a:pt x="33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6"/>
            <p:cNvSpPr/>
            <p:nvPr/>
          </p:nvSpPr>
          <p:spPr>
            <a:xfrm flipH="1">
              <a:off x="7612941" y="3168218"/>
              <a:ext cx="847992" cy="870056"/>
            </a:xfrm>
            <a:custGeom>
              <a:avLst/>
              <a:gdLst/>
              <a:ahLst/>
              <a:cxnLst/>
              <a:rect l="l" t="t" r="r" b="b"/>
              <a:pathLst>
                <a:path w="15028" h="15419" extrusionOk="0">
                  <a:moveTo>
                    <a:pt x="8294" y="0"/>
                  </a:moveTo>
                  <a:cubicBezTo>
                    <a:pt x="6963" y="0"/>
                    <a:pt x="1" y="8503"/>
                    <a:pt x="1" y="8503"/>
                  </a:cubicBezTo>
                  <a:lnTo>
                    <a:pt x="2375" y="15378"/>
                  </a:lnTo>
                  <a:cubicBezTo>
                    <a:pt x="2375" y="15378"/>
                    <a:pt x="4556" y="15418"/>
                    <a:pt x="7081" y="15418"/>
                  </a:cubicBezTo>
                  <a:cubicBezTo>
                    <a:pt x="10455" y="15418"/>
                    <a:pt x="14443" y="15346"/>
                    <a:pt x="14656" y="15006"/>
                  </a:cubicBezTo>
                  <a:cubicBezTo>
                    <a:pt x="15027" y="14416"/>
                    <a:pt x="9260" y="912"/>
                    <a:pt x="8440" y="56"/>
                  </a:cubicBezTo>
                  <a:cubicBezTo>
                    <a:pt x="8404" y="18"/>
                    <a:pt x="8355" y="0"/>
                    <a:pt x="82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6"/>
            <p:cNvSpPr/>
            <p:nvPr/>
          </p:nvSpPr>
          <p:spPr>
            <a:xfrm flipH="1">
              <a:off x="8326861" y="3648021"/>
              <a:ext cx="504236" cy="487985"/>
            </a:xfrm>
            <a:custGeom>
              <a:avLst/>
              <a:gdLst/>
              <a:ahLst/>
              <a:cxnLst/>
              <a:rect l="l" t="t" r="r" b="b"/>
              <a:pathLst>
                <a:path w="8936" h="8648" extrusionOk="0">
                  <a:moveTo>
                    <a:pt x="6561" y="0"/>
                  </a:moveTo>
                  <a:cubicBezTo>
                    <a:pt x="6561" y="0"/>
                    <a:pt x="787" y="1107"/>
                    <a:pt x="393" y="2786"/>
                  </a:cubicBezTo>
                  <a:cubicBezTo>
                    <a:pt x="0" y="4468"/>
                    <a:pt x="1259" y="7832"/>
                    <a:pt x="2155" y="8520"/>
                  </a:cubicBezTo>
                  <a:cubicBezTo>
                    <a:pt x="2270" y="8609"/>
                    <a:pt x="2468" y="8647"/>
                    <a:pt x="2725" y="8647"/>
                  </a:cubicBezTo>
                  <a:cubicBezTo>
                    <a:pt x="4466" y="8647"/>
                    <a:pt x="8935" y="6875"/>
                    <a:pt x="8935" y="6875"/>
                  </a:cubicBezTo>
                  <a:lnTo>
                    <a:pt x="656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36"/>
            <p:cNvSpPr/>
            <p:nvPr/>
          </p:nvSpPr>
          <p:spPr>
            <a:xfrm flipH="1">
              <a:off x="8083264" y="4103391"/>
              <a:ext cx="944483" cy="939913"/>
            </a:xfrm>
            <a:custGeom>
              <a:avLst/>
              <a:gdLst/>
              <a:ahLst/>
              <a:cxnLst/>
              <a:rect l="l" t="t" r="r" b="b"/>
              <a:pathLst>
                <a:path w="16738" h="16657" extrusionOk="0">
                  <a:moveTo>
                    <a:pt x="7330" y="0"/>
                  </a:moveTo>
                  <a:cubicBezTo>
                    <a:pt x="7300" y="0"/>
                    <a:pt x="7270" y="2"/>
                    <a:pt x="7238" y="6"/>
                  </a:cubicBezTo>
                  <a:cubicBezTo>
                    <a:pt x="6281" y="126"/>
                    <a:pt x="5924" y="2398"/>
                    <a:pt x="5443" y="2999"/>
                  </a:cubicBezTo>
                  <a:cubicBezTo>
                    <a:pt x="4966" y="3596"/>
                    <a:pt x="5203" y="5871"/>
                    <a:pt x="5087" y="6232"/>
                  </a:cubicBezTo>
                  <a:cubicBezTo>
                    <a:pt x="4966" y="6589"/>
                    <a:pt x="237" y="10343"/>
                    <a:pt x="237" y="10343"/>
                  </a:cubicBezTo>
                  <a:cubicBezTo>
                    <a:pt x="0" y="11300"/>
                    <a:pt x="4486" y="16409"/>
                    <a:pt x="5087" y="16649"/>
                  </a:cubicBezTo>
                  <a:cubicBezTo>
                    <a:pt x="5100" y="16654"/>
                    <a:pt x="5115" y="16657"/>
                    <a:pt x="5131" y="16657"/>
                  </a:cubicBezTo>
                  <a:cubicBezTo>
                    <a:pt x="5845" y="16657"/>
                    <a:pt x="9381" y="11645"/>
                    <a:pt x="9762" y="11104"/>
                  </a:cubicBezTo>
                  <a:cubicBezTo>
                    <a:pt x="11524" y="8598"/>
                    <a:pt x="16738" y="8820"/>
                    <a:pt x="16260" y="7142"/>
                  </a:cubicBezTo>
                  <a:cubicBezTo>
                    <a:pt x="15780" y="5468"/>
                    <a:pt x="14065" y="603"/>
                    <a:pt x="13228" y="246"/>
                  </a:cubicBezTo>
                  <a:cubicBezTo>
                    <a:pt x="13151" y="213"/>
                    <a:pt x="13050" y="199"/>
                    <a:pt x="12928" y="199"/>
                  </a:cubicBezTo>
                  <a:cubicBezTo>
                    <a:pt x="11719" y="199"/>
                    <a:pt x="8557" y="1680"/>
                    <a:pt x="8557" y="1680"/>
                  </a:cubicBezTo>
                  <a:cubicBezTo>
                    <a:pt x="8557" y="1680"/>
                    <a:pt x="8222" y="0"/>
                    <a:pt x="73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36"/>
            <p:cNvSpPr/>
            <p:nvPr/>
          </p:nvSpPr>
          <p:spPr>
            <a:xfrm flipH="1">
              <a:off x="8175241" y="3470048"/>
              <a:ext cx="43675" cy="40176"/>
            </a:xfrm>
            <a:custGeom>
              <a:avLst/>
              <a:gdLst/>
              <a:ahLst/>
              <a:cxnLst/>
              <a:rect l="l" t="t" r="r" b="b"/>
              <a:pathLst>
                <a:path w="774" h="712" extrusionOk="0">
                  <a:moveTo>
                    <a:pt x="653" y="1"/>
                  </a:moveTo>
                  <a:cubicBezTo>
                    <a:pt x="634" y="1"/>
                    <a:pt x="616" y="6"/>
                    <a:pt x="598" y="16"/>
                  </a:cubicBezTo>
                  <a:cubicBezTo>
                    <a:pt x="427" y="125"/>
                    <a:pt x="22" y="398"/>
                    <a:pt x="4" y="602"/>
                  </a:cubicBezTo>
                  <a:cubicBezTo>
                    <a:pt x="1" y="660"/>
                    <a:pt x="41" y="704"/>
                    <a:pt x="99" y="711"/>
                  </a:cubicBezTo>
                  <a:lnTo>
                    <a:pt x="110" y="711"/>
                  </a:lnTo>
                  <a:cubicBezTo>
                    <a:pt x="161" y="711"/>
                    <a:pt x="209" y="671"/>
                    <a:pt x="216" y="620"/>
                  </a:cubicBezTo>
                  <a:cubicBezTo>
                    <a:pt x="227" y="551"/>
                    <a:pt x="463" y="351"/>
                    <a:pt x="711" y="198"/>
                  </a:cubicBezTo>
                  <a:cubicBezTo>
                    <a:pt x="758" y="165"/>
                    <a:pt x="773" y="99"/>
                    <a:pt x="743" y="52"/>
                  </a:cubicBezTo>
                  <a:cubicBezTo>
                    <a:pt x="724" y="19"/>
                    <a:pt x="689" y="1"/>
                    <a:pt x="6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6"/>
            <p:cNvSpPr/>
            <p:nvPr/>
          </p:nvSpPr>
          <p:spPr>
            <a:xfrm flipH="1">
              <a:off x="8118982" y="3395169"/>
              <a:ext cx="43844" cy="40289"/>
            </a:xfrm>
            <a:custGeom>
              <a:avLst/>
              <a:gdLst/>
              <a:ahLst/>
              <a:cxnLst/>
              <a:rect l="l" t="t" r="r" b="b"/>
              <a:pathLst>
                <a:path w="777" h="714" extrusionOk="0">
                  <a:moveTo>
                    <a:pt x="654" y="1"/>
                  </a:moveTo>
                  <a:cubicBezTo>
                    <a:pt x="635" y="1"/>
                    <a:pt x="615" y="6"/>
                    <a:pt x="598" y="18"/>
                  </a:cubicBezTo>
                  <a:cubicBezTo>
                    <a:pt x="427" y="124"/>
                    <a:pt x="23" y="396"/>
                    <a:pt x="4" y="600"/>
                  </a:cubicBezTo>
                  <a:cubicBezTo>
                    <a:pt x="1" y="658"/>
                    <a:pt x="41" y="705"/>
                    <a:pt x="99" y="713"/>
                  </a:cubicBezTo>
                  <a:lnTo>
                    <a:pt x="110" y="713"/>
                  </a:lnTo>
                  <a:cubicBezTo>
                    <a:pt x="161" y="713"/>
                    <a:pt x="208" y="673"/>
                    <a:pt x="216" y="618"/>
                  </a:cubicBezTo>
                  <a:cubicBezTo>
                    <a:pt x="226" y="553"/>
                    <a:pt x="463" y="349"/>
                    <a:pt x="711" y="196"/>
                  </a:cubicBezTo>
                  <a:cubicBezTo>
                    <a:pt x="758" y="163"/>
                    <a:pt x="776" y="102"/>
                    <a:pt x="744" y="50"/>
                  </a:cubicBezTo>
                  <a:cubicBezTo>
                    <a:pt x="724" y="19"/>
                    <a:pt x="690" y="1"/>
                    <a:pt x="6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6"/>
            <p:cNvSpPr/>
            <p:nvPr/>
          </p:nvSpPr>
          <p:spPr>
            <a:xfrm flipH="1">
              <a:off x="8083659" y="3424060"/>
              <a:ext cx="43844" cy="40120"/>
            </a:xfrm>
            <a:custGeom>
              <a:avLst/>
              <a:gdLst/>
              <a:ahLst/>
              <a:cxnLst/>
              <a:rect l="l" t="t" r="r" b="b"/>
              <a:pathLst>
                <a:path w="777" h="711" extrusionOk="0">
                  <a:moveTo>
                    <a:pt x="654" y="0"/>
                  </a:moveTo>
                  <a:cubicBezTo>
                    <a:pt x="635" y="0"/>
                    <a:pt x="616" y="5"/>
                    <a:pt x="598" y="15"/>
                  </a:cubicBezTo>
                  <a:cubicBezTo>
                    <a:pt x="427" y="124"/>
                    <a:pt x="22" y="398"/>
                    <a:pt x="8" y="602"/>
                  </a:cubicBezTo>
                  <a:cubicBezTo>
                    <a:pt x="1" y="660"/>
                    <a:pt x="44" y="704"/>
                    <a:pt x="99" y="711"/>
                  </a:cubicBezTo>
                  <a:lnTo>
                    <a:pt x="110" y="711"/>
                  </a:lnTo>
                  <a:cubicBezTo>
                    <a:pt x="161" y="711"/>
                    <a:pt x="209" y="671"/>
                    <a:pt x="216" y="620"/>
                  </a:cubicBezTo>
                  <a:cubicBezTo>
                    <a:pt x="227" y="551"/>
                    <a:pt x="464" y="350"/>
                    <a:pt x="711" y="197"/>
                  </a:cubicBezTo>
                  <a:cubicBezTo>
                    <a:pt x="762" y="165"/>
                    <a:pt x="777" y="99"/>
                    <a:pt x="743" y="52"/>
                  </a:cubicBezTo>
                  <a:cubicBezTo>
                    <a:pt x="724" y="18"/>
                    <a:pt x="690" y="0"/>
                    <a:pt x="6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6"/>
            <p:cNvSpPr/>
            <p:nvPr/>
          </p:nvSpPr>
          <p:spPr>
            <a:xfrm flipH="1">
              <a:off x="8057364" y="3367745"/>
              <a:ext cx="43788" cy="40120"/>
            </a:xfrm>
            <a:custGeom>
              <a:avLst/>
              <a:gdLst/>
              <a:ahLst/>
              <a:cxnLst/>
              <a:rect l="l" t="t" r="r" b="b"/>
              <a:pathLst>
                <a:path w="776" h="711" extrusionOk="0">
                  <a:moveTo>
                    <a:pt x="653" y="1"/>
                  </a:moveTo>
                  <a:cubicBezTo>
                    <a:pt x="634" y="1"/>
                    <a:pt x="615" y="5"/>
                    <a:pt x="597" y="15"/>
                  </a:cubicBezTo>
                  <a:cubicBezTo>
                    <a:pt x="426" y="125"/>
                    <a:pt x="22" y="395"/>
                    <a:pt x="4" y="602"/>
                  </a:cubicBezTo>
                  <a:cubicBezTo>
                    <a:pt x="0" y="657"/>
                    <a:pt x="40" y="704"/>
                    <a:pt x="98" y="711"/>
                  </a:cubicBezTo>
                  <a:lnTo>
                    <a:pt x="109" y="711"/>
                  </a:lnTo>
                  <a:cubicBezTo>
                    <a:pt x="160" y="711"/>
                    <a:pt x="207" y="671"/>
                    <a:pt x="215" y="620"/>
                  </a:cubicBezTo>
                  <a:cubicBezTo>
                    <a:pt x="226" y="551"/>
                    <a:pt x="462" y="351"/>
                    <a:pt x="710" y="194"/>
                  </a:cubicBezTo>
                  <a:cubicBezTo>
                    <a:pt x="761" y="165"/>
                    <a:pt x="775" y="99"/>
                    <a:pt x="743" y="49"/>
                  </a:cubicBezTo>
                  <a:cubicBezTo>
                    <a:pt x="724" y="18"/>
                    <a:pt x="689" y="1"/>
                    <a:pt x="6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6"/>
            <p:cNvSpPr/>
            <p:nvPr/>
          </p:nvSpPr>
          <p:spPr>
            <a:xfrm flipH="1">
              <a:off x="8120845" y="3486582"/>
              <a:ext cx="43844" cy="40289"/>
            </a:xfrm>
            <a:custGeom>
              <a:avLst/>
              <a:gdLst/>
              <a:ahLst/>
              <a:cxnLst/>
              <a:rect l="l" t="t" r="r" b="b"/>
              <a:pathLst>
                <a:path w="777" h="714" extrusionOk="0">
                  <a:moveTo>
                    <a:pt x="656" y="1"/>
                  </a:moveTo>
                  <a:cubicBezTo>
                    <a:pt x="637" y="1"/>
                    <a:pt x="618" y="6"/>
                    <a:pt x="602" y="18"/>
                  </a:cubicBezTo>
                  <a:cubicBezTo>
                    <a:pt x="427" y="124"/>
                    <a:pt x="26" y="396"/>
                    <a:pt x="9" y="604"/>
                  </a:cubicBezTo>
                  <a:cubicBezTo>
                    <a:pt x="1" y="658"/>
                    <a:pt x="44" y="706"/>
                    <a:pt x="100" y="713"/>
                  </a:cubicBezTo>
                  <a:lnTo>
                    <a:pt x="110" y="713"/>
                  </a:lnTo>
                  <a:cubicBezTo>
                    <a:pt x="165" y="713"/>
                    <a:pt x="209" y="673"/>
                    <a:pt x="216" y="623"/>
                  </a:cubicBezTo>
                  <a:cubicBezTo>
                    <a:pt x="227" y="553"/>
                    <a:pt x="463" y="349"/>
                    <a:pt x="711" y="196"/>
                  </a:cubicBezTo>
                  <a:cubicBezTo>
                    <a:pt x="762" y="167"/>
                    <a:pt x="777" y="102"/>
                    <a:pt x="747" y="50"/>
                  </a:cubicBezTo>
                  <a:cubicBezTo>
                    <a:pt x="726" y="19"/>
                    <a:pt x="691" y="1"/>
                    <a:pt x="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6"/>
            <p:cNvSpPr/>
            <p:nvPr/>
          </p:nvSpPr>
          <p:spPr>
            <a:xfrm flipH="1">
              <a:off x="8192338" y="3537084"/>
              <a:ext cx="43844" cy="40346"/>
            </a:xfrm>
            <a:custGeom>
              <a:avLst/>
              <a:gdLst/>
              <a:ahLst/>
              <a:cxnLst/>
              <a:rect l="l" t="t" r="r" b="b"/>
              <a:pathLst>
                <a:path w="777" h="715" extrusionOk="0">
                  <a:moveTo>
                    <a:pt x="657" y="1"/>
                  </a:moveTo>
                  <a:cubicBezTo>
                    <a:pt x="637" y="1"/>
                    <a:pt x="617" y="7"/>
                    <a:pt x="598" y="19"/>
                  </a:cubicBezTo>
                  <a:cubicBezTo>
                    <a:pt x="427" y="124"/>
                    <a:pt x="23" y="397"/>
                    <a:pt x="4" y="601"/>
                  </a:cubicBezTo>
                  <a:cubicBezTo>
                    <a:pt x="1" y="659"/>
                    <a:pt x="41" y="706"/>
                    <a:pt x="99" y="714"/>
                  </a:cubicBezTo>
                  <a:lnTo>
                    <a:pt x="110" y="714"/>
                  </a:lnTo>
                  <a:cubicBezTo>
                    <a:pt x="162" y="714"/>
                    <a:pt x="209" y="674"/>
                    <a:pt x="216" y="619"/>
                  </a:cubicBezTo>
                  <a:cubicBezTo>
                    <a:pt x="227" y="553"/>
                    <a:pt x="463" y="350"/>
                    <a:pt x="711" y="197"/>
                  </a:cubicBezTo>
                  <a:cubicBezTo>
                    <a:pt x="758" y="164"/>
                    <a:pt x="777" y="99"/>
                    <a:pt x="743" y="51"/>
                  </a:cubicBezTo>
                  <a:cubicBezTo>
                    <a:pt x="725" y="19"/>
                    <a:pt x="692" y="1"/>
                    <a:pt x="6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6"/>
            <p:cNvSpPr/>
            <p:nvPr/>
          </p:nvSpPr>
          <p:spPr>
            <a:xfrm flipH="1">
              <a:off x="8242107" y="3530144"/>
              <a:ext cx="43562" cy="40233"/>
            </a:xfrm>
            <a:custGeom>
              <a:avLst/>
              <a:gdLst/>
              <a:ahLst/>
              <a:cxnLst/>
              <a:rect l="l" t="t" r="r" b="b"/>
              <a:pathLst>
                <a:path w="772" h="713" extrusionOk="0">
                  <a:moveTo>
                    <a:pt x="654" y="0"/>
                  </a:moveTo>
                  <a:cubicBezTo>
                    <a:pt x="634" y="0"/>
                    <a:pt x="615" y="6"/>
                    <a:pt x="597" y="17"/>
                  </a:cubicBezTo>
                  <a:cubicBezTo>
                    <a:pt x="422" y="123"/>
                    <a:pt x="22" y="397"/>
                    <a:pt x="4" y="600"/>
                  </a:cubicBezTo>
                  <a:cubicBezTo>
                    <a:pt x="0" y="659"/>
                    <a:pt x="41" y="706"/>
                    <a:pt x="95" y="713"/>
                  </a:cubicBezTo>
                  <a:lnTo>
                    <a:pt x="110" y="713"/>
                  </a:lnTo>
                  <a:cubicBezTo>
                    <a:pt x="160" y="713"/>
                    <a:pt x="204" y="673"/>
                    <a:pt x="215" y="619"/>
                  </a:cubicBezTo>
                  <a:cubicBezTo>
                    <a:pt x="226" y="553"/>
                    <a:pt x="459" y="349"/>
                    <a:pt x="706" y="196"/>
                  </a:cubicBezTo>
                  <a:cubicBezTo>
                    <a:pt x="758" y="163"/>
                    <a:pt x="772" y="101"/>
                    <a:pt x="743" y="51"/>
                  </a:cubicBezTo>
                  <a:cubicBezTo>
                    <a:pt x="723" y="18"/>
                    <a:pt x="688" y="0"/>
                    <a:pt x="6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6"/>
            <p:cNvSpPr/>
            <p:nvPr/>
          </p:nvSpPr>
          <p:spPr>
            <a:xfrm flipH="1">
              <a:off x="8612102" y="3763866"/>
              <a:ext cx="53437" cy="22458"/>
            </a:xfrm>
            <a:custGeom>
              <a:avLst/>
              <a:gdLst/>
              <a:ahLst/>
              <a:cxnLst/>
              <a:rect l="l" t="t" r="r" b="b"/>
              <a:pathLst>
                <a:path w="947" h="398" extrusionOk="0">
                  <a:moveTo>
                    <a:pt x="837" y="1"/>
                  </a:moveTo>
                  <a:cubicBezTo>
                    <a:pt x="835" y="1"/>
                    <a:pt x="833" y="1"/>
                    <a:pt x="831" y="1"/>
                  </a:cubicBezTo>
                  <a:cubicBezTo>
                    <a:pt x="627" y="16"/>
                    <a:pt x="146" y="66"/>
                    <a:pt x="33" y="238"/>
                  </a:cubicBezTo>
                  <a:cubicBezTo>
                    <a:pt x="1" y="285"/>
                    <a:pt x="15" y="347"/>
                    <a:pt x="63" y="379"/>
                  </a:cubicBezTo>
                  <a:cubicBezTo>
                    <a:pt x="81" y="390"/>
                    <a:pt x="98" y="397"/>
                    <a:pt x="120" y="397"/>
                  </a:cubicBezTo>
                  <a:cubicBezTo>
                    <a:pt x="153" y="397"/>
                    <a:pt x="186" y="384"/>
                    <a:pt x="208" y="354"/>
                  </a:cubicBezTo>
                  <a:cubicBezTo>
                    <a:pt x="251" y="300"/>
                    <a:pt x="554" y="231"/>
                    <a:pt x="845" y="212"/>
                  </a:cubicBezTo>
                  <a:cubicBezTo>
                    <a:pt x="903" y="209"/>
                    <a:pt x="947" y="157"/>
                    <a:pt x="943" y="100"/>
                  </a:cubicBezTo>
                  <a:cubicBezTo>
                    <a:pt x="940" y="43"/>
                    <a:pt x="893" y="1"/>
                    <a:pt x="8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6"/>
            <p:cNvSpPr/>
            <p:nvPr/>
          </p:nvSpPr>
          <p:spPr>
            <a:xfrm flipH="1">
              <a:off x="8527235" y="3724254"/>
              <a:ext cx="53437" cy="22402"/>
            </a:xfrm>
            <a:custGeom>
              <a:avLst/>
              <a:gdLst/>
              <a:ahLst/>
              <a:cxnLst/>
              <a:rect l="l" t="t" r="r" b="b"/>
              <a:pathLst>
                <a:path w="947" h="397" extrusionOk="0">
                  <a:moveTo>
                    <a:pt x="837" y="0"/>
                  </a:moveTo>
                  <a:cubicBezTo>
                    <a:pt x="835" y="0"/>
                    <a:pt x="833" y="0"/>
                    <a:pt x="830" y="0"/>
                  </a:cubicBezTo>
                  <a:cubicBezTo>
                    <a:pt x="626" y="15"/>
                    <a:pt x="142" y="66"/>
                    <a:pt x="29" y="237"/>
                  </a:cubicBezTo>
                  <a:cubicBezTo>
                    <a:pt x="0" y="284"/>
                    <a:pt x="14" y="346"/>
                    <a:pt x="62" y="379"/>
                  </a:cubicBezTo>
                  <a:cubicBezTo>
                    <a:pt x="76" y="390"/>
                    <a:pt x="98" y="397"/>
                    <a:pt x="120" y="397"/>
                  </a:cubicBezTo>
                  <a:cubicBezTo>
                    <a:pt x="153" y="397"/>
                    <a:pt x="186" y="379"/>
                    <a:pt x="207" y="353"/>
                  </a:cubicBezTo>
                  <a:cubicBezTo>
                    <a:pt x="248" y="299"/>
                    <a:pt x="553" y="229"/>
                    <a:pt x="844" y="212"/>
                  </a:cubicBezTo>
                  <a:cubicBezTo>
                    <a:pt x="903" y="207"/>
                    <a:pt x="947" y="157"/>
                    <a:pt x="943" y="98"/>
                  </a:cubicBezTo>
                  <a:cubicBezTo>
                    <a:pt x="940" y="43"/>
                    <a:pt x="892" y="0"/>
                    <a:pt x="8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6"/>
            <p:cNvSpPr/>
            <p:nvPr/>
          </p:nvSpPr>
          <p:spPr>
            <a:xfrm flipH="1">
              <a:off x="8509743" y="3766349"/>
              <a:ext cx="53268" cy="22458"/>
            </a:xfrm>
            <a:custGeom>
              <a:avLst/>
              <a:gdLst/>
              <a:ahLst/>
              <a:cxnLst/>
              <a:rect l="l" t="t" r="r" b="b"/>
              <a:pathLst>
                <a:path w="944" h="398" extrusionOk="0">
                  <a:moveTo>
                    <a:pt x="837" y="0"/>
                  </a:moveTo>
                  <a:cubicBezTo>
                    <a:pt x="835" y="0"/>
                    <a:pt x="832" y="0"/>
                    <a:pt x="830" y="0"/>
                  </a:cubicBezTo>
                  <a:cubicBezTo>
                    <a:pt x="627" y="15"/>
                    <a:pt x="143" y="66"/>
                    <a:pt x="29" y="237"/>
                  </a:cubicBezTo>
                  <a:cubicBezTo>
                    <a:pt x="0" y="284"/>
                    <a:pt x="15" y="346"/>
                    <a:pt x="59" y="379"/>
                  </a:cubicBezTo>
                  <a:cubicBezTo>
                    <a:pt x="77" y="390"/>
                    <a:pt x="99" y="397"/>
                    <a:pt x="116" y="397"/>
                  </a:cubicBezTo>
                  <a:cubicBezTo>
                    <a:pt x="153" y="397"/>
                    <a:pt x="186" y="383"/>
                    <a:pt x="208" y="353"/>
                  </a:cubicBezTo>
                  <a:cubicBezTo>
                    <a:pt x="247" y="299"/>
                    <a:pt x="550" y="230"/>
                    <a:pt x="842" y="212"/>
                  </a:cubicBezTo>
                  <a:cubicBezTo>
                    <a:pt x="899" y="208"/>
                    <a:pt x="943" y="157"/>
                    <a:pt x="940" y="99"/>
                  </a:cubicBezTo>
                  <a:cubicBezTo>
                    <a:pt x="936" y="43"/>
                    <a:pt x="892" y="0"/>
                    <a:pt x="8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6"/>
            <p:cNvSpPr/>
            <p:nvPr/>
          </p:nvSpPr>
          <p:spPr>
            <a:xfrm flipH="1">
              <a:off x="8571982" y="3804156"/>
              <a:ext cx="53268" cy="22232"/>
            </a:xfrm>
            <a:custGeom>
              <a:avLst/>
              <a:gdLst/>
              <a:ahLst/>
              <a:cxnLst/>
              <a:rect l="l" t="t" r="r" b="b"/>
              <a:pathLst>
                <a:path w="944" h="394" extrusionOk="0">
                  <a:moveTo>
                    <a:pt x="837" y="0"/>
                  </a:moveTo>
                  <a:cubicBezTo>
                    <a:pt x="835" y="0"/>
                    <a:pt x="833" y="1"/>
                    <a:pt x="831" y="1"/>
                  </a:cubicBezTo>
                  <a:cubicBezTo>
                    <a:pt x="626" y="15"/>
                    <a:pt x="142" y="63"/>
                    <a:pt x="29" y="237"/>
                  </a:cubicBezTo>
                  <a:cubicBezTo>
                    <a:pt x="0" y="285"/>
                    <a:pt x="14" y="347"/>
                    <a:pt x="58" y="376"/>
                  </a:cubicBezTo>
                  <a:cubicBezTo>
                    <a:pt x="76" y="390"/>
                    <a:pt x="98" y="394"/>
                    <a:pt x="117" y="394"/>
                  </a:cubicBezTo>
                  <a:cubicBezTo>
                    <a:pt x="153" y="394"/>
                    <a:pt x="186" y="379"/>
                    <a:pt x="208" y="350"/>
                  </a:cubicBezTo>
                  <a:cubicBezTo>
                    <a:pt x="248" y="299"/>
                    <a:pt x="550" y="230"/>
                    <a:pt x="841" y="211"/>
                  </a:cubicBezTo>
                  <a:cubicBezTo>
                    <a:pt x="900" y="208"/>
                    <a:pt x="943" y="157"/>
                    <a:pt x="940" y="99"/>
                  </a:cubicBezTo>
                  <a:cubicBezTo>
                    <a:pt x="936" y="43"/>
                    <a:pt x="892" y="0"/>
                    <a:pt x="8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36"/>
            <p:cNvSpPr/>
            <p:nvPr/>
          </p:nvSpPr>
          <p:spPr>
            <a:xfrm flipH="1">
              <a:off x="8658937" y="3815046"/>
              <a:ext cx="53268" cy="22289"/>
            </a:xfrm>
            <a:custGeom>
              <a:avLst/>
              <a:gdLst/>
              <a:ahLst/>
              <a:cxnLst/>
              <a:rect l="l" t="t" r="r" b="b"/>
              <a:pathLst>
                <a:path w="944" h="395" extrusionOk="0">
                  <a:moveTo>
                    <a:pt x="836" y="0"/>
                  </a:moveTo>
                  <a:cubicBezTo>
                    <a:pt x="833" y="0"/>
                    <a:pt x="830" y="1"/>
                    <a:pt x="828" y="1"/>
                  </a:cubicBezTo>
                  <a:cubicBezTo>
                    <a:pt x="627" y="11"/>
                    <a:pt x="143" y="62"/>
                    <a:pt x="30" y="237"/>
                  </a:cubicBezTo>
                  <a:cubicBezTo>
                    <a:pt x="1" y="285"/>
                    <a:pt x="16" y="342"/>
                    <a:pt x="59" y="376"/>
                  </a:cubicBezTo>
                  <a:cubicBezTo>
                    <a:pt x="78" y="390"/>
                    <a:pt x="100" y="394"/>
                    <a:pt x="117" y="394"/>
                  </a:cubicBezTo>
                  <a:cubicBezTo>
                    <a:pt x="154" y="394"/>
                    <a:pt x="187" y="379"/>
                    <a:pt x="209" y="350"/>
                  </a:cubicBezTo>
                  <a:cubicBezTo>
                    <a:pt x="248" y="295"/>
                    <a:pt x="550" y="230"/>
                    <a:pt x="842" y="208"/>
                  </a:cubicBezTo>
                  <a:cubicBezTo>
                    <a:pt x="900" y="204"/>
                    <a:pt x="944" y="154"/>
                    <a:pt x="940" y="99"/>
                  </a:cubicBezTo>
                  <a:cubicBezTo>
                    <a:pt x="937" y="43"/>
                    <a:pt x="894" y="0"/>
                    <a:pt x="8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36"/>
            <p:cNvSpPr/>
            <p:nvPr/>
          </p:nvSpPr>
          <p:spPr>
            <a:xfrm flipH="1">
              <a:off x="8699396" y="3785478"/>
              <a:ext cx="53268" cy="22458"/>
            </a:xfrm>
            <a:custGeom>
              <a:avLst/>
              <a:gdLst/>
              <a:ahLst/>
              <a:cxnLst/>
              <a:rect l="l" t="t" r="r" b="b"/>
              <a:pathLst>
                <a:path w="944" h="398" extrusionOk="0">
                  <a:moveTo>
                    <a:pt x="839" y="0"/>
                  </a:moveTo>
                  <a:cubicBezTo>
                    <a:pt x="836" y="0"/>
                    <a:pt x="833" y="0"/>
                    <a:pt x="831" y="1"/>
                  </a:cubicBezTo>
                  <a:cubicBezTo>
                    <a:pt x="627" y="14"/>
                    <a:pt x="143" y="62"/>
                    <a:pt x="30" y="236"/>
                  </a:cubicBezTo>
                  <a:cubicBezTo>
                    <a:pt x="0" y="284"/>
                    <a:pt x="15" y="346"/>
                    <a:pt x="59" y="379"/>
                  </a:cubicBezTo>
                  <a:cubicBezTo>
                    <a:pt x="77" y="389"/>
                    <a:pt x="99" y="397"/>
                    <a:pt x="118" y="397"/>
                  </a:cubicBezTo>
                  <a:cubicBezTo>
                    <a:pt x="153" y="397"/>
                    <a:pt x="187" y="379"/>
                    <a:pt x="208" y="354"/>
                  </a:cubicBezTo>
                  <a:cubicBezTo>
                    <a:pt x="249" y="298"/>
                    <a:pt x="550" y="229"/>
                    <a:pt x="842" y="211"/>
                  </a:cubicBezTo>
                  <a:cubicBezTo>
                    <a:pt x="900" y="208"/>
                    <a:pt x="943" y="157"/>
                    <a:pt x="940" y="98"/>
                  </a:cubicBezTo>
                  <a:cubicBezTo>
                    <a:pt x="936" y="43"/>
                    <a:pt x="893" y="0"/>
                    <a:pt x="8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6"/>
            <p:cNvSpPr/>
            <p:nvPr/>
          </p:nvSpPr>
          <p:spPr>
            <a:xfrm flipH="1">
              <a:off x="8222132" y="4191925"/>
              <a:ext cx="116748" cy="41249"/>
            </a:xfrm>
            <a:custGeom>
              <a:avLst/>
              <a:gdLst/>
              <a:ahLst/>
              <a:cxnLst/>
              <a:rect l="l" t="t" r="r" b="b"/>
              <a:pathLst>
                <a:path w="2069" h="731" extrusionOk="0">
                  <a:moveTo>
                    <a:pt x="1591" y="0"/>
                  </a:moveTo>
                  <a:cubicBezTo>
                    <a:pt x="950" y="0"/>
                    <a:pt x="110" y="508"/>
                    <a:pt x="66" y="534"/>
                  </a:cubicBezTo>
                  <a:cubicBezTo>
                    <a:pt x="15" y="563"/>
                    <a:pt x="1" y="629"/>
                    <a:pt x="29" y="679"/>
                  </a:cubicBezTo>
                  <a:cubicBezTo>
                    <a:pt x="51" y="713"/>
                    <a:pt x="84" y="731"/>
                    <a:pt x="120" y="731"/>
                  </a:cubicBezTo>
                  <a:cubicBezTo>
                    <a:pt x="139" y="731"/>
                    <a:pt x="160" y="723"/>
                    <a:pt x="175" y="713"/>
                  </a:cubicBezTo>
                  <a:cubicBezTo>
                    <a:pt x="446" y="549"/>
                    <a:pt x="1120" y="208"/>
                    <a:pt x="1589" y="208"/>
                  </a:cubicBezTo>
                  <a:cubicBezTo>
                    <a:pt x="1705" y="208"/>
                    <a:pt x="1808" y="229"/>
                    <a:pt x="1890" y="279"/>
                  </a:cubicBezTo>
                  <a:cubicBezTo>
                    <a:pt x="1908" y="291"/>
                    <a:pt x="1927" y="296"/>
                    <a:pt x="1947" y="296"/>
                  </a:cubicBezTo>
                  <a:cubicBezTo>
                    <a:pt x="1983" y="296"/>
                    <a:pt x="2017" y="278"/>
                    <a:pt x="2036" y="247"/>
                  </a:cubicBezTo>
                  <a:cubicBezTo>
                    <a:pt x="2069" y="195"/>
                    <a:pt x="2051" y="130"/>
                    <a:pt x="2003" y="101"/>
                  </a:cubicBezTo>
                  <a:cubicBezTo>
                    <a:pt x="1887" y="29"/>
                    <a:pt x="1745" y="0"/>
                    <a:pt x="1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6"/>
            <p:cNvSpPr/>
            <p:nvPr/>
          </p:nvSpPr>
          <p:spPr>
            <a:xfrm flipH="1">
              <a:off x="8182689" y="4299420"/>
              <a:ext cx="107269" cy="42038"/>
            </a:xfrm>
            <a:custGeom>
              <a:avLst/>
              <a:gdLst/>
              <a:ahLst/>
              <a:cxnLst/>
              <a:rect l="l" t="t" r="r" b="b"/>
              <a:pathLst>
                <a:path w="1901" h="745" extrusionOk="0">
                  <a:moveTo>
                    <a:pt x="1696" y="1"/>
                  </a:moveTo>
                  <a:cubicBezTo>
                    <a:pt x="1024" y="1"/>
                    <a:pt x="108" y="523"/>
                    <a:pt x="69" y="544"/>
                  </a:cubicBezTo>
                  <a:cubicBezTo>
                    <a:pt x="18" y="574"/>
                    <a:pt x="0" y="639"/>
                    <a:pt x="29" y="690"/>
                  </a:cubicBezTo>
                  <a:cubicBezTo>
                    <a:pt x="48" y="723"/>
                    <a:pt x="83" y="745"/>
                    <a:pt x="120" y="745"/>
                  </a:cubicBezTo>
                  <a:cubicBezTo>
                    <a:pt x="138" y="745"/>
                    <a:pt x="157" y="737"/>
                    <a:pt x="175" y="730"/>
                  </a:cubicBezTo>
                  <a:cubicBezTo>
                    <a:pt x="182" y="723"/>
                    <a:pt x="1081" y="212"/>
                    <a:pt x="1690" y="212"/>
                  </a:cubicBezTo>
                  <a:cubicBezTo>
                    <a:pt x="1721" y="212"/>
                    <a:pt x="1751" y="213"/>
                    <a:pt x="1780" y="216"/>
                  </a:cubicBezTo>
                  <a:cubicBezTo>
                    <a:pt x="1783" y="216"/>
                    <a:pt x="1786" y="217"/>
                    <a:pt x="1790" y="217"/>
                  </a:cubicBezTo>
                  <a:cubicBezTo>
                    <a:pt x="1847" y="217"/>
                    <a:pt x="1890" y="177"/>
                    <a:pt x="1897" y="122"/>
                  </a:cubicBezTo>
                  <a:cubicBezTo>
                    <a:pt x="1901" y="63"/>
                    <a:pt x="1861" y="13"/>
                    <a:pt x="1802" y="6"/>
                  </a:cubicBezTo>
                  <a:cubicBezTo>
                    <a:pt x="1768" y="2"/>
                    <a:pt x="1732" y="1"/>
                    <a:pt x="16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36"/>
            <p:cNvSpPr/>
            <p:nvPr/>
          </p:nvSpPr>
          <p:spPr>
            <a:xfrm flipH="1">
              <a:off x="8140143" y="4401441"/>
              <a:ext cx="116523" cy="41136"/>
            </a:xfrm>
            <a:custGeom>
              <a:avLst/>
              <a:gdLst/>
              <a:ahLst/>
              <a:cxnLst/>
              <a:rect l="l" t="t" r="r" b="b"/>
              <a:pathLst>
                <a:path w="2065" h="729" extrusionOk="0">
                  <a:moveTo>
                    <a:pt x="1587" y="1"/>
                  </a:moveTo>
                  <a:cubicBezTo>
                    <a:pt x="946" y="1"/>
                    <a:pt x="107" y="508"/>
                    <a:pt x="66" y="535"/>
                  </a:cubicBezTo>
                  <a:cubicBezTo>
                    <a:pt x="14" y="564"/>
                    <a:pt x="0" y="629"/>
                    <a:pt x="29" y="680"/>
                  </a:cubicBezTo>
                  <a:cubicBezTo>
                    <a:pt x="47" y="713"/>
                    <a:pt x="83" y="728"/>
                    <a:pt x="120" y="728"/>
                  </a:cubicBezTo>
                  <a:cubicBezTo>
                    <a:pt x="138" y="728"/>
                    <a:pt x="157" y="724"/>
                    <a:pt x="175" y="713"/>
                  </a:cubicBezTo>
                  <a:cubicBezTo>
                    <a:pt x="443" y="550"/>
                    <a:pt x="1118" y="209"/>
                    <a:pt x="1588" y="209"/>
                  </a:cubicBezTo>
                  <a:cubicBezTo>
                    <a:pt x="1704" y="209"/>
                    <a:pt x="1808" y="230"/>
                    <a:pt x="1889" y="280"/>
                  </a:cubicBezTo>
                  <a:cubicBezTo>
                    <a:pt x="1907" y="292"/>
                    <a:pt x="1926" y="297"/>
                    <a:pt x="1945" y="297"/>
                  </a:cubicBezTo>
                  <a:cubicBezTo>
                    <a:pt x="1980" y="297"/>
                    <a:pt x="2014" y="278"/>
                    <a:pt x="2035" y="248"/>
                  </a:cubicBezTo>
                  <a:cubicBezTo>
                    <a:pt x="2064" y="196"/>
                    <a:pt x="2049" y="131"/>
                    <a:pt x="1999" y="102"/>
                  </a:cubicBezTo>
                  <a:cubicBezTo>
                    <a:pt x="1882" y="30"/>
                    <a:pt x="1740" y="1"/>
                    <a:pt x="1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36"/>
            <p:cNvSpPr/>
            <p:nvPr/>
          </p:nvSpPr>
          <p:spPr>
            <a:xfrm flipH="1">
              <a:off x="7553184" y="2958872"/>
              <a:ext cx="294947" cy="320790"/>
            </a:xfrm>
            <a:custGeom>
              <a:avLst/>
              <a:gdLst/>
              <a:ahLst/>
              <a:cxnLst/>
              <a:rect l="l" t="t" r="r" b="b"/>
              <a:pathLst>
                <a:path w="5227" h="5685" extrusionOk="0">
                  <a:moveTo>
                    <a:pt x="4755" y="1"/>
                  </a:moveTo>
                  <a:cubicBezTo>
                    <a:pt x="4165" y="1"/>
                    <a:pt x="2652" y="2062"/>
                    <a:pt x="2652" y="2062"/>
                  </a:cubicBezTo>
                  <a:cubicBezTo>
                    <a:pt x="2652" y="2062"/>
                    <a:pt x="1316" y="1243"/>
                    <a:pt x="850" y="1156"/>
                  </a:cubicBezTo>
                  <a:cubicBezTo>
                    <a:pt x="846" y="1155"/>
                    <a:pt x="841" y="1155"/>
                    <a:pt x="837" y="1155"/>
                  </a:cubicBezTo>
                  <a:cubicBezTo>
                    <a:pt x="381" y="1155"/>
                    <a:pt x="13" y="5463"/>
                    <a:pt x="13" y="5463"/>
                  </a:cubicBezTo>
                  <a:cubicBezTo>
                    <a:pt x="1" y="5619"/>
                    <a:pt x="48" y="5685"/>
                    <a:pt x="136" y="5685"/>
                  </a:cubicBezTo>
                  <a:cubicBezTo>
                    <a:pt x="556" y="5685"/>
                    <a:pt x="1894" y="4183"/>
                    <a:pt x="2048" y="3777"/>
                  </a:cubicBezTo>
                  <a:cubicBezTo>
                    <a:pt x="2090" y="3669"/>
                    <a:pt x="2193" y="3627"/>
                    <a:pt x="2331" y="3627"/>
                  </a:cubicBezTo>
                  <a:cubicBezTo>
                    <a:pt x="2794" y="3627"/>
                    <a:pt x="3655" y="4093"/>
                    <a:pt x="3955" y="4093"/>
                  </a:cubicBezTo>
                  <a:cubicBezTo>
                    <a:pt x="3975" y="4093"/>
                    <a:pt x="3992" y="4091"/>
                    <a:pt x="4006" y="4087"/>
                  </a:cubicBezTo>
                  <a:cubicBezTo>
                    <a:pt x="4309" y="3999"/>
                    <a:pt x="5226" y="1097"/>
                    <a:pt x="4960" y="183"/>
                  </a:cubicBezTo>
                  <a:cubicBezTo>
                    <a:pt x="4924" y="56"/>
                    <a:pt x="4852" y="1"/>
                    <a:pt x="4755"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0" name="Google Shape;560;p36"/>
          <p:cNvGrpSpPr/>
          <p:nvPr/>
        </p:nvGrpSpPr>
        <p:grpSpPr>
          <a:xfrm>
            <a:off x="713237" y="539496"/>
            <a:ext cx="1193949" cy="759571"/>
            <a:chOff x="-1430875" y="673300"/>
            <a:chExt cx="528975" cy="336525"/>
          </a:xfrm>
        </p:grpSpPr>
        <p:sp>
          <p:nvSpPr>
            <p:cNvPr id="561" name="Google Shape;561;p36"/>
            <p:cNvSpPr/>
            <p:nvPr/>
          </p:nvSpPr>
          <p:spPr>
            <a:xfrm>
              <a:off x="-1029725" y="673300"/>
              <a:ext cx="127825" cy="98425"/>
            </a:xfrm>
            <a:custGeom>
              <a:avLst/>
              <a:gdLst/>
              <a:ahLst/>
              <a:cxnLst/>
              <a:rect l="l" t="t" r="r" b="b"/>
              <a:pathLst>
                <a:path w="5113" h="3937" extrusionOk="0">
                  <a:moveTo>
                    <a:pt x="419" y="211"/>
                  </a:moveTo>
                  <a:cubicBezTo>
                    <a:pt x="1202" y="211"/>
                    <a:pt x="3255" y="572"/>
                    <a:pt x="4296" y="812"/>
                  </a:cubicBezTo>
                  <a:cubicBezTo>
                    <a:pt x="3219" y="863"/>
                    <a:pt x="1256" y="1038"/>
                    <a:pt x="918" y="1067"/>
                  </a:cubicBezTo>
                  <a:cubicBezTo>
                    <a:pt x="641" y="809"/>
                    <a:pt x="284" y="416"/>
                    <a:pt x="241" y="223"/>
                  </a:cubicBezTo>
                  <a:cubicBezTo>
                    <a:pt x="269" y="216"/>
                    <a:pt x="325" y="211"/>
                    <a:pt x="419" y="211"/>
                  </a:cubicBezTo>
                  <a:close/>
                  <a:moveTo>
                    <a:pt x="4602" y="1199"/>
                  </a:moveTo>
                  <a:lnTo>
                    <a:pt x="4602" y="1199"/>
                  </a:lnTo>
                  <a:cubicBezTo>
                    <a:pt x="3790" y="1901"/>
                    <a:pt x="1573" y="3532"/>
                    <a:pt x="1150" y="3711"/>
                  </a:cubicBezTo>
                  <a:cubicBezTo>
                    <a:pt x="1118" y="3503"/>
                    <a:pt x="1249" y="2750"/>
                    <a:pt x="1409" y="2086"/>
                  </a:cubicBezTo>
                  <a:cubicBezTo>
                    <a:pt x="3215" y="1621"/>
                    <a:pt x="4133" y="1355"/>
                    <a:pt x="4602" y="1199"/>
                  </a:cubicBezTo>
                  <a:close/>
                  <a:moveTo>
                    <a:pt x="419" y="1"/>
                  </a:moveTo>
                  <a:cubicBezTo>
                    <a:pt x="276" y="1"/>
                    <a:pt x="41" y="1"/>
                    <a:pt x="26" y="160"/>
                  </a:cubicBezTo>
                  <a:cubicBezTo>
                    <a:pt x="0" y="503"/>
                    <a:pt x="678" y="1133"/>
                    <a:pt x="812" y="1256"/>
                  </a:cubicBezTo>
                  <a:cubicBezTo>
                    <a:pt x="831" y="1272"/>
                    <a:pt x="855" y="1283"/>
                    <a:pt x="880" y="1283"/>
                  </a:cubicBezTo>
                  <a:cubicBezTo>
                    <a:pt x="884" y="1283"/>
                    <a:pt x="888" y="1282"/>
                    <a:pt x="892" y="1282"/>
                  </a:cubicBezTo>
                  <a:cubicBezTo>
                    <a:pt x="921" y="1278"/>
                    <a:pt x="3412" y="1056"/>
                    <a:pt x="4493" y="1016"/>
                  </a:cubicBezTo>
                  <a:lnTo>
                    <a:pt x="4493" y="1016"/>
                  </a:lnTo>
                  <a:cubicBezTo>
                    <a:pt x="3768" y="1242"/>
                    <a:pt x="2291" y="1642"/>
                    <a:pt x="1293" y="1898"/>
                  </a:cubicBezTo>
                  <a:cubicBezTo>
                    <a:pt x="1256" y="1908"/>
                    <a:pt x="1227" y="1937"/>
                    <a:pt x="1216" y="1974"/>
                  </a:cubicBezTo>
                  <a:cubicBezTo>
                    <a:pt x="772" y="3802"/>
                    <a:pt x="976" y="3889"/>
                    <a:pt x="1056" y="3925"/>
                  </a:cubicBezTo>
                  <a:cubicBezTo>
                    <a:pt x="1071" y="3929"/>
                    <a:pt x="1096" y="3936"/>
                    <a:pt x="1111" y="3936"/>
                  </a:cubicBezTo>
                  <a:cubicBezTo>
                    <a:pt x="1460" y="3936"/>
                    <a:pt x="4722" y="1475"/>
                    <a:pt x="5050" y="1053"/>
                  </a:cubicBezTo>
                  <a:cubicBezTo>
                    <a:pt x="5082" y="1012"/>
                    <a:pt x="5112" y="962"/>
                    <a:pt x="5097" y="903"/>
                  </a:cubicBezTo>
                  <a:cubicBezTo>
                    <a:pt x="5094" y="896"/>
                    <a:pt x="5090" y="885"/>
                    <a:pt x="5087" y="878"/>
                  </a:cubicBezTo>
                  <a:lnTo>
                    <a:pt x="5087" y="874"/>
                  </a:lnTo>
                  <a:lnTo>
                    <a:pt x="5082" y="874"/>
                  </a:lnTo>
                  <a:cubicBezTo>
                    <a:pt x="5082" y="867"/>
                    <a:pt x="5075" y="860"/>
                    <a:pt x="5072" y="856"/>
                  </a:cubicBezTo>
                  <a:cubicBezTo>
                    <a:pt x="5072" y="853"/>
                    <a:pt x="5068" y="853"/>
                    <a:pt x="5068" y="849"/>
                  </a:cubicBezTo>
                  <a:cubicBezTo>
                    <a:pt x="5061" y="845"/>
                    <a:pt x="5057" y="838"/>
                    <a:pt x="5050" y="834"/>
                  </a:cubicBezTo>
                  <a:cubicBezTo>
                    <a:pt x="5047" y="831"/>
                    <a:pt x="5043" y="831"/>
                    <a:pt x="5035" y="827"/>
                  </a:cubicBezTo>
                  <a:cubicBezTo>
                    <a:pt x="4613" y="572"/>
                    <a:pt x="1274" y="1"/>
                    <a:pt x="4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6"/>
            <p:cNvSpPr/>
            <p:nvPr/>
          </p:nvSpPr>
          <p:spPr>
            <a:xfrm>
              <a:off x="-1024175" y="701000"/>
              <a:ext cx="27325" cy="45150"/>
            </a:xfrm>
            <a:custGeom>
              <a:avLst/>
              <a:gdLst/>
              <a:ahLst/>
              <a:cxnLst/>
              <a:rect l="l" t="t" r="r" b="b"/>
              <a:pathLst>
                <a:path w="1093" h="1806" extrusionOk="0">
                  <a:moveTo>
                    <a:pt x="656" y="1"/>
                  </a:moveTo>
                  <a:cubicBezTo>
                    <a:pt x="612" y="1"/>
                    <a:pt x="570" y="26"/>
                    <a:pt x="553" y="69"/>
                  </a:cubicBezTo>
                  <a:cubicBezTo>
                    <a:pt x="295" y="724"/>
                    <a:pt x="0" y="1536"/>
                    <a:pt x="73" y="1699"/>
                  </a:cubicBezTo>
                  <a:cubicBezTo>
                    <a:pt x="84" y="1729"/>
                    <a:pt x="113" y="1768"/>
                    <a:pt x="168" y="1790"/>
                  </a:cubicBezTo>
                  <a:cubicBezTo>
                    <a:pt x="197" y="1802"/>
                    <a:pt x="234" y="1805"/>
                    <a:pt x="269" y="1805"/>
                  </a:cubicBezTo>
                  <a:cubicBezTo>
                    <a:pt x="491" y="1805"/>
                    <a:pt x="852" y="1656"/>
                    <a:pt x="1016" y="1580"/>
                  </a:cubicBezTo>
                  <a:cubicBezTo>
                    <a:pt x="1067" y="1558"/>
                    <a:pt x="1093" y="1496"/>
                    <a:pt x="1067" y="1441"/>
                  </a:cubicBezTo>
                  <a:cubicBezTo>
                    <a:pt x="1051" y="1404"/>
                    <a:pt x="1012" y="1380"/>
                    <a:pt x="972" y="1380"/>
                  </a:cubicBezTo>
                  <a:cubicBezTo>
                    <a:pt x="957" y="1380"/>
                    <a:pt x="942" y="1383"/>
                    <a:pt x="928" y="1390"/>
                  </a:cubicBezTo>
                  <a:cubicBezTo>
                    <a:pt x="664" y="1508"/>
                    <a:pt x="379" y="1598"/>
                    <a:pt x="275" y="1598"/>
                  </a:cubicBezTo>
                  <a:cubicBezTo>
                    <a:pt x="273" y="1598"/>
                    <a:pt x="271" y="1598"/>
                    <a:pt x="269" y="1598"/>
                  </a:cubicBezTo>
                  <a:cubicBezTo>
                    <a:pt x="284" y="1415"/>
                    <a:pt x="521" y="728"/>
                    <a:pt x="750" y="145"/>
                  </a:cubicBezTo>
                  <a:cubicBezTo>
                    <a:pt x="772" y="91"/>
                    <a:pt x="747" y="29"/>
                    <a:pt x="692" y="7"/>
                  </a:cubicBezTo>
                  <a:cubicBezTo>
                    <a:pt x="680" y="3"/>
                    <a:pt x="668" y="1"/>
                    <a:pt x="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36"/>
            <p:cNvSpPr/>
            <p:nvPr/>
          </p:nvSpPr>
          <p:spPr>
            <a:xfrm>
              <a:off x="-1430875" y="744275"/>
              <a:ext cx="396900" cy="265550"/>
            </a:xfrm>
            <a:custGeom>
              <a:avLst/>
              <a:gdLst/>
              <a:ahLst/>
              <a:cxnLst/>
              <a:rect l="l" t="t" r="r" b="b"/>
              <a:pathLst>
                <a:path w="15876" h="10622" extrusionOk="0">
                  <a:moveTo>
                    <a:pt x="15718" y="3"/>
                  </a:moveTo>
                  <a:cubicBezTo>
                    <a:pt x="15670" y="3"/>
                    <a:pt x="15626" y="41"/>
                    <a:pt x="15616" y="92"/>
                  </a:cubicBezTo>
                  <a:cubicBezTo>
                    <a:pt x="15606" y="147"/>
                    <a:pt x="15645" y="202"/>
                    <a:pt x="15704" y="212"/>
                  </a:cubicBezTo>
                  <a:lnTo>
                    <a:pt x="15737" y="220"/>
                  </a:lnTo>
                  <a:lnTo>
                    <a:pt x="15759" y="220"/>
                  </a:lnTo>
                  <a:cubicBezTo>
                    <a:pt x="15810" y="220"/>
                    <a:pt x="15853" y="187"/>
                    <a:pt x="15860" y="136"/>
                  </a:cubicBezTo>
                  <a:cubicBezTo>
                    <a:pt x="15875" y="77"/>
                    <a:pt x="15835" y="23"/>
                    <a:pt x="15781" y="12"/>
                  </a:cubicBezTo>
                  <a:lnTo>
                    <a:pt x="15737" y="5"/>
                  </a:lnTo>
                  <a:cubicBezTo>
                    <a:pt x="15731" y="4"/>
                    <a:pt x="15724" y="3"/>
                    <a:pt x="15718" y="3"/>
                  </a:cubicBezTo>
                  <a:close/>
                  <a:moveTo>
                    <a:pt x="15297" y="0"/>
                  </a:moveTo>
                  <a:cubicBezTo>
                    <a:pt x="15292" y="0"/>
                    <a:pt x="15287" y="1"/>
                    <a:pt x="15282" y="1"/>
                  </a:cubicBezTo>
                  <a:cubicBezTo>
                    <a:pt x="15132" y="30"/>
                    <a:pt x="14990" y="85"/>
                    <a:pt x="14855" y="168"/>
                  </a:cubicBezTo>
                  <a:cubicBezTo>
                    <a:pt x="14808" y="202"/>
                    <a:pt x="14793" y="267"/>
                    <a:pt x="14826" y="314"/>
                  </a:cubicBezTo>
                  <a:cubicBezTo>
                    <a:pt x="14845" y="348"/>
                    <a:pt x="14877" y="365"/>
                    <a:pt x="14914" y="365"/>
                  </a:cubicBezTo>
                  <a:cubicBezTo>
                    <a:pt x="14932" y="365"/>
                    <a:pt x="14954" y="358"/>
                    <a:pt x="14972" y="348"/>
                  </a:cubicBezTo>
                  <a:cubicBezTo>
                    <a:pt x="15082" y="278"/>
                    <a:pt x="15194" y="230"/>
                    <a:pt x="15318" y="209"/>
                  </a:cubicBezTo>
                  <a:cubicBezTo>
                    <a:pt x="15376" y="198"/>
                    <a:pt x="15416" y="143"/>
                    <a:pt x="15405" y="89"/>
                  </a:cubicBezTo>
                  <a:cubicBezTo>
                    <a:pt x="15395" y="36"/>
                    <a:pt x="15349" y="0"/>
                    <a:pt x="15297" y="0"/>
                  </a:cubicBezTo>
                  <a:close/>
                  <a:moveTo>
                    <a:pt x="6591" y="242"/>
                  </a:moveTo>
                  <a:cubicBezTo>
                    <a:pt x="6463" y="242"/>
                    <a:pt x="6336" y="252"/>
                    <a:pt x="6212" y="271"/>
                  </a:cubicBezTo>
                  <a:cubicBezTo>
                    <a:pt x="6154" y="278"/>
                    <a:pt x="6114" y="329"/>
                    <a:pt x="6121" y="387"/>
                  </a:cubicBezTo>
                  <a:cubicBezTo>
                    <a:pt x="6128" y="442"/>
                    <a:pt x="6176" y="479"/>
                    <a:pt x="6226" y="479"/>
                  </a:cubicBezTo>
                  <a:lnTo>
                    <a:pt x="6241" y="479"/>
                  </a:lnTo>
                  <a:cubicBezTo>
                    <a:pt x="6354" y="464"/>
                    <a:pt x="6478" y="457"/>
                    <a:pt x="6594" y="452"/>
                  </a:cubicBezTo>
                  <a:lnTo>
                    <a:pt x="6645" y="457"/>
                  </a:lnTo>
                  <a:cubicBezTo>
                    <a:pt x="6703" y="452"/>
                    <a:pt x="6751" y="409"/>
                    <a:pt x="6751" y="351"/>
                  </a:cubicBezTo>
                  <a:cubicBezTo>
                    <a:pt x="6754" y="292"/>
                    <a:pt x="6707" y="245"/>
                    <a:pt x="6649" y="245"/>
                  </a:cubicBezTo>
                  <a:lnTo>
                    <a:pt x="6594" y="242"/>
                  </a:lnTo>
                  <a:close/>
                  <a:moveTo>
                    <a:pt x="7062" y="280"/>
                  </a:moveTo>
                  <a:cubicBezTo>
                    <a:pt x="7012" y="280"/>
                    <a:pt x="6968" y="318"/>
                    <a:pt x="6962" y="369"/>
                  </a:cubicBezTo>
                  <a:cubicBezTo>
                    <a:pt x="6955" y="427"/>
                    <a:pt x="6994" y="482"/>
                    <a:pt x="7053" y="489"/>
                  </a:cubicBezTo>
                  <a:cubicBezTo>
                    <a:pt x="7125" y="500"/>
                    <a:pt x="7199" y="511"/>
                    <a:pt x="7275" y="529"/>
                  </a:cubicBezTo>
                  <a:cubicBezTo>
                    <a:pt x="7337" y="540"/>
                    <a:pt x="7399" y="555"/>
                    <a:pt x="7458" y="569"/>
                  </a:cubicBezTo>
                  <a:lnTo>
                    <a:pt x="7479" y="569"/>
                  </a:lnTo>
                  <a:cubicBezTo>
                    <a:pt x="7530" y="569"/>
                    <a:pt x="7570" y="540"/>
                    <a:pt x="7584" y="489"/>
                  </a:cubicBezTo>
                  <a:cubicBezTo>
                    <a:pt x="7596" y="435"/>
                    <a:pt x="7562" y="376"/>
                    <a:pt x="7505" y="361"/>
                  </a:cubicBezTo>
                  <a:cubicBezTo>
                    <a:pt x="7446" y="348"/>
                    <a:pt x="7381" y="333"/>
                    <a:pt x="7319" y="321"/>
                  </a:cubicBezTo>
                  <a:cubicBezTo>
                    <a:pt x="7239" y="304"/>
                    <a:pt x="7159" y="292"/>
                    <a:pt x="7082" y="282"/>
                  </a:cubicBezTo>
                  <a:cubicBezTo>
                    <a:pt x="7075" y="281"/>
                    <a:pt x="7069" y="280"/>
                    <a:pt x="7062" y="280"/>
                  </a:cubicBezTo>
                  <a:close/>
                  <a:moveTo>
                    <a:pt x="5816" y="364"/>
                  </a:moveTo>
                  <a:cubicBezTo>
                    <a:pt x="5805" y="364"/>
                    <a:pt x="5793" y="366"/>
                    <a:pt x="5782" y="369"/>
                  </a:cubicBezTo>
                  <a:cubicBezTo>
                    <a:pt x="5640" y="417"/>
                    <a:pt x="5505" y="479"/>
                    <a:pt x="5382" y="555"/>
                  </a:cubicBezTo>
                  <a:cubicBezTo>
                    <a:pt x="5331" y="583"/>
                    <a:pt x="5312" y="649"/>
                    <a:pt x="5346" y="701"/>
                  </a:cubicBezTo>
                  <a:cubicBezTo>
                    <a:pt x="5364" y="733"/>
                    <a:pt x="5400" y="751"/>
                    <a:pt x="5436" y="751"/>
                  </a:cubicBezTo>
                  <a:cubicBezTo>
                    <a:pt x="5455" y="751"/>
                    <a:pt x="5473" y="748"/>
                    <a:pt x="5487" y="736"/>
                  </a:cubicBezTo>
                  <a:cubicBezTo>
                    <a:pt x="5601" y="667"/>
                    <a:pt x="5724" y="613"/>
                    <a:pt x="5851" y="569"/>
                  </a:cubicBezTo>
                  <a:cubicBezTo>
                    <a:pt x="5907" y="551"/>
                    <a:pt x="5935" y="493"/>
                    <a:pt x="5917" y="435"/>
                  </a:cubicBezTo>
                  <a:cubicBezTo>
                    <a:pt x="5902" y="391"/>
                    <a:pt x="5860" y="364"/>
                    <a:pt x="5816" y="364"/>
                  </a:cubicBezTo>
                  <a:close/>
                  <a:moveTo>
                    <a:pt x="7884" y="477"/>
                  </a:moveTo>
                  <a:cubicBezTo>
                    <a:pt x="7839" y="477"/>
                    <a:pt x="7799" y="504"/>
                    <a:pt x="7785" y="548"/>
                  </a:cubicBezTo>
                  <a:cubicBezTo>
                    <a:pt x="7767" y="602"/>
                    <a:pt x="7796" y="664"/>
                    <a:pt x="7851" y="682"/>
                  </a:cubicBezTo>
                  <a:cubicBezTo>
                    <a:pt x="7985" y="726"/>
                    <a:pt x="8113" y="780"/>
                    <a:pt x="8226" y="835"/>
                  </a:cubicBezTo>
                  <a:cubicBezTo>
                    <a:pt x="8240" y="842"/>
                    <a:pt x="8254" y="846"/>
                    <a:pt x="8273" y="846"/>
                  </a:cubicBezTo>
                  <a:cubicBezTo>
                    <a:pt x="8310" y="846"/>
                    <a:pt x="8349" y="824"/>
                    <a:pt x="8367" y="788"/>
                  </a:cubicBezTo>
                  <a:cubicBezTo>
                    <a:pt x="8393" y="736"/>
                    <a:pt x="8371" y="671"/>
                    <a:pt x="8320" y="645"/>
                  </a:cubicBezTo>
                  <a:cubicBezTo>
                    <a:pt x="8196" y="588"/>
                    <a:pt x="8061" y="529"/>
                    <a:pt x="7920" y="482"/>
                  </a:cubicBezTo>
                  <a:cubicBezTo>
                    <a:pt x="7908" y="478"/>
                    <a:pt x="7896" y="477"/>
                    <a:pt x="7884" y="477"/>
                  </a:cubicBezTo>
                  <a:close/>
                  <a:moveTo>
                    <a:pt x="14600" y="432"/>
                  </a:moveTo>
                  <a:cubicBezTo>
                    <a:pt x="14570" y="432"/>
                    <a:pt x="14541" y="443"/>
                    <a:pt x="14521" y="467"/>
                  </a:cubicBezTo>
                  <a:cubicBezTo>
                    <a:pt x="14433" y="569"/>
                    <a:pt x="14349" y="686"/>
                    <a:pt x="14265" y="824"/>
                  </a:cubicBezTo>
                  <a:cubicBezTo>
                    <a:pt x="14237" y="875"/>
                    <a:pt x="14251" y="941"/>
                    <a:pt x="14302" y="970"/>
                  </a:cubicBezTo>
                  <a:cubicBezTo>
                    <a:pt x="14321" y="981"/>
                    <a:pt x="14339" y="985"/>
                    <a:pt x="14356" y="985"/>
                  </a:cubicBezTo>
                  <a:cubicBezTo>
                    <a:pt x="14393" y="985"/>
                    <a:pt x="14426" y="966"/>
                    <a:pt x="14448" y="933"/>
                  </a:cubicBezTo>
                  <a:cubicBezTo>
                    <a:pt x="14524" y="806"/>
                    <a:pt x="14601" y="697"/>
                    <a:pt x="14681" y="605"/>
                  </a:cubicBezTo>
                  <a:cubicBezTo>
                    <a:pt x="14717" y="562"/>
                    <a:pt x="14714" y="493"/>
                    <a:pt x="14670" y="457"/>
                  </a:cubicBezTo>
                  <a:cubicBezTo>
                    <a:pt x="14650" y="440"/>
                    <a:pt x="14625" y="432"/>
                    <a:pt x="14600" y="432"/>
                  </a:cubicBezTo>
                  <a:close/>
                  <a:moveTo>
                    <a:pt x="5097" y="792"/>
                  </a:moveTo>
                  <a:cubicBezTo>
                    <a:pt x="5071" y="792"/>
                    <a:pt x="5046" y="801"/>
                    <a:pt x="5025" y="820"/>
                  </a:cubicBezTo>
                  <a:cubicBezTo>
                    <a:pt x="4919" y="915"/>
                    <a:pt x="4821" y="1025"/>
                    <a:pt x="4730" y="1144"/>
                  </a:cubicBezTo>
                  <a:cubicBezTo>
                    <a:pt x="4697" y="1192"/>
                    <a:pt x="4705" y="1257"/>
                    <a:pt x="4752" y="1294"/>
                  </a:cubicBezTo>
                  <a:cubicBezTo>
                    <a:pt x="4771" y="1309"/>
                    <a:pt x="4792" y="1316"/>
                    <a:pt x="4814" y="1316"/>
                  </a:cubicBezTo>
                  <a:cubicBezTo>
                    <a:pt x="4847" y="1316"/>
                    <a:pt x="4880" y="1301"/>
                    <a:pt x="4902" y="1272"/>
                  </a:cubicBezTo>
                  <a:cubicBezTo>
                    <a:pt x="4981" y="1163"/>
                    <a:pt x="5072" y="1061"/>
                    <a:pt x="5167" y="973"/>
                  </a:cubicBezTo>
                  <a:cubicBezTo>
                    <a:pt x="5211" y="933"/>
                    <a:pt x="5214" y="867"/>
                    <a:pt x="5174" y="824"/>
                  </a:cubicBezTo>
                  <a:cubicBezTo>
                    <a:pt x="5153" y="803"/>
                    <a:pt x="5125" y="792"/>
                    <a:pt x="5097" y="792"/>
                  </a:cubicBezTo>
                  <a:close/>
                  <a:moveTo>
                    <a:pt x="8630" y="854"/>
                  </a:moveTo>
                  <a:cubicBezTo>
                    <a:pt x="8598" y="854"/>
                    <a:pt x="8565" y="869"/>
                    <a:pt x="8545" y="897"/>
                  </a:cubicBezTo>
                  <a:cubicBezTo>
                    <a:pt x="8510" y="944"/>
                    <a:pt x="8520" y="1010"/>
                    <a:pt x="8564" y="1042"/>
                  </a:cubicBezTo>
                  <a:cubicBezTo>
                    <a:pt x="8673" y="1126"/>
                    <a:pt x="8768" y="1217"/>
                    <a:pt x="8848" y="1316"/>
                  </a:cubicBezTo>
                  <a:cubicBezTo>
                    <a:pt x="8870" y="1341"/>
                    <a:pt x="8903" y="1356"/>
                    <a:pt x="8932" y="1356"/>
                  </a:cubicBezTo>
                  <a:cubicBezTo>
                    <a:pt x="8954" y="1356"/>
                    <a:pt x="8979" y="1348"/>
                    <a:pt x="8997" y="1331"/>
                  </a:cubicBezTo>
                  <a:cubicBezTo>
                    <a:pt x="9044" y="1294"/>
                    <a:pt x="9052" y="1228"/>
                    <a:pt x="9012" y="1181"/>
                  </a:cubicBezTo>
                  <a:cubicBezTo>
                    <a:pt x="8921" y="1072"/>
                    <a:pt x="8815" y="966"/>
                    <a:pt x="8691" y="875"/>
                  </a:cubicBezTo>
                  <a:cubicBezTo>
                    <a:pt x="8674" y="861"/>
                    <a:pt x="8652" y="854"/>
                    <a:pt x="8630" y="854"/>
                  </a:cubicBezTo>
                  <a:close/>
                  <a:moveTo>
                    <a:pt x="14156" y="1149"/>
                  </a:moveTo>
                  <a:cubicBezTo>
                    <a:pt x="14117" y="1149"/>
                    <a:pt x="14080" y="1170"/>
                    <a:pt x="14062" y="1206"/>
                  </a:cubicBezTo>
                  <a:cubicBezTo>
                    <a:pt x="14003" y="1334"/>
                    <a:pt x="13949" y="1465"/>
                    <a:pt x="13894" y="1603"/>
                  </a:cubicBezTo>
                  <a:cubicBezTo>
                    <a:pt x="13872" y="1654"/>
                    <a:pt x="13898" y="1716"/>
                    <a:pt x="13953" y="1738"/>
                  </a:cubicBezTo>
                  <a:cubicBezTo>
                    <a:pt x="13963" y="1746"/>
                    <a:pt x="13978" y="1746"/>
                    <a:pt x="13993" y="1746"/>
                  </a:cubicBezTo>
                  <a:cubicBezTo>
                    <a:pt x="14033" y="1746"/>
                    <a:pt x="14072" y="1719"/>
                    <a:pt x="14087" y="1680"/>
                  </a:cubicBezTo>
                  <a:cubicBezTo>
                    <a:pt x="14142" y="1549"/>
                    <a:pt x="14196" y="1421"/>
                    <a:pt x="14255" y="1297"/>
                  </a:cubicBezTo>
                  <a:cubicBezTo>
                    <a:pt x="14280" y="1247"/>
                    <a:pt x="14255" y="1181"/>
                    <a:pt x="14203" y="1159"/>
                  </a:cubicBezTo>
                  <a:cubicBezTo>
                    <a:pt x="14188" y="1152"/>
                    <a:pt x="14172" y="1149"/>
                    <a:pt x="14156" y="1149"/>
                  </a:cubicBezTo>
                  <a:close/>
                  <a:moveTo>
                    <a:pt x="4591" y="1461"/>
                  </a:moveTo>
                  <a:cubicBezTo>
                    <a:pt x="4553" y="1461"/>
                    <a:pt x="4517" y="1480"/>
                    <a:pt x="4497" y="1516"/>
                  </a:cubicBezTo>
                  <a:cubicBezTo>
                    <a:pt x="4432" y="1640"/>
                    <a:pt x="4373" y="1774"/>
                    <a:pt x="4319" y="1913"/>
                  </a:cubicBezTo>
                  <a:cubicBezTo>
                    <a:pt x="4297" y="1968"/>
                    <a:pt x="4326" y="2030"/>
                    <a:pt x="4381" y="2047"/>
                  </a:cubicBezTo>
                  <a:cubicBezTo>
                    <a:pt x="4391" y="2055"/>
                    <a:pt x="4406" y="2055"/>
                    <a:pt x="4417" y="2055"/>
                  </a:cubicBezTo>
                  <a:cubicBezTo>
                    <a:pt x="4460" y="2055"/>
                    <a:pt x="4501" y="2030"/>
                    <a:pt x="4515" y="1989"/>
                  </a:cubicBezTo>
                  <a:cubicBezTo>
                    <a:pt x="4566" y="1858"/>
                    <a:pt x="4621" y="1731"/>
                    <a:pt x="4683" y="1615"/>
                  </a:cubicBezTo>
                  <a:cubicBezTo>
                    <a:pt x="4712" y="1563"/>
                    <a:pt x="4690" y="1501"/>
                    <a:pt x="4639" y="1472"/>
                  </a:cubicBezTo>
                  <a:cubicBezTo>
                    <a:pt x="4624" y="1464"/>
                    <a:pt x="4607" y="1461"/>
                    <a:pt x="4591" y="1461"/>
                  </a:cubicBezTo>
                  <a:close/>
                  <a:moveTo>
                    <a:pt x="9150" y="1500"/>
                  </a:moveTo>
                  <a:cubicBezTo>
                    <a:pt x="9135" y="1500"/>
                    <a:pt x="9121" y="1503"/>
                    <a:pt x="9106" y="1509"/>
                  </a:cubicBezTo>
                  <a:cubicBezTo>
                    <a:pt x="9056" y="1534"/>
                    <a:pt x="9030" y="1596"/>
                    <a:pt x="9056" y="1650"/>
                  </a:cubicBezTo>
                  <a:cubicBezTo>
                    <a:pt x="9106" y="1763"/>
                    <a:pt x="9150" y="1887"/>
                    <a:pt x="9183" y="2030"/>
                  </a:cubicBezTo>
                  <a:cubicBezTo>
                    <a:pt x="9194" y="2077"/>
                    <a:pt x="9238" y="2109"/>
                    <a:pt x="9285" y="2109"/>
                  </a:cubicBezTo>
                  <a:cubicBezTo>
                    <a:pt x="9293" y="2109"/>
                    <a:pt x="9300" y="2109"/>
                    <a:pt x="9310" y="2106"/>
                  </a:cubicBezTo>
                  <a:cubicBezTo>
                    <a:pt x="9365" y="2095"/>
                    <a:pt x="9402" y="2037"/>
                    <a:pt x="9387" y="1982"/>
                  </a:cubicBezTo>
                  <a:cubicBezTo>
                    <a:pt x="9350" y="1825"/>
                    <a:pt x="9307" y="1687"/>
                    <a:pt x="9249" y="1563"/>
                  </a:cubicBezTo>
                  <a:cubicBezTo>
                    <a:pt x="9229" y="1523"/>
                    <a:pt x="9191" y="1500"/>
                    <a:pt x="9150" y="1500"/>
                  </a:cubicBezTo>
                  <a:close/>
                  <a:moveTo>
                    <a:pt x="13839" y="1931"/>
                  </a:moveTo>
                  <a:cubicBezTo>
                    <a:pt x="13797" y="1931"/>
                    <a:pt x="13758" y="1958"/>
                    <a:pt x="13741" y="2000"/>
                  </a:cubicBezTo>
                  <a:cubicBezTo>
                    <a:pt x="13694" y="2131"/>
                    <a:pt x="13647" y="2266"/>
                    <a:pt x="13600" y="2401"/>
                  </a:cubicBezTo>
                  <a:cubicBezTo>
                    <a:pt x="13578" y="2455"/>
                    <a:pt x="13607" y="2514"/>
                    <a:pt x="13662" y="2532"/>
                  </a:cubicBezTo>
                  <a:cubicBezTo>
                    <a:pt x="13676" y="2539"/>
                    <a:pt x="13687" y="2539"/>
                    <a:pt x="13697" y="2539"/>
                  </a:cubicBezTo>
                  <a:cubicBezTo>
                    <a:pt x="13741" y="2539"/>
                    <a:pt x="13781" y="2514"/>
                    <a:pt x="13796" y="2470"/>
                  </a:cubicBezTo>
                  <a:cubicBezTo>
                    <a:pt x="13843" y="2335"/>
                    <a:pt x="13891" y="2204"/>
                    <a:pt x="13938" y="2073"/>
                  </a:cubicBezTo>
                  <a:cubicBezTo>
                    <a:pt x="13960" y="2018"/>
                    <a:pt x="13931" y="1956"/>
                    <a:pt x="13876" y="1938"/>
                  </a:cubicBezTo>
                  <a:cubicBezTo>
                    <a:pt x="13864" y="1933"/>
                    <a:pt x="13851" y="1931"/>
                    <a:pt x="13839" y="1931"/>
                  </a:cubicBezTo>
                  <a:close/>
                  <a:moveTo>
                    <a:pt x="4291" y="2248"/>
                  </a:moveTo>
                  <a:cubicBezTo>
                    <a:pt x="4243" y="2248"/>
                    <a:pt x="4200" y="2279"/>
                    <a:pt x="4188" y="2324"/>
                  </a:cubicBezTo>
                  <a:cubicBezTo>
                    <a:pt x="4151" y="2462"/>
                    <a:pt x="4122" y="2605"/>
                    <a:pt x="4097" y="2746"/>
                  </a:cubicBezTo>
                  <a:cubicBezTo>
                    <a:pt x="4089" y="2805"/>
                    <a:pt x="4126" y="2860"/>
                    <a:pt x="4184" y="2870"/>
                  </a:cubicBezTo>
                  <a:lnTo>
                    <a:pt x="4203" y="2870"/>
                  </a:lnTo>
                  <a:cubicBezTo>
                    <a:pt x="4253" y="2870"/>
                    <a:pt x="4297" y="2834"/>
                    <a:pt x="4307" y="2783"/>
                  </a:cubicBezTo>
                  <a:cubicBezTo>
                    <a:pt x="4329" y="2645"/>
                    <a:pt x="4359" y="2510"/>
                    <a:pt x="4391" y="2379"/>
                  </a:cubicBezTo>
                  <a:cubicBezTo>
                    <a:pt x="4406" y="2324"/>
                    <a:pt x="4373" y="2266"/>
                    <a:pt x="4319" y="2252"/>
                  </a:cubicBezTo>
                  <a:cubicBezTo>
                    <a:pt x="4309" y="2249"/>
                    <a:pt x="4300" y="2248"/>
                    <a:pt x="4291" y="2248"/>
                  </a:cubicBezTo>
                  <a:close/>
                  <a:moveTo>
                    <a:pt x="9362" y="2315"/>
                  </a:moveTo>
                  <a:cubicBezTo>
                    <a:pt x="9356" y="2315"/>
                    <a:pt x="9350" y="2316"/>
                    <a:pt x="9343" y="2317"/>
                  </a:cubicBezTo>
                  <a:cubicBezTo>
                    <a:pt x="9285" y="2321"/>
                    <a:pt x="9245" y="2375"/>
                    <a:pt x="9249" y="2433"/>
                  </a:cubicBezTo>
                  <a:cubicBezTo>
                    <a:pt x="9263" y="2554"/>
                    <a:pt x="9274" y="2674"/>
                    <a:pt x="9285" y="2794"/>
                  </a:cubicBezTo>
                  <a:lnTo>
                    <a:pt x="9293" y="2848"/>
                  </a:lnTo>
                  <a:cubicBezTo>
                    <a:pt x="9296" y="2903"/>
                    <a:pt x="9343" y="2947"/>
                    <a:pt x="9397" y="2947"/>
                  </a:cubicBezTo>
                  <a:lnTo>
                    <a:pt x="9405" y="2947"/>
                  </a:lnTo>
                  <a:cubicBezTo>
                    <a:pt x="9463" y="2939"/>
                    <a:pt x="9507" y="2889"/>
                    <a:pt x="9500" y="2830"/>
                  </a:cubicBezTo>
                  <a:lnTo>
                    <a:pt x="9496" y="2772"/>
                  </a:lnTo>
                  <a:cubicBezTo>
                    <a:pt x="9485" y="2652"/>
                    <a:pt x="9474" y="2528"/>
                    <a:pt x="9459" y="2408"/>
                  </a:cubicBezTo>
                  <a:cubicBezTo>
                    <a:pt x="9453" y="2356"/>
                    <a:pt x="9412" y="2315"/>
                    <a:pt x="9362" y="2315"/>
                  </a:cubicBezTo>
                  <a:close/>
                  <a:moveTo>
                    <a:pt x="13558" y="2727"/>
                  </a:moveTo>
                  <a:cubicBezTo>
                    <a:pt x="13514" y="2727"/>
                    <a:pt x="13472" y="2754"/>
                    <a:pt x="13457" y="2798"/>
                  </a:cubicBezTo>
                  <a:cubicBezTo>
                    <a:pt x="13410" y="2929"/>
                    <a:pt x="13359" y="3060"/>
                    <a:pt x="13308" y="3191"/>
                  </a:cubicBezTo>
                  <a:cubicBezTo>
                    <a:pt x="13286" y="3245"/>
                    <a:pt x="13316" y="3307"/>
                    <a:pt x="13370" y="3326"/>
                  </a:cubicBezTo>
                  <a:cubicBezTo>
                    <a:pt x="13381" y="3332"/>
                    <a:pt x="13395" y="3332"/>
                    <a:pt x="13407" y="3332"/>
                  </a:cubicBezTo>
                  <a:cubicBezTo>
                    <a:pt x="13450" y="3332"/>
                    <a:pt x="13490" y="3307"/>
                    <a:pt x="13504" y="3267"/>
                  </a:cubicBezTo>
                  <a:cubicBezTo>
                    <a:pt x="13556" y="3136"/>
                    <a:pt x="13607" y="3001"/>
                    <a:pt x="13654" y="2867"/>
                  </a:cubicBezTo>
                  <a:cubicBezTo>
                    <a:pt x="13676" y="2812"/>
                    <a:pt x="13647" y="2754"/>
                    <a:pt x="13592" y="2732"/>
                  </a:cubicBezTo>
                  <a:cubicBezTo>
                    <a:pt x="13581" y="2728"/>
                    <a:pt x="13569" y="2727"/>
                    <a:pt x="13558" y="2727"/>
                  </a:cubicBezTo>
                  <a:close/>
                  <a:moveTo>
                    <a:pt x="4151" y="3078"/>
                  </a:moveTo>
                  <a:cubicBezTo>
                    <a:pt x="4096" y="3078"/>
                    <a:pt x="4049" y="3120"/>
                    <a:pt x="4045" y="3176"/>
                  </a:cubicBezTo>
                  <a:cubicBezTo>
                    <a:pt x="4031" y="3314"/>
                    <a:pt x="4023" y="3460"/>
                    <a:pt x="4020" y="3606"/>
                  </a:cubicBezTo>
                  <a:cubicBezTo>
                    <a:pt x="4020" y="3664"/>
                    <a:pt x="4067" y="3712"/>
                    <a:pt x="4126" y="3712"/>
                  </a:cubicBezTo>
                  <a:cubicBezTo>
                    <a:pt x="4184" y="3712"/>
                    <a:pt x="4231" y="3664"/>
                    <a:pt x="4231" y="3606"/>
                  </a:cubicBezTo>
                  <a:cubicBezTo>
                    <a:pt x="4235" y="3467"/>
                    <a:pt x="4242" y="3329"/>
                    <a:pt x="4253" y="3194"/>
                  </a:cubicBezTo>
                  <a:cubicBezTo>
                    <a:pt x="4260" y="3136"/>
                    <a:pt x="4217" y="3085"/>
                    <a:pt x="4159" y="3078"/>
                  </a:cubicBezTo>
                  <a:cubicBezTo>
                    <a:pt x="4156" y="3078"/>
                    <a:pt x="4153" y="3078"/>
                    <a:pt x="4151" y="3078"/>
                  </a:cubicBezTo>
                  <a:close/>
                  <a:moveTo>
                    <a:pt x="9440" y="3153"/>
                  </a:moveTo>
                  <a:cubicBezTo>
                    <a:pt x="9436" y="3153"/>
                    <a:pt x="9432" y="3154"/>
                    <a:pt x="9427" y="3154"/>
                  </a:cubicBezTo>
                  <a:cubicBezTo>
                    <a:pt x="9369" y="3166"/>
                    <a:pt x="9328" y="3216"/>
                    <a:pt x="9336" y="3275"/>
                  </a:cubicBezTo>
                  <a:cubicBezTo>
                    <a:pt x="9362" y="3435"/>
                    <a:pt x="9387" y="3576"/>
                    <a:pt x="9424" y="3700"/>
                  </a:cubicBezTo>
                  <a:cubicBezTo>
                    <a:pt x="9438" y="3748"/>
                    <a:pt x="9478" y="3781"/>
                    <a:pt x="9525" y="3781"/>
                  </a:cubicBezTo>
                  <a:cubicBezTo>
                    <a:pt x="9536" y="3781"/>
                    <a:pt x="9543" y="3777"/>
                    <a:pt x="9555" y="3773"/>
                  </a:cubicBezTo>
                  <a:cubicBezTo>
                    <a:pt x="9609" y="3759"/>
                    <a:pt x="9642" y="3700"/>
                    <a:pt x="9627" y="3646"/>
                  </a:cubicBezTo>
                  <a:cubicBezTo>
                    <a:pt x="9594" y="3526"/>
                    <a:pt x="9569" y="3398"/>
                    <a:pt x="9547" y="3245"/>
                  </a:cubicBezTo>
                  <a:cubicBezTo>
                    <a:pt x="9540" y="3192"/>
                    <a:pt x="9493" y="3153"/>
                    <a:pt x="9440" y="3153"/>
                  </a:cubicBezTo>
                  <a:close/>
                  <a:moveTo>
                    <a:pt x="13245" y="3514"/>
                  </a:moveTo>
                  <a:cubicBezTo>
                    <a:pt x="13206" y="3514"/>
                    <a:pt x="13167" y="3536"/>
                    <a:pt x="13148" y="3576"/>
                  </a:cubicBezTo>
                  <a:cubicBezTo>
                    <a:pt x="13086" y="3712"/>
                    <a:pt x="13028" y="3835"/>
                    <a:pt x="12966" y="3948"/>
                  </a:cubicBezTo>
                  <a:cubicBezTo>
                    <a:pt x="12941" y="3999"/>
                    <a:pt x="12958" y="4065"/>
                    <a:pt x="13010" y="4090"/>
                  </a:cubicBezTo>
                  <a:cubicBezTo>
                    <a:pt x="13028" y="4101"/>
                    <a:pt x="13042" y="4105"/>
                    <a:pt x="13060" y="4105"/>
                  </a:cubicBezTo>
                  <a:cubicBezTo>
                    <a:pt x="13097" y="4105"/>
                    <a:pt x="13133" y="4083"/>
                    <a:pt x="13151" y="4050"/>
                  </a:cubicBezTo>
                  <a:cubicBezTo>
                    <a:pt x="13217" y="3930"/>
                    <a:pt x="13279" y="3803"/>
                    <a:pt x="13341" y="3660"/>
                  </a:cubicBezTo>
                  <a:cubicBezTo>
                    <a:pt x="13366" y="3609"/>
                    <a:pt x="13341" y="3547"/>
                    <a:pt x="13286" y="3522"/>
                  </a:cubicBezTo>
                  <a:cubicBezTo>
                    <a:pt x="13273" y="3516"/>
                    <a:pt x="13259" y="3514"/>
                    <a:pt x="13245" y="3514"/>
                  </a:cubicBezTo>
                  <a:close/>
                  <a:moveTo>
                    <a:pt x="3027" y="4230"/>
                  </a:moveTo>
                  <a:cubicBezTo>
                    <a:pt x="2914" y="4230"/>
                    <a:pt x="2801" y="4236"/>
                    <a:pt x="2687" y="4250"/>
                  </a:cubicBezTo>
                  <a:cubicBezTo>
                    <a:pt x="2630" y="4254"/>
                    <a:pt x="2589" y="4309"/>
                    <a:pt x="2596" y="4367"/>
                  </a:cubicBezTo>
                  <a:cubicBezTo>
                    <a:pt x="2600" y="4421"/>
                    <a:pt x="2647" y="4458"/>
                    <a:pt x="2702" y="4458"/>
                  </a:cubicBezTo>
                  <a:lnTo>
                    <a:pt x="2713" y="4458"/>
                  </a:lnTo>
                  <a:cubicBezTo>
                    <a:pt x="2813" y="4447"/>
                    <a:pt x="2918" y="4442"/>
                    <a:pt x="3023" y="4442"/>
                  </a:cubicBezTo>
                  <a:cubicBezTo>
                    <a:pt x="3054" y="4442"/>
                    <a:pt x="3086" y="4442"/>
                    <a:pt x="3117" y="4443"/>
                  </a:cubicBezTo>
                  <a:cubicBezTo>
                    <a:pt x="3121" y="4444"/>
                    <a:pt x="3125" y="4444"/>
                    <a:pt x="3129" y="4444"/>
                  </a:cubicBezTo>
                  <a:cubicBezTo>
                    <a:pt x="3185" y="4444"/>
                    <a:pt x="3227" y="4396"/>
                    <a:pt x="3227" y="4341"/>
                  </a:cubicBezTo>
                  <a:cubicBezTo>
                    <a:pt x="3230" y="4283"/>
                    <a:pt x="3183" y="4236"/>
                    <a:pt x="3124" y="4232"/>
                  </a:cubicBezTo>
                  <a:cubicBezTo>
                    <a:pt x="3092" y="4231"/>
                    <a:pt x="3060" y="4230"/>
                    <a:pt x="3027" y="4230"/>
                  </a:cubicBezTo>
                  <a:close/>
                  <a:moveTo>
                    <a:pt x="9679" y="3958"/>
                  </a:moveTo>
                  <a:cubicBezTo>
                    <a:pt x="9663" y="3958"/>
                    <a:pt x="9646" y="3962"/>
                    <a:pt x="9631" y="3970"/>
                  </a:cubicBezTo>
                  <a:cubicBezTo>
                    <a:pt x="9580" y="3999"/>
                    <a:pt x="9562" y="4061"/>
                    <a:pt x="9587" y="4112"/>
                  </a:cubicBezTo>
                  <a:cubicBezTo>
                    <a:pt x="9660" y="4247"/>
                    <a:pt x="9747" y="4367"/>
                    <a:pt x="9849" y="4476"/>
                  </a:cubicBezTo>
                  <a:cubicBezTo>
                    <a:pt x="9871" y="4498"/>
                    <a:pt x="9896" y="4509"/>
                    <a:pt x="9926" y="4509"/>
                  </a:cubicBezTo>
                  <a:cubicBezTo>
                    <a:pt x="9951" y="4509"/>
                    <a:pt x="9977" y="4498"/>
                    <a:pt x="9999" y="4480"/>
                  </a:cubicBezTo>
                  <a:cubicBezTo>
                    <a:pt x="10042" y="4440"/>
                    <a:pt x="10042" y="4374"/>
                    <a:pt x="10002" y="4330"/>
                  </a:cubicBezTo>
                  <a:cubicBezTo>
                    <a:pt x="9911" y="4236"/>
                    <a:pt x="9839" y="4130"/>
                    <a:pt x="9773" y="4013"/>
                  </a:cubicBezTo>
                  <a:cubicBezTo>
                    <a:pt x="9755" y="3978"/>
                    <a:pt x="9717" y="3958"/>
                    <a:pt x="9679" y="3958"/>
                  </a:cubicBezTo>
                  <a:close/>
                  <a:moveTo>
                    <a:pt x="4136" y="3922"/>
                  </a:moveTo>
                  <a:cubicBezTo>
                    <a:pt x="4134" y="3922"/>
                    <a:pt x="4131" y="3922"/>
                    <a:pt x="4129" y="3922"/>
                  </a:cubicBezTo>
                  <a:cubicBezTo>
                    <a:pt x="4071" y="3926"/>
                    <a:pt x="4028" y="3974"/>
                    <a:pt x="4031" y="4032"/>
                  </a:cubicBezTo>
                  <a:cubicBezTo>
                    <a:pt x="4038" y="4177"/>
                    <a:pt x="4053" y="4323"/>
                    <a:pt x="4067" y="4461"/>
                  </a:cubicBezTo>
                  <a:cubicBezTo>
                    <a:pt x="4075" y="4516"/>
                    <a:pt x="4122" y="4552"/>
                    <a:pt x="4173" y="4552"/>
                  </a:cubicBezTo>
                  <a:lnTo>
                    <a:pt x="4188" y="4552"/>
                  </a:lnTo>
                  <a:cubicBezTo>
                    <a:pt x="4246" y="4545"/>
                    <a:pt x="4286" y="4490"/>
                    <a:pt x="4279" y="4436"/>
                  </a:cubicBezTo>
                  <a:cubicBezTo>
                    <a:pt x="4260" y="4302"/>
                    <a:pt x="4250" y="4163"/>
                    <a:pt x="4242" y="4021"/>
                  </a:cubicBezTo>
                  <a:cubicBezTo>
                    <a:pt x="4239" y="3965"/>
                    <a:pt x="4191" y="3922"/>
                    <a:pt x="4136" y="3922"/>
                  </a:cubicBezTo>
                  <a:close/>
                  <a:moveTo>
                    <a:pt x="3544" y="4274"/>
                  </a:moveTo>
                  <a:cubicBezTo>
                    <a:pt x="3495" y="4274"/>
                    <a:pt x="3448" y="4310"/>
                    <a:pt x="3438" y="4363"/>
                  </a:cubicBezTo>
                  <a:cubicBezTo>
                    <a:pt x="3427" y="4421"/>
                    <a:pt x="3467" y="4476"/>
                    <a:pt x="3525" y="4483"/>
                  </a:cubicBezTo>
                  <a:cubicBezTo>
                    <a:pt x="3660" y="4509"/>
                    <a:pt x="3791" y="4537"/>
                    <a:pt x="3922" y="4578"/>
                  </a:cubicBezTo>
                  <a:cubicBezTo>
                    <a:pt x="3929" y="4581"/>
                    <a:pt x="3940" y="4586"/>
                    <a:pt x="3951" y="4586"/>
                  </a:cubicBezTo>
                  <a:cubicBezTo>
                    <a:pt x="3998" y="4586"/>
                    <a:pt x="4038" y="4556"/>
                    <a:pt x="4053" y="4509"/>
                  </a:cubicBezTo>
                  <a:cubicBezTo>
                    <a:pt x="4071" y="4454"/>
                    <a:pt x="4038" y="4396"/>
                    <a:pt x="3984" y="4378"/>
                  </a:cubicBezTo>
                  <a:cubicBezTo>
                    <a:pt x="3845" y="4334"/>
                    <a:pt x="3704" y="4302"/>
                    <a:pt x="3558" y="4275"/>
                  </a:cubicBezTo>
                  <a:cubicBezTo>
                    <a:pt x="3553" y="4275"/>
                    <a:pt x="3549" y="4274"/>
                    <a:pt x="3544" y="4274"/>
                  </a:cubicBezTo>
                  <a:close/>
                  <a:moveTo>
                    <a:pt x="2286" y="4327"/>
                  </a:moveTo>
                  <a:cubicBezTo>
                    <a:pt x="2277" y="4327"/>
                    <a:pt x="2268" y="4328"/>
                    <a:pt x="2258" y="4330"/>
                  </a:cubicBezTo>
                  <a:cubicBezTo>
                    <a:pt x="2116" y="4371"/>
                    <a:pt x="1978" y="4421"/>
                    <a:pt x="1847" y="4480"/>
                  </a:cubicBezTo>
                  <a:cubicBezTo>
                    <a:pt x="1792" y="4505"/>
                    <a:pt x="1770" y="4567"/>
                    <a:pt x="1795" y="4621"/>
                  </a:cubicBezTo>
                  <a:cubicBezTo>
                    <a:pt x="1814" y="4658"/>
                    <a:pt x="1850" y="4683"/>
                    <a:pt x="1890" y="4683"/>
                  </a:cubicBezTo>
                  <a:cubicBezTo>
                    <a:pt x="1904" y="4683"/>
                    <a:pt x="1919" y="4680"/>
                    <a:pt x="1934" y="4673"/>
                  </a:cubicBezTo>
                  <a:cubicBezTo>
                    <a:pt x="2057" y="4618"/>
                    <a:pt x="2185" y="4571"/>
                    <a:pt x="2316" y="4534"/>
                  </a:cubicBezTo>
                  <a:cubicBezTo>
                    <a:pt x="2371" y="4520"/>
                    <a:pt x="2403" y="4461"/>
                    <a:pt x="2389" y="4406"/>
                  </a:cubicBezTo>
                  <a:cubicBezTo>
                    <a:pt x="2377" y="4358"/>
                    <a:pt x="2334" y="4327"/>
                    <a:pt x="2286" y="4327"/>
                  </a:cubicBezTo>
                  <a:close/>
                  <a:moveTo>
                    <a:pt x="12840" y="4253"/>
                  </a:moveTo>
                  <a:cubicBezTo>
                    <a:pt x="12807" y="4253"/>
                    <a:pt x="12775" y="4268"/>
                    <a:pt x="12755" y="4297"/>
                  </a:cubicBezTo>
                  <a:cubicBezTo>
                    <a:pt x="12671" y="4414"/>
                    <a:pt x="12583" y="4520"/>
                    <a:pt x="12496" y="4607"/>
                  </a:cubicBezTo>
                  <a:cubicBezTo>
                    <a:pt x="12456" y="4647"/>
                    <a:pt x="12452" y="4712"/>
                    <a:pt x="12492" y="4756"/>
                  </a:cubicBezTo>
                  <a:cubicBezTo>
                    <a:pt x="12514" y="4774"/>
                    <a:pt x="12543" y="4786"/>
                    <a:pt x="12569" y="4786"/>
                  </a:cubicBezTo>
                  <a:cubicBezTo>
                    <a:pt x="12598" y="4786"/>
                    <a:pt x="12624" y="4774"/>
                    <a:pt x="12642" y="4756"/>
                  </a:cubicBezTo>
                  <a:cubicBezTo>
                    <a:pt x="12740" y="4662"/>
                    <a:pt x="12839" y="4549"/>
                    <a:pt x="12926" y="4418"/>
                  </a:cubicBezTo>
                  <a:cubicBezTo>
                    <a:pt x="12958" y="4371"/>
                    <a:pt x="12948" y="4305"/>
                    <a:pt x="12901" y="4272"/>
                  </a:cubicBezTo>
                  <a:cubicBezTo>
                    <a:pt x="12882" y="4259"/>
                    <a:pt x="12861" y="4253"/>
                    <a:pt x="12840" y="4253"/>
                  </a:cubicBezTo>
                  <a:close/>
                  <a:moveTo>
                    <a:pt x="4345" y="4524"/>
                  </a:moveTo>
                  <a:cubicBezTo>
                    <a:pt x="4305" y="4524"/>
                    <a:pt x="4268" y="4546"/>
                    <a:pt x="4250" y="4586"/>
                  </a:cubicBezTo>
                  <a:cubicBezTo>
                    <a:pt x="4224" y="4636"/>
                    <a:pt x="4250" y="4702"/>
                    <a:pt x="4300" y="4724"/>
                  </a:cubicBezTo>
                  <a:cubicBezTo>
                    <a:pt x="4428" y="4786"/>
                    <a:pt x="4548" y="4855"/>
                    <a:pt x="4650" y="4927"/>
                  </a:cubicBezTo>
                  <a:cubicBezTo>
                    <a:pt x="4668" y="4939"/>
                    <a:pt x="4690" y="4946"/>
                    <a:pt x="4712" y="4946"/>
                  </a:cubicBezTo>
                  <a:cubicBezTo>
                    <a:pt x="4744" y="4946"/>
                    <a:pt x="4778" y="4927"/>
                    <a:pt x="4799" y="4898"/>
                  </a:cubicBezTo>
                  <a:cubicBezTo>
                    <a:pt x="4832" y="4851"/>
                    <a:pt x="4821" y="4786"/>
                    <a:pt x="4771" y="4752"/>
                  </a:cubicBezTo>
                  <a:cubicBezTo>
                    <a:pt x="4657" y="4673"/>
                    <a:pt x="4530" y="4600"/>
                    <a:pt x="4391" y="4534"/>
                  </a:cubicBezTo>
                  <a:cubicBezTo>
                    <a:pt x="4376" y="4527"/>
                    <a:pt x="4360" y="4524"/>
                    <a:pt x="4345" y="4524"/>
                  </a:cubicBezTo>
                  <a:close/>
                  <a:moveTo>
                    <a:pt x="10248" y="4564"/>
                  </a:moveTo>
                  <a:cubicBezTo>
                    <a:pt x="10214" y="4564"/>
                    <a:pt x="10180" y="4581"/>
                    <a:pt x="10159" y="4611"/>
                  </a:cubicBezTo>
                  <a:cubicBezTo>
                    <a:pt x="10126" y="4662"/>
                    <a:pt x="10140" y="4727"/>
                    <a:pt x="10188" y="4760"/>
                  </a:cubicBezTo>
                  <a:cubicBezTo>
                    <a:pt x="10304" y="4833"/>
                    <a:pt x="10436" y="4902"/>
                    <a:pt x="10574" y="4964"/>
                  </a:cubicBezTo>
                  <a:cubicBezTo>
                    <a:pt x="10588" y="4971"/>
                    <a:pt x="10603" y="4974"/>
                    <a:pt x="10617" y="4974"/>
                  </a:cubicBezTo>
                  <a:cubicBezTo>
                    <a:pt x="10657" y="4974"/>
                    <a:pt x="10698" y="4949"/>
                    <a:pt x="10713" y="4909"/>
                  </a:cubicBezTo>
                  <a:cubicBezTo>
                    <a:pt x="10738" y="4858"/>
                    <a:pt x="10713" y="4796"/>
                    <a:pt x="10657" y="4771"/>
                  </a:cubicBezTo>
                  <a:cubicBezTo>
                    <a:pt x="10530" y="4717"/>
                    <a:pt x="10410" y="4651"/>
                    <a:pt x="10304" y="4581"/>
                  </a:cubicBezTo>
                  <a:cubicBezTo>
                    <a:pt x="10287" y="4569"/>
                    <a:pt x="10268" y="4564"/>
                    <a:pt x="10248" y="4564"/>
                  </a:cubicBezTo>
                  <a:close/>
                  <a:moveTo>
                    <a:pt x="1521" y="4678"/>
                  </a:moveTo>
                  <a:cubicBezTo>
                    <a:pt x="1501" y="4678"/>
                    <a:pt x="1481" y="4684"/>
                    <a:pt x="1464" y="4695"/>
                  </a:cubicBezTo>
                  <a:cubicBezTo>
                    <a:pt x="1344" y="4778"/>
                    <a:pt x="1232" y="4870"/>
                    <a:pt x="1122" y="4967"/>
                  </a:cubicBezTo>
                  <a:cubicBezTo>
                    <a:pt x="1079" y="5008"/>
                    <a:pt x="1079" y="5077"/>
                    <a:pt x="1114" y="5117"/>
                  </a:cubicBezTo>
                  <a:cubicBezTo>
                    <a:pt x="1136" y="5139"/>
                    <a:pt x="1166" y="5154"/>
                    <a:pt x="1195" y="5154"/>
                  </a:cubicBezTo>
                  <a:cubicBezTo>
                    <a:pt x="1220" y="5154"/>
                    <a:pt x="1246" y="5142"/>
                    <a:pt x="1264" y="5124"/>
                  </a:cubicBezTo>
                  <a:cubicBezTo>
                    <a:pt x="1366" y="5029"/>
                    <a:pt x="1472" y="4946"/>
                    <a:pt x="1581" y="4870"/>
                  </a:cubicBezTo>
                  <a:cubicBezTo>
                    <a:pt x="1632" y="4836"/>
                    <a:pt x="1642" y="4771"/>
                    <a:pt x="1610" y="4724"/>
                  </a:cubicBezTo>
                  <a:cubicBezTo>
                    <a:pt x="1589" y="4694"/>
                    <a:pt x="1555" y="4678"/>
                    <a:pt x="1521" y="4678"/>
                  </a:cubicBezTo>
                  <a:close/>
                  <a:moveTo>
                    <a:pt x="12232" y="4829"/>
                  </a:moveTo>
                  <a:cubicBezTo>
                    <a:pt x="12215" y="4829"/>
                    <a:pt x="12198" y="4832"/>
                    <a:pt x="12183" y="4840"/>
                  </a:cubicBezTo>
                  <a:cubicBezTo>
                    <a:pt x="12070" y="4905"/>
                    <a:pt x="11950" y="4949"/>
                    <a:pt x="11822" y="4971"/>
                  </a:cubicBezTo>
                  <a:cubicBezTo>
                    <a:pt x="11768" y="4982"/>
                    <a:pt x="11728" y="5040"/>
                    <a:pt x="11739" y="5095"/>
                  </a:cubicBezTo>
                  <a:cubicBezTo>
                    <a:pt x="11750" y="5146"/>
                    <a:pt x="11793" y="5182"/>
                    <a:pt x="11844" y="5182"/>
                  </a:cubicBezTo>
                  <a:cubicBezTo>
                    <a:pt x="11848" y="5182"/>
                    <a:pt x="11855" y="5182"/>
                    <a:pt x="11862" y="5179"/>
                  </a:cubicBezTo>
                  <a:cubicBezTo>
                    <a:pt x="12012" y="5149"/>
                    <a:pt x="12154" y="5098"/>
                    <a:pt x="12285" y="5026"/>
                  </a:cubicBezTo>
                  <a:cubicBezTo>
                    <a:pt x="12336" y="4996"/>
                    <a:pt x="12354" y="4935"/>
                    <a:pt x="12329" y="4884"/>
                  </a:cubicBezTo>
                  <a:cubicBezTo>
                    <a:pt x="12308" y="4848"/>
                    <a:pt x="12270" y="4829"/>
                    <a:pt x="12232" y="4829"/>
                  </a:cubicBezTo>
                  <a:close/>
                  <a:moveTo>
                    <a:pt x="11010" y="4908"/>
                  </a:moveTo>
                  <a:cubicBezTo>
                    <a:pt x="10964" y="4908"/>
                    <a:pt x="10924" y="4938"/>
                    <a:pt x="10913" y="4982"/>
                  </a:cubicBezTo>
                  <a:cubicBezTo>
                    <a:pt x="10894" y="5036"/>
                    <a:pt x="10927" y="5095"/>
                    <a:pt x="10982" y="5113"/>
                  </a:cubicBezTo>
                  <a:cubicBezTo>
                    <a:pt x="11131" y="5157"/>
                    <a:pt x="11276" y="5186"/>
                    <a:pt x="11415" y="5201"/>
                  </a:cubicBezTo>
                  <a:lnTo>
                    <a:pt x="11426" y="5201"/>
                  </a:lnTo>
                  <a:cubicBezTo>
                    <a:pt x="11481" y="5201"/>
                    <a:pt x="11524" y="5157"/>
                    <a:pt x="11531" y="5102"/>
                  </a:cubicBezTo>
                  <a:cubicBezTo>
                    <a:pt x="11535" y="5044"/>
                    <a:pt x="11491" y="4993"/>
                    <a:pt x="11437" y="4989"/>
                  </a:cubicBezTo>
                  <a:cubicBezTo>
                    <a:pt x="11309" y="4979"/>
                    <a:pt x="11178" y="4953"/>
                    <a:pt x="11044" y="4913"/>
                  </a:cubicBezTo>
                  <a:cubicBezTo>
                    <a:pt x="11033" y="4910"/>
                    <a:pt x="11021" y="4908"/>
                    <a:pt x="11010" y="4908"/>
                  </a:cubicBezTo>
                  <a:close/>
                  <a:moveTo>
                    <a:pt x="4245" y="4758"/>
                  </a:moveTo>
                  <a:cubicBezTo>
                    <a:pt x="4238" y="4758"/>
                    <a:pt x="4231" y="4759"/>
                    <a:pt x="4224" y="4760"/>
                  </a:cubicBezTo>
                  <a:cubicBezTo>
                    <a:pt x="4166" y="4774"/>
                    <a:pt x="4129" y="4829"/>
                    <a:pt x="4144" y="4887"/>
                  </a:cubicBezTo>
                  <a:cubicBezTo>
                    <a:pt x="4176" y="5040"/>
                    <a:pt x="4217" y="5179"/>
                    <a:pt x="4260" y="5306"/>
                  </a:cubicBezTo>
                  <a:cubicBezTo>
                    <a:pt x="4279" y="5350"/>
                    <a:pt x="4319" y="5375"/>
                    <a:pt x="4362" y="5375"/>
                  </a:cubicBezTo>
                  <a:cubicBezTo>
                    <a:pt x="4373" y="5375"/>
                    <a:pt x="4384" y="5372"/>
                    <a:pt x="4395" y="5368"/>
                  </a:cubicBezTo>
                  <a:cubicBezTo>
                    <a:pt x="4450" y="5350"/>
                    <a:pt x="4479" y="5288"/>
                    <a:pt x="4460" y="5233"/>
                  </a:cubicBezTo>
                  <a:cubicBezTo>
                    <a:pt x="4417" y="5117"/>
                    <a:pt x="4381" y="4986"/>
                    <a:pt x="4348" y="4840"/>
                  </a:cubicBezTo>
                  <a:cubicBezTo>
                    <a:pt x="4338" y="4792"/>
                    <a:pt x="4292" y="4758"/>
                    <a:pt x="4245" y="4758"/>
                  </a:cubicBezTo>
                  <a:close/>
                  <a:moveTo>
                    <a:pt x="5023" y="5017"/>
                  </a:moveTo>
                  <a:cubicBezTo>
                    <a:pt x="5000" y="5017"/>
                    <a:pt x="4976" y="5024"/>
                    <a:pt x="4956" y="5040"/>
                  </a:cubicBezTo>
                  <a:cubicBezTo>
                    <a:pt x="4912" y="5077"/>
                    <a:pt x="4905" y="5142"/>
                    <a:pt x="4941" y="5186"/>
                  </a:cubicBezTo>
                  <a:cubicBezTo>
                    <a:pt x="5021" y="5288"/>
                    <a:pt x="5065" y="5382"/>
                    <a:pt x="5065" y="5463"/>
                  </a:cubicBezTo>
                  <a:cubicBezTo>
                    <a:pt x="5065" y="5473"/>
                    <a:pt x="5062" y="5485"/>
                    <a:pt x="5062" y="5492"/>
                  </a:cubicBezTo>
                  <a:cubicBezTo>
                    <a:pt x="5055" y="5550"/>
                    <a:pt x="5094" y="5604"/>
                    <a:pt x="5152" y="5612"/>
                  </a:cubicBezTo>
                  <a:lnTo>
                    <a:pt x="5167" y="5612"/>
                  </a:lnTo>
                  <a:cubicBezTo>
                    <a:pt x="5218" y="5612"/>
                    <a:pt x="5265" y="5572"/>
                    <a:pt x="5269" y="5521"/>
                  </a:cubicBezTo>
                  <a:cubicBezTo>
                    <a:pt x="5273" y="5503"/>
                    <a:pt x="5273" y="5481"/>
                    <a:pt x="5273" y="5463"/>
                  </a:cubicBezTo>
                  <a:cubicBezTo>
                    <a:pt x="5273" y="5332"/>
                    <a:pt x="5218" y="5193"/>
                    <a:pt x="5105" y="5055"/>
                  </a:cubicBezTo>
                  <a:cubicBezTo>
                    <a:pt x="5084" y="5030"/>
                    <a:pt x="5054" y="5017"/>
                    <a:pt x="5023" y="5017"/>
                  </a:cubicBezTo>
                  <a:close/>
                  <a:moveTo>
                    <a:pt x="907" y="5250"/>
                  </a:moveTo>
                  <a:cubicBezTo>
                    <a:pt x="876" y="5250"/>
                    <a:pt x="844" y="5263"/>
                    <a:pt x="824" y="5288"/>
                  </a:cubicBezTo>
                  <a:cubicBezTo>
                    <a:pt x="736" y="5397"/>
                    <a:pt x="652" y="5517"/>
                    <a:pt x="576" y="5645"/>
                  </a:cubicBezTo>
                  <a:cubicBezTo>
                    <a:pt x="543" y="5692"/>
                    <a:pt x="558" y="5757"/>
                    <a:pt x="609" y="5791"/>
                  </a:cubicBezTo>
                  <a:cubicBezTo>
                    <a:pt x="627" y="5801"/>
                    <a:pt x="645" y="5805"/>
                    <a:pt x="664" y="5805"/>
                  </a:cubicBezTo>
                  <a:cubicBezTo>
                    <a:pt x="699" y="5805"/>
                    <a:pt x="733" y="5787"/>
                    <a:pt x="754" y="5754"/>
                  </a:cubicBezTo>
                  <a:cubicBezTo>
                    <a:pt x="827" y="5638"/>
                    <a:pt x="907" y="5525"/>
                    <a:pt x="991" y="5423"/>
                  </a:cubicBezTo>
                  <a:cubicBezTo>
                    <a:pt x="1027" y="5375"/>
                    <a:pt x="1020" y="5310"/>
                    <a:pt x="973" y="5273"/>
                  </a:cubicBezTo>
                  <a:cubicBezTo>
                    <a:pt x="954" y="5257"/>
                    <a:pt x="931" y="5250"/>
                    <a:pt x="907" y="5250"/>
                  </a:cubicBezTo>
                  <a:close/>
                  <a:moveTo>
                    <a:pt x="4547" y="5542"/>
                  </a:moveTo>
                  <a:cubicBezTo>
                    <a:pt x="4526" y="5542"/>
                    <a:pt x="4505" y="5548"/>
                    <a:pt x="4487" y="5561"/>
                  </a:cubicBezTo>
                  <a:cubicBezTo>
                    <a:pt x="4438" y="5594"/>
                    <a:pt x="4428" y="5663"/>
                    <a:pt x="4460" y="5707"/>
                  </a:cubicBezTo>
                  <a:cubicBezTo>
                    <a:pt x="4570" y="5856"/>
                    <a:pt x="4690" y="5932"/>
                    <a:pt x="4818" y="5932"/>
                  </a:cubicBezTo>
                  <a:cubicBezTo>
                    <a:pt x="4858" y="5932"/>
                    <a:pt x="4897" y="5925"/>
                    <a:pt x="4941" y="5907"/>
                  </a:cubicBezTo>
                  <a:cubicBezTo>
                    <a:pt x="4992" y="5885"/>
                    <a:pt x="5018" y="5823"/>
                    <a:pt x="4996" y="5769"/>
                  </a:cubicBezTo>
                  <a:cubicBezTo>
                    <a:pt x="4979" y="5727"/>
                    <a:pt x="4940" y="5702"/>
                    <a:pt x="4898" y="5702"/>
                  </a:cubicBezTo>
                  <a:cubicBezTo>
                    <a:pt x="4885" y="5702"/>
                    <a:pt x="4871" y="5705"/>
                    <a:pt x="4858" y="5710"/>
                  </a:cubicBezTo>
                  <a:cubicBezTo>
                    <a:pt x="4843" y="5717"/>
                    <a:pt x="4827" y="5721"/>
                    <a:pt x="4812" y="5721"/>
                  </a:cubicBezTo>
                  <a:cubicBezTo>
                    <a:pt x="4754" y="5721"/>
                    <a:pt x="4695" y="5672"/>
                    <a:pt x="4632" y="5586"/>
                  </a:cubicBezTo>
                  <a:cubicBezTo>
                    <a:pt x="4612" y="5557"/>
                    <a:pt x="4580" y="5542"/>
                    <a:pt x="4547" y="5542"/>
                  </a:cubicBezTo>
                  <a:close/>
                  <a:moveTo>
                    <a:pt x="461" y="5962"/>
                  </a:moveTo>
                  <a:cubicBezTo>
                    <a:pt x="422" y="5962"/>
                    <a:pt x="383" y="5984"/>
                    <a:pt x="365" y="6023"/>
                  </a:cubicBezTo>
                  <a:cubicBezTo>
                    <a:pt x="303" y="6154"/>
                    <a:pt x="244" y="6290"/>
                    <a:pt x="197" y="6421"/>
                  </a:cubicBezTo>
                  <a:cubicBezTo>
                    <a:pt x="175" y="6475"/>
                    <a:pt x="205" y="6537"/>
                    <a:pt x="259" y="6555"/>
                  </a:cubicBezTo>
                  <a:cubicBezTo>
                    <a:pt x="270" y="6559"/>
                    <a:pt x="284" y="6562"/>
                    <a:pt x="296" y="6562"/>
                  </a:cubicBezTo>
                  <a:cubicBezTo>
                    <a:pt x="339" y="6562"/>
                    <a:pt x="380" y="6537"/>
                    <a:pt x="394" y="6493"/>
                  </a:cubicBezTo>
                  <a:cubicBezTo>
                    <a:pt x="441" y="6369"/>
                    <a:pt x="496" y="6241"/>
                    <a:pt x="558" y="6115"/>
                  </a:cubicBezTo>
                  <a:cubicBezTo>
                    <a:pt x="583" y="6063"/>
                    <a:pt x="561" y="5998"/>
                    <a:pt x="506" y="5972"/>
                  </a:cubicBezTo>
                  <a:cubicBezTo>
                    <a:pt x="492" y="5965"/>
                    <a:pt x="477" y="5962"/>
                    <a:pt x="461" y="5962"/>
                  </a:cubicBezTo>
                  <a:close/>
                  <a:moveTo>
                    <a:pt x="175" y="6755"/>
                  </a:moveTo>
                  <a:cubicBezTo>
                    <a:pt x="126" y="6755"/>
                    <a:pt x="83" y="6789"/>
                    <a:pt x="74" y="6839"/>
                  </a:cubicBezTo>
                  <a:cubicBezTo>
                    <a:pt x="41" y="6981"/>
                    <a:pt x="19" y="7127"/>
                    <a:pt x="4" y="7268"/>
                  </a:cubicBezTo>
                  <a:cubicBezTo>
                    <a:pt x="0" y="7327"/>
                    <a:pt x="44" y="7377"/>
                    <a:pt x="103" y="7382"/>
                  </a:cubicBezTo>
                  <a:lnTo>
                    <a:pt x="110" y="7382"/>
                  </a:lnTo>
                  <a:cubicBezTo>
                    <a:pt x="165" y="7382"/>
                    <a:pt x="212" y="7342"/>
                    <a:pt x="215" y="7287"/>
                  </a:cubicBezTo>
                  <a:cubicBezTo>
                    <a:pt x="227" y="7155"/>
                    <a:pt x="249" y="7017"/>
                    <a:pt x="277" y="6886"/>
                  </a:cubicBezTo>
                  <a:cubicBezTo>
                    <a:pt x="292" y="6828"/>
                    <a:pt x="256" y="6770"/>
                    <a:pt x="200" y="6759"/>
                  </a:cubicBezTo>
                  <a:cubicBezTo>
                    <a:pt x="192" y="6757"/>
                    <a:pt x="183" y="6755"/>
                    <a:pt x="175" y="6755"/>
                  </a:cubicBezTo>
                  <a:close/>
                  <a:moveTo>
                    <a:pt x="109" y="7592"/>
                  </a:moveTo>
                  <a:cubicBezTo>
                    <a:pt x="107" y="7592"/>
                    <a:pt x="105" y="7592"/>
                    <a:pt x="103" y="7592"/>
                  </a:cubicBezTo>
                  <a:cubicBezTo>
                    <a:pt x="44" y="7600"/>
                    <a:pt x="0" y="7651"/>
                    <a:pt x="4" y="7709"/>
                  </a:cubicBezTo>
                  <a:cubicBezTo>
                    <a:pt x="15" y="7851"/>
                    <a:pt x="41" y="7997"/>
                    <a:pt x="74" y="8139"/>
                  </a:cubicBezTo>
                  <a:cubicBezTo>
                    <a:pt x="88" y="8190"/>
                    <a:pt x="131" y="8219"/>
                    <a:pt x="179" y="8219"/>
                  </a:cubicBezTo>
                  <a:lnTo>
                    <a:pt x="205" y="8219"/>
                  </a:lnTo>
                  <a:cubicBezTo>
                    <a:pt x="259" y="8204"/>
                    <a:pt x="296" y="8146"/>
                    <a:pt x="281" y="8088"/>
                  </a:cubicBezTo>
                  <a:cubicBezTo>
                    <a:pt x="249" y="7960"/>
                    <a:pt x="227" y="7826"/>
                    <a:pt x="215" y="7691"/>
                  </a:cubicBezTo>
                  <a:cubicBezTo>
                    <a:pt x="212" y="7635"/>
                    <a:pt x="161" y="7592"/>
                    <a:pt x="109" y="7592"/>
                  </a:cubicBezTo>
                  <a:close/>
                  <a:moveTo>
                    <a:pt x="310" y="8408"/>
                  </a:moveTo>
                  <a:cubicBezTo>
                    <a:pt x="297" y="8408"/>
                    <a:pt x="284" y="8410"/>
                    <a:pt x="270" y="8416"/>
                  </a:cubicBezTo>
                  <a:cubicBezTo>
                    <a:pt x="215" y="8441"/>
                    <a:pt x="190" y="8503"/>
                    <a:pt x="215" y="8554"/>
                  </a:cubicBezTo>
                  <a:cubicBezTo>
                    <a:pt x="270" y="8685"/>
                    <a:pt x="336" y="8816"/>
                    <a:pt x="415" y="8943"/>
                  </a:cubicBezTo>
                  <a:cubicBezTo>
                    <a:pt x="434" y="8977"/>
                    <a:pt x="470" y="8994"/>
                    <a:pt x="503" y="8994"/>
                  </a:cubicBezTo>
                  <a:cubicBezTo>
                    <a:pt x="521" y="8994"/>
                    <a:pt x="543" y="8991"/>
                    <a:pt x="558" y="8980"/>
                  </a:cubicBezTo>
                  <a:cubicBezTo>
                    <a:pt x="609" y="8947"/>
                    <a:pt x="623" y="8885"/>
                    <a:pt x="594" y="8834"/>
                  </a:cubicBezTo>
                  <a:cubicBezTo>
                    <a:pt x="521" y="8718"/>
                    <a:pt x="459" y="8594"/>
                    <a:pt x="408" y="8474"/>
                  </a:cubicBezTo>
                  <a:cubicBezTo>
                    <a:pt x="392" y="8432"/>
                    <a:pt x="352" y="8408"/>
                    <a:pt x="310" y="8408"/>
                  </a:cubicBezTo>
                  <a:close/>
                  <a:moveTo>
                    <a:pt x="745" y="9128"/>
                  </a:moveTo>
                  <a:cubicBezTo>
                    <a:pt x="722" y="9128"/>
                    <a:pt x="700" y="9136"/>
                    <a:pt x="681" y="9151"/>
                  </a:cubicBezTo>
                  <a:cubicBezTo>
                    <a:pt x="634" y="9187"/>
                    <a:pt x="627" y="9253"/>
                    <a:pt x="664" y="9300"/>
                  </a:cubicBezTo>
                  <a:cubicBezTo>
                    <a:pt x="751" y="9409"/>
                    <a:pt x="849" y="9518"/>
                    <a:pt x="951" y="9624"/>
                  </a:cubicBezTo>
                  <a:cubicBezTo>
                    <a:pt x="973" y="9646"/>
                    <a:pt x="998" y="9654"/>
                    <a:pt x="1027" y="9654"/>
                  </a:cubicBezTo>
                  <a:cubicBezTo>
                    <a:pt x="1052" y="9654"/>
                    <a:pt x="1082" y="9646"/>
                    <a:pt x="1101" y="9624"/>
                  </a:cubicBezTo>
                  <a:cubicBezTo>
                    <a:pt x="1144" y="9584"/>
                    <a:pt x="1144" y="9515"/>
                    <a:pt x="1101" y="9475"/>
                  </a:cubicBezTo>
                  <a:cubicBezTo>
                    <a:pt x="1002" y="9377"/>
                    <a:pt x="911" y="9271"/>
                    <a:pt x="827" y="9169"/>
                  </a:cubicBezTo>
                  <a:cubicBezTo>
                    <a:pt x="806" y="9142"/>
                    <a:pt x="776" y="9128"/>
                    <a:pt x="745" y="9128"/>
                  </a:cubicBezTo>
                  <a:close/>
                  <a:moveTo>
                    <a:pt x="1340" y="9728"/>
                  </a:moveTo>
                  <a:cubicBezTo>
                    <a:pt x="1309" y="9728"/>
                    <a:pt x="1277" y="9742"/>
                    <a:pt x="1257" y="9766"/>
                  </a:cubicBezTo>
                  <a:cubicBezTo>
                    <a:pt x="1220" y="9810"/>
                    <a:pt x="1227" y="9879"/>
                    <a:pt x="1271" y="9916"/>
                  </a:cubicBezTo>
                  <a:cubicBezTo>
                    <a:pt x="1380" y="10007"/>
                    <a:pt x="1494" y="10094"/>
                    <a:pt x="1613" y="10178"/>
                  </a:cubicBezTo>
                  <a:cubicBezTo>
                    <a:pt x="1632" y="10189"/>
                    <a:pt x="1654" y="10196"/>
                    <a:pt x="1675" y="10196"/>
                  </a:cubicBezTo>
                  <a:cubicBezTo>
                    <a:pt x="1708" y="10196"/>
                    <a:pt x="1741" y="10182"/>
                    <a:pt x="1759" y="10152"/>
                  </a:cubicBezTo>
                  <a:cubicBezTo>
                    <a:pt x="1795" y="10105"/>
                    <a:pt x="1781" y="10039"/>
                    <a:pt x="1734" y="10003"/>
                  </a:cubicBezTo>
                  <a:cubicBezTo>
                    <a:pt x="1620" y="9923"/>
                    <a:pt x="1511" y="9839"/>
                    <a:pt x="1406" y="9752"/>
                  </a:cubicBezTo>
                  <a:cubicBezTo>
                    <a:pt x="1388" y="9736"/>
                    <a:pt x="1364" y="9728"/>
                    <a:pt x="1340" y="9728"/>
                  </a:cubicBezTo>
                  <a:close/>
                  <a:moveTo>
                    <a:pt x="2027" y="10214"/>
                  </a:moveTo>
                  <a:cubicBezTo>
                    <a:pt x="1991" y="10214"/>
                    <a:pt x="1957" y="10232"/>
                    <a:pt x="1938" y="10265"/>
                  </a:cubicBezTo>
                  <a:cubicBezTo>
                    <a:pt x="1909" y="10316"/>
                    <a:pt x="1926" y="10382"/>
                    <a:pt x="1978" y="10410"/>
                  </a:cubicBezTo>
                  <a:cubicBezTo>
                    <a:pt x="2203" y="10545"/>
                    <a:pt x="2356" y="10611"/>
                    <a:pt x="2363" y="10615"/>
                  </a:cubicBezTo>
                  <a:cubicBezTo>
                    <a:pt x="2375" y="10618"/>
                    <a:pt x="2389" y="10622"/>
                    <a:pt x="2403" y="10622"/>
                  </a:cubicBezTo>
                  <a:cubicBezTo>
                    <a:pt x="2444" y="10622"/>
                    <a:pt x="2484" y="10600"/>
                    <a:pt x="2502" y="10560"/>
                  </a:cubicBezTo>
                  <a:cubicBezTo>
                    <a:pt x="2524" y="10506"/>
                    <a:pt x="2502" y="10444"/>
                    <a:pt x="2447" y="10422"/>
                  </a:cubicBezTo>
                  <a:cubicBezTo>
                    <a:pt x="2447" y="10422"/>
                    <a:pt x="2298" y="10356"/>
                    <a:pt x="2084" y="10229"/>
                  </a:cubicBezTo>
                  <a:cubicBezTo>
                    <a:pt x="2066" y="10219"/>
                    <a:pt x="2046" y="10214"/>
                    <a:pt x="2027" y="1021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4" name="Google Shape;564;p36"/>
          <p:cNvGrpSpPr/>
          <p:nvPr/>
        </p:nvGrpSpPr>
        <p:grpSpPr>
          <a:xfrm>
            <a:off x="3998739" y="539503"/>
            <a:ext cx="1146509" cy="731664"/>
            <a:chOff x="-2905306" y="4064350"/>
            <a:chExt cx="190856" cy="121806"/>
          </a:xfrm>
        </p:grpSpPr>
        <p:sp>
          <p:nvSpPr>
            <p:cNvPr id="565" name="Google Shape;565;p36"/>
            <p:cNvSpPr/>
            <p:nvPr/>
          </p:nvSpPr>
          <p:spPr>
            <a:xfrm>
              <a:off x="-2905306" y="4078931"/>
              <a:ext cx="188675" cy="107225"/>
            </a:xfrm>
            <a:custGeom>
              <a:avLst/>
              <a:gdLst/>
              <a:ahLst/>
              <a:cxnLst/>
              <a:rect l="l" t="t" r="r" b="b"/>
              <a:pathLst>
                <a:path w="7547" h="4289" extrusionOk="0">
                  <a:moveTo>
                    <a:pt x="4591" y="0"/>
                  </a:moveTo>
                  <a:cubicBezTo>
                    <a:pt x="4244" y="0"/>
                    <a:pt x="3935" y="192"/>
                    <a:pt x="3723" y="446"/>
                  </a:cubicBezTo>
                  <a:lnTo>
                    <a:pt x="3723" y="446"/>
                  </a:lnTo>
                  <a:cubicBezTo>
                    <a:pt x="3580" y="330"/>
                    <a:pt x="3393" y="225"/>
                    <a:pt x="3154" y="144"/>
                  </a:cubicBezTo>
                  <a:cubicBezTo>
                    <a:pt x="2953" y="77"/>
                    <a:pt x="2784" y="48"/>
                    <a:pt x="2642" y="48"/>
                  </a:cubicBezTo>
                  <a:cubicBezTo>
                    <a:pt x="1759" y="48"/>
                    <a:pt x="1905" y="1160"/>
                    <a:pt x="1905" y="1160"/>
                  </a:cubicBezTo>
                  <a:cubicBezTo>
                    <a:pt x="1814" y="1104"/>
                    <a:pt x="1715" y="1079"/>
                    <a:pt x="1615" y="1079"/>
                  </a:cubicBezTo>
                  <a:cubicBezTo>
                    <a:pt x="867" y="1079"/>
                    <a:pt x="1" y="2492"/>
                    <a:pt x="976" y="3221"/>
                  </a:cubicBezTo>
                  <a:cubicBezTo>
                    <a:pt x="1282" y="3450"/>
                    <a:pt x="1574" y="3555"/>
                    <a:pt x="1823" y="3571"/>
                  </a:cubicBezTo>
                  <a:lnTo>
                    <a:pt x="1823" y="3571"/>
                  </a:lnTo>
                  <a:cubicBezTo>
                    <a:pt x="1905" y="3950"/>
                    <a:pt x="2173" y="4279"/>
                    <a:pt x="2746" y="4288"/>
                  </a:cubicBezTo>
                  <a:cubicBezTo>
                    <a:pt x="2778" y="4288"/>
                    <a:pt x="2809" y="4289"/>
                    <a:pt x="2841" y="4289"/>
                  </a:cubicBezTo>
                  <a:cubicBezTo>
                    <a:pt x="3609" y="4289"/>
                    <a:pt x="4126" y="4112"/>
                    <a:pt x="4419" y="3849"/>
                  </a:cubicBezTo>
                  <a:lnTo>
                    <a:pt x="4419" y="3849"/>
                  </a:lnTo>
                  <a:cubicBezTo>
                    <a:pt x="4481" y="3933"/>
                    <a:pt x="4558" y="4015"/>
                    <a:pt x="4654" y="4091"/>
                  </a:cubicBezTo>
                  <a:cubicBezTo>
                    <a:pt x="4785" y="4197"/>
                    <a:pt x="4945" y="4243"/>
                    <a:pt x="5119" y="4243"/>
                  </a:cubicBezTo>
                  <a:cubicBezTo>
                    <a:pt x="6109" y="4243"/>
                    <a:pt x="7547" y="2718"/>
                    <a:pt x="6708" y="1819"/>
                  </a:cubicBezTo>
                  <a:cubicBezTo>
                    <a:pt x="6472" y="1570"/>
                    <a:pt x="6222" y="1475"/>
                    <a:pt x="5988" y="1475"/>
                  </a:cubicBezTo>
                  <a:cubicBezTo>
                    <a:pt x="5963" y="1475"/>
                    <a:pt x="5939" y="1476"/>
                    <a:pt x="5915" y="1478"/>
                  </a:cubicBezTo>
                  <a:lnTo>
                    <a:pt x="5915" y="1478"/>
                  </a:lnTo>
                  <a:cubicBezTo>
                    <a:pt x="5927" y="1038"/>
                    <a:pt x="5710" y="529"/>
                    <a:pt x="5167" y="181"/>
                  </a:cubicBezTo>
                  <a:cubicBezTo>
                    <a:pt x="4970" y="54"/>
                    <a:pt x="4775" y="0"/>
                    <a:pt x="45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6"/>
            <p:cNvSpPr/>
            <p:nvPr/>
          </p:nvSpPr>
          <p:spPr>
            <a:xfrm>
              <a:off x="-2884950" y="4064350"/>
              <a:ext cx="170500" cy="112475"/>
            </a:xfrm>
            <a:custGeom>
              <a:avLst/>
              <a:gdLst/>
              <a:ahLst/>
              <a:cxnLst/>
              <a:rect l="l" t="t" r="r" b="b"/>
              <a:pathLst>
                <a:path w="6820" h="4499" extrusionOk="0">
                  <a:moveTo>
                    <a:pt x="3405" y="700"/>
                  </a:moveTo>
                  <a:cubicBezTo>
                    <a:pt x="3670" y="959"/>
                    <a:pt x="3721" y="1265"/>
                    <a:pt x="3648" y="1462"/>
                  </a:cubicBezTo>
                  <a:cubicBezTo>
                    <a:pt x="3612" y="1567"/>
                    <a:pt x="3547" y="1624"/>
                    <a:pt x="3469" y="1624"/>
                  </a:cubicBezTo>
                  <a:cubicBezTo>
                    <a:pt x="3421" y="1624"/>
                    <a:pt x="3367" y="1602"/>
                    <a:pt x="3313" y="1556"/>
                  </a:cubicBezTo>
                  <a:cubicBezTo>
                    <a:pt x="3128" y="1396"/>
                    <a:pt x="3175" y="1028"/>
                    <a:pt x="3405" y="700"/>
                  </a:cubicBezTo>
                  <a:close/>
                  <a:moveTo>
                    <a:pt x="5469" y="1702"/>
                  </a:moveTo>
                  <a:cubicBezTo>
                    <a:pt x="5418" y="2062"/>
                    <a:pt x="5192" y="2328"/>
                    <a:pt x="4897" y="2368"/>
                  </a:cubicBezTo>
                  <a:cubicBezTo>
                    <a:pt x="4879" y="2371"/>
                    <a:pt x="4860" y="2371"/>
                    <a:pt x="4846" y="2371"/>
                  </a:cubicBezTo>
                  <a:cubicBezTo>
                    <a:pt x="4773" y="2371"/>
                    <a:pt x="4769" y="2349"/>
                    <a:pt x="4769" y="2332"/>
                  </a:cubicBezTo>
                  <a:cubicBezTo>
                    <a:pt x="4762" y="2179"/>
                    <a:pt x="5053" y="1800"/>
                    <a:pt x="5469" y="1702"/>
                  </a:cubicBezTo>
                  <a:close/>
                  <a:moveTo>
                    <a:pt x="1897" y="2633"/>
                  </a:moveTo>
                  <a:cubicBezTo>
                    <a:pt x="1948" y="2633"/>
                    <a:pt x="1995" y="2681"/>
                    <a:pt x="2028" y="2721"/>
                  </a:cubicBezTo>
                  <a:cubicBezTo>
                    <a:pt x="2170" y="2903"/>
                    <a:pt x="2207" y="3107"/>
                    <a:pt x="2126" y="3275"/>
                  </a:cubicBezTo>
                  <a:cubicBezTo>
                    <a:pt x="2039" y="3453"/>
                    <a:pt x="1832" y="3562"/>
                    <a:pt x="1580" y="3569"/>
                  </a:cubicBezTo>
                  <a:cubicBezTo>
                    <a:pt x="1533" y="3238"/>
                    <a:pt x="1631" y="2885"/>
                    <a:pt x="1762" y="2721"/>
                  </a:cubicBezTo>
                  <a:cubicBezTo>
                    <a:pt x="1810" y="2663"/>
                    <a:pt x="1857" y="2633"/>
                    <a:pt x="1897" y="2633"/>
                  </a:cubicBezTo>
                  <a:close/>
                  <a:moveTo>
                    <a:pt x="4154" y="2929"/>
                  </a:moveTo>
                  <a:cubicBezTo>
                    <a:pt x="4165" y="2929"/>
                    <a:pt x="4205" y="2951"/>
                    <a:pt x="4242" y="3070"/>
                  </a:cubicBezTo>
                  <a:cubicBezTo>
                    <a:pt x="4322" y="3332"/>
                    <a:pt x="4271" y="3581"/>
                    <a:pt x="4104" y="3781"/>
                  </a:cubicBezTo>
                  <a:cubicBezTo>
                    <a:pt x="3954" y="3504"/>
                    <a:pt x="3968" y="3209"/>
                    <a:pt x="4056" y="3034"/>
                  </a:cubicBezTo>
                  <a:cubicBezTo>
                    <a:pt x="4096" y="2954"/>
                    <a:pt x="4139" y="2929"/>
                    <a:pt x="4154" y="2929"/>
                  </a:cubicBezTo>
                  <a:close/>
                  <a:moveTo>
                    <a:pt x="4263" y="211"/>
                  </a:moveTo>
                  <a:cubicBezTo>
                    <a:pt x="4437" y="211"/>
                    <a:pt x="4614" y="262"/>
                    <a:pt x="4781" y="369"/>
                  </a:cubicBezTo>
                  <a:cubicBezTo>
                    <a:pt x="5199" y="638"/>
                    <a:pt x="5458" y="1053"/>
                    <a:pt x="5476" y="1487"/>
                  </a:cubicBezTo>
                  <a:cubicBezTo>
                    <a:pt x="4956" y="1578"/>
                    <a:pt x="4548" y="2055"/>
                    <a:pt x="4558" y="2339"/>
                  </a:cubicBezTo>
                  <a:cubicBezTo>
                    <a:pt x="4565" y="2456"/>
                    <a:pt x="4638" y="2581"/>
                    <a:pt x="4843" y="2581"/>
                  </a:cubicBezTo>
                  <a:cubicBezTo>
                    <a:pt x="4868" y="2581"/>
                    <a:pt x="4894" y="2580"/>
                    <a:pt x="4922" y="2576"/>
                  </a:cubicBezTo>
                  <a:cubicBezTo>
                    <a:pt x="5330" y="2524"/>
                    <a:pt x="5633" y="2161"/>
                    <a:pt x="5683" y="1684"/>
                  </a:cubicBezTo>
                  <a:cubicBezTo>
                    <a:pt x="5905" y="1690"/>
                    <a:pt x="6113" y="1796"/>
                    <a:pt x="6299" y="1993"/>
                  </a:cubicBezTo>
                  <a:cubicBezTo>
                    <a:pt x="6616" y="2332"/>
                    <a:pt x="6539" y="2736"/>
                    <a:pt x="6419" y="3013"/>
                  </a:cubicBezTo>
                  <a:cubicBezTo>
                    <a:pt x="6142" y="3653"/>
                    <a:pt x="5363" y="4239"/>
                    <a:pt x="4788" y="4239"/>
                  </a:cubicBezTo>
                  <a:cubicBezTo>
                    <a:pt x="4628" y="4239"/>
                    <a:pt x="4492" y="4196"/>
                    <a:pt x="4388" y="4108"/>
                  </a:cubicBezTo>
                  <a:cubicBezTo>
                    <a:pt x="4329" y="4061"/>
                    <a:pt x="4274" y="4010"/>
                    <a:pt x="4227" y="3959"/>
                  </a:cubicBezTo>
                  <a:cubicBezTo>
                    <a:pt x="4471" y="3697"/>
                    <a:pt x="4548" y="3359"/>
                    <a:pt x="4442" y="3009"/>
                  </a:cubicBezTo>
                  <a:cubicBezTo>
                    <a:pt x="4366" y="2754"/>
                    <a:pt x="4227" y="2717"/>
                    <a:pt x="4154" y="2717"/>
                  </a:cubicBezTo>
                  <a:cubicBezTo>
                    <a:pt x="4045" y="2717"/>
                    <a:pt x="3939" y="2798"/>
                    <a:pt x="3867" y="2939"/>
                  </a:cubicBezTo>
                  <a:cubicBezTo>
                    <a:pt x="3746" y="3179"/>
                    <a:pt x="3728" y="3573"/>
                    <a:pt x="3946" y="3930"/>
                  </a:cubicBezTo>
                  <a:cubicBezTo>
                    <a:pt x="3714" y="4105"/>
                    <a:pt x="3287" y="4287"/>
                    <a:pt x="2505" y="4287"/>
                  </a:cubicBezTo>
                  <a:lnTo>
                    <a:pt x="2417" y="4283"/>
                  </a:lnTo>
                  <a:cubicBezTo>
                    <a:pt x="1933" y="4276"/>
                    <a:pt x="1722" y="4028"/>
                    <a:pt x="1631" y="3777"/>
                  </a:cubicBezTo>
                  <a:cubicBezTo>
                    <a:pt x="1941" y="3759"/>
                    <a:pt x="2199" y="3602"/>
                    <a:pt x="2316" y="3366"/>
                  </a:cubicBezTo>
                  <a:cubicBezTo>
                    <a:pt x="2432" y="3125"/>
                    <a:pt x="2388" y="2841"/>
                    <a:pt x="2192" y="2590"/>
                  </a:cubicBezTo>
                  <a:cubicBezTo>
                    <a:pt x="2082" y="2452"/>
                    <a:pt x="1973" y="2423"/>
                    <a:pt x="1897" y="2423"/>
                  </a:cubicBezTo>
                  <a:cubicBezTo>
                    <a:pt x="1791" y="2423"/>
                    <a:pt x="1686" y="2480"/>
                    <a:pt x="1598" y="2590"/>
                  </a:cubicBezTo>
                  <a:cubicBezTo>
                    <a:pt x="1420" y="2812"/>
                    <a:pt x="1329" y="3198"/>
                    <a:pt x="1365" y="3551"/>
                  </a:cubicBezTo>
                  <a:cubicBezTo>
                    <a:pt x="1154" y="3507"/>
                    <a:pt x="928" y="3402"/>
                    <a:pt x="706" y="3238"/>
                  </a:cubicBezTo>
                  <a:cubicBezTo>
                    <a:pt x="200" y="2856"/>
                    <a:pt x="306" y="2328"/>
                    <a:pt x="379" y="2117"/>
                  </a:cubicBezTo>
                  <a:cubicBezTo>
                    <a:pt x="528" y="1658"/>
                    <a:pt x="936" y="1287"/>
                    <a:pt x="1281" y="1287"/>
                  </a:cubicBezTo>
                  <a:cubicBezTo>
                    <a:pt x="1369" y="1287"/>
                    <a:pt x="1449" y="1309"/>
                    <a:pt x="1518" y="1352"/>
                  </a:cubicBezTo>
                  <a:cubicBezTo>
                    <a:pt x="1536" y="1363"/>
                    <a:pt x="1556" y="1369"/>
                    <a:pt x="1576" y="1369"/>
                  </a:cubicBezTo>
                  <a:cubicBezTo>
                    <a:pt x="1596" y="1369"/>
                    <a:pt x="1615" y="1363"/>
                    <a:pt x="1631" y="1352"/>
                  </a:cubicBezTo>
                  <a:cubicBezTo>
                    <a:pt x="1667" y="1327"/>
                    <a:pt x="1686" y="1287"/>
                    <a:pt x="1679" y="1247"/>
                  </a:cubicBezTo>
                  <a:cubicBezTo>
                    <a:pt x="1679" y="1243"/>
                    <a:pt x="1613" y="719"/>
                    <a:pt x="1861" y="435"/>
                  </a:cubicBezTo>
                  <a:cubicBezTo>
                    <a:pt x="1966" y="314"/>
                    <a:pt x="2116" y="254"/>
                    <a:pt x="2309" y="254"/>
                  </a:cubicBezTo>
                  <a:cubicBezTo>
                    <a:pt x="2447" y="254"/>
                    <a:pt x="2607" y="285"/>
                    <a:pt x="2789" y="347"/>
                  </a:cubicBezTo>
                  <a:cubicBezTo>
                    <a:pt x="2963" y="405"/>
                    <a:pt x="3116" y="478"/>
                    <a:pt x="3244" y="566"/>
                  </a:cubicBezTo>
                  <a:cubicBezTo>
                    <a:pt x="2968" y="948"/>
                    <a:pt x="2872" y="1458"/>
                    <a:pt x="3178" y="1716"/>
                  </a:cubicBezTo>
                  <a:cubicBezTo>
                    <a:pt x="3269" y="1796"/>
                    <a:pt x="3371" y="1840"/>
                    <a:pt x="3474" y="1840"/>
                  </a:cubicBezTo>
                  <a:cubicBezTo>
                    <a:pt x="3637" y="1840"/>
                    <a:pt x="3783" y="1720"/>
                    <a:pt x="3848" y="1534"/>
                  </a:cubicBezTo>
                  <a:cubicBezTo>
                    <a:pt x="3943" y="1265"/>
                    <a:pt x="3881" y="864"/>
                    <a:pt x="3543" y="541"/>
                  </a:cubicBezTo>
                  <a:cubicBezTo>
                    <a:pt x="3752" y="325"/>
                    <a:pt x="4005" y="211"/>
                    <a:pt x="4263" y="211"/>
                  </a:cubicBezTo>
                  <a:close/>
                  <a:moveTo>
                    <a:pt x="4265" y="1"/>
                  </a:moveTo>
                  <a:cubicBezTo>
                    <a:pt x="3945" y="1"/>
                    <a:pt x="3630" y="141"/>
                    <a:pt x="3378" y="405"/>
                  </a:cubicBezTo>
                  <a:cubicBezTo>
                    <a:pt x="3230" y="300"/>
                    <a:pt x="3055" y="213"/>
                    <a:pt x="2858" y="147"/>
                  </a:cubicBezTo>
                  <a:cubicBezTo>
                    <a:pt x="2655" y="78"/>
                    <a:pt x="2471" y="44"/>
                    <a:pt x="2309" y="44"/>
                  </a:cubicBezTo>
                  <a:cubicBezTo>
                    <a:pt x="2053" y="44"/>
                    <a:pt x="1849" y="129"/>
                    <a:pt x="1704" y="296"/>
                  </a:cubicBezTo>
                  <a:cubicBezTo>
                    <a:pt x="1493" y="536"/>
                    <a:pt x="1460" y="886"/>
                    <a:pt x="1460" y="1097"/>
                  </a:cubicBezTo>
                  <a:cubicBezTo>
                    <a:pt x="1402" y="1082"/>
                    <a:pt x="1343" y="1075"/>
                    <a:pt x="1281" y="1075"/>
                  </a:cubicBezTo>
                  <a:cubicBezTo>
                    <a:pt x="844" y="1075"/>
                    <a:pt x="360" y="1505"/>
                    <a:pt x="178" y="2051"/>
                  </a:cubicBezTo>
                  <a:cubicBezTo>
                    <a:pt x="0" y="2586"/>
                    <a:pt x="145" y="3082"/>
                    <a:pt x="579" y="3406"/>
                  </a:cubicBezTo>
                  <a:cubicBezTo>
                    <a:pt x="852" y="3609"/>
                    <a:pt x="1140" y="3733"/>
                    <a:pt x="1409" y="3769"/>
                  </a:cubicBezTo>
                  <a:cubicBezTo>
                    <a:pt x="1536" y="4225"/>
                    <a:pt x="1901" y="4487"/>
                    <a:pt x="2414" y="4495"/>
                  </a:cubicBezTo>
                  <a:lnTo>
                    <a:pt x="2505" y="4498"/>
                  </a:lnTo>
                  <a:cubicBezTo>
                    <a:pt x="3186" y="4495"/>
                    <a:pt x="3724" y="4359"/>
                    <a:pt x="4070" y="4097"/>
                  </a:cubicBezTo>
                  <a:cubicBezTo>
                    <a:pt x="4125" y="4163"/>
                    <a:pt x="4187" y="4221"/>
                    <a:pt x="4257" y="4276"/>
                  </a:cubicBezTo>
                  <a:cubicBezTo>
                    <a:pt x="4402" y="4392"/>
                    <a:pt x="4580" y="4451"/>
                    <a:pt x="4788" y="4451"/>
                  </a:cubicBezTo>
                  <a:cubicBezTo>
                    <a:pt x="5447" y="4451"/>
                    <a:pt x="6299" y="3817"/>
                    <a:pt x="6611" y="3096"/>
                  </a:cubicBezTo>
                  <a:cubicBezTo>
                    <a:pt x="6819" y="2623"/>
                    <a:pt x="6761" y="2179"/>
                    <a:pt x="6452" y="1847"/>
                  </a:cubicBezTo>
                  <a:cubicBezTo>
                    <a:pt x="6226" y="1607"/>
                    <a:pt x="5967" y="1480"/>
                    <a:pt x="5687" y="1472"/>
                  </a:cubicBezTo>
                  <a:cubicBezTo>
                    <a:pt x="5662" y="970"/>
                    <a:pt x="5371" y="500"/>
                    <a:pt x="4894" y="191"/>
                  </a:cubicBezTo>
                  <a:cubicBezTo>
                    <a:pt x="4693" y="63"/>
                    <a:pt x="4477" y="1"/>
                    <a:pt x="4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7" name="Google Shape;567;p36"/>
          <p:cNvGrpSpPr/>
          <p:nvPr/>
        </p:nvGrpSpPr>
        <p:grpSpPr>
          <a:xfrm>
            <a:off x="7457970" y="539499"/>
            <a:ext cx="972810" cy="937486"/>
            <a:chOff x="-3809650" y="3684175"/>
            <a:chExt cx="431000" cy="415350"/>
          </a:xfrm>
        </p:grpSpPr>
        <p:sp>
          <p:nvSpPr>
            <p:cNvPr id="568" name="Google Shape;568;p36"/>
            <p:cNvSpPr/>
            <p:nvPr/>
          </p:nvSpPr>
          <p:spPr>
            <a:xfrm>
              <a:off x="-3809650" y="3684175"/>
              <a:ext cx="431000" cy="415350"/>
            </a:xfrm>
            <a:custGeom>
              <a:avLst/>
              <a:gdLst/>
              <a:ahLst/>
              <a:cxnLst/>
              <a:rect l="l" t="t" r="r" b="b"/>
              <a:pathLst>
                <a:path w="17240" h="16614" extrusionOk="0">
                  <a:moveTo>
                    <a:pt x="9169" y="1"/>
                  </a:moveTo>
                  <a:cubicBezTo>
                    <a:pt x="8710" y="1"/>
                    <a:pt x="6954" y="2214"/>
                    <a:pt x="6954" y="2214"/>
                  </a:cubicBezTo>
                  <a:cubicBezTo>
                    <a:pt x="6954" y="2214"/>
                    <a:pt x="5109" y="1293"/>
                    <a:pt x="4230" y="1293"/>
                  </a:cubicBezTo>
                  <a:cubicBezTo>
                    <a:pt x="4046" y="1293"/>
                    <a:pt x="3904" y="1333"/>
                    <a:pt x="3830" y="1431"/>
                  </a:cubicBezTo>
                  <a:cubicBezTo>
                    <a:pt x="3404" y="1999"/>
                    <a:pt x="3688" y="4056"/>
                    <a:pt x="3688" y="4056"/>
                  </a:cubicBezTo>
                  <a:cubicBezTo>
                    <a:pt x="3688" y="4056"/>
                    <a:pt x="1278" y="4624"/>
                    <a:pt x="994" y="5476"/>
                  </a:cubicBezTo>
                  <a:cubicBezTo>
                    <a:pt x="710" y="6328"/>
                    <a:pt x="2625" y="8243"/>
                    <a:pt x="2625" y="8243"/>
                  </a:cubicBezTo>
                  <a:cubicBezTo>
                    <a:pt x="2625" y="8243"/>
                    <a:pt x="284" y="10159"/>
                    <a:pt x="142" y="11011"/>
                  </a:cubicBezTo>
                  <a:cubicBezTo>
                    <a:pt x="0" y="11859"/>
                    <a:pt x="3546" y="11932"/>
                    <a:pt x="3546" y="11932"/>
                  </a:cubicBezTo>
                  <a:cubicBezTo>
                    <a:pt x="3546" y="11932"/>
                    <a:pt x="3262" y="14131"/>
                    <a:pt x="3335" y="14910"/>
                  </a:cubicBezTo>
                  <a:cubicBezTo>
                    <a:pt x="3351" y="15093"/>
                    <a:pt x="3520" y="15163"/>
                    <a:pt x="3768" y="15163"/>
                  </a:cubicBezTo>
                  <a:cubicBezTo>
                    <a:pt x="4580" y="15163"/>
                    <a:pt x="6244" y="14415"/>
                    <a:pt x="6244" y="14415"/>
                  </a:cubicBezTo>
                  <a:cubicBezTo>
                    <a:pt x="6244" y="14415"/>
                    <a:pt x="7166" y="16613"/>
                    <a:pt x="7875" y="16613"/>
                  </a:cubicBezTo>
                  <a:cubicBezTo>
                    <a:pt x="8585" y="16613"/>
                    <a:pt x="10285" y="14342"/>
                    <a:pt x="10285" y="14342"/>
                  </a:cubicBezTo>
                  <a:cubicBezTo>
                    <a:pt x="10285" y="14342"/>
                    <a:pt x="12100" y="15780"/>
                    <a:pt x="13144" y="15780"/>
                  </a:cubicBezTo>
                  <a:cubicBezTo>
                    <a:pt x="13212" y="15780"/>
                    <a:pt x="13276" y="15774"/>
                    <a:pt x="13336" y="15762"/>
                  </a:cubicBezTo>
                  <a:cubicBezTo>
                    <a:pt x="14331" y="15551"/>
                    <a:pt x="13548" y="12357"/>
                    <a:pt x="13548" y="12357"/>
                  </a:cubicBezTo>
                  <a:cubicBezTo>
                    <a:pt x="13548" y="12357"/>
                    <a:pt x="16598" y="12216"/>
                    <a:pt x="16813" y="11579"/>
                  </a:cubicBezTo>
                  <a:cubicBezTo>
                    <a:pt x="17025" y="10937"/>
                    <a:pt x="14756" y="8739"/>
                    <a:pt x="14756" y="8739"/>
                  </a:cubicBezTo>
                  <a:cubicBezTo>
                    <a:pt x="14756" y="8739"/>
                    <a:pt x="16388" y="6823"/>
                    <a:pt x="16813" y="6255"/>
                  </a:cubicBezTo>
                  <a:cubicBezTo>
                    <a:pt x="17240" y="5687"/>
                    <a:pt x="14116" y="4766"/>
                    <a:pt x="14116" y="4766"/>
                  </a:cubicBezTo>
                  <a:cubicBezTo>
                    <a:pt x="14116" y="4766"/>
                    <a:pt x="14541" y="2283"/>
                    <a:pt x="14331" y="1573"/>
                  </a:cubicBezTo>
                  <a:cubicBezTo>
                    <a:pt x="14291" y="1443"/>
                    <a:pt x="14155" y="1389"/>
                    <a:pt x="13958" y="1389"/>
                  </a:cubicBezTo>
                  <a:cubicBezTo>
                    <a:pt x="13093" y="1389"/>
                    <a:pt x="11068" y="2425"/>
                    <a:pt x="11068" y="2425"/>
                  </a:cubicBezTo>
                  <a:cubicBezTo>
                    <a:pt x="11068" y="2425"/>
                    <a:pt x="9576" y="226"/>
                    <a:pt x="9223" y="14"/>
                  </a:cubicBezTo>
                  <a:cubicBezTo>
                    <a:pt x="9208" y="5"/>
                    <a:pt x="9190" y="1"/>
                    <a:pt x="91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36"/>
            <p:cNvSpPr/>
            <p:nvPr/>
          </p:nvSpPr>
          <p:spPr>
            <a:xfrm>
              <a:off x="-3649550" y="3786850"/>
              <a:ext cx="116350" cy="222200"/>
            </a:xfrm>
            <a:custGeom>
              <a:avLst/>
              <a:gdLst/>
              <a:ahLst/>
              <a:cxnLst/>
              <a:rect l="l" t="t" r="r" b="b"/>
              <a:pathLst>
                <a:path w="4654" h="8888" extrusionOk="0">
                  <a:moveTo>
                    <a:pt x="2909" y="3765"/>
                  </a:moveTo>
                  <a:lnTo>
                    <a:pt x="2756" y="4828"/>
                  </a:lnTo>
                  <a:lnTo>
                    <a:pt x="1766" y="4828"/>
                  </a:lnTo>
                  <a:lnTo>
                    <a:pt x="1933" y="3765"/>
                  </a:lnTo>
                  <a:close/>
                  <a:moveTo>
                    <a:pt x="1296" y="0"/>
                  </a:moveTo>
                  <a:lnTo>
                    <a:pt x="878" y="2876"/>
                  </a:lnTo>
                  <a:lnTo>
                    <a:pt x="22" y="2876"/>
                  </a:lnTo>
                  <a:lnTo>
                    <a:pt x="22" y="3765"/>
                  </a:lnTo>
                  <a:lnTo>
                    <a:pt x="757" y="3765"/>
                  </a:lnTo>
                  <a:lnTo>
                    <a:pt x="604" y="4828"/>
                  </a:lnTo>
                  <a:lnTo>
                    <a:pt x="0" y="4828"/>
                  </a:lnTo>
                  <a:lnTo>
                    <a:pt x="0" y="5706"/>
                  </a:lnTo>
                  <a:lnTo>
                    <a:pt x="473" y="5706"/>
                  </a:lnTo>
                  <a:lnTo>
                    <a:pt x="22" y="8888"/>
                  </a:lnTo>
                  <a:lnTo>
                    <a:pt x="1198" y="8888"/>
                  </a:lnTo>
                  <a:lnTo>
                    <a:pt x="1646" y="5706"/>
                  </a:lnTo>
                  <a:lnTo>
                    <a:pt x="2622" y="5706"/>
                  </a:lnTo>
                  <a:lnTo>
                    <a:pt x="2163" y="8888"/>
                  </a:lnTo>
                  <a:lnTo>
                    <a:pt x="3335" y="8888"/>
                  </a:lnTo>
                  <a:lnTo>
                    <a:pt x="3798" y="5706"/>
                  </a:lnTo>
                  <a:lnTo>
                    <a:pt x="4620" y="5706"/>
                  </a:lnTo>
                  <a:lnTo>
                    <a:pt x="4620" y="4828"/>
                  </a:lnTo>
                  <a:lnTo>
                    <a:pt x="3918" y="4828"/>
                  </a:lnTo>
                  <a:lnTo>
                    <a:pt x="4082" y="3765"/>
                  </a:lnTo>
                  <a:lnTo>
                    <a:pt x="4654" y="3765"/>
                  </a:lnTo>
                  <a:lnTo>
                    <a:pt x="4654" y="2876"/>
                  </a:lnTo>
                  <a:lnTo>
                    <a:pt x="4202" y="2876"/>
                  </a:lnTo>
                  <a:lnTo>
                    <a:pt x="4620" y="0"/>
                  </a:lnTo>
                  <a:lnTo>
                    <a:pt x="3456" y="0"/>
                  </a:lnTo>
                  <a:lnTo>
                    <a:pt x="3040" y="2876"/>
                  </a:lnTo>
                  <a:lnTo>
                    <a:pt x="2054" y="2876"/>
                  </a:lnTo>
                  <a:lnTo>
                    <a:pt x="24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0" name="Google Shape;570;p36"/>
          <p:cNvSpPr/>
          <p:nvPr/>
        </p:nvSpPr>
        <p:spPr>
          <a:xfrm>
            <a:off x="2324805" y="4019766"/>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85;p35">
            <a:extLst>
              <a:ext uri="{FF2B5EF4-FFF2-40B4-BE49-F238E27FC236}">
                <a16:creationId xmlns:a16="http://schemas.microsoft.com/office/drawing/2014/main" id="{116B2920-B841-4273-B7F2-251A86546E6C}"/>
              </a:ext>
            </a:extLst>
          </p:cNvPr>
          <p:cNvSpPr txBox="1">
            <a:spLocks/>
          </p:cNvSpPr>
          <p:nvPr/>
        </p:nvSpPr>
        <p:spPr>
          <a:xfrm>
            <a:off x="3612224" y="2316034"/>
            <a:ext cx="3641099"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141E2A"/>
              </a:buClr>
              <a:buSzPts val="5200"/>
              <a:buFont typeface="Pacifico"/>
              <a:buNone/>
              <a:tabLst/>
              <a:defRPr/>
            </a:pPr>
            <a:r>
              <a:rPr kumimoji="0" lang="en-US" sz="4000" b="0" i="0" u="none" strike="noStrike" kern="0" cap="none" spc="0" normalizeH="0" baseline="0" noProof="0">
                <a:ln>
                  <a:noFill/>
                </a:ln>
                <a:solidFill>
                  <a:srgbClr val="141E2A"/>
                </a:solidFill>
                <a:effectLst/>
                <a:uLnTx/>
                <a:uFillTx/>
                <a:latin typeface="#9Slide07 HLT Fall For You" panose="02000506000000020003" pitchFamily="2" charset="0"/>
                <a:sym typeface="Pacifico"/>
              </a:rPr>
              <a:t>Tác dụng của lực</a:t>
            </a:r>
          </a:p>
        </p:txBody>
      </p:sp>
    </p:spTree>
    <p:extLst>
      <p:ext uri="{BB962C8B-B14F-4D97-AF65-F5344CB8AC3E}">
        <p14:creationId xmlns:p14="http://schemas.microsoft.com/office/powerpoint/2010/main" val="4097799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5;p35">
            <a:extLst>
              <a:ext uri="{FF2B5EF4-FFF2-40B4-BE49-F238E27FC236}">
                <a16:creationId xmlns:a16="http://schemas.microsoft.com/office/drawing/2014/main" id="{41F244B1-A6FC-4DFF-B34B-C08BFAE93DB4}"/>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grpSp>
        <p:nvGrpSpPr>
          <p:cNvPr id="10" name="Google Shape;595;p37">
            <a:extLst>
              <a:ext uri="{FF2B5EF4-FFF2-40B4-BE49-F238E27FC236}">
                <a16:creationId xmlns:a16="http://schemas.microsoft.com/office/drawing/2014/main" id="{D8B50D9D-F773-4E87-9205-E23A148B11FA}"/>
              </a:ext>
            </a:extLst>
          </p:cNvPr>
          <p:cNvGrpSpPr/>
          <p:nvPr/>
        </p:nvGrpSpPr>
        <p:grpSpPr>
          <a:xfrm>
            <a:off x="8193304" y="4125632"/>
            <a:ext cx="948038" cy="827622"/>
            <a:chOff x="-6214950" y="-1691675"/>
            <a:chExt cx="420025" cy="366675"/>
          </a:xfrm>
        </p:grpSpPr>
        <p:sp>
          <p:nvSpPr>
            <p:cNvPr id="11" name="Google Shape;596;p37">
              <a:extLst>
                <a:ext uri="{FF2B5EF4-FFF2-40B4-BE49-F238E27FC236}">
                  <a16:creationId xmlns:a16="http://schemas.microsoft.com/office/drawing/2014/main" id="{D0568E6B-B8AA-4EB7-8285-03D86F593C17}"/>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37">
              <a:extLst>
                <a:ext uri="{FF2B5EF4-FFF2-40B4-BE49-F238E27FC236}">
                  <a16:creationId xmlns:a16="http://schemas.microsoft.com/office/drawing/2014/main" id="{8A87A637-D916-41F3-88BB-96CDD6F9C655}"/>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598;p37">
              <a:extLst>
                <a:ext uri="{FF2B5EF4-FFF2-40B4-BE49-F238E27FC236}">
                  <a16:creationId xmlns:a16="http://schemas.microsoft.com/office/drawing/2014/main" id="{DCC09561-EF1C-4F8A-A8EA-9C482F434DBB}"/>
                </a:ext>
              </a:extLst>
            </p:cNvPr>
            <p:cNvGrpSpPr/>
            <p:nvPr/>
          </p:nvGrpSpPr>
          <p:grpSpPr>
            <a:xfrm>
              <a:off x="-6214950" y="-1691675"/>
              <a:ext cx="420025" cy="343900"/>
              <a:chOff x="-4576100" y="1523725"/>
              <a:chExt cx="420025" cy="343900"/>
            </a:xfrm>
          </p:grpSpPr>
          <p:grpSp>
            <p:nvGrpSpPr>
              <p:cNvPr id="25" name="Google Shape;599;p37">
                <a:extLst>
                  <a:ext uri="{FF2B5EF4-FFF2-40B4-BE49-F238E27FC236}">
                    <a16:creationId xmlns:a16="http://schemas.microsoft.com/office/drawing/2014/main" id="{62F34487-76A4-4F94-AC57-B670805AD89A}"/>
                  </a:ext>
                </a:extLst>
              </p:cNvPr>
              <p:cNvGrpSpPr/>
              <p:nvPr/>
            </p:nvGrpSpPr>
            <p:grpSpPr>
              <a:xfrm>
                <a:off x="-4576100" y="1523725"/>
                <a:ext cx="420025" cy="343900"/>
                <a:chOff x="-4576100" y="1523725"/>
                <a:chExt cx="420025" cy="343900"/>
              </a:xfrm>
            </p:grpSpPr>
            <p:sp>
              <p:nvSpPr>
                <p:cNvPr id="27" name="Google Shape;600;p37">
                  <a:extLst>
                    <a:ext uri="{FF2B5EF4-FFF2-40B4-BE49-F238E27FC236}">
                      <a16:creationId xmlns:a16="http://schemas.microsoft.com/office/drawing/2014/main" id="{BCB05932-34DE-46E3-9FAC-E13717962AC5}"/>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601;p37">
                  <a:extLst>
                    <a:ext uri="{FF2B5EF4-FFF2-40B4-BE49-F238E27FC236}">
                      <a16:creationId xmlns:a16="http://schemas.microsoft.com/office/drawing/2014/main" id="{86400E27-2673-49E4-80E5-028A08FE0D3E}"/>
                    </a:ext>
                  </a:extLst>
                </p:cNvPr>
                <p:cNvGrpSpPr/>
                <p:nvPr/>
              </p:nvGrpSpPr>
              <p:grpSpPr>
                <a:xfrm>
                  <a:off x="-4576100" y="1523725"/>
                  <a:ext cx="420025" cy="343900"/>
                  <a:chOff x="-4576100" y="1523725"/>
                  <a:chExt cx="420025" cy="343900"/>
                </a:xfrm>
              </p:grpSpPr>
              <p:sp>
                <p:nvSpPr>
                  <p:cNvPr id="29" name="Google Shape;602;p37">
                    <a:extLst>
                      <a:ext uri="{FF2B5EF4-FFF2-40B4-BE49-F238E27FC236}">
                        <a16:creationId xmlns:a16="http://schemas.microsoft.com/office/drawing/2014/main" id="{1B8A5B02-F023-4B18-8A3F-EE0BEC6F48F2}"/>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3;p37">
                    <a:extLst>
                      <a:ext uri="{FF2B5EF4-FFF2-40B4-BE49-F238E27FC236}">
                        <a16:creationId xmlns:a16="http://schemas.microsoft.com/office/drawing/2014/main" id="{33C4F888-F36A-408C-B87F-48468E03D680}"/>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4;p37">
                    <a:extLst>
                      <a:ext uri="{FF2B5EF4-FFF2-40B4-BE49-F238E27FC236}">
                        <a16:creationId xmlns:a16="http://schemas.microsoft.com/office/drawing/2014/main" id="{DB6A1224-FE6B-4059-A02B-B054F606A521}"/>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5;p37">
                    <a:extLst>
                      <a:ext uri="{FF2B5EF4-FFF2-40B4-BE49-F238E27FC236}">
                        <a16:creationId xmlns:a16="http://schemas.microsoft.com/office/drawing/2014/main" id="{6189C782-3097-473E-8325-5BE8EEEE171E}"/>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6;p37">
                    <a:extLst>
                      <a:ext uri="{FF2B5EF4-FFF2-40B4-BE49-F238E27FC236}">
                        <a16:creationId xmlns:a16="http://schemas.microsoft.com/office/drawing/2014/main" id="{77BE5ECE-E179-4FC6-8335-6194DE92D17C}"/>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p37">
                    <a:extLst>
                      <a:ext uri="{FF2B5EF4-FFF2-40B4-BE49-F238E27FC236}">
                        <a16:creationId xmlns:a16="http://schemas.microsoft.com/office/drawing/2014/main" id="{C603F769-E8CC-4598-9862-4A8E1726C26A}"/>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p37">
                    <a:extLst>
                      <a:ext uri="{FF2B5EF4-FFF2-40B4-BE49-F238E27FC236}">
                        <a16:creationId xmlns:a16="http://schemas.microsoft.com/office/drawing/2014/main" id="{A5E3E712-6B9E-42C0-A784-5689E2BB5F27}"/>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p37">
                    <a:extLst>
                      <a:ext uri="{FF2B5EF4-FFF2-40B4-BE49-F238E27FC236}">
                        <a16:creationId xmlns:a16="http://schemas.microsoft.com/office/drawing/2014/main" id="{9EE85ABD-14D6-4FD8-B3BE-46CFF49F19EB}"/>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0;p37">
                    <a:extLst>
                      <a:ext uri="{FF2B5EF4-FFF2-40B4-BE49-F238E27FC236}">
                        <a16:creationId xmlns:a16="http://schemas.microsoft.com/office/drawing/2014/main" id="{25B55294-7992-4343-84FE-8921C0F26EAC}"/>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611;p37">
                <a:extLst>
                  <a:ext uri="{FF2B5EF4-FFF2-40B4-BE49-F238E27FC236}">
                    <a16:creationId xmlns:a16="http://schemas.microsoft.com/office/drawing/2014/main" id="{07C27C88-608C-49A6-8904-C30F01D3DB5C}"/>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12;p37">
              <a:extLst>
                <a:ext uri="{FF2B5EF4-FFF2-40B4-BE49-F238E27FC236}">
                  <a16:creationId xmlns:a16="http://schemas.microsoft.com/office/drawing/2014/main" id="{6F614BA8-D3F8-4F72-B3F3-66814BE7B768}"/>
                </a:ext>
              </a:extLst>
            </p:cNvPr>
            <p:cNvGrpSpPr/>
            <p:nvPr/>
          </p:nvGrpSpPr>
          <p:grpSpPr>
            <a:xfrm>
              <a:off x="-5968800" y="-1596325"/>
              <a:ext cx="78850" cy="94275"/>
              <a:chOff x="-4329950" y="1619075"/>
              <a:chExt cx="78850" cy="94275"/>
            </a:xfrm>
          </p:grpSpPr>
          <p:sp>
            <p:nvSpPr>
              <p:cNvPr id="18" name="Google Shape;613;p37">
                <a:extLst>
                  <a:ext uri="{FF2B5EF4-FFF2-40B4-BE49-F238E27FC236}">
                    <a16:creationId xmlns:a16="http://schemas.microsoft.com/office/drawing/2014/main" id="{5F24BBEF-EDB2-4D15-9CAA-B722DD50C14E}"/>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7">
                <a:extLst>
                  <a:ext uri="{FF2B5EF4-FFF2-40B4-BE49-F238E27FC236}">
                    <a16:creationId xmlns:a16="http://schemas.microsoft.com/office/drawing/2014/main" id="{EB6635E5-697F-4AD1-8D45-6468FFC0D09A}"/>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7">
                <a:extLst>
                  <a:ext uri="{FF2B5EF4-FFF2-40B4-BE49-F238E27FC236}">
                    <a16:creationId xmlns:a16="http://schemas.microsoft.com/office/drawing/2014/main" id="{98B8C63B-0553-4D93-B392-0B433BC32E2B}"/>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7">
                <a:extLst>
                  <a:ext uri="{FF2B5EF4-FFF2-40B4-BE49-F238E27FC236}">
                    <a16:creationId xmlns:a16="http://schemas.microsoft.com/office/drawing/2014/main" id="{EC325F87-F6C0-4878-8FD8-842180B6A659}"/>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7;p37">
                <a:extLst>
                  <a:ext uri="{FF2B5EF4-FFF2-40B4-BE49-F238E27FC236}">
                    <a16:creationId xmlns:a16="http://schemas.microsoft.com/office/drawing/2014/main" id="{63493E8F-54DD-4D81-8166-0E80671D6DAA}"/>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8;p37">
                <a:extLst>
                  <a:ext uri="{FF2B5EF4-FFF2-40B4-BE49-F238E27FC236}">
                    <a16:creationId xmlns:a16="http://schemas.microsoft.com/office/drawing/2014/main" id="{3FA936B8-221B-452B-B6B7-BDF7E047B573}"/>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9;p37">
                <a:extLst>
                  <a:ext uri="{FF2B5EF4-FFF2-40B4-BE49-F238E27FC236}">
                    <a16:creationId xmlns:a16="http://schemas.microsoft.com/office/drawing/2014/main" id="{48571B2F-9882-4154-A892-DB1A2DC11B2C}"/>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20;p37">
              <a:extLst>
                <a:ext uri="{FF2B5EF4-FFF2-40B4-BE49-F238E27FC236}">
                  <a16:creationId xmlns:a16="http://schemas.microsoft.com/office/drawing/2014/main" id="{6BF4BBA5-48F4-4201-B567-2D99CEF04247}"/>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1;p37">
              <a:extLst>
                <a:ext uri="{FF2B5EF4-FFF2-40B4-BE49-F238E27FC236}">
                  <a16:creationId xmlns:a16="http://schemas.microsoft.com/office/drawing/2014/main" id="{7CF34990-DF26-4FD8-9AC5-A06D7644B82F}"/>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2;p37">
              <a:extLst>
                <a:ext uri="{FF2B5EF4-FFF2-40B4-BE49-F238E27FC236}">
                  <a16:creationId xmlns:a16="http://schemas.microsoft.com/office/drawing/2014/main" id="{F393DD0B-0887-4862-8D41-0791F1FC553C}"/>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485;p35">
            <a:extLst>
              <a:ext uri="{FF2B5EF4-FFF2-40B4-BE49-F238E27FC236}">
                <a16:creationId xmlns:a16="http://schemas.microsoft.com/office/drawing/2014/main" id="{0547389E-4A1E-497F-95DC-6C2672D5E1DA}"/>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spTree>
    <p:extLst>
      <p:ext uri="{BB962C8B-B14F-4D97-AF65-F5344CB8AC3E}">
        <p14:creationId xmlns:p14="http://schemas.microsoft.com/office/powerpoint/2010/main" val="4063739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CAA2D4CD-0602-4CB6-BD27-B8307DA11C6A}"/>
              </a:ext>
            </a:extLst>
          </p:cNvPr>
          <p:cNvSpPr txBox="1"/>
          <p:nvPr/>
        </p:nvSpPr>
        <p:spPr>
          <a:xfrm>
            <a:off x="725230" y="185423"/>
            <a:ext cx="8114902" cy="1938992"/>
          </a:xfrm>
          <a:prstGeom prst="rect">
            <a:avLst/>
          </a:prstGeom>
          <a:noFill/>
        </p:spPr>
        <p:txBody>
          <a:bodyPr wrap="square" rtlCol="0">
            <a:spAutoFit/>
          </a:bodyPr>
          <a:lstStyle/>
          <a:p>
            <a:pPr algn="just"/>
            <a:r>
              <a:rPr lang="en-US" sz="2400">
                <a:solidFill>
                  <a:schemeClr val="tx1"/>
                </a:solidFill>
                <a:latin typeface="#9Slide07 HLT Fall For You" panose="02000506000000020003" pitchFamily="2" charset="0"/>
                <a:cs typeface="Niramit" panose="020B0604020202020204" charset="-34"/>
              </a:rPr>
              <a:t>Trong khi đá bóng, người ta luôn phải tác dụng lực lên quả bóng, khi thì làm bóng </a:t>
            </a:r>
            <a:r>
              <a:rPr lang="en-US" sz="2400">
                <a:solidFill>
                  <a:schemeClr val="accent1"/>
                </a:solidFill>
                <a:latin typeface="#9Slide07 HLT Fall For You" panose="02000506000000020003" pitchFamily="2" charset="0"/>
                <a:cs typeface="Niramit" panose="020B0604020202020204" charset="-34"/>
              </a:rPr>
              <a:t>bắt đầu chuyển động</a:t>
            </a:r>
            <a:r>
              <a:rPr lang="en-US" sz="2400">
                <a:solidFill>
                  <a:schemeClr val="tx1"/>
                </a:solidFill>
                <a:latin typeface="#9Slide07 HLT Fall For You" panose="02000506000000020003" pitchFamily="2" charset="0"/>
                <a:cs typeface="Niramit" panose="020B0604020202020204" charset="-34"/>
              </a:rPr>
              <a:t>, khi thì làm bóng </a:t>
            </a:r>
            <a:r>
              <a:rPr lang="en-US" sz="2400">
                <a:solidFill>
                  <a:schemeClr val="accent1"/>
                </a:solidFill>
                <a:latin typeface="#9Slide07 HLT Fall For You" panose="02000506000000020003" pitchFamily="2" charset="0"/>
                <a:cs typeface="Niramit" panose="020B0604020202020204" charset="-34"/>
              </a:rPr>
              <a:t>chuyển động nhanh dần</a:t>
            </a:r>
            <a:r>
              <a:rPr lang="en-US" sz="2400">
                <a:solidFill>
                  <a:schemeClr val="tx1"/>
                </a:solidFill>
                <a:latin typeface="#9Slide07 HLT Fall For You" panose="02000506000000020003" pitchFamily="2" charset="0"/>
                <a:cs typeface="Niramit" panose="020B0604020202020204" charset="-34"/>
              </a:rPr>
              <a:t>, </a:t>
            </a:r>
            <a:r>
              <a:rPr lang="en-US" sz="2400">
                <a:solidFill>
                  <a:schemeClr val="accent1"/>
                </a:solidFill>
                <a:latin typeface="#9Slide07 HLT Fall For You" panose="02000506000000020003" pitchFamily="2" charset="0"/>
                <a:cs typeface="Niramit" panose="020B0604020202020204" charset="-34"/>
              </a:rPr>
              <a:t>chuyển động chậm dần</a:t>
            </a:r>
            <a:r>
              <a:rPr lang="en-US" sz="2400">
                <a:solidFill>
                  <a:schemeClr val="tx1"/>
                </a:solidFill>
                <a:latin typeface="#9Slide07 HLT Fall For You" panose="02000506000000020003" pitchFamily="2" charset="0"/>
                <a:cs typeface="Niramit" panose="020B0604020202020204" charset="-34"/>
              </a:rPr>
              <a:t>, </a:t>
            </a:r>
            <a:r>
              <a:rPr lang="en-US" sz="2400">
                <a:solidFill>
                  <a:schemeClr val="accent1"/>
                </a:solidFill>
                <a:latin typeface="#9Slide07 HLT Fall For You" panose="02000506000000020003" pitchFamily="2" charset="0"/>
                <a:cs typeface="Niramit" panose="020B0604020202020204" charset="-34"/>
              </a:rPr>
              <a:t>dừng lại</a:t>
            </a:r>
            <a:r>
              <a:rPr lang="en-US" sz="2400">
                <a:solidFill>
                  <a:schemeClr val="tx1"/>
                </a:solidFill>
                <a:latin typeface="#9Slide07 HLT Fall For You" panose="02000506000000020003" pitchFamily="2" charset="0"/>
                <a:cs typeface="Niramit" panose="020B0604020202020204" charset="-34"/>
              </a:rPr>
              <a:t>, </a:t>
            </a:r>
            <a:r>
              <a:rPr lang="en-US" sz="2400">
                <a:solidFill>
                  <a:schemeClr val="accent1"/>
                </a:solidFill>
                <a:latin typeface="#9Slide07 HLT Fall For You" panose="02000506000000020003" pitchFamily="2" charset="0"/>
                <a:cs typeface="Niramit" panose="020B0604020202020204" charset="-34"/>
              </a:rPr>
              <a:t>đổi hướng chuyển động</a:t>
            </a:r>
            <a:r>
              <a:rPr lang="en-US" sz="2400">
                <a:solidFill>
                  <a:schemeClr val="tx1"/>
                </a:solidFill>
                <a:latin typeface="#9Slide07 HLT Fall For You" panose="02000506000000020003" pitchFamily="2" charset="0"/>
                <a:cs typeface="Niramit" panose="020B0604020202020204" charset="-34"/>
              </a:rPr>
              <a:t>. Hãy thảo luận nhóm để xác định xem: mỗi hình ứng với tác dụng nào trong 5 tác dụng kể trên của lực và tìm cụm từ thích hợp cho các vị trí (1), (2), (3), (4), (5) mô tả trong các hình dưới.</a:t>
            </a:r>
          </a:p>
        </p:txBody>
      </p:sp>
      <p:pic>
        <p:nvPicPr>
          <p:cNvPr id="38" name="Picture 37">
            <a:extLst>
              <a:ext uri="{FF2B5EF4-FFF2-40B4-BE49-F238E27FC236}">
                <a16:creationId xmlns:a16="http://schemas.microsoft.com/office/drawing/2014/main" id="{3A77F650-6A06-44CC-B6FC-5CEB228DB1D5}"/>
              </a:ext>
            </a:extLst>
          </p:cNvPr>
          <p:cNvPicPr>
            <a:picLocks noChangeAspect="1"/>
          </p:cNvPicPr>
          <p:nvPr/>
        </p:nvPicPr>
        <p:blipFill rotWithShape="1">
          <a:blip r:embed="rId3"/>
          <a:srcRect l="-808" r="-248" b="23982"/>
          <a:stretch/>
        </p:blipFill>
        <p:spPr>
          <a:xfrm>
            <a:off x="206531" y="239058"/>
            <a:ext cx="444980" cy="530518"/>
          </a:xfrm>
          <a:prstGeom prst="rect">
            <a:avLst/>
          </a:prstGeom>
        </p:spPr>
      </p:pic>
      <p:pic>
        <p:nvPicPr>
          <p:cNvPr id="39" name="Picture 38">
            <a:extLst>
              <a:ext uri="{FF2B5EF4-FFF2-40B4-BE49-F238E27FC236}">
                <a16:creationId xmlns:a16="http://schemas.microsoft.com/office/drawing/2014/main" id="{92DB9E2F-52D2-4118-92B4-F01CC3D6112A}"/>
              </a:ext>
            </a:extLst>
          </p:cNvPr>
          <p:cNvPicPr>
            <a:picLocks noChangeAspect="1"/>
          </p:cNvPicPr>
          <p:nvPr/>
        </p:nvPicPr>
        <p:blipFill rotWithShape="1">
          <a:blip r:embed="rId4"/>
          <a:srcRect l="10983" r="11357" b="11322"/>
          <a:stretch/>
        </p:blipFill>
        <p:spPr>
          <a:xfrm>
            <a:off x="822567" y="2300216"/>
            <a:ext cx="1875011" cy="1685013"/>
          </a:xfrm>
          <a:prstGeom prst="rect">
            <a:avLst/>
          </a:prstGeom>
        </p:spPr>
      </p:pic>
      <p:sp>
        <p:nvSpPr>
          <p:cNvPr id="40" name="TextBox 39">
            <a:extLst>
              <a:ext uri="{FF2B5EF4-FFF2-40B4-BE49-F238E27FC236}">
                <a16:creationId xmlns:a16="http://schemas.microsoft.com/office/drawing/2014/main" id="{66CFC2D3-3541-4208-8D3A-6DDACDBDD10E}"/>
              </a:ext>
            </a:extLst>
          </p:cNvPr>
          <p:cNvSpPr txBox="1"/>
          <p:nvPr/>
        </p:nvSpPr>
        <p:spPr>
          <a:xfrm>
            <a:off x="651511" y="4154087"/>
            <a:ext cx="2414411" cy="646331"/>
          </a:xfrm>
          <a:prstGeom prst="rect">
            <a:avLst/>
          </a:prstGeom>
          <a:noFill/>
        </p:spPr>
        <p:txBody>
          <a:bodyPr wrap="square" rtlCol="0">
            <a:spAutoFit/>
          </a:bodyPr>
          <a:lstStyle/>
          <a:p>
            <a:pPr algn="just"/>
            <a:r>
              <a:rPr lang="en-US" sz="1800">
                <a:solidFill>
                  <a:schemeClr val="tx1"/>
                </a:solidFill>
                <a:latin typeface="#9Slide07 HLT Fall For You" panose="02000506000000020003" pitchFamily="2" charset="0"/>
                <a:cs typeface="Niramit" panose="020B0604020202020204" charset="-34"/>
              </a:rPr>
              <a:t>a. Cầu thủ đá vào bóng đang đứng yên làm bóng </a:t>
            </a:r>
            <a:r>
              <a:rPr lang="en-US" sz="1800">
                <a:solidFill>
                  <a:schemeClr val="accent1"/>
                </a:solidFill>
                <a:latin typeface="#9Slide07 HLT Fall For You" panose="02000506000000020003" pitchFamily="2" charset="0"/>
                <a:cs typeface="Niramit" panose="020B0604020202020204" charset="-34"/>
              </a:rPr>
              <a:t>(1)</a:t>
            </a:r>
            <a:r>
              <a:rPr lang="en-US" sz="1800">
                <a:solidFill>
                  <a:schemeClr val="tx1"/>
                </a:solidFill>
                <a:latin typeface="#9Slide07 HLT Fall For You" panose="02000506000000020003" pitchFamily="2" charset="0"/>
                <a:cs typeface="Niramit" panose="020B0604020202020204" charset="-34"/>
              </a:rPr>
              <a:t>.</a:t>
            </a:r>
          </a:p>
        </p:txBody>
      </p:sp>
      <p:pic>
        <p:nvPicPr>
          <p:cNvPr id="41" name="Picture 2" descr="Soccer ball grass background 472763 Vector Art at Vecteezy">
            <a:extLst>
              <a:ext uri="{FF2B5EF4-FFF2-40B4-BE49-F238E27FC236}">
                <a16:creationId xmlns:a16="http://schemas.microsoft.com/office/drawing/2014/main" id="{7C88A0D0-2E15-4E6B-A44C-AC04301203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292"/>
          <a:stretch/>
        </p:blipFill>
        <p:spPr bwMode="auto">
          <a:xfrm flipH="1">
            <a:off x="3765884" y="2312247"/>
            <a:ext cx="1978367" cy="1685013"/>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5979401C-E4D1-4C4F-9E19-45A37F59D910}"/>
              </a:ext>
            </a:extLst>
          </p:cNvPr>
          <p:cNvSpPr txBox="1"/>
          <p:nvPr/>
        </p:nvSpPr>
        <p:spPr>
          <a:xfrm>
            <a:off x="3601159" y="4164267"/>
            <a:ext cx="2363045" cy="646331"/>
          </a:xfrm>
          <a:prstGeom prst="rect">
            <a:avLst/>
          </a:prstGeom>
          <a:noFill/>
        </p:spPr>
        <p:txBody>
          <a:bodyPr wrap="square" rtlCol="0">
            <a:spAutoFit/>
          </a:bodyPr>
          <a:lstStyle/>
          <a:p>
            <a:pPr algn="just"/>
            <a:r>
              <a:rPr lang="en-US" sz="1800">
                <a:latin typeface="#9Slide07 HLT Fall For You" panose="02000506000000020003" pitchFamily="2" charset="0"/>
                <a:cs typeface="Niramit" panose="020B0604020202020204" charset="-34"/>
              </a:rPr>
              <a:t>b. Bóng đang lăn trên sân, lực cản của cỏ làm bóng </a:t>
            </a:r>
            <a:r>
              <a:rPr lang="en-US" sz="1800">
                <a:solidFill>
                  <a:schemeClr val="accent1"/>
                </a:solidFill>
                <a:latin typeface="#9Slide07 HLT Fall For You" panose="02000506000000020003" pitchFamily="2" charset="0"/>
                <a:cs typeface="Niramit" panose="020B0604020202020204" charset="-34"/>
              </a:rPr>
              <a:t>(2)</a:t>
            </a:r>
            <a:r>
              <a:rPr lang="en-US" sz="1800">
                <a:latin typeface="#9Slide07 HLT Fall For You" panose="02000506000000020003" pitchFamily="2" charset="0"/>
                <a:cs typeface="Niramit" panose="020B0604020202020204" charset="-34"/>
              </a:rPr>
              <a:t>.</a:t>
            </a:r>
            <a:endParaRPr lang="vi-VN" sz="1800">
              <a:latin typeface="Niramit" panose="020B0604020202020204" charset="-34"/>
              <a:cs typeface="Niramit" panose="020B0604020202020204" charset="-34"/>
            </a:endParaRPr>
          </a:p>
        </p:txBody>
      </p:sp>
      <p:sp>
        <p:nvSpPr>
          <p:cNvPr id="43" name="TextBox 42">
            <a:extLst>
              <a:ext uri="{FF2B5EF4-FFF2-40B4-BE49-F238E27FC236}">
                <a16:creationId xmlns:a16="http://schemas.microsoft.com/office/drawing/2014/main" id="{A07E8B79-4067-457E-88D8-7295D00F9AD0}"/>
              </a:ext>
            </a:extLst>
          </p:cNvPr>
          <p:cNvSpPr txBox="1"/>
          <p:nvPr/>
        </p:nvSpPr>
        <p:spPr>
          <a:xfrm>
            <a:off x="6293805" y="4045204"/>
            <a:ext cx="2657431" cy="923330"/>
          </a:xfrm>
          <a:prstGeom prst="rect">
            <a:avLst/>
          </a:prstGeom>
          <a:noFill/>
        </p:spPr>
        <p:txBody>
          <a:bodyPr wrap="square" rtlCol="0">
            <a:spAutoFit/>
          </a:bodyPr>
          <a:lstStyle/>
          <a:p>
            <a:pPr algn="just"/>
            <a:r>
              <a:rPr lang="en-US" sz="1800">
                <a:latin typeface="#9Slide07 HLT Fall For You" panose="02000506000000020003" pitchFamily="2" charset="0"/>
                <a:cs typeface="Niramit" panose="020B0604020202020204" charset="-34"/>
              </a:rPr>
              <a:t>c. Bóng đang bay về phía khung thành thì bị hậu vệ phá sang trái, lực của hậu vệ làm bóng </a:t>
            </a:r>
            <a:r>
              <a:rPr lang="en-US" sz="1800">
                <a:solidFill>
                  <a:schemeClr val="accent1"/>
                </a:solidFill>
                <a:latin typeface="#9Slide07 HLT Fall For You" panose="02000506000000020003" pitchFamily="2" charset="0"/>
                <a:cs typeface="Niramit" panose="020B0604020202020204" charset="-34"/>
              </a:rPr>
              <a:t>(3)</a:t>
            </a:r>
            <a:r>
              <a:rPr lang="en-US" sz="1800">
                <a:latin typeface="#9Slide07 HLT Fall For You" panose="02000506000000020003" pitchFamily="2" charset="0"/>
                <a:cs typeface="Niramit" panose="020B0604020202020204" charset="-34"/>
              </a:rPr>
              <a:t>.</a:t>
            </a:r>
            <a:endParaRPr lang="vi-VN" sz="1800">
              <a:latin typeface="Niramit" panose="020B0604020202020204" charset="-34"/>
              <a:cs typeface="Niramit" panose="020B0604020202020204" charset="-34"/>
            </a:endParaRPr>
          </a:p>
        </p:txBody>
      </p:sp>
      <p:pic>
        <p:nvPicPr>
          <p:cNvPr id="44" name="Picture 2" descr="Free Vector | Futsal field with players">
            <a:extLst>
              <a:ext uri="{FF2B5EF4-FFF2-40B4-BE49-F238E27FC236}">
                <a16:creationId xmlns:a16="http://schemas.microsoft.com/office/drawing/2014/main" id="{9AA56E44-59A1-4BAA-AE0B-BEE35400D7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7787" y="2299276"/>
            <a:ext cx="1686892" cy="168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12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up)">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47FF3-9BB6-4E50-BD01-3399E81B2D95}"/>
              </a:ext>
            </a:extLst>
          </p:cNvPr>
          <p:cNvPicPr>
            <a:picLocks noChangeAspect="1"/>
          </p:cNvPicPr>
          <p:nvPr/>
        </p:nvPicPr>
        <p:blipFill rotWithShape="1">
          <a:blip r:embed="rId3"/>
          <a:srcRect l="-808" r="-248" b="23982"/>
          <a:stretch/>
        </p:blipFill>
        <p:spPr>
          <a:xfrm>
            <a:off x="206531" y="239058"/>
            <a:ext cx="444980" cy="530518"/>
          </a:xfrm>
          <a:prstGeom prst="rect">
            <a:avLst/>
          </a:prstGeom>
        </p:spPr>
      </p:pic>
      <p:pic>
        <p:nvPicPr>
          <p:cNvPr id="6" name="Picture 5">
            <a:extLst>
              <a:ext uri="{FF2B5EF4-FFF2-40B4-BE49-F238E27FC236}">
                <a16:creationId xmlns:a16="http://schemas.microsoft.com/office/drawing/2014/main" id="{DB218BDC-3694-4BC6-8562-F35C6AA4218A}"/>
              </a:ext>
            </a:extLst>
          </p:cNvPr>
          <p:cNvPicPr>
            <a:picLocks noChangeAspect="1"/>
          </p:cNvPicPr>
          <p:nvPr/>
        </p:nvPicPr>
        <p:blipFill rotWithShape="1">
          <a:blip r:embed="rId4"/>
          <a:srcRect l="1749" t="-19789" r="3948" b="19789"/>
          <a:stretch/>
        </p:blipFill>
        <p:spPr>
          <a:xfrm>
            <a:off x="1918626" y="1974067"/>
            <a:ext cx="2344254" cy="1938992"/>
          </a:xfrm>
          <a:prstGeom prst="rect">
            <a:avLst/>
          </a:prstGeom>
        </p:spPr>
      </p:pic>
      <p:sp>
        <p:nvSpPr>
          <p:cNvPr id="7" name="TextBox 6">
            <a:extLst>
              <a:ext uri="{FF2B5EF4-FFF2-40B4-BE49-F238E27FC236}">
                <a16:creationId xmlns:a16="http://schemas.microsoft.com/office/drawing/2014/main" id="{A8C7133A-4DB3-4CA2-B06B-5EFBC83ACE97}"/>
              </a:ext>
            </a:extLst>
          </p:cNvPr>
          <p:cNvSpPr txBox="1"/>
          <p:nvPr/>
        </p:nvSpPr>
        <p:spPr>
          <a:xfrm>
            <a:off x="1790520" y="4048793"/>
            <a:ext cx="2600466" cy="923330"/>
          </a:xfrm>
          <a:prstGeom prst="rect">
            <a:avLst/>
          </a:prstGeom>
          <a:noFill/>
        </p:spPr>
        <p:txBody>
          <a:bodyPr wrap="square" rtlCol="0">
            <a:spAutoFit/>
          </a:bodyPr>
          <a:lstStyle/>
          <a:p>
            <a:pPr algn="just"/>
            <a:r>
              <a:rPr lang="en-US" sz="1800">
                <a:latin typeface="#9Slide07 HLT Fall For You" panose="02000506000000020003" pitchFamily="2" charset="0"/>
                <a:cs typeface="Niramit" panose="020B0604020202020204" charset="-34"/>
              </a:rPr>
              <a:t>d. Bóng bay vào trước khung thành, bị thủ môn bắt dính. Lực của thủ môn làm bóng </a:t>
            </a:r>
            <a:r>
              <a:rPr lang="en-US" sz="1800">
                <a:solidFill>
                  <a:schemeClr val="accent1"/>
                </a:solidFill>
                <a:latin typeface="#9Slide07 HLT Fall For You" panose="02000506000000020003" pitchFamily="2" charset="0"/>
                <a:cs typeface="Niramit" panose="020B0604020202020204" charset="-34"/>
              </a:rPr>
              <a:t>(d)</a:t>
            </a:r>
            <a:r>
              <a:rPr lang="en-US" sz="1800">
                <a:latin typeface="#9Slide07 HLT Fall For You" panose="02000506000000020003" pitchFamily="2" charset="0"/>
                <a:cs typeface="Niramit" panose="020B0604020202020204" charset="-34"/>
              </a:rPr>
              <a:t>.</a:t>
            </a:r>
            <a:endParaRPr lang="vi-VN" sz="1800">
              <a:latin typeface="Niramit" panose="020B0604020202020204" charset="-34"/>
              <a:cs typeface="Niramit" panose="020B0604020202020204" charset="-34"/>
            </a:endParaRPr>
          </a:p>
        </p:txBody>
      </p:sp>
      <p:pic>
        <p:nvPicPr>
          <p:cNvPr id="8" name="Picture 7">
            <a:extLst>
              <a:ext uri="{FF2B5EF4-FFF2-40B4-BE49-F238E27FC236}">
                <a16:creationId xmlns:a16="http://schemas.microsoft.com/office/drawing/2014/main" id="{1F88F2FB-729F-4915-B185-D35F7BEB5283}"/>
              </a:ext>
            </a:extLst>
          </p:cNvPr>
          <p:cNvPicPr>
            <a:picLocks noChangeAspect="1"/>
          </p:cNvPicPr>
          <p:nvPr/>
        </p:nvPicPr>
        <p:blipFill rotWithShape="1">
          <a:blip r:embed="rId5"/>
          <a:srcRect b="8093"/>
          <a:stretch/>
        </p:blipFill>
        <p:spPr>
          <a:xfrm>
            <a:off x="5737254" y="2375861"/>
            <a:ext cx="1370561" cy="1537198"/>
          </a:xfrm>
          <a:prstGeom prst="rect">
            <a:avLst/>
          </a:prstGeom>
        </p:spPr>
      </p:pic>
      <p:sp>
        <p:nvSpPr>
          <p:cNvPr id="9" name="TextBox 8">
            <a:extLst>
              <a:ext uri="{FF2B5EF4-FFF2-40B4-BE49-F238E27FC236}">
                <a16:creationId xmlns:a16="http://schemas.microsoft.com/office/drawing/2014/main" id="{A3FFF047-97D5-4E13-8B67-D227A8B864B9}"/>
              </a:ext>
            </a:extLst>
          </p:cNvPr>
          <p:cNvSpPr txBox="1"/>
          <p:nvPr/>
        </p:nvSpPr>
        <p:spPr>
          <a:xfrm>
            <a:off x="5170429" y="4020562"/>
            <a:ext cx="2600466" cy="923330"/>
          </a:xfrm>
          <a:prstGeom prst="rect">
            <a:avLst/>
          </a:prstGeom>
          <a:noFill/>
        </p:spPr>
        <p:txBody>
          <a:bodyPr wrap="square" rtlCol="0">
            <a:spAutoFit/>
          </a:bodyPr>
          <a:lstStyle/>
          <a:p>
            <a:pPr algn="just"/>
            <a:r>
              <a:rPr lang="en-US" sz="1800">
                <a:latin typeface="#9Slide07 HLT Fall For You" panose="02000506000000020003" pitchFamily="2" charset="0"/>
                <a:cs typeface="Niramit" panose="020B0604020202020204" charset="-34"/>
              </a:rPr>
              <a:t>e. Bóng đang lăn trên sân thì một cầu thủ chạy theo đá nối. Lực của cầu thủ làm bóng </a:t>
            </a:r>
            <a:r>
              <a:rPr lang="en-US" sz="1800">
                <a:solidFill>
                  <a:schemeClr val="accent1"/>
                </a:solidFill>
                <a:latin typeface="#9Slide07 HLT Fall For You" panose="02000506000000020003" pitchFamily="2" charset="0"/>
                <a:cs typeface="Niramit" panose="020B0604020202020204" charset="-34"/>
              </a:rPr>
              <a:t>(5)</a:t>
            </a:r>
            <a:r>
              <a:rPr lang="en-US" sz="1800">
                <a:latin typeface="#9Slide07 HLT Fall For You" panose="02000506000000020003" pitchFamily="2" charset="0"/>
                <a:cs typeface="Niramit" panose="020B0604020202020204" charset="-34"/>
              </a:rPr>
              <a:t>.</a:t>
            </a:r>
            <a:endParaRPr lang="vi-VN" sz="1800">
              <a:latin typeface="Niramit" panose="020B0604020202020204" charset="-34"/>
              <a:cs typeface="Niramit" panose="020B0604020202020204" charset="-34"/>
            </a:endParaRPr>
          </a:p>
        </p:txBody>
      </p:sp>
      <p:sp>
        <p:nvSpPr>
          <p:cNvPr id="10" name="TextBox 9">
            <a:extLst>
              <a:ext uri="{FF2B5EF4-FFF2-40B4-BE49-F238E27FC236}">
                <a16:creationId xmlns:a16="http://schemas.microsoft.com/office/drawing/2014/main" id="{3A6D61B4-BE2D-4A01-806F-AB9AC648CEDB}"/>
              </a:ext>
            </a:extLst>
          </p:cNvPr>
          <p:cNvSpPr txBox="1"/>
          <p:nvPr/>
        </p:nvSpPr>
        <p:spPr>
          <a:xfrm>
            <a:off x="725230" y="185423"/>
            <a:ext cx="8114902" cy="1938992"/>
          </a:xfrm>
          <a:prstGeom prst="rect">
            <a:avLst/>
          </a:prstGeom>
          <a:noFill/>
        </p:spPr>
        <p:txBody>
          <a:bodyPr wrap="square" rtlCol="0">
            <a:spAutoFit/>
          </a:bodyPr>
          <a:lstStyle/>
          <a:p>
            <a:pPr algn="just"/>
            <a:r>
              <a:rPr lang="en-US" sz="2400">
                <a:solidFill>
                  <a:schemeClr val="tx1"/>
                </a:solidFill>
                <a:latin typeface="#9Slide07 HLT Fall For You" panose="02000506000000020003" pitchFamily="2" charset="0"/>
                <a:cs typeface="Niramit" panose="020B0604020202020204" charset="-34"/>
              </a:rPr>
              <a:t>Trong khi đá bóng, người ta luôn phải tác dụng lực lên quả bóng, khi thì làm bóng </a:t>
            </a:r>
            <a:r>
              <a:rPr lang="en-US" sz="2400">
                <a:solidFill>
                  <a:schemeClr val="accent1"/>
                </a:solidFill>
                <a:latin typeface="#9Slide07 HLT Fall For You" panose="02000506000000020003" pitchFamily="2" charset="0"/>
                <a:cs typeface="Niramit" panose="020B0604020202020204" charset="-34"/>
              </a:rPr>
              <a:t>bắt đầu chuyển động</a:t>
            </a:r>
            <a:r>
              <a:rPr lang="en-US" sz="2400">
                <a:solidFill>
                  <a:schemeClr val="tx1"/>
                </a:solidFill>
                <a:latin typeface="#9Slide07 HLT Fall For You" panose="02000506000000020003" pitchFamily="2" charset="0"/>
                <a:cs typeface="Niramit" panose="020B0604020202020204" charset="-34"/>
              </a:rPr>
              <a:t>, khi thì làm bóng </a:t>
            </a:r>
            <a:r>
              <a:rPr lang="en-US" sz="2400">
                <a:solidFill>
                  <a:schemeClr val="accent1"/>
                </a:solidFill>
                <a:latin typeface="#9Slide07 HLT Fall For You" panose="02000506000000020003" pitchFamily="2" charset="0"/>
                <a:cs typeface="Niramit" panose="020B0604020202020204" charset="-34"/>
              </a:rPr>
              <a:t>chuyển động nhanh dần</a:t>
            </a:r>
            <a:r>
              <a:rPr lang="en-US" sz="2400">
                <a:solidFill>
                  <a:schemeClr val="tx1"/>
                </a:solidFill>
                <a:latin typeface="#9Slide07 HLT Fall For You" panose="02000506000000020003" pitchFamily="2" charset="0"/>
                <a:cs typeface="Niramit" panose="020B0604020202020204" charset="-34"/>
              </a:rPr>
              <a:t>, </a:t>
            </a:r>
            <a:r>
              <a:rPr lang="en-US" sz="2400">
                <a:solidFill>
                  <a:schemeClr val="accent1"/>
                </a:solidFill>
                <a:latin typeface="#9Slide07 HLT Fall For You" panose="02000506000000020003" pitchFamily="2" charset="0"/>
                <a:cs typeface="Niramit" panose="020B0604020202020204" charset="-34"/>
              </a:rPr>
              <a:t>chuyển động chậm dần</a:t>
            </a:r>
            <a:r>
              <a:rPr lang="en-US" sz="2400">
                <a:solidFill>
                  <a:schemeClr val="tx1"/>
                </a:solidFill>
                <a:latin typeface="#9Slide07 HLT Fall For You" panose="02000506000000020003" pitchFamily="2" charset="0"/>
                <a:cs typeface="Niramit" panose="020B0604020202020204" charset="-34"/>
              </a:rPr>
              <a:t>, </a:t>
            </a:r>
            <a:r>
              <a:rPr lang="en-US" sz="2400">
                <a:solidFill>
                  <a:schemeClr val="accent1"/>
                </a:solidFill>
                <a:latin typeface="#9Slide07 HLT Fall For You" panose="02000506000000020003" pitchFamily="2" charset="0"/>
                <a:cs typeface="Niramit" panose="020B0604020202020204" charset="-34"/>
              </a:rPr>
              <a:t>dừng lại</a:t>
            </a:r>
            <a:r>
              <a:rPr lang="en-US" sz="2400">
                <a:solidFill>
                  <a:schemeClr val="tx1"/>
                </a:solidFill>
                <a:latin typeface="#9Slide07 HLT Fall For You" panose="02000506000000020003" pitchFamily="2" charset="0"/>
                <a:cs typeface="Niramit" panose="020B0604020202020204" charset="-34"/>
              </a:rPr>
              <a:t>, </a:t>
            </a:r>
            <a:r>
              <a:rPr lang="en-US" sz="2400">
                <a:solidFill>
                  <a:schemeClr val="accent1"/>
                </a:solidFill>
                <a:latin typeface="#9Slide07 HLT Fall For You" panose="02000506000000020003" pitchFamily="2" charset="0"/>
                <a:cs typeface="Niramit" panose="020B0604020202020204" charset="-34"/>
              </a:rPr>
              <a:t>đổi hướng chuyển động</a:t>
            </a:r>
            <a:r>
              <a:rPr lang="en-US" sz="2400">
                <a:solidFill>
                  <a:schemeClr val="tx1"/>
                </a:solidFill>
                <a:latin typeface="#9Slide07 HLT Fall For You" panose="02000506000000020003" pitchFamily="2" charset="0"/>
                <a:cs typeface="Niramit" panose="020B0604020202020204" charset="-34"/>
              </a:rPr>
              <a:t>. Hãy thảo luận nhóm để xác định xem: mỗi hình ứng với tác dụng nào trong 5 tác dụng kể trên của lực và tìm cụm từ thích hợp cho các vị trí (1), (2), (3), (4), (5) mô tả trong các hình dưới.</a:t>
            </a:r>
          </a:p>
        </p:txBody>
      </p:sp>
    </p:spTree>
    <p:extLst>
      <p:ext uri="{BB962C8B-B14F-4D97-AF65-F5344CB8AC3E}">
        <p14:creationId xmlns:p14="http://schemas.microsoft.com/office/powerpoint/2010/main" val="352013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95;p37">
            <a:extLst>
              <a:ext uri="{FF2B5EF4-FFF2-40B4-BE49-F238E27FC236}">
                <a16:creationId xmlns:a16="http://schemas.microsoft.com/office/drawing/2014/main" id="{D8B50D9D-F773-4E87-9205-E23A148B11FA}"/>
              </a:ext>
            </a:extLst>
          </p:cNvPr>
          <p:cNvGrpSpPr/>
          <p:nvPr/>
        </p:nvGrpSpPr>
        <p:grpSpPr>
          <a:xfrm>
            <a:off x="8193304" y="4125632"/>
            <a:ext cx="948038" cy="827622"/>
            <a:chOff x="-6214950" y="-1691675"/>
            <a:chExt cx="420025" cy="366675"/>
          </a:xfrm>
        </p:grpSpPr>
        <p:sp>
          <p:nvSpPr>
            <p:cNvPr id="11" name="Google Shape;596;p37">
              <a:extLst>
                <a:ext uri="{FF2B5EF4-FFF2-40B4-BE49-F238E27FC236}">
                  <a16:creationId xmlns:a16="http://schemas.microsoft.com/office/drawing/2014/main" id="{D0568E6B-B8AA-4EB7-8285-03D86F593C17}"/>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37">
              <a:extLst>
                <a:ext uri="{FF2B5EF4-FFF2-40B4-BE49-F238E27FC236}">
                  <a16:creationId xmlns:a16="http://schemas.microsoft.com/office/drawing/2014/main" id="{8A87A637-D916-41F3-88BB-96CDD6F9C655}"/>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598;p37">
              <a:extLst>
                <a:ext uri="{FF2B5EF4-FFF2-40B4-BE49-F238E27FC236}">
                  <a16:creationId xmlns:a16="http://schemas.microsoft.com/office/drawing/2014/main" id="{DCC09561-EF1C-4F8A-A8EA-9C482F434DBB}"/>
                </a:ext>
              </a:extLst>
            </p:cNvPr>
            <p:cNvGrpSpPr/>
            <p:nvPr/>
          </p:nvGrpSpPr>
          <p:grpSpPr>
            <a:xfrm>
              <a:off x="-6214950" y="-1691675"/>
              <a:ext cx="420025" cy="343900"/>
              <a:chOff x="-4576100" y="1523725"/>
              <a:chExt cx="420025" cy="343900"/>
            </a:xfrm>
          </p:grpSpPr>
          <p:grpSp>
            <p:nvGrpSpPr>
              <p:cNvPr id="25" name="Google Shape;599;p37">
                <a:extLst>
                  <a:ext uri="{FF2B5EF4-FFF2-40B4-BE49-F238E27FC236}">
                    <a16:creationId xmlns:a16="http://schemas.microsoft.com/office/drawing/2014/main" id="{62F34487-76A4-4F94-AC57-B670805AD89A}"/>
                  </a:ext>
                </a:extLst>
              </p:cNvPr>
              <p:cNvGrpSpPr/>
              <p:nvPr/>
            </p:nvGrpSpPr>
            <p:grpSpPr>
              <a:xfrm>
                <a:off x="-4576100" y="1523725"/>
                <a:ext cx="420025" cy="343900"/>
                <a:chOff x="-4576100" y="1523725"/>
                <a:chExt cx="420025" cy="343900"/>
              </a:xfrm>
            </p:grpSpPr>
            <p:sp>
              <p:nvSpPr>
                <p:cNvPr id="27" name="Google Shape;600;p37">
                  <a:extLst>
                    <a:ext uri="{FF2B5EF4-FFF2-40B4-BE49-F238E27FC236}">
                      <a16:creationId xmlns:a16="http://schemas.microsoft.com/office/drawing/2014/main" id="{BCB05932-34DE-46E3-9FAC-E13717962AC5}"/>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601;p37">
                  <a:extLst>
                    <a:ext uri="{FF2B5EF4-FFF2-40B4-BE49-F238E27FC236}">
                      <a16:creationId xmlns:a16="http://schemas.microsoft.com/office/drawing/2014/main" id="{86400E27-2673-49E4-80E5-028A08FE0D3E}"/>
                    </a:ext>
                  </a:extLst>
                </p:cNvPr>
                <p:cNvGrpSpPr/>
                <p:nvPr/>
              </p:nvGrpSpPr>
              <p:grpSpPr>
                <a:xfrm>
                  <a:off x="-4576100" y="1523725"/>
                  <a:ext cx="420025" cy="343900"/>
                  <a:chOff x="-4576100" y="1523725"/>
                  <a:chExt cx="420025" cy="343900"/>
                </a:xfrm>
              </p:grpSpPr>
              <p:sp>
                <p:nvSpPr>
                  <p:cNvPr id="29" name="Google Shape;602;p37">
                    <a:extLst>
                      <a:ext uri="{FF2B5EF4-FFF2-40B4-BE49-F238E27FC236}">
                        <a16:creationId xmlns:a16="http://schemas.microsoft.com/office/drawing/2014/main" id="{1B8A5B02-F023-4B18-8A3F-EE0BEC6F48F2}"/>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3;p37">
                    <a:extLst>
                      <a:ext uri="{FF2B5EF4-FFF2-40B4-BE49-F238E27FC236}">
                        <a16:creationId xmlns:a16="http://schemas.microsoft.com/office/drawing/2014/main" id="{33C4F888-F36A-408C-B87F-48468E03D680}"/>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4;p37">
                    <a:extLst>
                      <a:ext uri="{FF2B5EF4-FFF2-40B4-BE49-F238E27FC236}">
                        <a16:creationId xmlns:a16="http://schemas.microsoft.com/office/drawing/2014/main" id="{DB6A1224-FE6B-4059-A02B-B054F606A521}"/>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5;p37">
                    <a:extLst>
                      <a:ext uri="{FF2B5EF4-FFF2-40B4-BE49-F238E27FC236}">
                        <a16:creationId xmlns:a16="http://schemas.microsoft.com/office/drawing/2014/main" id="{6189C782-3097-473E-8325-5BE8EEEE171E}"/>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6;p37">
                    <a:extLst>
                      <a:ext uri="{FF2B5EF4-FFF2-40B4-BE49-F238E27FC236}">
                        <a16:creationId xmlns:a16="http://schemas.microsoft.com/office/drawing/2014/main" id="{77BE5ECE-E179-4FC6-8335-6194DE92D17C}"/>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p37">
                    <a:extLst>
                      <a:ext uri="{FF2B5EF4-FFF2-40B4-BE49-F238E27FC236}">
                        <a16:creationId xmlns:a16="http://schemas.microsoft.com/office/drawing/2014/main" id="{C603F769-E8CC-4598-9862-4A8E1726C26A}"/>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p37">
                    <a:extLst>
                      <a:ext uri="{FF2B5EF4-FFF2-40B4-BE49-F238E27FC236}">
                        <a16:creationId xmlns:a16="http://schemas.microsoft.com/office/drawing/2014/main" id="{A5E3E712-6B9E-42C0-A784-5689E2BB5F27}"/>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p37">
                    <a:extLst>
                      <a:ext uri="{FF2B5EF4-FFF2-40B4-BE49-F238E27FC236}">
                        <a16:creationId xmlns:a16="http://schemas.microsoft.com/office/drawing/2014/main" id="{9EE85ABD-14D6-4FD8-B3BE-46CFF49F19EB}"/>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0;p37">
                    <a:extLst>
                      <a:ext uri="{FF2B5EF4-FFF2-40B4-BE49-F238E27FC236}">
                        <a16:creationId xmlns:a16="http://schemas.microsoft.com/office/drawing/2014/main" id="{25B55294-7992-4343-84FE-8921C0F26EAC}"/>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611;p37">
                <a:extLst>
                  <a:ext uri="{FF2B5EF4-FFF2-40B4-BE49-F238E27FC236}">
                    <a16:creationId xmlns:a16="http://schemas.microsoft.com/office/drawing/2014/main" id="{07C27C88-608C-49A6-8904-C30F01D3DB5C}"/>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12;p37">
              <a:extLst>
                <a:ext uri="{FF2B5EF4-FFF2-40B4-BE49-F238E27FC236}">
                  <a16:creationId xmlns:a16="http://schemas.microsoft.com/office/drawing/2014/main" id="{6F614BA8-D3F8-4F72-B3F3-66814BE7B768}"/>
                </a:ext>
              </a:extLst>
            </p:cNvPr>
            <p:cNvGrpSpPr/>
            <p:nvPr/>
          </p:nvGrpSpPr>
          <p:grpSpPr>
            <a:xfrm>
              <a:off x="-5968800" y="-1596325"/>
              <a:ext cx="78850" cy="94275"/>
              <a:chOff x="-4329950" y="1619075"/>
              <a:chExt cx="78850" cy="94275"/>
            </a:xfrm>
          </p:grpSpPr>
          <p:sp>
            <p:nvSpPr>
              <p:cNvPr id="18" name="Google Shape;613;p37">
                <a:extLst>
                  <a:ext uri="{FF2B5EF4-FFF2-40B4-BE49-F238E27FC236}">
                    <a16:creationId xmlns:a16="http://schemas.microsoft.com/office/drawing/2014/main" id="{5F24BBEF-EDB2-4D15-9CAA-B722DD50C14E}"/>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7">
                <a:extLst>
                  <a:ext uri="{FF2B5EF4-FFF2-40B4-BE49-F238E27FC236}">
                    <a16:creationId xmlns:a16="http://schemas.microsoft.com/office/drawing/2014/main" id="{EB6635E5-697F-4AD1-8D45-6468FFC0D09A}"/>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7">
                <a:extLst>
                  <a:ext uri="{FF2B5EF4-FFF2-40B4-BE49-F238E27FC236}">
                    <a16:creationId xmlns:a16="http://schemas.microsoft.com/office/drawing/2014/main" id="{98B8C63B-0553-4D93-B392-0B433BC32E2B}"/>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7">
                <a:extLst>
                  <a:ext uri="{FF2B5EF4-FFF2-40B4-BE49-F238E27FC236}">
                    <a16:creationId xmlns:a16="http://schemas.microsoft.com/office/drawing/2014/main" id="{EC325F87-F6C0-4878-8FD8-842180B6A659}"/>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7;p37">
                <a:extLst>
                  <a:ext uri="{FF2B5EF4-FFF2-40B4-BE49-F238E27FC236}">
                    <a16:creationId xmlns:a16="http://schemas.microsoft.com/office/drawing/2014/main" id="{63493E8F-54DD-4D81-8166-0E80671D6DAA}"/>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8;p37">
                <a:extLst>
                  <a:ext uri="{FF2B5EF4-FFF2-40B4-BE49-F238E27FC236}">
                    <a16:creationId xmlns:a16="http://schemas.microsoft.com/office/drawing/2014/main" id="{3FA936B8-221B-452B-B6B7-BDF7E047B573}"/>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9;p37">
                <a:extLst>
                  <a:ext uri="{FF2B5EF4-FFF2-40B4-BE49-F238E27FC236}">
                    <a16:creationId xmlns:a16="http://schemas.microsoft.com/office/drawing/2014/main" id="{48571B2F-9882-4154-A892-DB1A2DC11B2C}"/>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20;p37">
              <a:extLst>
                <a:ext uri="{FF2B5EF4-FFF2-40B4-BE49-F238E27FC236}">
                  <a16:creationId xmlns:a16="http://schemas.microsoft.com/office/drawing/2014/main" id="{6BF4BBA5-48F4-4201-B567-2D99CEF04247}"/>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1;p37">
              <a:extLst>
                <a:ext uri="{FF2B5EF4-FFF2-40B4-BE49-F238E27FC236}">
                  <a16:creationId xmlns:a16="http://schemas.microsoft.com/office/drawing/2014/main" id="{7CF34990-DF26-4FD8-9AC5-A06D7644B82F}"/>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2;p37">
              <a:extLst>
                <a:ext uri="{FF2B5EF4-FFF2-40B4-BE49-F238E27FC236}">
                  <a16:creationId xmlns:a16="http://schemas.microsoft.com/office/drawing/2014/main" id="{F393DD0B-0887-4862-8D41-0791F1FC553C}"/>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extBox 38">
            <a:extLst>
              <a:ext uri="{FF2B5EF4-FFF2-40B4-BE49-F238E27FC236}">
                <a16:creationId xmlns:a16="http://schemas.microsoft.com/office/drawing/2014/main" id="{CA5957EA-C2F3-41BF-8DD2-DBA9F451889C}"/>
              </a:ext>
            </a:extLst>
          </p:cNvPr>
          <p:cNvSpPr txBox="1"/>
          <p:nvPr/>
        </p:nvSpPr>
        <p:spPr>
          <a:xfrm>
            <a:off x="602574" y="2419619"/>
            <a:ext cx="3873173" cy="830997"/>
          </a:xfrm>
          <a:prstGeom prst="rect">
            <a:avLst/>
          </a:prstGeom>
          <a:noFill/>
        </p:spPr>
        <p:txBody>
          <a:bodyPr wrap="square" rtlCol="0">
            <a:spAutoFit/>
          </a:bodyPr>
          <a:lstStyle/>
          <a:p>
            <a:pPr algn="just"/>
            <a:r>
              <a:rPr lang="en-US" sz="2400">
                <a:latin typeface="#9Slide07 HLT Fall For You" panose="02000506000000020003" pitchFamily="2" charset="0"/>
                <a:cs typeface="Niramit" panose="020B0604020202020204" charset="-34"/>
              </a:rPr>
              <a:t>Cầu thủ đá vào bóng đang đứng yên, làm bóng </a:t>
            </a:r>
            <a:r>
              <a:rPr lang="en-US" sz="2400">
                <a:solidFill>
                  <a:schemeClr val="accent1"/>
                </a:solidFill>
                <a:latin typeface="#9Slide07 HLT Fall For You" panose="02000506000000020003" pitchFamily="2" charset="0"/>
                <a:cs typeface="Niramit" panose="020B0604020202020204" charset="-34"/>
              </a:rPr>
              <a:t>bắt đầu chuyển động</a:t>
            </a:r>
            <a:r>
              <a:rPr lang="en-US" sz="2400">
                <a:latin typeface="#9Slide07 HLT Fall For You" panose="02000506000000020003" pitchFamily="2" charset="0"/>
                <a:cs typeface="Niramit" panose="020B0604020202020204" charset="-34"/>
              </a:rPr>
              <a:t>.</a:t>
            </a:r>
            <a:endParaRPr lang="vi-VN" sz="2400">
              <a:latin typeface="Niramit" panose="020B0604020202020204" charset="-34"/>
              <a:cs typeface="Niramit" panose="020B0604020202020204" charset="-34"/>
            </a:endParaRPr>
          </a:p>
        </p:txBody>
      </p:sp>
      <p:pic>
        <p:nvPicPr>
          <p:cNvPr id="7" name="Picture 6">
            <a:extLst>
              <a:ext uri="{FF2B5EF4-FFF2-40B4-BE49-F238E27FC236}">
                <a16:creationId xmlns:a16="http://schemas.microsoft.com/office/drawing/2014/main" id="{257FD059-6556-4611-97F8-C7325A22BAF4}"/>
              </a:ext>
            </a:extLst>
          </p:cNvPr>
          <p:cNvPicPr>
            <a:picLocks noChangeAspect="1"/>
          </p:cNvPicPr>
          <p:nvPr/>
        </p:nvPicPr>
        <p:blipFill rotWithShape="1">
          <a:blip r:embed="rId3"/>
          <a:srcRect b="11322"/>
          <a:stretch/>
        </p:blipFill>
        <p:spPr>
          <a:xfrm>
            <a:off x="4786489" y="1392858"/>
            <a:ext cx="3658684" cy="2553389"/>
          </a:xfrm>
          <a:prstGeom prst="rect">
            <a:avLst/>
          </a:prstGeom>
        </p:spPr>
      </p:pic>
      <p:sp>
        <p:nvSpPr>
          <p:cNvPr id="41" name="Google Shape;485;p35">
            <a:extLst>
              <a:ext uri="{FF2B5EF4-FFF2-40B4-BE49-F238E27FC236}">
                <a16:creationId xmlns:a16="http://schemas.microsoft.com/office/drawing/2014/main" id="{76D2560A-D287-4535-84D9-022FE4214DA7}"/>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42" name="Google Shape;485;p35">
            <a:extLst>
              <a:ext uri="{FF2B5EF4-FFF2-40B4-BE49-F238E27FC236}">
                <a16:creationId xmlns:a16="http://schemas.microsoft.com/office/drawing/2014/main" id="{7F0D4CA9-80B3-4E19-AC8F-381133840F75}"/>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spTree>
    <p:extLst>
      <p:ext uri="{BB962C8B-B14F-4D97-AF65-F5344CB8AC3E}">
        <p14:creationId xmlns:p14="http://schemas.microsoft.com/office/powerpoint/2010/main" val="2209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A3426-8B5B-44ED-83CB-374CC3F6180A}"/>
              </a:ext>
            </a:extLst>
          </p:cNvPr>
          <p:cNvSpPr/>
          <p:nvPr/>
        </p:nvSpPr>
        <p:spPr>
          <a:xfrm>
            <a:off x="2129589" y="239152"/>
            <a:ext cx="517358" cy="32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oogle Shape;595;p37">
            <a:extLst>
              <a:ext uri="{FF2B5EF4-FFF2-40B4-BE49-F238E27FC236}">
                <a16:creationId xmlns:a16="http://schemas.microsoft.com/office/drawing/2014/main" id="{D8B50D9D-F773-4E87-9205-E23A148B11FA}"/>
              </a:ext>
            </a:extLst>
          </p:cNvPr>
          <p:cNvGrpSpPr/>
          <p:nvPr/>
        </p:nvGrpSpPr>
        <p:grpSpPr>
          <a:xfrm>
            <a:off x="8193304" y="4125632"/>
            <a:ext cx="948038" cy="827622"/>
            <a:chOff x="-6214950" y="-1691675"/>
            <a:chExt cx="420025" cy="366675"/>
          </a:xfrm>
        </p:grpSpPr>
        <p:sp>
          <p:nvSpPr>
            <p:cNvPr id="11" name="Google Shape;596;p37">
              <a:extLst>
                <a:ext uri="{FF2B5EF4-FFF2-40B4-BE49-F238E27FC236}">
                  <a16:creationId xmlns:a16="http://schemas.microsoft.com/office/drawing/2014/main" id="{D0568E6B-B8AA-4EB7-8285-03D86F593C17}"/>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37">
              <a:extLst>
                <a:ext uri="{FF2B5EF4-FFF2-40B4-BE49-F238E27FC236}">
                  <a16:creationId xmlns:a16="http://schemas.microsoft.com/office/drawing/2014/main" id="{8A87A637-D916-41F3-88BB-96CDD6F9C655}"/>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598;p37">
              <a:extLst>
                <a:ext uri="{FF2B5EF4-FFF2-40B4-BE49-F238E27FC236}">
                  <a16:creationId xmlns:a16="http://schemas.microsoft.com/office/drawing/2014/main" id="{DCC09561-EF1C-4F8A-A8EA-9C482F434DBB}"/>
                </a:ext>
              </a:extLst>
            </p:cNvPr>
            <p:cNvGrpSpPr/>
            <p:nvPr/>
          </p:nvGrpSpPr>
          <p:grpSpPr>
            <a:xfrm>
              <a:off x="-6214950" y="-1691675"/>
              <a:ext cx="420025" cy="343900"/>
              <a:chOff x="-4576100" y="1523725"/>
              <a:chExt cx="420025" cy="343900"/>
            </a:xfrm>
          </p:grpSpPr>
          <p:grpSp>
            <p:nvGrpSpPr>
              <p:cNvPr id="25" name="Google Shape;599;p37">
                <a:extLst>
                  <a:ext uri="{FF2B5EF4-FFF2-40B4-BE49-F238E27FC236}">
                    <a16:creationId xmlns:a16="http://schemas.microsoft.com/office/drawing/2014/main" id="{62F34487-76A4-4F94-AC57-B670805AD89A}"/>
                  </a:ext>
                </a:extLst>
              </p:cNvPr>
              <p:cNvGrpSpPr/>
              <p:nvPr/>
            </p:nvGrpSpPr>
            <p:grpSpPr>
              <a:xfrm>
                <a:off x="-4576100" y="1523725"/>
                <a:ext cx="420025" cy="343900"/>
                <a:chOff x="-4576100" y="1523725"/>
                <a:chExt cx="420025" cy="343900"/>
              </a:xfrm>
            </p:grpSpPr>
            <p:sp>
              <p:nvSpPr>
                <p:cNvPr id="27" name="Google Shape;600;p37">
                  <a:extLst>
                    <a:ext uri="{FF2B5EF4-FFF2-40B4-BE49-F238E27FC236}">
                      <a16:creationId xmlns:a16="http://schemas.microsoft.com/office/drawing/2014/main" id="{BCB05932-34DE-46E3-9FAC-E13717962AC5}"/>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601;p37">
                  <a:extLst>
                    <a:ext uri="{FF2B5EF4-FFF2-40B4-BE49-F238E27FC236}">
                      <a16:creationId xmlns:a16="http://schemas.microsoft.com/office/drawing/2014/main" id="{86400E27-2673-49E4-80E5-028A08FE0D3E}"/>
                    </a:ext>
                  </a:extLst>
                </p:cNvPr>
                <p:cNvGrpSpPr/>
                <p:nvPr/>
              </p:nvGrpSpPr>
              <p:grpSpPr>
                <a:xfrm>
                  <a:off x="-4576100" y="1523725"/>
                  <a:ext cx="420025" cy="343900"/>
                  <a:chOff x="-4576100" y="1523725"/>
                  <a:chExt cx="420025" cy="343900"/>
                </a:xfrm>
              </p:grpSpPr>
              <p:sp>
                <p:nvSpPr>
                  <p:cNvPr id="29" name="Google Shape;602;p37">
                    <a:extLst>
                      <a:ext uri="{FF2B5EF4-FFF2-40B4-BE49-F238E27FC236}">
                        <a16:creationId xmlns:a16="http://schemas.microsoft.com/office/drawing/2014/main" id="{1B8A5B02-F023-4B18-8A3F-EE0BEC6F48F2}"/>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3;p37">
                    <a:extLst>
                      <a:ext uri="{FF2B5EF4-FFF2-40B4-BE49-F238E27FC236}">
                        <a16:creationId xmlns:a16="http://schemas.microsoft.com/office/drawing/2014/main" id="{33C4F888-F36A-408C-B87F-48468E03D680}"/>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4;p37">
                    <a:extLst>
                      <a:ext uri="{FF2B5EF4-FFF2-40B4-BE49-F238E27FC236}">
                        <a16:creationId xmlns:a16="http://schemas.microsoft.com/office/drawing/2014/main" id="{DB6A1224-FE6B-4059-A02B-B054F606A521}"/>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5;p37">
                    <a:extLst>
                      <a:ext uri="{FF2B5EF4-FFF2-40B4-BE49-F238E27FC236}">
                        <a16:creationId xmlns:a16="http://schemas.microsoft.com/office/drawing/2014/main" id="{6189C782-3097-473E-8325-5BE8EEEE171E}"/>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6;p37">
                    <a:extLst>
                      <a:ext uri="{FF2B5EF4-FFF2-40B4-BE49-F238E27FC236}">
                        <a16:creationId xmlns:a16="http://schemas.microsoft.com/office/drawing/2014/main" id="{77BE5ECE-E179-4FC6-8335-6194DE92D17C}"/>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p37">
                    <a:extLst>
                      <a:ext uri="{FF2B5EF4-FFF2-40B4-BE49-F238E27FC236}">
                        <a16:creationId xmlns:a16="http://schemas.microsoft.com/office/drawing/2014/main" id="{C603F769-E8CC-4598-9862-4A8E1726C26A}"/>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p37">
                    <a:extLst>
                      <a:ext uri="{FF2B5EF4-FFF2-40B4-BE49-F238E27FC236}">
                        <a16:creationId xmlns:a16="http://schemas.microsoft.com/office/drawing/2014/main" id="{A5E3E712-6B9E-42C0-A784-5689E2BB5F27}"/>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p37">
                    <a:extLst>
                      <a:ext uri="{FF2B5EF4-FFF2-40B4-BE49-F238E27FC236}">
                        <a16:creationId xmlns:a16="http://schemas.microsoft.com/office/drawing/2014/main" id="{9EE85ABD-14D6-4FD8-B3BE-46CFF49F19EB}"/>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0;p37">
                    <a:extLst>
                      <a:ext uri="{FF2B5EF4-FFF2-40B4-BE49-F238E27FC236}">
                        <a16:creationId xmlns:a16="http://schemas.microsoft.com/office/drawing/2014/main" id="{25B55294-7992-4343-84FE-8921C0F26EAC}"/>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611;p37">
                <a:extLst>
                  <a:ext uri="{FF2B5EF4-FFF2-40B4-BE49-F238E27FC236}">
                    <a16:creationId xmlns:a16="http://schemas.microsoft.com/office/drawing/2014/main" id="{07C27C88-608C-49A6-8904-C30F01D3DB5C}"/>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12;p37">
              <a:extLst>
                <a:ext uri="{FF2B5EF4-FFF2-40B4-BE49-F238E27FC236}">
                  <a16:creationId xmlns:a16="http://schemas.microsoft.com/office/drawing/2014/main" id="{6F614BA8-D3F8-4F72-B3F3-66814BE7B768}"/>
                </a:ext>
              </a:extLst>
            </p:cNvPr>
            <p:cNvGrpSpPr/>
            <p:nvPr/>
          </p:nvGrpSpPr>
          <p:grpSpPr>
            <a:xfrm>
              <a:off x="-5968800" y="-1596325"/>
              <a:ext cx="78850" cy="94275"/>
              <a:chOff x="-4329950" y="1619075"/>
              <a:chExt cx="78850" cy="94275"/>
            </a:xfrm>
          </p:grpSpPr>
          <p:sp>
            <p:nvSpPr>
              <p:cNvPr id="18" name="Google Shape;613;p37">
                <a:extLst>
                  <a:ext uri="{FF2B5EF4-FFF2-40B4-BE49-F238E27FC236}">
                    <a16:creationId xmlns:a16="http://schemas.microsoft.com/office/drawing/2014/main" id="{5F24BBEF-EDB2-4D15-9CAA-B722DD50C14E}"/>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7">
                <a:extLst>
                  <a:ext uri="{FF2B5EF4-FFF2-40B4-BE49-F238E27FC236}">
                    <a16:creationId xmlns:a16="http://schemas.microsoft.com/office/drawing/2014/main" id="{EB6635E5-697F-4AD1-8D45-6468FFC0D09A}"/>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7">
                <a:extLst>
                  <a:ext uri="{FF2B5EF4-FFF2-40B4-BE49-F238E27FC236}">
                    <a16:creationId xmlns:a16="http://schemas.microsoft.com/office/drawing/2014/main" id="{98B8C63B-0553-4D93-B392-0B433BC32E2B}"/>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7">
                <a:extLst>
                  <a:ext uri="{FF2B5EF4-FFF2-40B4-BE49-F238E27FC236}">
                    <a16:creationId xmlns:a16="http://schemas.microsoft.com/office/drawing/2014/main" id="{EC325F87-F6C0-4878-8FD8-842180B6A659}"/>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7;p37">
                <a:extLst>
                  <a:ext uri="{FF2B5EF4-FFF2-40B4-BE49-F238E27FC236}">
                    <a16:creationId xmlns:a16="http://schemas.microsoft.com/office/drawing/2014/main" id="{63493E8F-54DD-4D81-8166-0E80671D6DAA}"/>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8;p37">
                <a:extLst>
                  <a:ext uri="{FF2B5EF4-FFF2-40B4-BE49-F238E27FC236}">
                    <a16:creationId xmlns:a16="http://schemas.microsoft.com/office/drawing/2014/main" id="{3FA936B8-221B-452B-B6B7-BDF7E047B573}"/>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9;p37">
                <a:extLst>
                  <a:ext uri="{FF2B5EF4-FFF2-40B4-BE49-F238E27FC236}">
                    <a16:creationId xmlns:a16="http://schemas.microsoft.com/office/drawing/2014/main" id="{48571B2F-9882-4154-A892-DB1A2DC11B2C}"/>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20;p37">
              <a:extLst>
                <a:ext uri="{FF2B5EF4-FFF2-40B4-BE49-F238E27FC236}">
                  <a16:creationId xmlns:a16="http://schemas.microsoft.com/office/drawing/2014/main" id="{6BF4BBA5-48F4-4201-B567-2D99CEF04247}"/>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1;p37">
              <a:extLst>
                <a:ext uri="{FF2B5EF4-FFF2-40B4-BE49-F238E27FC236}">
                  <a16:creationId xmlns:a16="http://schemas.microsoft.com/office/drawing/2014/main" id="{7CF34990-DF26-4FD8-9AC5-A06D7644B82F}"/>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2;p37">
              <a:extLst>
                <a:ext uri="{FF2B5EF4-FFF2-40B4-BE49-F238E27FC236}">
                  <a16:creationId xmlns:a16="http://schemas.microsoft.com/office/drawing/2014/main" id="{F393DD0B-0887-4862-8D41-0791F1FC553C}"/>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218" name="Picture 2" descr="Soccer ball grass background 472763 Vector Art at Vecteezy">
            <a:extLst>
              <a:ext uri="{FF2B5EF4-FFF2-40B4-BE49-F238E27FC236}">
                <a16:creationId xmlns:a16="http://schemas.microsoft.com/office/drawing/2014/main" id="{AFC84AAE-31FF-46A9-8EEF-A61BECA35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01323" y="1706600"/>
            <a:ext cx="2943048" cy="241691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6E1D3F0F-0E17-43E0-9E12-D711F4751EDE}"/>
              </a:ext>
            </a:extLst>
          </p:cNvPr>
          <p:cNvSpPr txBox="1"/>
          <p:nvPr/>
        </p:nvSpPr>
        <p:spPr>
          <a:xfrm>
            <a:off x="524732" y="2571750"/>
            <a:ext cx="4244430" cy="830997"/>
          </a:xfrm>
          <a:prstGeom prst="rect">
            <a:avLst/>
          </a:prstGeom>
          <a:noFill/>
        </p:spPr>
        <p:txBody>
          <a:bodyPr wrap="square" rtlCol="0">
            <a:spAutoFit/>
          </a:bodyPr>
          <a:lstStyle/>
          <a:p>
            <a:pPr algn="just"/>
            <a:r>
              <a:rPr lang="en-US" sz="2400">
                <a:latin typeface="#9Slide07 HLT Fall For You" panose="02000506000000020003" pitchFamily="2" charset="0"/>
                <a:cs typeface="Niramit" panose="020B0604020202020204" charset="-34"/>
              </a:rPr>
              <a:t>Bóng đang lăn trên sân, lực cản của cỏ làm bóng </a:t>
            </a:r>
            <a:r>
              <a:rPr lang="en-US" sz="2400">
                <a:solidFill>
                  <a:schemeClr val="accent1"/>
                </a:solidFill>
                <a:latin typeface="#9Slide07 HLT Fall For You" panose="02000506000000020003" pitchFamily="2" charset="0"/>
                <a:cs typeface="Niramit" panose="020B0604020202020204" charset="-34"/>
              </a:rPr>
              <a:t>chuyển động chậm dần</a:t>
            </a:r>
            <a:r>
              <a:rPr lang="en-US" sz="2400">
                <a:latin typeface="#9Slide07 HLT Fall For You" panose="02000506000000020003" pitchFamily="2" charset="0"/>
                <a:cs typeface="Niramit" panose="020B0604020202020204" charset="-34"/>
              </a:rPr>
              <a:t>.</a:t>
            </a:r>
            <a:endParaRPr lang="vi-VN" sz="2400">
              <a:latin typeface="Niramit" panose="020B0604020202020204" charset="-34"/>
              <a:cs typeface="Niramit" panose="020B0604020202020204" charset="-34"/>
            </a:endParaRPr>
          </a:p>
        </p:txBody>
      </p:sp>
      <p:sp>
        <p:nvSpPr>
          <p:cNvPr id="41" name="Google Shape;485;p35">
            <a:extLst>
              <a:ext uri="{FF2B5EF4-FFF2-40B4-BE49-F238E27FC236}">
                <a16:creationId xmlns:a16="http://schemas.microsoft.com/office/drawing/2014/main" id="{2B08A773-8CC0-4DB9-9470-AF524E2AAA79}"/>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42" name="Google Shape;485;p35">
            <a:extLst>
              <a:ext uri="{FF2B5EF4-FFF2-40B4-BE49-F238E27FC236}">
                <a16:creationId xmlns:a16="http://schemas.microsoft.com/office/drawing/2014/main" id="{A45D6F3F-693B-42FA-BEE6-9D6FF2899B72}"/>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spTree>
    <p:extLst>
      <p:ext uri="{BB962C8B-B14F-4D97-AF65-F5344CB8AC3E}">
        <p14:creationId xmlns:p14="http://schemas.microsoft.com/office/powerpoint/2010/main" val="37068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95;p37">
            <a:extLst>
              <a:ext uri="{FF2B5EF4-FFF2-40B4-BE49-F238E27FC236}">
                <a16:creationId xmlns:a16="http://schemas.microsoft.com/office/drawing/2014/main" id="{D8B50D9D-F773-4E87-9205-E23A148B11FA}"/>
              </a:ext>
            </a:extLst>
          </p:cNvPr>
          <p:cNvGrpSpPr/>
          <p:nvPr/>
        </p:nvGrpSpPr>
        <p:grpSpPr>
          <a:xfrm>
            <a:off x="8193304" y="4125632"/>
            <a:ext cx="948038" cy="827622"/>
            <a:chOff x="-6214950" y="-1691675"/>
            <a:chExt cx="420025" cy="366675"/>
          </a:xfrm>
        </p:grpSpPr>
        <p:sp>
          <p:nvSpPr>
            <p:cNvPr id="11" name="Google Shape;596;p37">
              <a:extLst>
                <a:ext uri="{FF2B5EF4-FFF2-40B4-BE49-F238E27FC236}">
                  <a16:creationId xmlns:a16="http://schemas.microsoft.com/office/drawing/2014/main" id="{D0568E6B-B8AA-4EB7-8285-03D86F593C17}"/>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37">
              <a:extLst>
                <a:ext uri="{FF2B5EF4-FFF2-40B4-BE49-F238E27FC236}">
                  <a16:creationId xmlns:a16="http://schemas.microsoft.com/office/drawing/2014/main" id="{8A87A637-D916-41F3-88BB-96CDD6F9C655}"/>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598;p37">
              <a:extLst>
                <a:ext uri="{FF2B5EF4-FFF2-40B4-BE49-F238E27FC236}">
                  <a16:creationId xmlns:a16="http://schemas.microsoft.com/office/drawing/2014/main" id="{DCC09561-EF1C-4F8A-A8EA-9C482F434DBB}"/>
                </a:ext>
              </a:extLst>
            </p:cNvPr>
            <p:cNvGrpSpPr/>
            <p:nvPr/>
          </p:nvGrpSpPr>
          <p:grpSpPr>
            <a:xfrm>
              <a:off x="-6214950" y="-1691675"/>
              <a:ext cx="420025" cy="343900"/>
              <a:chOff x="-4576100" y="1523725"/>
              <a:chExt cx="420025" cy="343900"/>
            </a:xfrm>
          </p:grpSpPr>
          <p:grpSp>
            <p:nvGrpSpPr>
              <p:cNvPr id="25" name="Google Shape;599;p37">
                <a:extLst>
                  <a:ext uri="{FF2B5EF4-FFF2-40B4-BE49-F238E27FC236}">
                    <a16:creationId xmlns:a16="http://schemas.microsoft.com/office/drawing/2014/main" id="{62F34487-76A4-4F94-AC57-B670805AD89A}"/>
                  </a:ext>
                </a:extLst>
              </p:cNvPr>
              <p:cNvGrpSpPr/>
              <p:nvPr/>
            </p:nvGrpSpPr>
            <p:grpSpPr>
              <a:xfrm>
                <a:off x="-4576100" y="1523725"/>
                <a:ext cx="420025" cy="343900"/>
                <a:chOff x="-4576100" y="1523725"/>
                <a:chExt cx="420025" cy="343900"/>
              </a:xfrm>
            </p:grpSpPr>
            <p:sp>
              <p:nvSpPr>
                <p:cNvPr id="27" name="Google Shape;600;p37">
                  <a:extLst>
                    <a:ext uri="{FF2B5EF4-FFF2-40B4-BE49-F238E27FC236}">
                      <a16:creationId xmlns:a16="http://schemas.microsoft.com/office/drawing/2014/main" id="{BCB05932-34DE-46E3-9FAC-E13717962AC5}"/>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601;p37">
                  <a:extLst>
                    <a:ext uri="{FF2B5EF4-FFF2-40B4-BE49-F238E27FC236}">
                      <a16:creationId xmlns:a16="http://schemas.microsoft.com/office/drawing/2014/main" id="{86400E27-2673-49E4-80E5-028A08FE0D3E}"/>
                    </a:ext>
                  </a:extLst>
                </p:cNvPr>
                <p:cNvGrpSpPr/>
                <p:nvPr/>
              </p:nvGrpSpPr>
              <p:grpSpPr>
                <a:xfrm>
                  <a:off x="-4576100" y="1523725"/>
                  <a:ext cx="420025" cy="343900"/>
                  <a:chOff x="-4576100" y="1523725"/>
                  <a:chExt cx="420025" cy="343900"/>
                </a:xfrm>
              </p:grpSpPr>
              <p:sp>
                <p:nvSpPr>
                  <p:cNvPr id="29" name="Google Shape;602;p37">
                    <a:extLst>
                      <a:ext uri="{FF2B5EF4-FFF2-40B4-BE49-F238E27FC236}">
                        <a16:creationId xmlns:a16="http://schemas.microsoft.com/office/drawing/2014/main" id="{1B8A5B02-F023-4B18-8A3F-EE0BEC6F48F2}"/>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3;p37">
                    <a:extLst>
                      <a:ext uri="{FF2B5EF4-FFF2-40B4-BE49-F238E27FC236}">
                        <a16:creationId xmlns:a16="http://schemas.microsoft.com/office/drawing/2014/main" id="{33C4F888-F36A-408C-B87F-48468E03D680}"/>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4;p37">
                    <a:extLst>
                      <a:ext uri="{FF2B5EF4-FFF2-40B4-BE49-F238E27FC236}">
                        <a16:creationId xmlns:a16="http://schemas.microsoft.com/office/drawing/2014/main" id="{DB6A1224-FE6B-4059-A02B-B054F606A521}"/>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5;p37">
                    <a:extLst>
                      <a:ext uri="{FF2B5EF4-FFF2-40B4-BE49-F238E27FC236}">
                        <a16:creationId xmlns:a16="http://schemas.microsoft.com/office/drawing/2014/main" id="{6189C782-3097-473E-8325-5BE8EEEE171E}"/>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6;p37">
                    <a:extLst>
                      <a:ext uri="{FF2B5EF4-FFF2-40B4-BE49-F238E27FC236}">
                        <a16:creationId xmlns:a16="http://schemas.microsoft.com/office/drawing/2014/main" id="{77BE5ECE-E179-4FC6-8335-6194DE92D17C}"/>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p37">
                    <a:extLst>
                      <a:ext uri="{FF2B5EF4-FFF2-40B4-BE49-F238E27FC236}">
                        <a16:creationId xmlns:a16="http://schemas.microsoft.com/office/drawing/2014/main" id="{C603F769-E8CC-4598-9862-4A8E1726C26A}"/>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p37">
                    <a:extLst>
                      <a:ext uri="{FF2B5EF4-FFF2-40B4-BE49-F238E27FC236}">
                        <a16:creationId xmlns:a16="http://schemas.microsoft.com/office/drawing/2014/main" id="{A5E3E712-6B9E-42C0-A784-5689E2BB5F27}"/>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p37">
                    <a:extLst>
                      <a:ext uri="{FF2B5EF4-FFF2-40B4-BE49-F238E27FC236}">
                        <a16:creationId xmlns:a16="http://schemas.microsoft.com/office/drawing/2014/main" id="{9EE85ABD-14D6-4FD8-B3BE-46CFF49F19EB}"/>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0;p37">
                    <a:extLst>
                      <a:ext uri="{FF2B5EF4-FFF2-40B4-BE49-F238E27FC236}">
                        <a16:creationId xmlns:a16="http://schemas.microsoft.com/office/drawing/2014/main" id="{25B55294-7992-4343-84FE-8921C0F26EAC}"/>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611;p37">
                <a:extLst>
                  <a:ext uri="{FF2B5EF4-FFF2-40B4-BE49-F238E27FC236}">
                    <a16:creationId xmlns:a16="http://schemas.microsoft.com/office/drawing/2014/main" id="{07C27C88-608C-49A6-8904-C30F01D3DB5C}"/>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12;p37">
              <a:extLst>
                <a:ext uri="{FF2B5EF4-FFF2-40B4-BE49-F238E27FC236}">
                  <a16:creationId xmlns:a16="http://schemas.microsoft.com/office/drawing/2014/main" id="{6F614BA8-D3F8-4F72-B3F3-66814BE7B768}"/>
                </a:ext>
              </a:extLst>
            </p:cNvPr>
            <p:cNvGrpSpPr/>
            <p:nvPr/>
          </p:nvGrpSpPr>
          <p:grpSpPr>
            <a:xfrm>
              <a:off x="-5968800" y="-1596325"/>
              <a:ext cx="78850" cy="94275"/>
              <a:chOff x="-4329950" y="1619075"/>
              <a:chExt cx="78850" cy="94275"/>
            </a:xfrm>
          </p:grpSpPr>
          <p:sp>
            <p:nvSpPr>
              <p:cNvPr id="18" name="Google Shape;613;p37">
                <a:extLst>
                  <a:ext uri="{FF2B5EF4-FFF2-40B4-BE49-F238E27FC236}">
                    <a16:creationId xmlns:a16="http://schemas.microsoft.com/office/drawing/2014/main" id="{5F24BBEF-EDB2-4D15-9CAA-B722DD50C14E}"/>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7">
                <a:extLst>
                  <a:ext uri="{FF2B5EF4-FFF2-40B4-BE49-F238E27FC236}">
                    <a16:creationId xmlns:a16="http://schemas.microsoft.com/office/drawing/2014/main" id="{EB6635E5-697F-4AD1-8D45-6468FFC0D09A}"/>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7">
                <a:extLst>
                  <a:ext uri="{FF2B5EF4-FFF2-40B4-BE49-F238E27FC236}">
                    <a16:creationId xmlns:a16="http://schemas.microsoft.com/office/drawing/2014/main" id="{98B8C63B-0553-4D93-B392-0B433BC32E2B}"/>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7">
                <a:extLst>
                  <a:ext uri="{FF2B5EF4-FFF2-40B4-BE49-F238E27FC236}">
                    <a16:creationId xmlns:a16="http://schemas.microsoft.com/office/drawing/2014/main" id="{EC325F87-F6C0-4878-8FD8-842180B6A659}"/>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7;p37">
                <a:extLst>
                  <a:ext uri="{FF2B5EF4-FFF2-40B4-BE49-F238E27FC236}">
                    <a16:creationId xmlns:a16="http://schemas.microsoft.com/office/drawing/2014/main" id="{63493E8F-54DD-4D81-8166-0E80671D6DAA}"/>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8;p37">
                <a:extLst>
                  <a:ext uri="{FF2B5EF4-FFF2-40B4-BE49-F238E27FC236}">
                    <a16:creationId xmlns:a16="http://schemas.microsoft.com/office/drawing/2014/main" id="{3FA936B8-221B-452B-B6B7-BDF7E047B573}"/>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9;p37">
                <a:extLst>
                  <a:ext uri="{FF2B5EF4-FFF2-40B4-BE49-F238E27FC236}">
                    <a16:creationId xmlns:a16="http://schemas.microsoft.com/office/drawing/2014/main" id="{48571B2F-9882-4154-A892-DB1A2DC11B2C}"/>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20;p37">
              <a:extLst>
                <a:ext uri="{FF2B5EF4-FFF2-40B4-BE49-F238E27FC236}">
                  <a16:creationId xmlns:a16="http://schemas.microsoft.com/office/drawing/2014/main" id="{6BF4BBA5-48F4-4201-B567-2D99CEF04247}"/>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1;p37">
              <a:extLst>
                <a:ext uri="{FF2B5EF4-FFF2-40B4-BE49-F238E27FC236}">
                  <a16:creationId xmlns:a16="http://schemas.microsoft.com/office/drawing/2014/main" id="{7CF34990-DF26-4FD8-9AC5-A06D7644B82F}"/>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2;p37">
              <a:extLst>
                <a:ext uri="{FF2B5EF4-FFF2-40B4-BE49-F238E27FC236}">
                  <a16:creationId xmlns:a16="http://schemas.microsoft.com/office/drawing/2014/main" id="{F393DD0B-0887-4862-8D41-0791F1FC553C}"/>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extBox 38">
            <a:extLst>
              <a:ext uri="{FF2B5EF4-FFF2-40B4-BE49-F238E27FC236}">
                <a16:creationId xmlns:a16="http://schemas.microsoft.com/office/drawing/2014/main" id="{8946A96E-5B11-4680-A682-4A097AC26EEA}"/>
              </a:ext>
            </a:extLst>
          </p:cNvPr>
          <p:cNvSpPr txBox="1"/>
          <p:nvPr/>
        </p:nvSpPr>
        <p:spPr>
          <a:xfrm>
            <a:off x="396953" y="2303426"/>
            <a:ext cx="4175047" cy="1200329"/>
          </a:xfrm>
          <a:prstGeom prst="rect">
            <a:avLst/>
          </a:prstGeom>
          <a:noFill/>
        </p:spPr>
        <p:txBody>
          <a:bodyPr wrap="square" rtlCol="0">
            <a:spAutoFit/>
          </a:bodyPr>
          <a:lstStyle/>
          <a:p>
            <a:pPr algn="just"/>
            <a:r>
              <a:rPr lang="en-US" sz="2400">
                <a:latin typeface="#9Slide07 HLT Fall For You" panose="02000506000000020003" pitchFamily="2" charset="0"/>
                <a:cs typeface="Niramit" panose="020B0604020202020204" charset="-34"/>
              </a:rPr>
              <a:t>Bóng đang bay về phía khung thành thì bị hậu vệ phá sang trái, lực của hậu vệ làm bóng </a:t>
            </a:r>
            <a:r>
              <a:rPr lang="en-US" sz="2400">
                <a:solidFill>
                  <a:schemeClr val="accent1"/>
                </a:solidFill>
                <a:latin typeface="#9Slide07 HLT Fall For You" panose="02000506000000020003" pitchFamily="2" charset="0"/>
                <a:cs typeface="Niramit" panose="020B0604020202020204" charset="-34"/>
              </a:rPr>
              <a:t>đổi hướng chuyển động</a:t>
            </a:r>
            <a:r>
              <a:rPr lang="en-US" sz="2400">
                <a:latin typeface="#9Slide07 HLT Fall For You" panose="02000506000000020003" pitchFamily="2" charset="0"/>
                <a:cs typeface="Niramit" panose="020B0604020202020204" charset="-34"/>
              </a:rPr>
              <a:t>.</a:t>
            </a:r>
            <a:endParaRPr lang="vi-VN" sz="2400">
              <a:latin typeface="Niramit" panose="020B0604020202020204" charset="-34"/>
              <a:cs typeface="Niramit" panose="020B0604020202020204" charset="-34"/>
            </a:endParaRPr>
          </a:p>
        </p:txBody>
      </p:sp>
      <p:pic>
        <p:nvPicPr>
          <p:cNvPr id="8194" name="Picture 2" descr="Free Vector | Futsal field with players">
            <a:extLst>
              <a:ext uri="{FF2B5EF4-FFF2-40B4-BE49-F238E27FC236}">
                <a16:creationId xmlns:a16="http://schemas.microsoft.com/office/drawing/2014/main" id="{B160E444-5ECF-4B92-AD3D-CD8FAB360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754" y="1193042"/>
            <a:ext cx="2996550" cy="299655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3CAF9BE2-4CBA-4077-9DA3-7FB42FFCAFE9}"/>
              </a:ext>
            </a:extLst>
          </p:cNvPr>
          <p:cNvSpPr/>
          <p:nvPr/>
        </p:nvSpPr>
        <p:spPr>
          <a:xfrm>
            <a:off x="2129589" y="239152"/>
            <a:ext cx="517358" cy="32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Google Shape;485;p35">
            <a:extLst>
              <a:ext uri="{FF2B5EF4-FFF2-40B4-BE49-F238E27FC236}">
                <a16:creationId xmlns:a16="http://schemas.microsoft.com/office/drawing/2014/main" id="{CDBA6501-CD3F-40B0-A1D3-25A3FF63BFA2}"/>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43" name="Google Shape;485;p35">
            <a:extLst>
              <a:ext uri="{FF2B5EF4-FFF2-40B4-BE49-F238E27FC236}">
                <a16:creationId xmlns:a16="http://schemas.microsoft.com/office/drawing/2014/main" id="{C0A78E29-5041-4EF4-B40D-1C5FB3CAA097}"/>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spTree>
    <p:extLst>
      <p:ext uri="{BB962C8B-B14F-4D97-AF65-F5344CB8AC3E}">
        <p14:creationId xmlns:p14="http://schemas.microsoft.com/office/powerpoint/2010/main" val="380008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95;p37">
            <a:extLst>
              <a:ext uri="{FF2B5EF4-FFF2-40B4-BE49-F238E27FC236}">
                <a16:creationId xmlns:a16="http://schemas.microsoft.com/office/drawing/2014/main" id="{D8B50D9D-F773-4E87-9205-E23A148B11FA}"/>
              </a:ext>
            </a:extLst>
          </p:cNvPr>
          <p:cNvGrpSpPr/>
          <p:nvPr/>
        </p:nvGrpSpPr>
        <p:grpSpPr>
          <a:xfrm>
            <a:off x="8193304" y="4125632"/>
            <a:ext cx="948038" cy="827622"/>
            <a:chOff x="-6214950" y="-1691675"/>
            <a:chExt cx="420025" cy="366675"/>
          </a:xfrm>
        </p:grpSpPr>
        <p:sp>
          <p:nvSpPr>
            <p:cNvPr id="11" name="Google Shape;596;p37">
              <a:extLst>
                <a:ext uri="{FF2B5EF4-FFF2-40B4-BE49-F238E27FC236}">
                  <a16:creationId xmlns:a16="http://schemas.microsoft.com/office/drawing/2014/main" id="{D0568E6B-B8AA-4EB7-8285-03D86F593C17}"/>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37">
              <a:extLst>
                <a:ext uri="{FF2B5EF4-FFF2-40B4-BE49-F238E27FC236}">
                  <a16:creationId xmlns:a16="http://schemas.microsoft.com/office/drawing/2014/main" id="{8A87A637-D916-41F3-88BB-96CDD6F9C655}"/>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598;p37">
              <a:extLst>
                <a:ext uri="{FF2B5EF4-FFF2-40B4-BE49-F238E27FC236}">
                  <a16:creationId xmlns:a16="http://schemas.microsoft.com/office/drawing/2014/main" id="{DCC09561-EF1C-4F8A-A8EA-9C482F434DBB}"/>
                </a:ext>
              </a:extLst>
            </p:cNvPr>
            <p:cNvGrpSpPr/>
            <p:nvPr/>
          </p:nvGrpSpPr>
          <p:grpSpPr>
            <a:xfrm>
              <a:off x="-6214950" y="-1691675"/>
              <a:ext cx="420025" cy="343900"/>
              <a:chOff x="-4576100" y="1523725"/>
              <a:chExt cx="420025" cy="343900"/>
            </a:xfrm>
          </p:grpSpPr>
          <p:grpSp>
            <p:nvGrpSpPr>
              <p:cNvPr id="25" name="Google Shape;599;p37">
                <a:extLst>
                  <a:ext uri="{FF2B5EF4-FFF2-40B4-BE49-F238E27FC236}">
                    <a16:creationId xmlns:a16="http://schemas.microsoft.com/office/drawing/2014/main" id="{62F34487-76A4-4F94-AC57-B670805AD89A}"/>
                  </a:ext>
                </a:extLst>
              </p:cNvPr>
              <p:cNvGrpSpPr/>
              <p:nvPr/>
            </p:nvGrpSpPr>
            <p:grpSpPr>
              <a:xfrm>
                <a:off x="-4576100" y="1523725"/>
                <a:ext cx="420025" cy="343900"/>
                <a:chOff x="-4576100" y="1523725"/>
                <a:chExt cx="420025" cy="343900"/>
              </a:xfrm>
            </p:grpSpPr>
            <p:sp>
              <p:nvSpPr>
                <p:cNvPr id="27" name="Google Shape;600;p37">
                  <a:extLst>
                    <a:ext uri="{FF2B5EF4-FFF2-40B4-BE49-F238E27FC236}">
                      <a16:creationId xmlns:a16="http://schemas.microsoft.com/office/drawing/2014/main" id="{BCB05932-34DE-46E3-9FAC-E13717962AC5}"/>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601;p37">
                  <a:extLst>
                    <a:ext uri="{FF2B5EF4-FFF2-40B4-BE49-F238E27FC236}">
                      <a16:creationId xmlns:a16="http://schemas.microsoft.com/office/drawing/2014/main" id="{86400E27-2673-49E4-80E5-028A08FE0D3E}"/>
                    </a:ext>
                  </a:extLst>
                </p:cNvPr>
                <p:cNvGrpSpPr/>
                <p:nvPr/>
              </p:nvGrpSpPr>
              <p:grpSpPr>
                <a:xfrm>
                  <a:off x="-4576100" y="1523725"/>
                  <a:ext cx="420025" cy="343900"/>
                  <a:chOff x="-4576100" y="1523725"/>
                  <a:chExt cx="420025" cy="343900"/>
                </a:xfrm>
              </p:grpSpPr>
              <p:sp>
                <p:nvSpPr>
                  <p:cNvPr id="29" name="Google Shape;602;p37">
                    <a:extLst>
                      <a:ext uri="{FF2B5EF4-FFF2-40B4-BE49-F238E27FC236}">
                        <a16:creationId xmlns:a16="http://schemas.microsoft.com/office/drawing/2014/main" id="{1B8A5B02-F023-4B18-8A3F-EE0BEC6F48F2}"/>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3;p37">
                    <a:extLst>
                      <a:ext uri="{FF2B5EF4-FFF2-40B4-BE49-F238E27FC236}">
                        <a16:creationId xmlns:a16="http://schemas.microsoft.com/office/drawing/2014/main" id="{33C4F888-F36A-408C-B87F-48468E03D680}"/>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4;p37">
                    <a:extLst>
                      <a:ext uri="{FF2B5EF4-FFF2-40B4-BE49-F238E27FC236}">
                        <a16:creationId xmlns:a16="http://schemas.microsoft.com/office/drawing/2014/main" id="{DB6A1224-FE6B-4059-A02B-B054F606A521}"/>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5;p37">
                    <a:extLst>
                      <a:ext uri="{FF2B5EF4-FFF2-40B4-BE49-F238E27FC236}">
                        <a16:creationId xmlns:a16="http://schemas.microsoft.com/office/drawing/2014/main" id="{6189C782-3097-473E-8325-5BE8EEEE171E}"/>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6;p37">
                    <a:extLst>
                      <a:ext uri="{FF2B5EF4-FFF2-40B4-BE49-F238E27FC236}">
                        <a16:creationId xmlns:a16="http://schemas.microsoft.com/office/drawing/2014/main" id="{77BE5ECE-E179-4FC6-8335-6194DE92D17C}"/>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p37">
                    <a:extLst>
                      <a:ext uri="{FF2B5EF4-FFF2-40B4-BE49-F238E27FC236}">
                        <a16:creationId xmlns:a16="http://schemas.microsoft.com/office/drawing/2014/main" id="{C603F769-E8CC-4598-9862-4A8E1726C26A}"/>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p37">
                    <a:extLst>
                      <a:ext uri="{FF2B5EF4-FFF2-40B4-BE49-F238E27FC236}">
                        <a16:creationId xmlns:a16="http://schemas.microsoft.com/office/drawing/2014/main" id="{A5E3E712-6B9E-42C0-A784-5689E2BB5F27}"/>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p37">
                    <a:extLst>
                      <a:ext uri="{FF2B5EF4-FFF2-40B4-BE49-F238E27FC236}">
                        <a16:creationId xmlns:a16="http://schemas.microsoft.com/office/drawing/2014/main" id="{9EE85ABD-14D6-4FD8-B3BE-46CFF49F19EB}"/>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0;p37">
                    <a:extLst>
                      <a:ext uri="{FF2B5EF4-FFF2-40B4-BE49-F238E27FC236}">
                        <a16:creationId xmlns:a16="http://schemas.microsoft.com/office/drawing/2014/main" id="{25B55294-7992-4343-84FE-8921C0F26EAC}"/>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611;p37">
                <a:extLst>
                  <a:ext uri="{FF2B5EF4-FFF2-40B4-BE49-F238E27FC236}">
                    <a16:creationId xmlns:a16="http://schemas.microsoft.com/office/drawing/2014/main" id="{07C27C88-608C-49A6-8904-C30F01D3DB5C}"/>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12;p37">
              <a:extLst>
                <a:ext uri="{FF2B5EF4-FFF2-40B4-BE49-F238E27FC236}">
                  <a16:creationId xmlns:a16="http://schemas.microsoft.com/office/drawing/2014/main" id="{6F614BA8-D3F8-4F72-B3F3-66814BE7B768}"/>
                </a:ext>
              </a:extLst>
            </p:cNvPr>
            <p:cNvGrpSpPr/>
            <p:nvPr/>
          </p:nvGrpSpPr>
          <p:grpSpPr>
            <a:xfrm>
              <a:off x="-5968800" y="-1596325"/>
              <a:ext cx="78850" cy="94275"/>
              <a:chOff x="-4329950" y="1619075"/>
              <a:chExt cx="78850" cy="94275"/>
            </a:xfrm>
          </p:grpSpPr>
          <p:sp>
            <p:nvSpPr>
              <p:cNvPr id="18" name="Google Shape;613;p37">
                <a:extLst>
                  <a:ext uri="{FF2B5EF4-FFF2-40B4-BE49-F238E27FC236}">
                    <a16:creationId xmlns:a16="http://schemas.microsoft.com/office/drawing/2014/main" id="{5F24BBEF-EDB2-4D15-9CAA-B722DD50C14E}"/>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7">
                <a:extLst>
                  <a:ext uri="{FF2B5EF4-FFF2-40B4-BE49-F238E27FC236}">
                    <a16:creationId xmlns:a16="http://schemas.microsoft.com/office/drawing/2014/main" id="{EB6635E5-697F-4AD1-8D45-6468FFC0D09A}"/>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7">
                <a:extLst>
                  <a:ext uri="{FF2B5EF4-FFF2-40B4-BE49-F238E27FC236}">
                    <a16:creationId xmlns:a16="http://schemas.microsoft.com/office/drawing/2014/main" id="{98B8C63B-0553-4D93-B392-0B433BC32E2B}"/>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7">
                <a:extLst>
                  <a:ext uri="{FF2B5EF4-FFF2-40B4-BE49-F238E27FC236}">
                    <a16:creationId xmlns:a16="http://schemas.microsoft.com/office/drawing/2014/main" id="{EC325F87-F6C0-4878-8FD8-842180B6A659}"/>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7;p37">
                <a:extLst>
                  <a:ext uri="{FF2B5EF4-FFF2-40B4-BE49-F238E27FC236}">
                    <a16:creationId xmlns:a16="http://schemas.microsoft.com/office/drawing/2014/main" id="{63493E8F-54DD-4D81-8166-0E80671D6DAA}"/>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8;p37">
                <a:extLst>
                  <a:ext uri="{FF2B5EF4-FFF2-40B4-BE49-F238E27FC236}">
                    <a16:creationId xmlns:a16="http://schemas.microsoft.com/office/drawing/2014/main" id="{3FA936B8-221B-452B-B6B7-BDF7E047B573}"/>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9;p37">
                <a:extLst>
                  <a:ext uri="{FF2B5EF4-FFF2-40B4-BE49-F238E27FC236}">
                    <a16:creationId xmlns:a16="http://schemas.microsoft.com/office/drawing/2014/main" id="{48571B2F-9882-4154-A892-DB1A2DC11B2C}"/>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20;p37">
              <a:extLst>
                <a:ext uri="{FF2B5EF4-FFF2-40B4-BE49-F238E27FC236}">
                  <a16:creationId xmlns:a16="http://schemas.microsoft.com/office/drawing/2014/main" id="{6BF4BBA5-48F4-4201-B567-2D99CEF04247}"/>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1;p37">
              <a:extLst>
                <a:ext uri="{FF2B5EF4-FFF2-40B4-BE49-F238E27FC236}">
                  <a16:creationId xmlns:a16="http://schemas.microsoft.com/office/drawing/2014/main" id="{7CF34990-DF26-4FD8-9AC5-A06D7644B82F}"/>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2;p37">
              <a:extLst>
                <a:ext uri="{FF2B5EF4-FFF2-40B4-BE49-F238E27FC236}">
                  <a16:creationId xmlns:a16="http://schemas.microsoft.com/office/drawing/2014/main" id="{F393DD0B-0887-4862-8D41-0791F1FC553C}"/>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5120C0E5-32AA-431D-A6EA-D9D6D5DA2706}"/>
              </a:ext>
            </a:extLst>
          </p:cNvPr>
          <p:cNvPicPr>
            <a:picLocks noChangeAspect="1"/>
          </p:cNvPicPr>
          <p:nvPr/>
        </p:nvPicPr>
        <p:blipFill rotWithShape="1">
          <a:blip r:embed="rId3"/>
          <a:srcRect l="1749" t="-19789" r="3948" b="19789"/>
          <a:stretch/>
        </p:blipFill>
        <p:spPr>
          <a:xfrm>
            <a:off x="4408544" y="655852"/>
            <a:ext cx="3905684" cy="3230490"/>
          </a:xfrm>
          <a:prstGeom prst="rect">
            <a:avLst/>
          </a:prstGeom>
        </p:spPr>
      </p:pic>
      <p:sp>
        <p:nvSpPr>
          <p:cNvPr id="39" name="TextBox 38">
            <a:extLst>
              <a:ext uri="{FF2B5EF4-FFF2-40B4-BE49-F238E27FC236}">
                <a16:creationId xmlns:a16="http://schemas.microsoft.com/office/drawing/2014/main" id="{242E86E0-5C0A-4739-9EB0-6AA7D6AE6410}"/>
              </a:ext>
            </a:extLst>
          </p:cNvPr>
          <p:cNvSpPr txBox="1"/>
          <p:nvPr/>
        </p:nvSpPr>
        <p:spPr>
          <a:xfrm>
            <a:off x="421106" y="2271097"/>
            <a:ext cx="3498178" cy="1200329"/>
          </a:xfrm>
          <a:prstGeom prst="rect">
            <a:avLst/>
          </a:prstGeom>
          <a:noFill/>
        </p:spPr>
        <p:txBody>
          <a:bodyPr wrap="square" rtlCol="0">
            <a:spAutoFit/>
          </a:bodyPr>
          <a:lstStyle/>
          <a:p>
            <a:pPr algn="just"/>
            <a:r>
              <a:rPr lang="en-US" sz="2400">
                <a:latin typeface="#9Slide07 HLT Fall For You" panose="02000506000000020003" pitchFamily="2" charset="0"/>
                <a:cs typeface="Niramit" panose="020B0604020202020204" charset="-34"/>
              </a:rPr>
              <a:t>Bóng bay vào trước khung thành, bị thủ môn bắt dính. Lực của thủ môn làm bóng </a:t>
            </a:r>
            <a:r>
              <a:rPr lang="en-US" sz="2400">
                <a:solidFill>
                  <a:schemeClr val="accent1"/>
                </a:solidFill>
                <a:latin typeface="#9Slide07 HLT Fall For You" panose="02000506000000020003" pitchFamily="2" charset="0"/>
                <a:cs typeface="Niramit" panose="020B0604020202020204" charset="-34"/>
              </a:rPr>
              <a:t>dừng lại</a:t>
            </a:r>
            <a:r>
              <a:rPr lang="en-US" sz="2400">
                <a:latin typeface="#9Slide07 HLT Fall For You" panose="02000506000000020003" pitchFamily="2" charset="0"/>
                <a:cs typeface="Niramit" panose="020B0604020202020204" charset="-34"/>
              </a:rPr>
              <a:t>.</a:t>
            </a:r>
            <a:endParaRPr lang="vi-VN" sz="2400">
              <a:latin typeface="Niramit" panose="020B0604020202020204" charset="-34"/>
              <a:cs typeface="Niramit" panose="020B0604020202020204" charset="-34"/>
            </a:endParaRPr>
          </a:p>
        </p:txBody>
      </p:sp>
      <p:sp>
        <p:nvSpPr>
          <p:cNvPr id="41" name="Rectangle 40">
            <a:extLst>
              <a:ext uri="{FF2B5EF4-FFF2-40B4-BE49-F238E27FC236}">
                <a16:creationId xmlns:a16="http://schemas.microsoft.com/office/drawing/2014/main" id="{D44E1618-4E0C-4D3A-BA2D-92A6F236397A}"/>
              </a:ext>
            </a:extLst>
          </p:cNvPr>
          <p:cNvSpPr/>
          <p:nvPr/>
        </p:nvSpPr>
        <p:spPr>
          <a:xfrm>
            <a:off x="2129589" y="239152"/>
            <a:ext cx="517358" cy="32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Google Shape;485;p35">
            <a:extLst>
              <a:ext uri="{FF2B5EF4-FFF2-40B4-BE49-F238E27FC236}">
                <a16:creationId xmlns:a16="http://schemas.microsoft.com/office/drawing/2014/main" id="{3D8F6A84-B146-4058-BD34-C25F2BF3A91E}"/>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43" name="Google Shape;485;p35">
            <a:extLst>
              <a:ext uri="{FF2B5EF4-FFF2-40B4-BE49-F238E27FC236}">
                <a16:creationId xmlns:a16="http://schemas.microsoft.com/office/drawing/2014/main" id="{45CF78DE-1DF9-4BBE-8159-9BB092D7D9BE}"/>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spTree>
    <p:extLst>
      <p:ext uri="{BB962C8B-B14F-4D97-AF65-F5344CB8AC3E}">
        <p14:creationId xmlns:p14="http://schemas.microsoft.com/office/powerpoint/2010/main" val="228210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p:nvPr/>
        </p:nvSpPr>
        <p:spPr>
          <a:xfrm>
            <a:off x="2001355" y="3543961"/>
            <a:ext cx="5204607" cy="473678"/>
          </a:xfrm>
          <a:custGeom>
            <a:avLst/>
            <a:gdLst/>
            <a:ahLst/>
            <a:cxnLst/>
            <a:rect l="l" t="t" r="r" b="b"/>
            <a:pathLst>
              <a:path w="173458" h="12700" extrusionOk="0">
                <a:moveTo>
                  <a:pt x="73272" y="1"/>
                </a:moveTo>
                <a:cubicBezTo>
                  <a:pt x="71342" y="1"/>
                  <a:pt x="69446" y="95"/>
                  <a:pt x="67582" y="189"/>
                </a:cubicBezTo>
                <a:cubicBezTo>
                  <a:pt x="67008" y="208"/>
                  <a:pt x="66438" y="215"/>
                  <a:pt x="65871" y="215"/>
                </a:cubicBezTo>
                <a:cubicBezTo>
                  <a:pt x="63709" y="215"/>
                  <a:pt x="61583" y="111"/>
                  <a:pt x="59381" y="111"/>
                </a:cubicBezTo>
                <a:cubicBezTo>
                  <a:pt x="58971" y="111"/>
                  <a:pt x="58558" y="114"/>
                  <a:pt x="58142" y="123"/>
                </a:cubicBezTo>
                <a:cubicBezTo>
                  <a:pt x="49436" y="356"/>
                  <a:pt x="40696" y="423"/>
                  <a:pt x="31923" y="523"/>
                </a:cubicBezTo>
                <a:cubicBezTo>
                  <a:pt x="30945" y="523"/>
                  <a:pt x="30336" y="734"/>
                  <a:pt x="29439" y="734"/>
                </a:cubicBezTo>
                <a:cubicBezTo>
                  <a:pt x="29327" y="734"/>
                  <a:pt x="29210" y="731"/>
                  <a:pt x="29088" y="723"/>
                </a:cubicBezTo>
                <a:cubicBezTo>
                  <a:pt x="28327" y="672"/>
                  <a:pt x="27590" y="643"/>
                  <a:pt x="26877" y="643"/>
                </a:cubicBezTo>
                <a:cubicBezTo>
                  <a:pt x="25245" y="643"/>
                  <a:pt x="23732" y="796"/>
                  <a:pt x="22317" y="1190"/>
                </a:cubicBezTo>
                <a:cubicBezTo>
                  <a:pt x="22013" y="988"/>
                  <a:pt x="21614" y="843"/>
                  <a:pt x="20958" y="843"/>
                </a:cubicBezTo>
                <a:cubicBezTo>
                  <a:pt x="20749" y="843"/>
                  <a:pt x="20515" y="858"/>
                  <a:pt x="20248" y="890"/>
                </a:cubicBezTo>
                <a:cubicBezTo>
                  <a:pt x="17313" y="1224"/>
                  <a:pt x="13977" y="1424"/>
                  <a:pt x="11542" y="1957"/>
                </a:cubicBezTo>
                <a:cubicBezTo>
                  <a:pt x="11233" y="2029"/>
                  <a:pt x="10966" y="2053"/>
                  <a:pt x="10724" y="2053"/>
                </a:cubicBezTo>
                <a:cubicBezTo>
                  <a:pt x="10211" y="2053"/>
                  <a:pt x="9816" y="1943"/>
                  <a:pt x="9393" y="1943"/>
                </a:cubicBezTo>
                <a:cubicBezTo>
                  <a:pt x="9178" y="1943"/>
                  <a:pt x="8956" y="1972"/>
                  <a:pt x="8707" y="2057"/>
                </a:cubicBezTo>
                <a:cubicBezTo>
                  <a:pt x="6372" y="2925"/>
                  <a:pt x="2736" y="3559"/>
                  <a:pt x="1735" y="4726"/>
                </a:cubicBezTo>
                <a:cubicBezTo>
                  <a:pt x="901" y="5627"/>
                  <a:pt x="968" y="6594"/>
                  <a:pt x="501" y="7495"/>
                </a:cubicBezTo>
                <a:cubicBezTo>
                  <a:pt x="1" y="8595"/>
                  <a:pt x="3370" y="10430"/>
                  <a:pt x="6906" y="10964"/>
                </a:cubicBezTo>
                <a:cubicBezTo>
                  <a:pt x="10408" y="11531"/>
                  <a:pt x="14144" y="11898"/>
                  <a:pt x="18080" y="12131"/>
                </a:cubicBezTo>
                <a:cubicBezTo>
                  <a:pt x="18854" y="12189"/>
                  <a:pt x="19641" y="12240"/>
                  <a:pt x="20405" y="12240"/>
                </a:cubicBezTo>
                <a:cubicBezTo>
                  <a:pt x="21419" y="12240"/>
                  <a:pt x="22395" y="12150"/>
                  <a:pt x="23251" y="11864"/>
                </a:cubicBezTo>
                <a:lnTo>
                  <a:pt x="23251" y="11864"/>
                </a:lnTo>
                <a:cubicBezTo>
                  <a:pt x="22550" y="12231"/>
                  <a:pt x="23151" y="12398"/>
                  <a:pt x="24418" y="12432"/>
                </a:cubicBezTo>
                <a:cubicBezTo>
                  <a:pt x="32357" y="12465"/>
                  <a:pt x="40263" y="12432"/>
                  <a:pt x="48202" y="12532"/>
                </a:cubicBezTo>
                <a:cubicBezTo>
                  <a:pt x="51204" y="12565"/>
                  <a:pt x="54506" y="12565"/>
                  <a:pt x="57408" y="12598"/>
                </a:cubicBezTo>
                <a:cubicBezTo>
                  <a:pt x="57768" y="12602"/>
                  <a:pt x="58128" y="12603"/>
                  <a:pt x="58488" y="12603"/>
                </a:cubicBezTo>
                <a:cubicBezTo>
                  <a:pt x="60595" y="12603"/>
                  <a:pt x="62702" y="12556"/>
                  <a:pt x="64810" y="12556"/>
                </a:cubicBezTo>
                <a:cubicBezTo>
                  <a:pt x="66112" y="12556"/>
                  <a:pt x="67414" y="12574"/>
                  <a:pt x="68716" y="12632"/>
                </a:cubicBezTo>
                <a:cubicBezTo>
                  <a:pt x="69415" y="12662"/>
                  <a:pt x="70113" y="12674"/>
                  <a:pt x="70811" y="12674"/>
                </a:cubicBezTo>
                <a:cubicBezTo>
                  <a:pt x="73031" y="12674"/>
                  <a:pt x="75249" y="12556"/>
                  <a:pt x="77489" y="12556"/>
                </a:cubicBezTo>
                <a:cubicBezTo>
                  <a:pt x="78408" y="12556"/>
                  <a:pt x="79330" y="12576"/>
                  <a:pt x="80258" y="12632"/>
                </a:cubicBezTo>
                <a:cubicBezTo>
                  <a:pt x="80736" y="12674"/>
                  <a:pt x="81252" y="12700"/>
                  <a:pt x="81773" y="12700"/>
                </a:cubicBezTo>
                <a:cubicBezTo>
                  <a:pt x="82885" y="12700"/>
                  <a:pt x="84020" y="12583"/>
                  <a:pt x="84861" y="12265"/>
                </a:cubicBezTo>
                <a:cubicBezTo>
                  <a:pt x="85124" y="12484"/>
                  <a:pt x="85516" y="12631"/>
                  <a:pt x="86121" y="12631"/>
                </a:cubicBezTo>
                <a:cubicBezTo>
                  <a:pt x="86439" y="12631"/>
                  <a:pt x="86815" y="12590"/>
                  <a:pt x="87263" y="12498"/>
                </a:cubicBezTo>
                <a:cubicBezTo>
                  <a:pt x="87611" y="12452"/>
                  <a:pt x="88137" y="12389"/>
                  <a:pt x="88571" y="12389"/>
                </a:cubicBezTo>
                <a:cubicBezTo>
                  <a:pt x="88761" y="12389"/>
                  <a:pt x="88933" y="12401"/>
                  <a:pt x="89064" y="12432"/>
                </a:cubicBezTo>
                <a:cubicBezTo>
                  <a:pt x="90272" y="12602"/>
                  <a:pt x="91494" y="12653"/>
                  <a:pt x="92722" y="12653"/>
                </a:cubicBezTo>
                <a:cubicBezTo>
                  <a:pt x="94482" y="12653"/>
                  <a:pt x="96256" y="12549"/>
                  <a:pt x="98025" y="12549"/>
                </a:cubicBezTo>
                <a:cubicBezTo>
                  <a:pt x="98396" y="12549"/>
                  <a:pt x="98768" y="12554"/>
                  <a:pt x="99138" y="12565"/>
                </a:cubicBezTo>
                <a:cubicBezTo>
                  <a:pt x="99537" y="12571"/>
                  <a:pt x="99936" y="12574"/>
                  <a:pt x="100336" y="12574"/>
                </a:cubicBezTo>
                <a:cubicBezTo>
                  <a:pt x="103519" y="12574"/>
                  <a:pt x="106738" y="12400"/>
                  <a:pt x="109978" y="12400"/>
                </a:cubicBezTo>
                <a:cubicBezTo>
                  <a:pt x="110722" y="12400"/>
                  <a:pt x="111468" y="12409"/>
                  <a:pt x="112214" y="12432"/>
                </a:cubicBezTo>
                <a:cubicBezTo>
                  <a:pt x="112808" y="12454"/>
                  <a:pt x="113400" y="12463"/>
                  <a:pt x="113990" y="12463"/>
                </a:cubicBezTo>
                <a:cubicBezTo>
                  <a:pt x="116739" y="12463"/>
                  <a:pt x="119448" y="12262"/>
                  <a:pt x="122212" y="12262"/>
                </a:cubicBezTo>
                <a:cubicBezTo>
                  <a:pt x="122382" y="12262"/>
                  <a:pt x="122552" y="12263"/>
                  <a:pt x="122722" y="12265"/>
                </a:cubicBezTo>
                <a:cubicBezTo>
                  <a:pt x="123652" y="12271"/>
                  <a:pt x="124584" y="12274"/>
                  <a:pt x="125519" y="12274"/>
                </a:cubicBezTo>
                <a:cubicBezTo>
                  <a:pt x="129476" y="12274"/>
                  <a:pt x="133465" y="12225"/>
                  <a:pt x="137432" y="12198"/>
                </a:cubicBezTo>
                <a:cubicBezTo>
                  <a:pt x="138421" y="12198"/>
                  <a:pt x="139501" y="12040"/>
                  <a:pt x="140354" y="12040"/>
                </a:cubicBezTo>
                <a:cubicBezTo>
                  <a:pt x="140537" y="12040"/>
                  <a:pt x="140709" y="12047"/>
                  <a:pt x="140868" y="12065"/>
                </a:cubicBezTo>
                <a:cubicBezTo>
                  <a:pt x="141837" y="12127"/>
                  <a:pt x="142784" y="12153"/>
                  <a:pt x="143716" y="12153"/>
                </a:cubicBezTo>
                <a:cubicBezTo>
                  <a:pt x="146792" y="12153"/>
                  <a:pt x="149691" y="11869"/>
                  <a:pt x="152610" y="11664"/>
                </a:cubicBezTo>
                <a:cubicBezTo>
                  <a:pt x="154411" y="11564"/>
                  <a:pt x="156246" y="11397"/>
                  <a:pt x="158080" y="11264"/>
                </a:cubicBezTo>
                <a:cubicBezTo>
                  <a:pt x="161983" y="11031"/>
                  <a:pt x="165085" y="10363"/>
                  <a:pt x="168254" y="9763"/>
                </a:cubicBezTo>
                <a:cubicBezTo>
                  <a:pt x="169955" y="9463"/>
                  <a:pt x="171523" y="8762"/>
                  <a:pt x="172190" y="8095"/>
                </a:cubicBezTo>
                <a:cubicBezTo>
                  <a:pt x="172691" y="7595"/>
                  <a:pt x="172691" y="7094"/>
                  <a:pt x="172891" y="6561"/>
                </a:cubicBezTo>
                <a:cubicBezTo>
                  <a:pt x="173458" y="4960"/>
                  <a:pt x="170823" y="3725"/>
                  <a:pt x="166953" y="2591"/>
                </a:cubicBezTo>
                <a:cubicBezTo>
                  <a:pt x="164418" y="1857"/>
                  <a:pt x="161149" y="1390"/>
                  <a:pt x="157947" y="957"/>
                </a:cubicBezTo>
                <a:cubicBezTo>
                  <a:pt x="154566" y="524"/>
                  <a:pt x="150943" y="201"/>
                  <a:pt x="147079" y="201"/>
                </a:cubicBezTo>
                <a:cubicBezTo>
                  <a:pt x="146178" y="201"/>
                  <a:pt x="145264" y="218"/>
                  <a:pt x="144337" y="256"/>
                </a:cubicBezTo>
                <a:cubicBezTo>
                  <a:pt x="142386" y="331"/>
                  <a:pt x="140322" y="369"/>
                  <a:pt x="138356" y="369"/>
                </a:cubicBezTo>
                <a:cubicBezTo>
                  <a:pt x="137701" y="369"/>
                  <a:pt x="137057" y="365"/>
                  <a:pt x="136431" y="356"/>
                </a:cubicBezTo>
                <a:cubicBezTo>
                  <a:pt x="133296" y="290"/>
                  <a:pt x="130094" y="356"/>
                  <a:pt x="126958" y="256"/>
                </a:cubicBezTo>
                <a:cubicBezTo>
                  <a:pt x="126567" y="246"/>
                  <a:pt x="126167" y="242"/>
                  <a:pt x="125762" y="242"/>
                </a:cubicBezTo>
                <a:cubicBezTo>
                  <a:pt x="124003" y="242"/>
                  <a:pt x="122146" y="318"/>
                  <a:pt x="120484" y="318"/>
                </a:cubicBezTo>
                <a:cubicBezTo>
                  <a:pt x="119950" y="318"/>
                  <a:pt x="119436" y="310"/>
                  <a:pt x="118952" y="290"/>
                </a:cubicBezTo>
                <a:cubicBezTo>
                  <a:pt x="115750" y="189"/>
                  <a:pt x="112648" y="189"/>
                  <a:pt x="109479" y="189"/>
                </a:cubicBezTo>
                <a:cubicBezTo>
                  <a:pt x="106568" y="189"/>
                  <a:pt x="103647" y="219"/>
                  <a:pt x="100737" y="219"/>
                </a:cubicBezTo>
                <a:cubicBezTo>
                  <a:pt x="98313" y="219"/>
                  <a:pt x="95896" y="199"/>
                  <a:pt x="93501" y="123"/>
                </a:cubicBezTo>
                <a:cubicBezTo>
                  <a:pt x="92206" y="87"/>
                  <a:pt x="90913" y="74"/>
                  <a:pt x="89622" y="74"/>
                </a:cubicBezTo>
                <a:cubicBezTo>
                  <a:pt x="86621" y="74"/>
                  <a:pt x="83628" y="142"/>
                  <a:pt x="80643" y="142"/>
                </a:cubicBezTo>
                <a:cubicBezTo>
                  <a:pt x="78989" y="142"/>
                  <a:pt x="77337" y="121"/>
                  <a:pt x="75688" y="56"/>
                </a:cubicBezTo>
                <a:cubicBezTo>
                  <a:pt x="74877" y="17"/>
                  <a:pt x="74072" y="1"/>
                  <a:pt x="73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2001355" y="3610136"/>
            <a:ext cx="5204607" cy="473678"/>
          </a:xfrm>
          <a:custGeom>
            <a:avLst/>
            <a:gdLst/>
            <a:ahLst/>
            <a:cxnLst/>
            <a:rect l="l" t="t" r="r" b="b"/>
            <a:pathLst>
              <a:path w="173458" h="12700" extrusionOk="0">
                <a:moveTo>
                  <a:pt x="73272" y="1"/>
                </a:moveTo>
                <a:cubicBezTo>
                  <a:pt x="71342" y="1"/>
                  <a:pt x="69446" y="95"/>
                  <a:pt x="67582" y="189"/>
                </a:cubicBezTo>
                <a:cubicBezTo>
                  <a:pt x="67008" y="208"/>
                  <a:pt x="66438" y="215"/>
                  <a:pt x="65871" y="215"/>
                </a:cubicBezTo>
                <a:cubicBezTo>
                  <a:pt x="63709" y="215"/>
                  <a:pt x="61583" y="111"/>
                  <a:pt x="59381" y="111"/>
                </a:cubicBezTo>
                <a:cubicBezTo>
                  <a:pt x="58971" y="111"/>
                  <a:pt x="58558" y="114"/>
                  <a:pt x="58142" y="123"/>
                </a:cubicBezTo>
                <a:cubicBezTo>
                  <a:pt x="49436" y="356"/>
                  <a:pt x="40696" y="423"/>
                  <a:pt x="31923" y="523"/>
                </a:cubicBezTo>
                <a:cubicBezTo>
                  <a:pt x="30945" y="523"/>
                  <a:pt x="30336" y="734"/>
                  <a:pt x="29439" y="734"/>
                </a:cubicBezTo>
                <a:cubicBezTo>
                  <a:pt x="29327" y="734"/>
                  <a:pt x="29210" y="731"/>
                  <a:pt x="29088" y="723"/>
                </a:cubicBezTo>
                <a:cubicBezTo>
                  <a:pt x="28327" y="672"/>
                  <a:pt x="27590" y="643"/>
                  <a:pt x="26877" y="643"/>
                </a:cubicBezTo>
                <a:cubicBezTo>
                  <a:pt x="25245" y="643"/>
                  <a:pt x="23732" y="796"/>
                  <a:pt x="22317" y="1190"/>
                </a:cubicBezTo>
                <a:cubicBezTo>
                  <a:pt x="22013" y="988"/>
                  <a:pt x="21614" y="843"/>
                  <a:pt x="20958" y="843"/>
                </a:cubicBezTo>
                <a:cubicBezTo>
                  <a:pt x="20749" y="843"/>
                  <a:pt x="20515" y="858"/>
                  <a:pt x="20248" y="890"/>
                </a:cubicBezTo>
                <a:cubicBezTo>
                  <a:pt x="17313" y="1224"/>
                  <a:pt x="13977" y="1424"/>
                  <a:pt x="11542" y="1957"/>
                </a:cubicBezTo>
                <a:cubicBezTo>
                  <a:pt x="11233" y="2029"/>
                  <a:pt x="10966" y="2053"/>
                  <a:pt x="10724" y="2053"/>
                </a:cubicBezTo>
                <a:cubicBezTo>
                  <a:pt x="10211" y="2053"/>
                  <a:pt x="9816" y="1943"/>
                  <a:pt x="9393" y="1943"/>
                </a:cubicBezTo>
                <a:cubicBezTo>
                  <a:pt x="9178" y="1943"/>
                  <a:pt x="8956" y="1972"/>
                  <a:pt x="8707" y="2057"/>
                </a:cubicBezTo>
                <a:cubicBezTo>
                  <a:pt x="6372" y="2925"/>
                  <a:pt x="2736" y="3559"/>
                  <a:pt x="1735" y="4726"/>
                </a:cubicBezTo>
                <a:cubicBezTo>
                  <a:pt x="901" y="5627"/>
                  <a:pt x="968" y="6594"/>
                  <a:pt x="501" y="7495"/>
                </a:cubicBezTo>
                <a:cubicBezTo>
                  <a:pt x="1" y="8595"/>
                  <a:pt x="3370" y="10430"/>
                  <a:pt x="6906" y="10964"/>
                </a:cubicBezTo>
                <a:cubicBezTo>
                  <a:pt x="10408" y="11531"/>
                  <a:pt x="14144" y="11898"/>
                  <a:pt x="18080" y="12131"/>
                </a:cubicBezTo>
                <a:cubicBezTo>
                  <a:pt x="18854" y="12189"/>
                  <a:pt x="19641" y="12240"/>
                  <a:pt x="20405" y="12240"/>
                </a:cubicBezTo>
                <a:cubicBezTo>
                  <a:pt x="21419" y="12240"/>
                  <a:pt x="22395" y="12150"/>
                  <a:pt x="23251" y="11864"/>
                </a:cubicBezTo>
                <a:lnTo>
                  <a:pt x="23251" y="11864"/>
                </a:lnTo>
                <a:cubicBezTo>
                  <a:pt x="22550" y="12231"/>
                  <a:pt x="23151" y="12398"/>
                  <a:pt x="24418" y="12432"/>
                </a:cubicBezTo>
                <a:cubicBezTo>
                  <a:pt x="32357" y="12465"/>
                  <a:pt x="40263" y="12432"/>
                  <a:pt x="48202" y="12532"/>
                </a:cubicBezTo>
                <a:cubicBezTo>
                  <a:pt x="51204" y="12565"/>
                  <a:pt x="54506" y="12565"/>
                  <a:pt x="57408" y="12598"/>
                </a:cubicBezTo>
                <a:cubicBezTo>
                  <a:pt x="57768" y="12602"/>
                  <a:pt x="58128" y="12603"/>
                  <a:pt x="58488" y="12603"/>
                </a:cubicBezTo>
                <a:cubicBezTo>
                  <a:pt x="60595" y="12603"/>
                  <a:pt x="62702" y="12556"/>
                  <a:pt x="64810" y="12556"/>
                </a:cubicBezTo>
                <a:cubicBezTo>
                  <a:pt x="66112" y="12556"/>
                  <a:pt x="67414" y="12574"/>
                  <a:pt x="68716" y="12632"/>
                </a:cubicBezTo>
                <a:cubicBezTo>
                  <a:pt x="69415" y="12662"/>
                  <a:pt x="70113" y="12674"/>
                  <a:pt x="70811" y="12674"/>
                </a:cubicBezTo>
                <a:cubicBezTo>
                  <a:pt x="73031" y="12674"/>
                  <a:pt x="75249" y="12556"/>
                  <a:pt x="77489" y="12556"/>
                </a:cubicBezTo>
                <a:cubicBezTo>
                  <a:pt x="78408" y="12556"/>
                  <a:pt x="79330" y="12576"/>
                  <a:pt x="80258" y="12632"/>
                </a:cubicBezTo>
                <a:cubicBezTo>
                  <a:pt x="80736" y="12674"/>
                  <a:pt x="81252" y="12700"/>
                  <a:pt x="81773" y="12700"/>
                </a:cubicBezTo>
                <a:cubicBezTo>
                  <a:pt x="82885" y="12700"/>
                  <a:pt x="84020" y="12583"/>
                  <a:pt x="84861" y="12265"/>
                </a:cubicBezTo>
                <a:cubicBezTo>
                  <a:pt x="85124" y="12484"/>
                  <a:pt x="85516" y="12631"/>
                  <a:pt x="86121" y="12631"/>
                </a:cubicBezTo>
                <a:cubicBezTo>
                  <a:pt x="86439" y="12631"/>
                  <a:pt x="86815" y="12590"/>
                  <a:pt x="87263" y="12498"/>
                </a:cubicBezTo>
                <a:cubicBezTo>
                  <a:pt x="87611" y="12452"/>
                  <a:pt x="88137" y="12389"/>
                  <a:pt x="88571" y="12389"/>
                </a:cubicBezTo>
                <a:cubicBezTo>
                  <a:pt x="88761" y="12389"/>
                  <a:pt x="88933" y="12401"/>
                  <a:pt x="89064" y="12432"/>
                </a:cubicBezTo>
                <a:cubicBezTo>
                  <a:pt x="90272" y="12602"/>
                  <a:pt x="91494" y="12653"/>
                  <a:pt x="92722" y="12653"/>
                </a:cubicBezTo>
                <a:cubicBezTo>
                  <a:pt x="94482" y="12653"/>
                  <a:pt x="96256" y="12549"/>
                  <a:pt x="98025" y="12549"/>
                </a:cubicBezTo>
                <a:cubicBezTo>
                  <a:pt x="98396" y="12549"/>
                  <a:pt x="98768" y="12554"/>
                  <a:pt x="99138" y="12565"/>
                </a:cubicBezTo>
                <a:cubicBezTo>
                  <a:pt x="99537" y="12571"/>
                  <a:pt x="99936" y="12574"/>
                  <a:pt x="100336" y="12574"/>
                </a:cubicBezTo>
                <a:cubicBezTo>
                  <a:pt x="103519" y="12574"/>
                  <a:pt x="106738" y="12400"/>
                  <a:pt x="109978" y="12400"/>
                </a:cubicBezTo>
                <a:cubicBezTo>
                  <a:pt x="110722" y="12400"/>
                  <a:pt x="111468" y="12409"/>
                  <a:pt x="112214" y="12432"/>
                </a:cubicBezTo>
                <a:cubicBezTo>
                  <a:pt x="112808" y="12454"/>
                  <a:pt x="113400" y="12463"/>
                  <a:pt x="113990" y="12463"/>
                </a:cubicBezTo>
                <a:cubicBezTo>
                  <a:pt x="116739" y="12463"/>
                  <a:pt x="119448" y="12262"/>
                  <a:pt x="122212" y="12262"/>
                </a:cubicBezTo>
                <a:cubicBezTo>
                  <a:pt x="122382" y="12262"/>
                  <a:pt x="122552" y="12263"/>
                  <a:pt x="122722" y="12265"/>
                </a:cubicBezTo>
                <a:cubicBezTo>
                  <a:pt x="123652" y="12271"/>
                  <a:pt x="124584" y="12274"/>
                  <a:pt x="125519" y="12274"/>
                </a:cubicBezTo>
                <a:cubicBezTo>
                  <a:pt x="129476" y="12274"/>
                  <a:pt x="133465" y="12225"/>
                  <a:pt x="137432" y="12198"/>
                </a:cubicBezTo>
                <a:cubicBezTo>
                  <a:pt x="138421" y="12198"/>
                  <a:pt x="139501" y="12040"/>
                  <a:pt x="140354" y="12040"/>
                </a:cubicBezTo>
                <a:cubicBezTo>
                  <a:pt x="140537" y="12040"/>
                  <a:pt x="140709" y="12047"/>
                  <a:pt x="140868" y="12065"/>
                </a:cubicBezTo>
                <a:cubicBezTo>
                  <a:pt x="141837" y="12127"/>
                  <a:pt x="142784" y="12153"/>
                  <a:pt x="143716" y="12153"/>
                </a:cubicBezTo>
                <a:cubicBezTo>
                  <a:pt x="146792" y="12153"/>
                  <a:pt x="149691" y="11869"/>
                  <a:pt x="152610" y="11664"/>
                </a:cubicBezTo>
                <a:cubicBezTo>
                  <a:pt x="154411" y="11564"/>
                  <a:pt x="156246" y="11397"/>
                  <a:pt x="158080" y="11264"/>
                </a:cubicBezTo>
                <a:cubicBezTo>
                  <a:pt x="161983" y="11031"/>
                  <a:pt x="165085" y="10363"/>
                  <a:pt x="168254" y="9763"/>
                </a:cubicBezTo>
                <a:cubicBezTo>
                  <a:pt x="169955" y="9463"/>
                  <a:pt x="171523" y="8762"/>
                  <a:pt x="172190" y="8095"/>
                </a:cubicBezTo>
                <a:cubicBezTo>
                  <a:pt x="172691" y="7595"/>
                  <a:pt x="172691" y="7094"/>
                  <a:pt x="172891" y="6561"/>
                </a:cubicBezTo>
                <a:cubicBezTo>
                  <a:pt x="173458" y="4960"/>
                  <a:pt x="170823" y="3725"/>
                  <a:pt x="166953" y="2591"/>
                </a:cubicBezTo>
                <a:cubicBezTo>
                  <a:pt x="164418" y="1857"/>
                  <a:pt x="161149" y="1390"/>
                  <a:pt x="157947" y="957"/>
                </a:cubicBezTo>
                <a:cubicBezTo>
                  <a:pt x="154566" y="524"/>
                  <a:pt x="150943" y="201"/>
                  <a:pt x="147079" y="201"/>
                </a:cubicBezTo>
                <a:cubicBezTo>
                  <a:pt x="146178" y="201"/>
                  <a:pt x="145264" y="218"/>
                  <a:pt x="144337" y="256"/>
                </a:cubicBezTo>
                <a:cubicBezTo>
                  <a:pt x="142386" y="331"/>
                  <a:pt x="140322" y="369"/>
                  <a:pt x="138356" y="369"/>
                </a:cubicBezTo>
                <a:cubicBezTo>
                  <a:pt x="137701" y="369"/>
                  <a:pt x="137057" y="365"/>
                  <a:pt x="136431" y="356"/>
                </a:cubicBezTo>
                <a:cubicBezTo>
                  <a:pt x="133296" y="290"/>
                  <a:pt x="130094" y="356"/>
                  <a:pt x="126958" y="256"/>
                </a:cubicBezTo>
                <a:cubicBezTo>
                  <a:pt x="126567" y="246"/>
                  <a:pt x="126167" y="242"/>
                  <a:pt x="125762" y="242"/>
                </a:cubicBezTo>
                <a:cubicBezTo>
                  <a:pt x="124003" y="242"/>
                  <a:pt x="122146" y="318"/>
                  <a:pt x="120484" y="318"/>
                </a:cubicBezTo>
                <a:cubicBezTo>
                  <a:pt x="119950" y="318"/>
                  <a:pt x="119436" y="310"/>
                  <a:pt x="118952" y="290"/>
                </a:cubicBezTo>
                <a:cubicBezTo>
                  <a:pt x="115750" y="189"/>
                  <a:pt x="112648" y="189"/>
                  <a:pt x="109479" y="189"/>
                </a:cubicBezTo>
                <a:cubicBezTo>
                  <a:pt x="106568" y="189"/>
                  <a:pt x="103647" y="219"/>
                  <a:pt x="100737" y="219"/>
                </a:cubicBezTo>
                <a:cubicBezTo>
                  <a:pt x="98313" y="219"/>
                  <a:pt x="95896" y="199"/>
                  <a:pt x="93501" y="123"/>
                </a:cubicBezTo>
                <a:cubicBezTo>
                  <a:pt x="92206" y="87"/>
                  <a:pt x="90913" y="74"/>
                  <a:pt x="89622" y="74"/>
                </a:cubicBezTo>
                <a:cubicBezTo>
                  <a:pt x="86621" y="74"/>
                  <a:pt x="83628" y="142"/>
                  <a:pt x="80643" y="142"/>
                </a:cubicBezTo>
                <a:cubicBezTo>
                  <a:pt x="78989" y="142"/>
                  <a:pt x="77337" y="121"/>
                  <a:pt x="75688" y="56"/>
                </a:cubicBezTo>
                <a:cubicBezTo>
                  <a:pt x="74877" y="17"/>
                  <a:pt x="74072" y="1"/>
                  <a:pt x="7327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txBox="1">
            <a:spLocks noGrp="1"/>
          </p:cNvSpPr>
          <p:nvPr>
            <p:ph type="ctrTitle"/>
          </p:nvPr>
        </p:nvSpPr>
        <p:spPr>
          <a:xfrm>
            <a:off x="1278600" y="1404513"/>
            <a:ext cx="6586800" cy="177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a:solidFill>
                  <a:schemeClr val="accent1"/>
                </a:solidFill>
                <a:latin typeface="#9Slide07 HLT Fall For You" panose="02000506000000020003" pitchFamily="2" charset="0"/>
              </a:rPr>
              <a:t>Tiết 102, 103 Bài 40</a:t>
            </a:r>
            <a:br>
              <a:rPr lang="en" sz="6000">
                <a:latin typeface="#9Slide07 HLT Fall For You" panose="02000506000000020003" pitchFamily="2" charset="0"/>
              </a:rPr>
            </a:br>
            <a:r>
              <a:rPr lang="en" sz="9600">
                <a:latin typeface="#9Slide07 HLT Fall For You" panose="02000506000000020003" pitchFamily="2" charset="0"/>
              </a:rPr>
              <a:t>Lực là gì?</a:t>
            </a:r>
            <a:endParaRPr sz="6000">
              <a:latin typeface="#9Slide07 HLT Fall For You" panose="02000506000000020003" pitchFamily="2" charset="0"/>
            </a:endParaRPr>
          </a:p>
        </p:txBody>
      </p:sp>
      <p:sp>
        <p:nvSpPr>
          <p:cNvPr id="360" name="Google Shape;360;p33"/>
          <p:cNvSpPr/>
          <p:nvPr/>
        </p:nvSpPr>
        <p:spPr>
          <a:xfrm rot="-5400000">
            <a:off x="981334" y="501353"/>
            <a:ext cx="305514" cy="139003"/>
          </a:xfrm>
          <a:custGeom>
            <a:avLst/>
            <a:gdLst/>
            <a:ahLst/>
            <a:cxnLst/>
            <a:rect l="l" t="t" r="r" b="b"/>
            <a:pathLst>
              <a:path w="4989" h="2270" extrusionOk="0">
                <a:moveTo>
                  <a:pt x="2836" y="1"/>
                </a:moveTo>
                <a:cubicBezTo>
                  <a:pt x="2228" y="1"/>
                  <a:pt x="776" y="462"/>
                  <a:pt x="776" y="462"/>
                </a:cubicBezTo>
                <a:cubicBezTo>
                  <a:pt x="1" y="950"/>
                  <a:pt x="1971" y="827"/>
                  <a:pt x="2196" y="1154"/>
                </a:cubicBezTo>
                <a:cubicBezTo>
                  <a:pt x="2338" y="1355"/>
                  <a:pt x="1971" y="2247"/>
                  <a:pt x="2451" y="2269"/>
                </a:cubicBezTo>
                <a:cubicBezTo>
                  <a:pt x="2467" y="2269"/>
                  <a:pt x="2485" y="2269"/>
                  <a:pt x="2504" y="2269"/>
                </a:cubicBezTo>
                <a:cubicBezTo>
                  <a:pt x="3067" y="2269"/>
                  <a:pt x="4989" y="2016"/>
                  <a:pt x="4756" y="1777"/>
                </a:cubicBezTo>
                <a:cubicBezTo>
                  <a:pt x="4541" y="1562"/>
                  <a:pt x="3219" y="1311"/>
                  <a:pt x="3219" y="1311"/>
                </a:cubicBezTo>
                <a:cubicBezTo>
                  <a:pt x="3219" y="1311"/>
                  <a:pt x="3197" y="422"/>
                  <a:pt x="3096" y="91"/>
                </a:cubicBezTo>
                <a:cubicBezTo>
                  <a:pt x="3077" y="27"/>
                  <a:pt x="2980" y="1"/>
                  <a:pt x="283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3"/>
          <p:cNvGrpSpPr/>
          <p:nvPr/>
        </p:nvGrpSpPr>
        <p:grpSpPr>
          <a:xfrm>
            <a:off x="578427" y="818427"/>
            <a:ext cx="892705" cy="857608"/>
            <a:chOff x="-900145" y="2677850"/>
            <a:chExt cx="772637" cy="742261"/>
          </a:xfrm>
        </p:grpSpPr>
        <p:grpSp>
          <p:nvGrpSpPr>
            <p:cNvPr id="362" name="Google Shape;362;p33"/>
            <p:cNvGrpSpPr/>
            <p:nvPr/>
          </p:nvGrpSpPr>
          <p:grpSpPr>
            <a:xfrm>
              <a:off x="-900145" y="2677850"/>
              <a:ext cx="772637" cy="638773"/>
              <a:chOff x="-2963050" y="3086325"/>
              <a:chExt cx="334475" cy="276525"/>
            </a:xfrm>
          </p:grpSpPr>
          <p:sp>
            <p:nvSpPr>
              <p:cNvPr id="363" name="Google Shape;363;p33"/>
              <p:cNvSpPr/>
              <p:nvPr/>
            </p:nvSpPr>
            <p:spPr>
              <a:xfrm>
                <a:off x="-2963050" y="3130925"/>
                <a:ext cx="299850" cy="231925"/>
              </a:xfrm>
              <a:custGeom>
                <a:avLst/>
                <a:gdLst/>
                <a:ahLst/>
                <a:cxnLst/>
                <a:rect l="l" t="t" r="r" b="b"/>
                <a:pathLst>
                  <a:path w="11994" h="9277" extrusionOk="0">
                    <a:moveTo>
                      <a:pt x="6792" y="0"/>
                    </a:moveTo>
                    <a:cubicBezTo>
                      <a:pt x="5959" y="0"/>
                      <a:pt x="4757" y="226"/>
                      <a:pt x="3601" y="1253"/>
                    </a:cubicBezTo>
                    <a:cubicBezTo>
                      <a:pt x="0" y="4449"/>
                      <a:pt x="3761" y="5750"/>
                      <a:pt x="3881" y="6471"/>
                    </a:cubicBezTo>
                    <a:cubicBezTo>
                      <a:pt x="3998" y="7188"/>
                      <a:pt x="3281" y="8080"/>
                      <a:pt x="3845" y="8386"/>
                    </a:cubicBezTo>
                    <a:cubicBezTo>
                      <a:pt x="4319" y="8645"/>
                      <a:pt x="6730" y="9276"/>
                      <a:pt x="7587" y="9276"/>
                    </a:cubicBezTo>
                    <a:cubicBezTo>
                      <a:pt x="7742" y="9276"/>
                      <a:pt x="7846" y="9256"/>
                      <a:pt x="7879" y="9208"/>
                    </a:cubicBezTo>
                    <a:cubicBezTo>
                      <a:pt x="8090" y="8902"/>
                      <a:pt x="7927" y="7781"/>
                      <a:pt x="8276" y="7621"/>
                    </a:cubicBezTo>
                    <a:cubicBezTo>
                      <a:pt x="8626" y="7461"/>
                      <a:pt x="10249" y="7676"/>
                      <a:pt x="11014" y="6227"/>
                    </a:cubicBezTo>
                    <a:cubicBezTo>
                      <a:pt x="11993" y="4370"/>
                      <a:pt x="11382" y="1344"/>
                      <a:pt x="7872" y="139"/>
                    </a:cubicBezTo>
                    <a:cubicBezTo>
                      <a:pt x="7872" y="139"/>
                      <a:pt x="7445" y="0"/>
                      <a:pt x="6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33"/>
              <p:cNvGrpSpPr/>
              <p:nvPr/>
            </p:nvGrpSpPr>
            <p:grpSpPr>
              <a:xfrm>
                <a:off x="-2951075" y="3086325"/>
                <a:ext cx="322500" cy="268850"/>
                <a:chOff x="-2951075" y="3086325"/>
                <a:chExt cx="322500" cy="268850"/>
              </a:xfrm>
            </p:grpSpPr>
            <p:sp>
              <p:nvSpPr>
                <p:cNvPr id="365" name="Google Shape;365;p33"/>
                <p:cNvSpPr/>
                <p:nvPr/>
              </p:nvSpPr>
              <p:spPr>
                <a:xfrm>
                  <a:off x="-2742275" y="3112050"/>
                  <a:ext cx="37275" cy="37100"/>
                </a:xfrm>
                <a:custGeom>
                  <a:avLst/>
                  <a:gdLst/>
                  <a:ahLst/>
                  <a:cxnLst/>
                  <a:rect l="l" t="t" r="r" b="b"/>
                  <a:pathLst>
                    <a:path w="1491" h="1484" extrusionOk="0">
                      <a:moveTo>
                        <a:pt x="1154" y="0"/>
                      </a:moveTo>
                      <a:cubicBezTo>
                        <a:pt x="819" y="0"/>
                        <a:pt x="0" y="777"/>
                        <a:pt x="31" y="883"/>
                      </a:cubicBezTo>
                      <a:lnTo>
                        <a:pt x="1262" y="1484"/>
                      </a:lnTo>
                      <a:cubicBezTo>
                        <a:pt x="1262" y="1484"/>
                        <a:pt x="1491" y="136"/>
                        <a:pt x="1218" y="13"/>
                      </a:cubicBezTo>
                      <a:cubicBezTo>
                        <a:pt x="1200" y="4"/>
                        <a:pt x="1178" y="0"/>
                        <a:pt x="1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2671250" y="3192950"/>
                  <a:ext cx="39800" cy="33750"/>
                </a:xfrm>
                <a:custGeom>
                  <a:avLst/>
                  <a:gdLst/>
                  <a:ahLst/>
                  <a:cxnLst/>
                  <a:rect l="l" t="t" r="r" b="b"/>
                  <a:pathLst>
                    <a:path w="1592" h="1350" extrusionOk="0">
                      <a:moveTo>
                        <a:pt x="570" y="1"/>
                      </a:moveTo>
                      <a:cubicBezTo>
                        <a:pt x="278" y="1"/>
                        <a:pt x="23" y="33"/>
                        <a:pt x="1" y="79"/>
                      </a:cubicBezTo>
                      <a:lnTo>
                        <a:pt x="525" y="1350"/>
                      </a:lnTo>
                      <a:cubicBezTo>
                        <a:pt x="525" y="1350"/>
                        <a:pt x="1592" y="491"/>
                        <a:pt x="1468" y="214"/>
                      </a:cubicBezTo>
                      <a:cubicBezTo>
                        <a:pt x="1398" y="57"/>
                        <a:pt x="952" y="1"/>
                        <a:pt x="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2687000" y="3283575"/>
                  <a:ext cx="40800" cy="35350"/>
                </a:xfrm>
                <a:custGeom>
                  <a:avLst/>
                  <a:gdLst/>
                  <a:ahLst/>
                  <a:cxnLst/>
                  <a:rect l="l" t="t" r="r" b="b"/>
                  <a:pathLst>
                    <a:path w="1632" h="1414" extrusionOk="0">
                      <a:moveTo>
                        <a:pt x="872" y="0"/>
                      </a:moveTo>
                      <a:cubicBezTo>
                        <a:pt x="872" y="0"/>
                        <a:pt x="871" y="0"/>
                        <a:pt x="871" y="0"/>
                      </a:cubicBezTo>
                      <a:lnTo>
                        <a:pt x="1" y="1060"/>
                      </a:lnTo>
                      <a:cubicBezTo>
                        <a:pt x="1" y="1060"/>
                        <a:pt x="839" y="1413"/>
                        <a:pt x="1248" y="1413"/>
                      </a:cubicBezTo>
                      <a:cubicBezTo>
                        <a:pt x="1341" y="1413"/>
                        <a:pt x="1412" y="1395"/>
                        <a:pt x="1446" y="1351"/>
                      </a:cubicBezTo>
                      <a:cubicBezTo>
                        <a:pt x="1632" y="1115"/>
                        <a:pt x="991"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2834725" y="3086325"/>
                  <a:ext cx="35775" cy="34250"/>
                </a:xfrm>
                <a:custGeom>
                  <a:avLst/>
                  <a:gdLst/>
                  <a:ahLst/>
                  <a:cxnLst/>
                  <a:rect l="l" t="t" r="r" b="b"/>
                  <a:pathLst>
                    <a:path w="1431" h="1370" extrusionOk="0">
                      <a:moveTo>
                        <a:pt x="559" y="0"/>
                      </a:moveTo>
                      <a:cubicBezTo>
                        <a:pt x="556" y="0"/>
                        <a:pt x="553" y="0"/>
                        <a:pt x="551" y="0"/>
                      </a:cubicBezTo>
                      <a:cubicBezTo>
                        <a:pt x="248" y="26"/>
                        <a:pt x="1" y="1370"/>
                        <a:pt x="1" y="1370"/>
                      </a:cubicBezTo>
                      <a:lnTo>
                        <a:pt x="1362" y="1227"/>
                      </a:lnTo>
                      <a:cubicBezTo>
                        <a:pt x="1431" y="1134"/>
                        <a:pt x="864"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2928400" y="3139100"/>
                  <a:ext cx="40825" cy="36175"/>
                </a:xfrm>
                <a:custGeom>
                  <a:avLst/>
                  <a:gdLst/>
                  <a:ahLst/>
                  <a:cxnLst/>
                  <a:rect l="l" t="t" r="r" b="b"/>
                  <a:pathLst>
                    <a:path w="1633" h="1447" extrusionOk="0">
                      <a:moveTo>
                        <a:pt x="408" y="1"/>
                      </a:moveTo>
                      <a:cubicBezTo>
                        <a:pt x="319" y="1"/>
                        <a:pt x="250" y="17"/>
                        <a:pt x="212" y="56"/>
                      </a:cubicBezTo>
                      <a:cubicBezTo>
                        <a:pt x="1" y="274"/>
                        <a:pt x="708" y="1447"/>
                        <a:pt x="708" y="1447"/>
                      </a:cubicBezTo>
                      <a:lnTo>
                        <a:pt x="1632" y="435"/>
                      </a:lnTo>
                      <a:cubicBezTo>
                        <a:pt x="1623" y="339"/>
                        <a:pt x="813"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2951075" y="3231000"/>
                  <a:ext cx="38650" cy="32625"/>
                </a:xfrm>
                <a:custGeom>
                  <a:avLst/>
                  <a:gdLst/>
                  <a:ahLst/>
                  <a:cxnLst/>
                  <a:rect l="l" t="t" r="r" b="b"/>
                  <a:pathLst>
                    <a:path w="1546" h="1305" extrusionOk="0">
                      <a:moveTo>
                        <a:pt x="1084" y="1"/>
                      </a:moveTo>
                      <a:cubicBezTo>
                        <a:pt x="939" y="1"/>
                        <a:pt x="1" y="796"/>
                        <a:pt x="89" y="1076"/>
                      </a:cubicBezTo>
                      <a:cubicBezTo>
                        <a:pt x="152" y="1274"/>
                        <a:pt x="815" y="1305"/>
                        <a:pt x="1225" y="1305"/>
                      </a:cubicBezTo>
                      <a:cubicBezTo>
                        <a:pt x="1411" y="1305"/>
                        <a:pt x="1545" y="1298"/>
                        <a:pt x="1545" y="1298"/>
                      </a:cubicBezTo>
                      <a:lnTo>
                        <a:pt x="1094" y="2"/>
                      </a:lnTo>
                      <a:cubicBezTo>
                        <a:pt x="1091" y="1"/>
                        <a:pt x="1088" y="1"/>
                        <a:pt x="1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33"/>
                <p:cNvGrpSpPr/>
                <p:nvPr/>
              </p:nvGrpSpPr>
              <p:grpSpPr>
                <a:xfrm>
                  <a:off x="-2950225" y="3090575"/>
                  <a:ext cx="321650" cy="264600"/>
                  <a:chOff x="-2950225" y="3090575"/>
                  <a:chExt cx="321650" cy="264600"/>
                </a:xfrm>
              </p:grpSpPr>
              <p:sp>
                <p:nvSpPr>
                  <p:cNvPr id="372" name="Google Shape;372;p33"/>
                  <p:cNvSpPr/>
                  <p:nvPr/>
                </p:nvSpPr>
                <p:spPr>
                  <a:xfrm>
                    <a:off x="-2788275" y="3090575"/>
                    <a:ext cx="35500" cy="34825"/>
                  </a:xfrm>
                  <a:custGeom>
                    <a:avLst/>
                    <a:gdLst/>
                    <a:ahLst/>
                    <a:cxnLst/>
                    <a:rect l="l" t="t" r="r" b="b"/>
                    <a:pathLst>
                      <a:path w="1420" h="1393" extrusionOk="0">
                        <a:moveTo>
                          <a:pt x="911" y="1"/>
                        </a:moveTo>
                        <a:cubicBezTo>
                          <a:pt x="604" y="1"/>
                          <a:pt x="1" y="1102"/>
                          <a:pt x="62" y="1196"/>
                        </a:cubicBezTo>
                        <a:lnTo>
                          <a:pt x="1420" y="1393"/>
                        </a:lnTo>
                        <a:cubicBezTo>
                          <a:pt x="1420" y="1393"/>
                          <a:pt x="1223" y="38"/>
                          <a:pt x="924" y="2"/>
                        </a:cubicBezTo>
                        <a:cubicBezTo>
                          <a:pt x="920" y="1"/>
                          <a:pt x="916" y="1"/>
                          <a:pt x="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2699725" y="3148100"/>
                    <a:ext cx="40975" cy="35450"/>
                  </a:xfrm>
                  <a:custGeom>
                    <a:avLst/>
                    <a:gdLst/>
                    <a:ahLst/>
                    <a:cxnLst/>
                    <a:rect l="l" t="t" r="r" b="b"/>
                    <a:pathLst>
                      <a:path w="1639" h="1418" extrusionOk="0">
                        <a:moveTo>
                          <a:pt x="1178" y="0"/>
                        </a:moveTo>
                        <a:cubicBezTo>
                          <a:pt x="754" y="0"/>
                          <a:pt x="17" y="246"/>
                          <a:pt x="0" y="333"/>
                        </a:cubicBezTo>
                        <a:lnTo>
                          <a:pt x="837" y="1418"/>
                        </a:lnTo>
                        <a:cubicBezTo>
                          <a:pt x="837" y="1418"/>
                          <a:pt x="1639" y="307"/>
                          <a:pt x="1446" y="75"/>
                        </a:cubicBezTo>
                        <a:cubicBezTo>
                          <a:pt x="1402" y="22"/>
                          <a:pt x="1304"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2664600" y="3236150"/>
                    <a:ext cx="36025" cy="33975"/>
                  </a:xfrm>
                  <a:custGeom>
                    <a:avLst/>
                    <a:gdLst/>
                    <a:ahLst/>
                    <a:cxnLst/>
                    <a:rect l="l" t="t" r="r" b="b"/>
                    <a:pathLst>
                      <a:path w="1441" h="1359" extrusionOk="0">
                        <a:moveTo>
                          <a:pt x="249" y="0"/>
                        </a:moveTo>
                        <a:cubicBezTo>
                          <a:pt x="241" y="0"/>
                          <a:pt x="235" y="2"/>
                          <a:pt x="230" y="4"/>
                        </a:cubicBezTo>
                        <a:lnTo>
                          <a:pt x="0" y="1359"/>
                        </a:lnTo>
                        <a:cubicBezTo>
                          <a:pt x="0" y="1359"/>
                          <a:pt x="1363" y="1195"/>
                          <a:pt x="1402" y="896"/>
                        </a:cubicBezTo>
                        <a:cubicBezTo>
                          <a:pt x="1440" y="608"/>
                          <a:pt x="426" y="0"/>
                          <a:pt x="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2727500" y="3318975"/>
                    <a:ext cx="35350" cy="36200"/>
                  </a:xfrm>
                  <a:custGeom>
                    <a:avLst/>
                    <a:gdLst/>
                    <a:ahLst/>
                    <a:cxnLst/>
                    <a:rect l="l" t="t" r="r" b="b"/>
                    <a:pathLst>
                      <a:path w="1414" h="1448" extrusionOk="0">
                        <a:moveTo>
                          <a:pt x="1315" y="1"/>
                        </a:moveTo>
                        <a:lnTo>
                          <a:pt x="1" y="390"/>
                        </a:lnTo>
                        <a:cubicBezTo>
                          <a:pt x="1" y="390"/>
                          <a:pt x="689" y="1448"/>
                          <a:pt x="998" y="1448"/>
                        </a:cubicBezTo>
                        <a:cubicBezTo>
                          <a:pt x="1011" y="1448"/>
                          <a:pt x="1023" y="1446"/>
                          <a:pt x="1034" y="1442"/>
                        </a:cubicBezTo>
                        <a:cubicBezTo>
                          <a:pt x="1323" y="1348"/>
                          <a:pt x="1414" y="59"/>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2885800" y="3104575"/>
                    <a:ext cx="38775" cy="37300"/>
                  </a:xfrm>
                  <a:custGeom>
                    <a:avLst/>
                    <a:gdLst/>
                    <a:ahLst/>
                    <a:cxnLst/>
                    <a:rect l="l" t="t" r="r" b="b"/>
                    <a:pathLst>
                      <a:path w="1551" h="1492" extrusionOk="0">
                        <a:moveTo>
                          <a:pt x="346" y="0"/>
                        </a:moveTo>
                        <a:cubicBezTo>
                          <a:pt x="312" y="0"/>
                          <a:pt x="283" y="7"/>
                          <a:pt x="260" y="20"/>
                        </a:cubicBezTo>
                        <a:cubicBezTo>
                          <a:pt x="1" y="173"/>
                          <a:pt x="369" y="1492"/>
                          <a:pt x="369" y="1492"/>
                        </a:cubicBezTo>
                        <a:lnTo>
                          <a:pt x="1530" y="763"/>
                        </a:lnTo>
                        <a:cubicBezTo>
                          <a:pt x="1550" y="657"/>
                          <a:pt x="696" y="0"/>
                          <a:pt x="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2950225" y="3184000"/>
                    <a:ext cx="36800" cy="34250"/>
                  </a:xfrm>
                  <a:custGeom>
                    <a:avLst/>
                    <a:gdLst/>
                    <a:ahLst/>
                    <a:cxnLst/>
                    <a:rect l="l" t="t" r="r" b="b"/>
                    <a:pathLst>
                      <a:path w="1472" h="1370" extrusionOk="0">
                        <a:moveTo>
                          <a:pt x="1361" y="1"/>
                        </a:moveTo>
                        <a:cubicBezTo>
                          <a:pt x="1036" y="1"/>
                          <a:pt x="121" y="203"/>
                          <a:pt x="66" y="452"/>
                        </a:cubicBezTo>
                        <a:cubicBezTo>
                          <a:pt x="0" y="747"/>
                          <a:pt x="1220" y="1370"/>
                          <a:pt x="1220" y="1370"/>
                        </a:cubicBezTo>
                        <a:lnTo>
                          <a:pt x="1472" y="22"/>
                        </a:lnTo>
                        <a:cubicBezTo>
                          <a:pt x="1461" y="7"/>
                          <a:pt x="1421"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2920100" y="3274375"/>
                    <a:ext cx="39250" cy="37050"/>
                  </a:xfrm>
                  <a:custGeom>
                    <a:avLst/>
                    <a:gdLst/>
                    <a:ahLst/>
                    <a:cxnLst/>
                    <a:rect l="l" t="t" r="r" b="b"/>
                    <a:pathLst>
                      <a:path w="1570" h="1482" extrusionOk="0">
                        <a:moveTo>
                          <a:pt x="470" y="0"/>
                        </a:moveTo>
                        <a:cubicBezTo>
                          <a:pt x="358" y="27"/>
                          <a:pt x="0" y="1267"/>
                          <a:pt x="237" y="1453"/>
                        </a:cubicBezTo>
                        <a:cubicBezTo>
                          <a:pt x="262" y="1473"/>
                          <a:pt x="295" y="1482"/>
                          <a:pt x="336" y="1482"/>
                        </a:cubicBezTo>
                        <a:cubicBezTo>
                          <a:pt x="689" y="1482"/>
                          <a:pt x="1570" y="823"/>
                          <a:pt x="1570" y="823"/>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9" name="Google Shape;379;p33"/>
            <p:cNvGrpSpPr/>
            <p:nvPr/>
          </p:nvGrpSpPr>
          <p:grpSpPr>
            <a:xfrm>
              <a:off x="-676479" y="3291155"/>
              <a:ext cx="186994" cy="128956"/>
              <a:chOff x="-2866225" y="3351825"/>
              <a:chExt cx="80950" cy="55825"/>
            </a:xfrm>
          </p:grpSpPr>
          <p:sp>
            <p:nvSpPr>
              <p:cNvPr id="380" name="Google Shape;380;p33"/>
              <p:cNvSpPr/>
              <p:nvPr/>
            </p:nvSpPr>
            <p:spPr>
              <a:xfrm>
                <a:off x="-2866225" y="3351825"/>
                <a:ext cx="80950" cy="55825"/>
              </a:xfrm>
              <a:custGeom>
                <a:avLst/>
                <a:gdLst/>
                <a:ahLst/>
                <a:cxnLst/>
                <a:rect l="l" t="t" r="r" b="b"/>
                <a:pathLst>
                  <a:path w="3238" h="2233" extrusionOk="0">
                    <a:moveTo>
                      <a:pt x="421" y="0"/>
                    </a:moveTo>
                    <a:cubicBezTo>
                      <a:pt x="368" y="0"/>
                      <a:pt x="325" y="38"/>
                      <a:pt x="318" y="92"/>
                    </a:cubicBezTo>
                    <a:cubicBezTo>
                      <a:pt x="245" y="591"/>
                      <a:pt x="110" y="1432"/>
                      <a:pt x="45" y="1570"/>
                    </a:cubicBezTo>
                    <a:cubicBezTo>
                      <a:pt x="26" y="1607"/>
                      <a:pt x="1" y="1705"/>
                      <a:pt x="157" y="1789"/>
                    </a:cubicBezTo>
                    <a:cubicBezTo>
                      <a:pt x="409" y="1927"/>
                      <a:pt x="1730" y="2233"/>
                      <a:pt x="2404" y="2233"/>
                    </a:cubicBezTo>
                    <a:cubicBezTo>
                      <a:pt x="2604" y="2233"/>
                      <a:pt x="2746" y="2207"/>
                      <a:pt x="2790" y="2142"/>
                    </a:cubicBezTo>
                    <a:cubicBezTo>
                      <a:pt x="2918" y="1935"/>
                      <a:pt x="3194" y="737"/>
                      <a:pt x="3224" y="602"/>
                    </a:cubicBezTo>
                    <a:cubicBezTo>
                      <a:pt x="3238" y="544"/>
                      <a:pt x="3202" y="485"/>
                      <a:pt x="3143" y="474"/>
                    </a:cubicBezTo>
                    <a:cubicBezTo>
                      <a:pt x="3135" y="472"/>
                      <a:pt x="3127" y="471"/>
                      <a:pt x="3118" y="471"/>
                    </a:cubicBezTo>
                    <a:cubicBezTo>
                      <a:pt x="3072" y="471"/>
                      <a:pt x="3029" y="505"/>
                      <a:pt x="3019" y="555"/>
                    </a:cubicBezTo>
                    <a:cubicBezTo>
                      <a:pt x="2906" y="1039"/>
                      <a:pt x="2706" y="1844"/>
                      <a:pt x="2619" y="2014"/>
                    </a:cubicBezTo>
                    <a:cubicBezTo>
                      <a:pt x="2586" y="2026"/>
                      <a:pt x="2529" y="2032"/>
                      <a:pt x="2453" y="2032"/>
                    </a:cubicBezTo>
                    <a:cubicBezTo>
                      <a:pt x="1928" y="2032"/>
                      <a:pt x="510" y="1769"/>
                      <a:pt x="256" y="1607"/>
                    </a:cubicBezTo>
                    <a:cubicBezTo>
                      <a:pt x="357" y="1293"/>
                      <a:pt x="507" y="249"/>
                      <a:pt x="525" y="121"/>
                    </a:cubicBezTo>
                    <a:cubicBezTo>
                      <a:pt x="532" y="63"/>
                      <a:pt x="493" y="12"/>
                      <a:pt x="434" y="1"/>
                    </a:cubicBezTo>
                    <a:cubicBezTo>
                      <a:pt x="430" y="0"/>
                      <a:pt x="425"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2861750" y="3370100"/>
                <a:ext cx="69125" cy="21375"/>
              </a:xfrm>
              <a:custGeom>
                <a:avLst/>
                <a:gdLst/>
                <a:ahLst/>
                <a:cxnLst/>
                <a:rect l="l" t="t" r="r" b="b"/>
                <a:pathLst>
                  <a:path w="2765" h="855" extrusionOk="0">
                    <a:moveTo>
                      <a:pt x="120" y="0"/>
                    </a:moveTo>
                    <a:cubicBezTo>
                      <a:pt x="77" y="0"/>
                      <a:pt x="37" y="27"/>
                      <a:pt x="22" y="71"/>
                    </a:cubicBezTo>
                    <a:cubicBezTo>
                      <a:pt x="0" y="125"/>
                      <a:pt x="30" y="187"/>
                      <a:pt x="84" y="206"/>
                    </a:cubicBezTo>
                    <a:cubicBezTo>
                      <a:pt x="415" y="322"/>
                      <a:pt x="1970" y="854"/>
                      <a:pt x="2542" y="854"/>
                    </a:cubicBezTo>
                    <a:cubicBezTo>
                      <a:pt x="2596" y="854"/>
                      <a:pt x="2643" y="846"/>
                      <a:pt x="2677" y="836"/>
                    </a:cubicBezTo>
                    <a:cubicBezTo>
                      <a:pt x="2734" y="821"/>
                      <a:pt x="2764" y="763"/>
                      <a:pt x="2749" y="705"/>
                    </a:cubicBezTo>
                    <a:cubicBezTo>
                      <a:pt x="2734" y="660"/>
                      <a:pt x="2694" y="630"/>
                      <a:pt x="2650" y="630"/>
                    </a:cubicBezTo>
                    <a:cubicBezTo>
                      <a:pt x="2639" y="630"/>
                      <a:pt x="2629" y="632"/>
                      <a:pt x="2618" y="636"/>
                    </a:cubicBezTo>
                    <a:cubicBezTo>
                      <a:pt x="2597" y="642"/>
                      <a:pt x="2569" y="645"/>
                      <a:pt x="2534" y="645"/>
                    </a:cubicBezTo>
                    <a:cubicBezTo>
                      <a:pt x="2137" y="645"/>
                      <a:pt x="904" y="267"/>
                      <a:pt x="153" y="6"/>
                    </a:cubicBezTo>
                    <a:cubicBezTo>
                      <a:pt x="142" y="2"/>
                      <a:pt x="131"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382;p33"/>
            <p:cNvSpPr/>
            <p:nvPr/>
          </p:nvSpPr>
          <p:spPr>
            <a:xfrm>
              <a:off x="-707147" y="3197641"/>
              <a:ext cx="276738" cy="156040"/>
            </a:xfrm>
            <a:custGeom>
              <a:avLst/>
              <a:gdLst/>
              <a:ahLst/>
              <a:cxnLst/>
              <a:rect l="l" t="t" r="r" b="b"/>
              <a:pathLst>
                <a:path w="4792" h="2702" extrusionOk="0">
                  <a:moveTo>
                    <a:pt x="456" y="0"/>
                  </a:moveTo>
                  <a:cubicBezTo>
                    <a:pt x="113" y="0"/>
                    <a:pt x="0" y="1613"/>
                    <a:pt x="14" y="1811"/>
                  </a:cubicBezTo>
                  <a:cubicBezTo>
                    <a:pt x="27" y="1985"/>
                    <a:pt x="3197" y="2702"/>
                    <a:pt x="4093" y="2702"/>
                  </a:cubicBezTo>
                  <a:cubicBezTo>
                    <a:pt x="4208" y="2702"/>
                    <a:pt x="4286" y="2690"/>
                    <a:pt x="4314" y="2663"/>
                  </a:cubicBezTo>
                  <a:cubicBezTo>
                    <a:pt x="4554" y="2434"/>
                    <a:pt x="4791" y="1280"/>
                    <a:pt x="4741" y="992"/>
                  </a:cubicBezTo>
                  <a:cubicBezTo>
                    <a:pt x="4689" y="700"/>
                    <a:pt x="469" y="1"/>
                    <a:pt x="469" y="1"/>
                  </a:cubicBezTo>
                  <a:cubicBezTo>
                    <a:pt x="465" y="1"/>
                    <a:pt x="460" y="0"/>
                    <a:pt x="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33"/>
            <p:cNvGrpSpPr/>
            <p:nvPr/>
          </p:nvGrpSpPr>
          <p:grpSpPr>
            <a:xfrm>
              <a:off x="-710321" y="3016265"/>
              <a:ext cx="293197" cy="305440"/>
              <a:chOff x="-2880875" y="3232825"/>
              <a:chExt cx="126925" cy="132225"/>
            </a:xfrm>
          </p:grpSpPr>
          <p:sp>
            <p:nvSpPr>
              <p:cNvPr id="384" name="Google Shape;384;p33"/>
              <p:cNvSpPr/>
              <p:nvPr/>
            </p:nvSpPr>
            <p:spPr>
              <a:xfrm>
                <a:off x="-2848925" y="3232825"/>
                <a:ext cx="94975" cy="119575"/>
              </a:xfrm>
              <a:custGeom>
                <a:avLst/>
                <a:gdLst/>
                <a:ahLst/>
                <a:cxnLst/>
                <a:rect l="l" t="t" r="r" b="b"/>
                <a:pathLst>
                  <a:path w="3799" h="4783" extrusionOk="0">
                    <a:moveTo>
                      <a:pt x="1119" y="1094"/>
                    </a:moveTo>
                    <a:cubicBezTo>
                      <a:pt x="1119" y="1134"/>
                      <a:pt x="1119" y="1175"/>
                      <a:pt x="1115" y="1208"/>
                    </a:cubicBezTo>
                    <a:cubicBezTo>
                      <a:pt x="1112" y="1175"/>
                      <a:pt x="1112" y="1134"/>
                      <a:pt x="1119" y="1094"/>
                    </a:cubicBezTo>
                    <a:close/>
                    <a:moveTo>
                      <a:pt x="2360" y="1121"/>
                    </a:moveTo>
                    <a:lnTo>
                      <a:pt x="2360" y="1121"/>
                    </a:lnTo>
                    <a:cubicBezTo>
                      <a:pt x="2357" y="1287"/>
                      <a:pt x="2335" y="1418"/>
                      <a:pt x="2309" y="1495"/>
                    </a:cubicBezTo>
                    <a:cubicBezTo>
                      <a:pt x="2283" y="1405"/>
                      <a:pt x="2302" y="1262"/>
                      <a:pt x="2360" y="1121"/>
                    </a:cubicBezTo>
                    <a:close/>
                    <a:moveTo>
                      <a:pt x="739" y="1"/>
                    </a:moveTo>
                    <a:cubicBezTo>
                      <a:pt x="709" y="1"/>
                      <a:pt x="681" y="5"/>
                      <a:pt x="656" y="10"/>
                    </a:cubicBezTo>
                    <a:cubicBezTo>
                      <a:pt x="8" y="141"/>
                      <a:pt x="1" y="3352"/>
                      <a:pt x="11" y="4332"/>
                    </a:cubicBezTo>
                    <a:cubicBezTo>
                      <a:pt x="15" y="4389"/>
                      <a:pt x="59" y="4433"/>
                      <a:pt x="121" y="4437"/>
                    </a:cubicBezTo>
                    <a:cubicBezTo>
                      <a:pt x="179" y="4437"/>
                      <a:pt x="226" y="4389"/>
                      <a:pt x="223" y="4332"/>
                    </a:cubicBezTo>
                    <a:cubicBezTo>
                      <a:pt x="198" y="2402"/>
                      <a:pt x="372" y="283"/>
                      <a:pt x="700" y="217"/>
                    </a:cubicBezTo>
                    <a:cubicBezTo>
                      <a:pt x="712" y="215"/>
                      <a:pt x="725" y="213"/>
                      <a:pt x="739" y="213"/>
                    </a:cubicBezTo>
                    <a:cubicBezTo>
                      <a:pt x="790" y="213"/>
                      <a:pt x="854" y="236"/>
                      <a:pt x="925" y="341"/>
                    </a:cubicBezTo>
                    <a:cubicBezTo>
                      <a:pt x="987" y="428"/>
                      <a:pt x="1031" y="541"/>
                      <a:pt x="1060" y="662"/>
                    </a:cubicBezTo>
                    <a:cubicBezTo>
                      <a:pt x="904" y="927"/>
                      <a:pt x="842" y="1225"/>
                      <a:pt x="973" y="1422"/>
                    </a:cubicBezTo>
                    <a:cubicBezTo>
                      <a:pt x="1033" y="1512"/>
                      <a:pt x="1094" y="1535"/>
                      <a:pt x="1141" y="1535"/>
                    </a:cubicBezTo>
                    <a:cubicBezTo>
                      <a:pt x="1167" y="1535"/>
                      <a:pt x="1189" y="1527"/>
                      <a:pt x="1202" y="1521"/>
                    </a:cubicBezTo>
                    <a:cubicBezTo>
                      <a:pt x="1362" y="1440"/>
                      <a:pt x="1348" y="1022"/>
                      <a:pt x="1282" y="701"/>
                    </a:cubicBezTo>
                    <a:cubicBezTo>
                      <a:pt x="1334" y="625"/>
                      <a:pt x="1396" y="548"/>
                      <a:pt x="1465" y="483"/>
                    </a:cubicBezTo>
                    <a:cubicBezTo>
                      <a:pt x="1529" y="419"/>
                      <a:pt x="1718" y="251"/>
                      <a:pt x="1908" y="251"/>
                    </a:cubicBezTo>
                    <a:cubicBezTo>
                      <a:pt x="1965" y="251"/>
                      <a:pt x="2022" y="267"/>
                      <a:pt x="2076" y="304"/>
                    </a:cubicBezTo>
                    <a:cubicBezTo>
                      <a:pt x="2192" y="385"/>
                      <a:pt x="2280" y="548"/>
                      <a:pt x="2324" y="763"/>
                    </a:cubicBezTo>
                    <a:cubicBezTo>
                      <a:pt x="2116" y="1025"/>
                      <a:pt x="2003" y="1437"/>
                      <a:pt x="2156" y="1667"/>
                    </a:cubicBezTo>
                    <a:cubicBezTo>
                      <a:pt x="2209" y="1746"/>
                      <a:pt x="2269" y="1763"/>
                      <a:pt x="2312" y="1763"/>
                    </a:cubicBezTo>
                    <a:cubicBezTo>
                      <a:pt x="2322" y="1763"/>
                      <a:pt x="2331" y="1762"/>
                      <a:pt x="2338" y="1761"/>
                    </a:cubicBezTo>
                    <a:cubicBezTo>
                      <a:pt x="2429" y="1743"/>
                      <a:pt x="2495" y="1645"/>
                      <a:pt x="2535" y="1459"/>
                    </a:cubicBezTo>
                    <a:cubicBezTo>
                      <a:pt x="2571" y="1287"/>
                      <a:pt x="2582" y="1055"/>
                      <a:pt x="2549" y="829"/>
                    </a:cubicBezTo>
                    <a:cubicBezTo>
                      <a:pt x="2623" y="757"/>
                      <a:pt x="2724" y="691"/>
                      <a:pt x="2844" y="691"/>
                    </a:cubicBezTo>
                    <a:cubicBezTo>
                      <a:pt x="2908" y="691"/>
                      <a:pt x="2977" y="709"/>
                      <a:pt x="3051" y="756"/>
                    </a:cubicBezTo>
                    <a:cubicBezTo>
                      <a:pt x="3412" y="982"/>
                      <a:pt x="2794" y="3163"/>
                      <a:pt x="2243" y="4638"/>
                    </a:cubicBezTo>
                    <a:cubicBezTo>
                      <a:pt x="2221" y="4692"/>
                      <a:pt x="2251" y="4754"/>
                      <a:pt x="2302" y="4776"/>
                    </a:cubicBezTo>
                    <a:cubicBezTo>
                      <a:pt x="2317" y="4779"/>
                      <a:pt x="2327" y="4783"/>
                      <a:pt x="2342" y="4783"/>
                    </a:cubicBezTo>
                    <a:cubicBezTo>
                      <a:pt x="2382" y="4783"/>
                      <a:pt x="2422" y="4754"/>
                      <a:pt x="2440" y="4714"/>
                    </a:cubicBezTo>
                    <a:cubicBezTo>
                      <a:pt x="2673" y="4092"/>
                      <a:pt x="3799" y="978"/>
                      <a:pt x="3165" y="578"/>
                    </a:cubicBezTo>
                    <a:cubicBezTo>
                      <a:pt x="3059" y="512"/>
                      <a:pt x="2949" y="479"/>
                      <a:pt x="2842" y="479"/>
                    </a:cubicBezTo>
                    <a:cubicBezTo>
                      <a:pt x="2723" y="479"/>
                      <a:pt x="2607" y="518"/>
                      <a:pt x="2498" y="596"/>
                    </a:cubicBezTo>
                    <a:cubicBezTo>
                      <a:pt x="2440" y="403"/>
                      <a:pt x="2345" y="232"/>
                      <a:pt x="2196" y="130"/>
                    </a:cubicBezTo>
                    <a:cubicBezTo>
                      <a:pt x="2110" y="69"/>
                      <a:pt x="2013" y="40"/>
                      <a:pt x="1910" y="40"/>
                    </a:cubicBezTo>
                    <a:cubicBezTo>
                      <a:pt x="1722" y="40"/>
                      <a:pt x="1513" y="139"/>
                      <a:pt x="1315" y="330"/>
                    </a:cubicBezTo>
                    <a:cubicBezTo>
                      <a:pt x="1278" y="366"/>
                      <a:pt x="1246" y="403"/>
                      <a:pt x="1213" y="443"/>
                    </a:cubicBezTo>
                    <a:cubicBezTo>
                      <a:pt x="1076" y="80"/>
                      <a:pt x="881"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2874325" y="3319975"/>
                <a:ext cx="112725" cy="29350"/>
              </a:xfrm>
              <a:custGeom>
                <a:avLst/>
                <a:gdLst/>
                <a:ahLst/>
                <a:cxnLst/>
                <a:rect l="l" t="t" r="r" b="b"/>
                <a:pathLst>
                  <a:path w="4509" h="1174" extrusionOk="0">
                    <a:moveTo>
                      <a:pt x="111" y="0"/>
                    </a:moveTo>
                    <a:cubicBezTo>
                      <a:pt x="59" y="0"/>
                      <a:pt x="15" y="38"/>
                      <a:pt x="9" y="92"/>
                    </a:cubicBezTo>
                    <a:cubicBezTo>
                      <a:pt x="1" y="150"/>
                      <a:pt x="41" y="201"/>
                      <a:pt x="99" y="208"/>
                    </a:cubicBezTo>
                    <a:cubicBezTo>
                      <a:pt x="135" y="212"/>
                      <a:pt x="3624" y="660"/>
                      <a:pt x="4326" y="1152"/>
                    </a:cubicBezTo>
                    <a:cubicBezTo>
                      <a:pt x="4348" y="1166"/>
                      <a:pt x="4366" y="1174"/>
                      <a:pt x="4388" y="1174"/>
                    </a:cubicBezTo>
                    <a:cubicBezTo>
                      <a:pt x="4421" y="1174"/>
                      <a:pt x="4454" y="1155"/>
                      <a:pt x="4476" y="1125"/>
                    </a:cubicBezTo>
                    <a:cubicBezTo>
                      <a:pt x="4509" y="1078"/>
                      <a:pt x="4497" y="1013"/>
                      <a:pt x="4450" y="980"/>
                    </a:cubicBezTo>
                    <a:cubicBezTo>
                      <a:pt x="3704" y="456"/>
                      <a:pt x="271" y="19"/>
                      <a:pt x="125" y="1"/>
                    </a:cubicBezTo>
                    <a:cubicBezTo>
                      <a:pt x="120" y="0"/>
                      <a:pt x="116"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2880875" y="3334675"/>
                <a:ext cx="114625" cy="30375"/>
              </a:xfrm>
              <a:custGeom>
                <a:avLst/>
                <a:gdLst/>
                <a:ahLst/>
                <a:cxnLst/>
                <a:rect l="l" t="t" r="r" b="b"/>
                <a:pathLst>
                  <a:path w="4585" h="1215" extrusionOk="0">
                    <a:moveTo>
                      <a:pt x="112" y="1"/>
                    </a:moveTo>
                    <a:cubicBezTo>
                      <a:pt x="62" y="1"/>
                      <a:pt x="18" y="38"/>
                      <a:pt x="8" y="90"/>
                    </a:cubicBezTo>
                    <a:cubicBezTo>
                      <a:pt x="1" y="144"/>
                      <a:pt x="37" y="199"/>
                      <a:pt x="96" y="210"/>
                    </a:cubicBezTo>
                    <a:cubicBezTo>
                      <a:pt x="132" y="218"/>
                      <a:pt x="3788" y="833"/>
                      <a:pt x="4410" y="1201"/>
                    </a:cubicBezTo>
                    <a:cubicBezTo>
                      <a:pt x="4428" y="1211"/>
                      <a:pt x="4447" y="1215"/>
                      <a:pt x="4465" y="1215"/>
                    </a:cubicBezTo>
                    <a:cubicBezTo>
                      <a:pt x="4501" y="1215"/>
                      <a:pt x="4537" y="1197"/>
                      <a:pt x="4556" y="1164"/>
                    </a:cubicBezTo>
                    <a:cubicBezTo>
                      <a:pt x="4585" y="1113"/>
                      <a:pt x="4570" y="1051"/>
                      <a:pt x="4519" y="1018"/>
                    </a:cubicBezTo>
                    <a:cubicBezTo>
                      <a:pt x="3860" y="629"/>
                      <a:pt x="281" y="28"/>
                      <a:pt x="132" y="3"/>
                    </a:cubicBezTo>
                    <a:cubicBezTo>
                      <a:pt x="125" y="1"/>
                      <a:pt x="118"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3"/>
            <p:cNvGrpSpPr/>
            <p:nvPr/>
          </p:nvGrpSpPr>
          <p:grpSpPr>
            <a:xfrm>
              <a:off x="-431735" y="2832100"/>
              <a:ext cx="171460" cy="204955"/>
              <a:chOff x="-2760275" y="3153100"/>
              <a:chExt cx="74225" cy="88725"/>
            </a:xfrm>
          </p:grpSpPr>
          <p:sp>
            <p:nvSpPr>
              <p:cNvPr id="388" name="Google Shape;388;p33"/>
              <p:cNvSpPr/>
              <p:nvPr/>
            </p:nvSpPr>
            <p:spPr>
              <a:xfrm>
                <a:off x="-2713300" y="3191550"/>
                <a:ext cx="14325" cy="20950"/>
              </a:xfrm>
              <a:custGeom>
                <a:avLst/>
                <a:gdLst/>
                <a:ahLst/>
                <a:cxnLst/>
                <a:rect l="l" t="t" r="r" b="b"/>
                <a:pathLst>
                  <a:path w="573" h="838" extrusionOk="0">
                    <a:moveTo>
                      <a:pt x="122" y="0"/>
                    </a:moveTo>
                    <a:cubicBezTo>
                      <a:pt x="88" y="0"/>
                      <a:pt x="54" y="16"/>
                      <a:pt x="34" y="48"/>
                    </a:cubicBezTo>
                    <a:cubicBezTo>
                      <a:pt x="1" y="95"/>
                      <a:pt x="15" y="161"/>
                      <a:pt x="63" y="194"/>
                    </a:cubicBezTo>
                    <a:cubicBezTo>
                      <a:pt x="63" y="194"/>
                      <a:pt x="354" y="401"/>
                      <a:pt x="335" y="725"/>
                    </a:cubicBezTo>
                    <a:cubicBezTo>
                      <a:pt x="332" y="784"/>
                      <a:pt x="375" y="834"/>
                      <a:pt x="434" y="838"/>
                    </a:cubicBezTo>
                    <a:lnTo>
                      <a:pt x="441" y="838"/>
                    </a:lnTo>
                    <a:cubicBezTo>
                      <a:pt x="496" y="838"/>
                      <a:pt x="543" y="794"/>
                      <a:pt x="547" y="736"/>
                    </a:cubicBezTo>
                    <a:cubicBezTo>
                      <a:pt x="572" y="295"/>
                      <a:pt x="197" y="29"/>
                      <a:pt x="182" y="19"/>
                    </a:cubicBezTo>
                    <a:cubicBezTo>
                      <a:pt x="164" y="6"/>
                      <a:pt x="14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2697725" y="3219050"/>
                <a:ext cx="11675" cy="22775"/>
              </a:xfrm>
              <a:custGeom>
                <a:avLst/>
                <a:gdLst/>
                <a:ahLst/>
                <a:cxnLst/>
                <a:rect l="l" t="t" r="r" b="b"/>
                <a:pathLst>
                  <a:path w="467" h="911" extrusionOk="0">
                    <a:moveTo>
                      <a:pt x="123" y="0"/>
                    </a:moveTo>
                    <a:cubicBezTo>
                      <a:pt x="103" y="0"/>
                      <a:pt x="84" y="6"/>
                      <a:pt x="66" y="18"/>
                    </a:cubicBezTo>
                    <a:cubicBezTo>
                      <a:pt x="15" y="47"/>
                      <a:pt x="1" y="113"/>
                      <a:pt x="33" y="164"/>
                    </a:cubicBezTo>
                    <a:cubicBezTo>
                      <a:pt x="36" y="164"/>
                      <a:pt x="226" y="470"/>
                      <a:pt x="88" y="757"/>
                    </a:cubicBezTo>
                    <a:cubicBezTo>
                      <a:pt x="62" y="812"/>
                      <a:pt x="84" y="874"/>
                      <a:pt x="135" y="899"/>
                    </a:cubicBezTo>
                    <a:cubicBezTo>
                      <a:pt x="149" y="907"/>
                      <a:pt x="168" y="910"/>
                      <a:pt x="182" y="910"/>
                    </a:cubicBezTo>
                    <a:cubicBezTo>
                      <a:pt x="223" y="910"/>
                      <a:pt x="258" y="889"/>
                      <a:pt x="277" y="848"/>
                    </a:cubicBezTo>
                    <a:cubicBezTo>
                      <a:pt x="466" y="452"/>
                      <a:pt x="223" y="65"/>
                      <a:pt x="211" y="47"/>
                    </a:cubicBezTo>
                    <a:cubicBezTo>
                      <a:pt x="191" y="17"/>
                      <a:pt x="157"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2735525" y="3187725"/>
                <a:ext cx="14225" cy="20875"/>
              </a:xfrm>
              <a:custGeom>
                <a:avLst/>
                <a:gdLst/>
                <a:ahLst/>
                <a:cxnLst/>
                <a:rect l="l" t="t" r="r" b="b"/>
                <a:pathLst>
                  <a:path w="569" h="835" extrusionOk="0">
                    <a:moveTo>
                      <a:pt x="119" y="0"/>
                    </a:moveTo>
                    <a:cubicBezTo>
                      <a:pt x="86" y="0"/>
                      <a:pt x="54" y="15"/>
                      <a:pt x="34" y="44"/>
                    </a:cubicBezTo>
                    <a:cubicBezTo>
                      <a:pt x="1" y="92"/>
                      <a:pt x="12" y="157"/>
                      <a:pt x="60" y="189"/>
                    </a:cubicBezTo>
                    <a:cubicBezTo>
                      <a:pt x="63" y="194"/>
                      <a:pt x="355" y="397"/>
                      <a:pt x="333" y="722"/>
                    </a:cubicBezTo>
                    <a:cubicBezTo>
                      <a:pt x="329" y="779"/>
                      <a:pt x="372" y="831"/>
                      <a:pt x="431" y="834"/>
                    </a:cubicBezTo>
                    <a:lnTo>
                      <a:pt x="438" y="834"/>
                    </a:lnTo>
                    <a:cubicBezTo>
                      <a:pt x="493" y="834"/>
                      <a:pt x="540" y="791"/>
                      <a:pt x="544" y="736"/>
                    </a:cubicBezTo>
                    <a:cubicBezTo>
                      <a:pt x="569" y="295"/>
                      <a:pt x="194"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2719850" y="3216750"/>
                <a:ext cx="14300" cy="20975"/>
              </a:xfrm>
              <a:custGeom>
                <a:avLst/>
                <a:gdLst/>
                <a:ahLst/>
                <a:cxnLst/>
                <a:rect l="l" t="t" r="r" b="b"/>
                <a:pathLst>
                  <a:path w="572" h="839" extrusionOk="0">
                    <a:moveTo>
                      <a:pt x="120" y="1"/>
                    </a:moveTo>
                    <a:cubicBezTo>
                      <a:pt x="86" y="1"/>
                      <a:pt x="54" y="17"/>
                      <a:pt x="34" y="48"/>
                    </a:cubicBezTo>
                    <a:cubicBezTo>
                      <a:pt x="0" y="95"/>
                      <a:pt x="12" y="161"/>
                      <a:pt x="59" y="194"/>
                    </a:cubicBezTo>
                    <a:cubicBezTo>
                      <a:pt x="63" y="194"/>
                      <a:pt x="354" y="401"/>
                      <a:pt x="335" y="725"/>
                    </a:cubicBezTo>
                    <a:cubicBezTo>
                      <a:pt x="332" y="784"/>
                      <a:pt x="375" y="835"/>
                      <a:pt x="434" y="838"/>
                    </a:cubicBezTo>
                    <a:lnTo>
                      <a:pt x="441" y="838"/>
                    </a:lnTo>
                    <a:cubicBezTo>
                      <a:pt x="496" y="838"/>
                      <a:pt x="543" y="794"/>
                      <a:pt x="547" y="737"/>
                    </a:cubicBezTo>
                    <a:cubicBezTo>
                      <a:pt x="572" y="295"/>
                      <a:pt x="197" y="30"/>
                      <a:pt x="182" y="19"/>
                    </a:cubicBezTo>
                    <a:cubicBezTo>
                      <a:pt x="163" y="7"/>
                      <a:pt x="141"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2757450" y="3168500"/>
                <a:ext cx="14225" cy="20900"/>
              </a:xfrm>
              <a:custGeom>
                <a:avLst/>
                <a:gdLst/>
                <a:ahLst/>
                <a:cxnLst/>
                <a:rect l="l" t="t" r="r" b="b"/>
                <a:pathLst>
                  <a:path w="569" h="836" extrusionOk="0">
                    <a:moveTo>
                      <a:pt x="119" y="0"/>
                    </a:moveTo>
                    <a:cubicBezTo>
                      <a:pt x="86" y="0"/>
                      <a:pt x="54" y="16"/>
                      <a:pt x="34" y="45"/>
                    </a:cubicBezTo>
                    <a:cubicBezTo>
                      <a:pt x="1" y="92"/>
                      <a:pt x="12" y="158"/>
                      <a:pt x="59" y="194"/>
                    </a:cubicBezTo>
                    <a:cubicBezTo>
                      <a:pt x="63" y="194"/>
                      <a:pt x="354" y="402"/>
                      <a:pt x="332" y="726"/>
                    </a:cubicBezTo>
                    <a:cubicBezTo>
                      <a:pt x="328" y="784"/>
                      <a:pt x="376" y="832"/>
                      <a:pt x="434" y="835"/>
                    </a:cubicBezTo>
                    <a:lnTo>
                      <a:pt x="438" y="835"/>
                    </a:lnTo>
                    <a:cubicBezTo>
                      <a:pt x="493" y="835"/>
                      <a:pt x="540" y="795"/>
                      <a:pt x="543" y="736"/>
                    </a:cubicBezTo>
                    <a:cubicBezTo>
                      <a:pt x="569" y="296"/>
                      <a:pt x="197" y="30"/>
                      <a:pt x="179" y="19"/>
                    </a:cubicBezTo>
                    <a:cubicBezTo>
                      <a:pt x="161" y="7"/>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2760275" y="3153100"/>
                <a:ext cx="18150" cy="17800"/>
              </a:xfrm>
              <a:custGeom>
                <a:avLst/>
                <a:gdLst/>
                <a:ahLst/>
                <a:cxnLst/>
                <a:rect l="l" t="t" r="r" b="b"/>
                <a:pathLst>
                  <a:path w="726" h="712" extrusionOk="0">
                    <a:moveTo>
                      <a:pt x="117" y="1"/>
                    </a:moveTo>
                    <a:cubicBezTo>
                      <a:pt x="71" y="1"/>
                      <a:pt x="31" y="30"/>
                      <a:pt x="19" y="75"/>
                    </a:cubicBezTo>
                    <a:cubicBezTo>
                      <a:pt x="1" y="129"/>
                      <a:pt x="30" y="191"/>
                      <a:pt x="85" y="206"/>
                    </a:cubicBezTo>
                    <a:cubicBezTo>
                      <a:pt x="88" y="210"/>
                      <a:pt x="431" y="322"/>
                      <a:pt x="507" y="632"/>
                    </a:cubicBezTo>
                    <a:cubicBezTo>
                      <a:pt x="518" y="683"/>
                      <a:pt x="562" y="712"/>
                      <a:pt x="609" y="712"/>
                    </a:cubicBezTo>
                    <a:lnTo>
                      <a:pt x="634" y="712"/>
                    </a:lnTo>
                    <a:cubicBezTo>
                      <a:pt x="689" y="697"/>
                      <a:pt x="725" y="639"/>
                      <a:pt x="711" y="584"/>
                    </a:cubicBezTo>
                    <a:cubicBezTo>
                      <a:pt x="606" y="154"/>
                      <a:pt x="169" y="13"/>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2734425" y="3164225"/>
                <a:ext cx="15700" cy="19800"/>
              </a:xfrm>
              <a:custGeom>
                <a:avLst/>
                <a:gdLst/>
                <a:ahLst/>
                <a:cxnLst/>
                <a:rect l="l" t="t" r="r" b="b"/>
                <a:pathLst>
                  <a:path w="628" h="792" extrusionOk="0">
                    <a:moveTo>
                      <a:pt x="122" y="1"/>
                    </a:moveTo>
                    <a:cubicBezTo>
                      <a:pt x="84" y="1"/>
                      <a:pt x="47" y="21"/>
                      <a:pt x="27" y="59"/>
                    </a:cubicBezTo>
                    <a:cubicBezTo>
                      <a:pt x="1" y="111"/>
                      <a:pt x="22" y="173"/>
                      <a:pt x="74" y="201"/>
                    </a:cubicBezTo>
                    <a:cubicBezTo>
                      <a:pt x="78" y="201"/>
                      <a:pt x="390" y="369"/>
                      <a:pt x="412" y="693"/>
                    </a:cubicBezTo>
                    <a:cubicBezTo>
                      <a:pt x="416" y="748"/>
                      <a:pt x="464" y="791"/>
                      <a:pt x="518" y="791"/>
                    </a:cubicBezTo>
                    <a:lnTo>
                      <a:pt x="525" y="791"/>
                    </a:lnTo>
                    <a:cubicBezTo>
                      <a:pt x="583" y="788"/>
                      <a:pt x="627" y="736"/>
                      <a:pt x="624" y="679"/>
                    </a:cubicBezTo>
                    <a:cubicBezTo>
                      <a:pt x="595" y="238"/>
                      <a:pt x="187" y="23"/>
                      <a:pt x="172" y="12"/>
                    </a:cubicBezTo>
                    <a:cubicBezTo>
                      <a:pt x="156" y="4"/>
                      <a:pt x="13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5" name="Google Shape;395;p33"/>
          <p:cNvSpPr/>
          <p:nvPr/>
        </p:nvSpPr>
        <p:spPr>
          <a:xfrm>
            <a:off x="1016646" y="3228313"/>
            <a:ext cx="79612" cy="79394"/>
          </a:xfrm>
          <a:custGeom>
            <a:avLst/>
            <a:gdLst/>
            <a:ahLst/>
            <a:cxnLst/>
            <a:rect l="l" t="t" r="r" b="b"/>
            <a:pathLst>
              <a:path w="1465" h="1461" extrusionOk="0">
                <a:moveTo>
                  <a:pt x="736" y="212"/>
                </a:moveTo>
                <a:cubicBezTo>
                  <a:pt x="1020" y="212"/>
                  <a:pt x="1253" y="445"/>
                  <a:pt x="1249" y="733"/>
                </a:cubicBezTo>
                <a:cubicBezTo>
                  <a:pt x="1249" y="1017"/>
                  <a:pt x="1017" y="1249"/>
                  <a:pt x="733" y="1249"/>
                </a:cubicBezTo>
                <a:lnTo>
                  <a:pt x="733" y="1355"/>
                </a:lnTo>
                <a:lnTo>
                  <a:pt x="729" y="1249"/>
                </a:lnTo>
                <a:cubicBezTo>
                  <a:pt x="590" y="1249"/>
                  <a:pt x="463" y="1195"/>
                  <a:pt x="365" y="1096"/>
                </a:cubicBezTo>
                <a:cubicBezTo>
                  <a:pt x="266" y="999"/>
                  <a:pt x="212" y="868"/>
                  <a:pt x="212" y="729"/>
                </a:cubicBezTo>
                <a:cubicBezTo>
                  <a:pt x="215" y="445"/>
                  <a:pt x="449" y="212"/>
                  <a:pt x="736" y="212"/>
                </a:cubicBezTo>
                <a:close/>
                <a:moveTo>
                  <a:pt x="733" y="1"/>
                </a:moveTo>
                <a:cubicBezTo>
                  <a:pt x="332" y="1"/>
                  <a:pt x="4" y="325"/>
                  <a:pt x="4" y="725"/>
                </a:cubicBezTo>
                <a:cubicBezTo>
                  <a:pt x="0" y="922"/>
                  <a:pt x="77" y="1104"/>
                  <a:pt x="215" y="1242"/>
                </a:cubicBezTo>
                <a:cubicBezTo>
                  <a:pt x="350" y="1380"/>
                  <a:pt x="536" y="1457"/>
                  <a:pt x="729" y="1461"/>
                </a:cubicBezTo>
                <a:lnTo>
                  <a:pt x="733" y="1461"/>
                </a:lnTo>
                <a:cubicBezTo>
                  <a:pt x="1133" y="1461"/>
                  <a:pt x="1461" y="1133"/>
                  <a:pt x="1461" y="733"/>
                </a:cubicBezTo>
                <a:cubicBezTo>
                  <a:pt x="1464" y="332"/>
                  <a:pt x="1136" y="1"/>
                  <a:pt x="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33"/>
          <p:cNvGrpSpPr/>
          <p:nvPr/>
        </p:nvGrpSpPr>
        <p:grpSpPr>
          <a:xfrm>
            <a:off x="7081426" y="613352"/>
            <a:ext cx="954680" cy="609249"/>
            <a:chOff x="-2905306" y="4064350"/>
            <a:chExt cx="190856" cy="121806"/>
          </a:xfrm>
        </p:grpSpPr>
        <p:sp>
          <p:nvSpPr>
            <p:cNvPr id="397" name="Google Shape;397;p33"/>
            <p:cNvSpPr/>
            <p:nvPr/>
          </p:nvSpPr>
          <p:spPr>
            <a:xfrm>
              <a:off x="-2905306" y="4078931"/>
              <a:ext cx="188675" cy="107225"/>
            </a:xfrm>
            <a:custGeom>
              <a:avLst/>
              <a:gdLst/>
              <a:ahLst/>
              <a:cxnLst/>
              <a:rect l="l" t="t" r="r" b="b"/>
              <a:pathLst>
                <a:path w="7547" h="4289" extrusionOk="0">
                  <a:moveTo>
                    <a:pt x="4591" y="0"/>
                  </a:moveTo>
                  <a:cubicBezTo>
                    <a:pt x="4244" y="0"/>
                    <a:pt x="3935" y="192"/>
                    <a:pt x="3723" y="446"/>
                  </a:cubicBezTo>
                  <a:lnTo>
                    <a:pt x="3723" y="446"/>
                  </a:lnTo>
                  <a:cubicBezTo>
                    <a:pt x="3580" y="330"/>
                    <a:pt x="3393" y="225"/>
                    <a:pt x="3154" y="144"/>
                  </a:cubicBezTo>
                  <a:cubicBezTo>
                    <a:pt x="2953" y="77"/>
                    <a:pt x="2784" y="48"/>
                    <a:pt x="2642" y="48"/>
                  </a:cubicBezTo>
                  <a:cubicBezTo>
                    <a:pt x="1759" y="48"/>
                    <a:pt x="1905" y="1160"/>
                    <a:pt x="1905" y="1160"/>
                  </a:cubicBezTo>
                  <a:cubicBezTo>
                    <a:pt x="1814" y="1104"/>
                    <a:pt x="1715" y="1079"/>
                    <a:pt x="1615" y="1079"/>
                  </a:cubicBezTo>
                  <a:cubicBezTo>
                    <a:pt x="867" y="1079"/>
                    <a:pt x="1" y="2492"/>
                    <a:pt x="976" y="3221"/>
                  </a:cubicBezTo>
                  <a:cubicBezTo>
                    <a:pt x="1282" y="3450"/>
                    <a:pt x="1574" y="3555"/>
                    <a:pt x="1823" y="3571"/>
                  </a:cubicBezTo>
                  <a:lnTo>
                    <a:pt x="1823" y="3571"/>
                  </a:lnTo>
                  <a:cubicBezTo>
                    <a:pt x="1905" y="3950"/>
                    <a:pt x="2173" y="4279"/>
                    <a:pt x="2746" y="4288"/>
                  </a:cubicBezTo>
                  <a:cubicBezTo>
                    <a:pt x="2778" y="4288"/>
                    <a:pt x="2809" y="4289"/>
                    <a:pt x="2841" y="4289"/>
                  </a:cubicBezTo>
                  <a:cubicBezTo>
                    <a:pt x="3609" y="4289"/>
                    <a:pt x="4126" y="4112"/>
                    <a:pt x="4419" y="3849"/>
                  </a:cubicBezTo>
                  <a:lnTo>
                    <a:pt x="4419" y="3849"/>
                  </a:lnTo>
                  <a:cubicBezTo>
                    <a:pt x="4481" y="3933"/>
                    <a:pt x="4558" y="4015"/>
                    <a:pt x="4654" y="4091"/>
                  </a:cubicBezTo>
                  <a:cubicBezTo>
                    <a:pt x="4785" y="4197"/>
                    <a:pt x="4945" y="4243"/>
                    <a:pt x="5119" y="4243"/>
                  </a:cubicBezTo>
                  <a:cubicBezTo>
                    <a:pt x="6109" y="4243"/>
                    <a:pt x="7547" y="2718"/>
                    <a:pt x="6708" y="1819"/>
                  </a:cubicBezTo>
                  <a:cubicBezTo>
                    <a:pt x="6472" y="1570"/>
                    <a:pt x="6222" y="1475"/>
                    <a:pt x="5988" y="1475"/>
                  </a:cubicBezTo>
                  <a:cubicBezTo>
                    <a:pt x="5963" y="1475"/>
                    <a:pt x="5939" y="1476"/>
                    <a:pt x="5915" y="1478"/>
                  </a:cubicBezTo>
                  <a:lnTo>
                    <a:pt x="5915" y="1478"/>
                  </a:lnTo>
                  <a:cubicBezTo>
                    <a:pt x="5927" y="1038"/>
                    <a:pt x="5710" y="529"/>
                    <a:pt x="5167" y="181"/>
                  </a:cubicBezTo>
                  <a:cubicBezTo>
                    <a:pt x="4970" y="54"/>
                    <a:pt x="4775" y="0"/>
                    <a:pt x="4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2884950" y="4064350"/>
              <a:ext cx="170500" cy="112475"/>
            </a:xfrm>
            <a:custGeom>
              <a:avLst/>
              <a:gdLst/>
              <a:ahLst/>
              <a:cxnLst/>
              <a:rect l="l" t="t" r="r" b="b"/>
              <a:pathLst>
                <a:path w="6820" h="4499" extrusionOk="0">
                  <a:moveTo>
                    <a:pt x="3405" y="700"/>
                  </a:moveTo>
                  <a:cubicBezTo>
                    <a:pt x="3670" y="959"/>
                    <a:pt x="3721" y="1265"/>
                    <a:pt x="3648" y="1462"/>
                  </a:cubicBezTo>
                  <a:cubicBezTo>
                    <a:pt x="3612" y="1567"/>
                    <a:pt x="3547" y="1624"/>
                    <a:pt x="3469" y="1624"/>
                  </a:cubicBezTo>
                  <a:cubicBezTo>
                    <a:pt x="3421" y="1624"/>
                    <a:pt x="3367" y="1602"/>
                    <a:pt x="3313" y="1556"/>
                  </a:cubicBezTo>
                  <a:cubicBezTo>
                    <a:pt x="3128" y="1396"/>
                    <a:pt x="3175" y="1028"/>
                    <a:pt x="3405" y="700"/>
                  </a:cubicBezTo>
                  <a:close/>
                  <a:moveTo>
                    <a:pt x="5469" y="1702"/>
                  </a:moveTo>
                  <a:cubicBezTo>
                    <a:pt x="5418" y="2062"/>
                    <a:pt x="5192" y="2328"/>
                    <a:pt x="4897" y="2368"/>
                  </a:cubicBezTo>
                  <a:cubicBezTo>
                    <a:pt x="4879" y="2371"/>
                    <a:pt x="4860" y="2371"/>
                    <a:pt x="4846" y="2371"/>
                  </a:cubicBezTo>
                  <a:cubicBezTo>
                    <a:pt x="4773" y="2371"/>
                    <a:pt x="4769" y="2349"/>
                    <a:pt x="4769" y="2332"/>
                  </a:cubicBezTo>
                  <a:cubicBezTo>
                    <a:pt x="4762" y="2179"/>
                    <a:pt x="5053" y="1800"/>
                    <a:pt x="5469" y="1702"/>
                  </a:cubicBezTo>
                  <a:close/>
                  <a:moveTo>
                    <a:pt x="1897" y="2633"/>
                  </a:moveTo>
                  <a:cubicBezTo>
                    <a:pt x="1948" y="2633"/>
                    <a:pt x="1995" y="2681"/>
                    <a:pt x="2028" y="2721"/>
                  </a:cubicBezTo>
                  <a:cubicBezTo>
                    <a:pt x="2170" y="2903"/>
                    <a:pt x="2207" y="3107"/>
                    <a:pt x="2126" y="3275"/>
                  </a:cubicBezTo>
                  <a:cubicBezTo>
                    <a:pt x="2039" y="3453"/>
                    <a:pt x="1832" y="3562"/>
                    <a:pt x="1580" y="3569"/>
                  </a:cubicBezTo>
                  <a:cubicBezTo>
                    <a:pt x="1533" y="3238"/>
                    <a:pt x="1631" y="2885"/>
                    <a:pt x="1762" y="2721"/>
                  </a:cubicBezTo>
                  <a:cubicBezTo>
                    <a:pt x="1810" y="2663"/>
                    <a:pt x="1857" y="2633"/>
                    <a:pt x="1897" y="2633"/>
                  </a:cubicBezTo>
                  <a:close/>
                  <a:moveTo>
                    <a:pt x="4154" y="2929"/>
                  </a:moveTo>
                  <a:cubicBezTo>
                    <a:pt x="4165" y="2929"/>
                    <a:pt x="4205" y="2951"/>
                    <a:pt x="4242" y="3070"/>
                  </a:cubicBezTo>
                  <a:cubicBezTo>
                    <a:pt x="4322" y="3332"/>
                    <a:pt x="4271" y="3581"/>
                    <a:pt x="4104" y="3781"/>
                  </a:cubicBezTo>
                  <a:cubicBezTo>
                    <a:pt x="3954" y="3504"/>
                    <a:pt x="3968" y="3209"/>
                    <a:pt x="4056" y="3034"/>
                  </a:cubicBezTo>
                  <a:cubicBezTo>
                    <a:pt x="4096" y="2954"/>
                    <a:pt x="4139" y="2929"/>
                    <a:pt x="4154" y="2929"/>
                  </a:cubicBezTo>
                  <a:close/>
                  <a:moveTo>
                    <a:pt x="4263" y="211"/>
                  </a:moveTo>
                  <a:cubicBezTo>
                    <a:pt x="4437" y="211"/>
                    <a:pt x="4614" y="262"/>
                    <a:pt x="4781" y="369"/>
                  </a:cubicBezTo>
                  <a:cubicBezTo>
                    <a:pt x="5199" y="638"/>
                    <a:pt x="5458" y="1053"/>
                    <a:pt x="5476" y="1487"/>
                  </a:cubicBezTo>
                  <a:cubicBezTo>
                    <a:pt x="4956" y="1578"/>
                    <a:pt x="4548" y="2055"/>
                    <a:pt x="4558" y="2339"/>
                  </a:cubicBezTo>
                  <a:cubicBezTo>
                    <a:pt x="4565" y="2456"/>
                    <a:pt x="4638" y="2581"/>
                    <a:pt x="4843" y="2581"/>
                  </a:cubicBezTo>
                  <a:cubicBezTo>
                    <a:pt x="4868" y="2581"/>
                    <a:pt x="4894" y="2580"/>
                    <a:pt x="4922" y="2576"/>
                  </a:cubicBezTo>
                  <a:cubicBezTo>
                    <a:pt x="5330" y="2524"/>
                    <a:pt x="5633" y="2161"/>
                    <a:pt x="5683" y="1684"/>
                  </a:cubicBezTo>
                  <a:cubicBezTo>
                    <a:pt x="5905" y="1690"/>
                    <a:pt x="6113" y="1796"/>
                    <a:pt x="6299" y="1993"/>
                  </a:cubicBezTo>
                  <a:cubicBezTo>
                    <a:pt x="6616" y="2332"/>
                    <a:pt x="6539" y="2736"/>
                    <a:pt x="6419" y="3013"/>
                  </a:cubicBezTo>
                  <a:cubicBezTo>
                    <a:pt x="6142" y="3653"/>
                    <a:pt x="5363" y="4239"/>
                    <a:pt x="4788" y="4239"/>
                  </a:cubicBezTo>
                  <a:cubicBezTo>
                    <a:pt x="4628" y="4239"/>
                    <a:pt x="4492" y="4196"/>
                    <a:pt x="4388" y="4108"/>
                  </a:cubicBezTo>
                  <a:cubicBezTo>
                    <a:pt x="4329" y="4061"/>
                    <a:pt x="4274" y="4010"/>
                    <a:pt x="4227" y="3959"/>
                  </a:cubicBezTo>
                  <a:cubicBezTo>
                    <a:pt x="4471" y="3697"/>
                    <a:pt x="4548" y="3359"/>
                    <a:pt x="4442" y="3009"/>
                  </a:cubicBezTo>
                  <a:cubicBezTo>
                    <a:pt x="4366" y="2754"/>
                    <a:pt x="4227" y="2717"/>
                    <a:pt x="4154" y="2717"/>
                  </a:cubicBezTo>
                  <a:cubicBezTo>
                    <a:pt x="4045" y="2717"/>
                    <a:pt x="3939" y="2798"/>
                    <a:pt x="3867" y="2939"/>
                  </a:cubicBezTo>
                  <a:cubicBezTo>
                    <a:pt x="3746" y="3179"/>
                    <a:pt x="3728" y="3573"/>
                    <a:pt x="3946" y="3930"/>
                  </a:cubicBezTo>
                  <a:cubicBezTo>
                    <a:pt x="3714" y="4105"/>
                    <a:pt x="3287" y="4287"/>
                    <a:pt x="2505" y="4287"/>
                  </a:cubicBezTo>
                  <a:lnTo>
                    <a:pt x="2417" y="4283"/>
                  </a:lnTo>
                  <a:cubicBezTo>
                    <a:pt x="1933" y="4276"/>
                    <a:pt x="1722" y="4028"/>
                    <a:pt x="1631" y="3777"/>
                  </a:cubicBezTo>
                  <a:cubicBezTo>
                    <a:pt x="1941" y="3759"/>
                    <a:pt x="2199" y="3602"/>
                    <a:pt x="2316" y="3366"/>
                  </a:cubicBezTo>
                  <a:cubicBezTo>
                    <a:pt x="2432" y="3125"/>
                    <a:pt x="2388" y="2841"/>
                    <a:pt x="2192" y="2590"/>
                  </a:cubicBezTo>
                  <a:cubicBezTo>
                    <a:pt x="2082" y="2452"/>
                    <a:pt x="1973" y="2423"/>
                    <a:pt x="1897" y="2423"/>
                  </a:cubicBezTo>
                  <a:cubicBezTo>
                    <a:pt x="1791" y="2423"/>
                    <a:pt x="1686" y="2480"/>
                    <a:pt x="1598" y="2590"/>
                  </a:cubicBezTo>
                  <a:cubicBezTo>
                    <a:pt x="1420" y="2812"/>
                    <a:pt x="1329" y="3198"/>
                    <a:pt x="1365" y="3551"/>
                  </a:cubicBezTo>
                  <a:cubicBezTo>
                    <a:pt x="1154" y="3507"/>
                    <a:pt x="928" y="3402"/>
                    <a:pt x="706" y="3238"/>
                  </a:cubicBezTo>
                  <a:cubicBezTo>
                    <a:pt x="200" y="2856"/>
                    <a:pt x="306" y="2328"/>
                    <a:pt x="379" y="2117"/>
                  </a:cubicBezTo>
                  <a:cubicBezTo>
                    <a:pt x="528" y="1658"/>
                    <a:pt x="936" y="1287"/>
                    <a:pt x="1281" y="1287"/>
                  </a:cubicBezTo>
                  <a:cubicBezTo>
                    <a:pt x="1369" y="1287"/>
                    <a:pt x="1449" y="1309"/>
                    <a:pt x="1518" y="1352"/>
                  </a:cubicBezTo>
                  <a:cubicBezTo>
                    <a:pt x="1536" y="1363"/>
                    <a:pt x="1556" y="1369"/>
                    <a:pt x="1576" y="1369"/>
                  </a:cubicBezTo>
                  <a:cubicBezTo>
                    <a:pt x="1596" y="1369"/>
                    <a:pt x="1615" y="1363"/>
                    <a:pt x="1631" y="1352"/>
                  </a:cubicBezTo>
                  <a:cubicBezTo>
                    <a:pt x="1667" y="1327"/>
                    <a:pt x="1686" y="1287"/>
                    <a:pt x="1679" y="1247"/>
                  </a:cubicBezTo>
                  <a:cubicBezTo>
                    <a:pt x="1679" y="1243"/>
                    <a:pt x="1613" y="719"/>
                    <a:pt x="1861" y="435"/>
                  </a:cubicBezTo>
                  <a:cubicBezTo>
                    <a:pt x="1966" y="314"/>
                    <a:pt x="2116" y="254"/>
                    <a:pt x="2309" y="254"/>
                  </a:cubicBezTo>
                  <a:cubicBezTo>
                    <a:pt x="2447" y="254"/>
                    <a:pt x="2607" y="285"/>
                    <a:pt x="2789" y="347"/>
                  </a:cubicBezTo>
                  <a:cubicBezTo>
                    <a:pt x="2963" y="405"/>
                    <a:pt x="3116" y="478"/>
                    <a:pt x="3244" y="566"/>
                  </a:cubicBezTo>
                  <a:cubicBezTo>
                    <a:pt x="2968" y="948"/>
                    <a:pt x="2872" y="1458"/>
                    <a:pt x="3178" y="1716"/>
                  </a:cubicBezTo>
                  <a:cubicBezTo>
                    <a:pt x="3269" y="1796"/>
                    <a:pt x="3371" y="1840"/>
                    <a:pt x="3474" y="1840"/>
                  </a:cubicBezTo>
                  <a:cubicBezTo>
                    <a:pt x="3637" y="1840"/>
                    <a:pt x="3783" y="1720"/>
                    <a:pt x="3848" y="1534"/>
                  </a:cubicBezTo>
                  <a:cubicBezTo>
                    <a:pt x="3943" y="1265"/>
                    <a:pt x="3881" y="864"/>
                    <a:pt x="3543" y="541"/>
                  </a:cubicBezTo>
                  <a:cubicBezTo>
                    <a:pt x="3752" y="325"/>
                    <a:pt x="4005" y="211"/>
                    <a:pt x="4263" y="211"/>
                  </a:cubicBezTo>
                  <a:close/>
                  <a:moveTo>
                    <a:pt x="4265" y="1"/>
                  </a:moveTo>
                  <a:cubicBezTo>
                    <a:pt x="3945" y="1"/>
                    <a:pt x="3630" y="141"/>
                    <a:pt x="3378" y="405"/>
                  </a:cubicBezTo>
                  <a:cubicBezTo>
                    <a:pt x="3230" y="300"/>
                    <a:pt x="3055" y="213"/>
                    <a:pt x="2858" y="147"/>
                  </a:cubicBezTo>
                  <a:cubicBezTo>
                    <a:pt x="2655" y="78"/>
                    <a:pt x="2471" y="44"/>
                    <a:pt x="2309" y="44"/>
                  </a:cubicBezTo>
                  <a:cubicBezTo>
                    <a:pt x="2053" y="44"/>
                    <a:pt x="1849" y="129"/>
                    <a:pt x="1704" y="296"/>
                  </a:cubicBezTo>
                  <a:cubicBezTo>
                    <a:pt x="1493" y="536"/>
                    <a:pt x="1460" y="886"/>
                    <a:pt x="1460" y="1097"/>
                  </a:cubicBezTo>
                  <a:cubicBezTo>
                    <a:pt x="1402" y="1082"/>
                    <a:pt x="1343" y="1075"/>
                    <a:pt x="1281" y="1075"/>
                  </a:cubicBezTo>
                  <a:cubicBezTo>
                    <a:pt x="844" y="1075"/>
                    <a:pt x="360" y="1505"/>
                    <a:pt x="178" y="2051"/>
                  </a:cubicBezTo>
                  <a:cubicBezTo>
                    <a:pt x="0" y="2586"/>
                    <a:pt x="145" y="3082"/>
                    <a:pt x="579" y="3406"/>
                  </a:cubicBezTo>
                  <a:cubicBezTo>
                    <a:pt x="852" y="3609"/>
                    <a:pt x="1140" y="3733"/>
                    <a:pt x="1409" y="3769"/>
                  </a:cubicBezTo>
                  <a:cubicBezTo>
                    <a:pt x="1536" y="4225"/>
                    <a:pt x="1901" y="4487"/>
                    <a:pt x="2414" y="4495"/>
                  </a:cubicBezTo>
                  <a:lnTo>
                    <a:pt x="2505" y="4498"/>
                  </a:lnTo>
                  <a:cubicBezTo>
                    <a:pt x="3186" y="4495"/>
                    <a:pt x="3724" y="4359"/>
                    <a:pt x="4070" y="4097"/>
                  </a:cubicBezTo>
                  <a:cubicBezTo>
                    <a:pt x="4125" y="4163"/>
                    <a:pt x="4187" y="4221"/>
                    <a:pt x="4257" y="4276"/>
                  </a:cubicBezTo>
                  <a:cubicBezTo>
                    <a:pt x="4402" y="4392"/>
                    <a:pt x="4580" y="4451"/>
                    <a:pt x="4788" y="4451"/>
                  </a:cubicBezTo>
                  <a:cubicBezTo>
                    <a:pt x="5447" y="4451"/>
                    <a:pt x="6299" y="3817"/>
                    <a:pt x="6611" y="3096"/>
                  </a:cubicBezTo>
                  <a:cubicBezTo>
                    <a:pt x="6819" y="2623"/>
                    <a:pt x="6761" y="2179"/>
                    <a:pt x="6452" y="1847"/>
                  </a:cubicBezTo>
                  <a:cubicBezTo>
                    <a:pt x="6226" y="1607"/>
                    <a:pt x="5967" y="1480"/>
                    <a:pt x="5687" y="1472"/>
                  </a:cubicBezTo>
                  <a:cubicBezTo>
                    <a:pt x="5662" y="970"/>
                    <a:pt x="5371" y="500"/>
                    <a:pt x="4894" y="191"/>
                  </a:cubicBezTo>
                  <a:cubicBezTo>
                    <a:pt x="4693" y="63"/>
                    <a:pt x="4477" y="1"/>
                    <a:pt x="4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3"/>
          <p:cNvSpPr/>
          <p:nvPr/>
        </p:nvSpPr>
        <p:spPr>
          <a:xfrm>
            <a:off x="649868" y="2642287"/>
            <a:ext cx="126727" cy="127053"/>
          </a:xfrm>
          <a:custGeom>
            <a:avLst/>
            <a:gdLst/>
            <a:ahLst/>
            <a:cxnLst/>
            <a:rect l="l" t="t" r="r" b="b"/>
            <a:pathLst>
              <a:path w="2332" h="2338" extrusionOk="0">
                <a:moveTo>
                  <a:pt x="1246" y="306"/>
                </a:moveTo>
                <a:cubicBezTo>
                  <a:pt x="1275" y="405"/>
                  <a:pt x="1305" y="536"/>
                  <a:pt x="1326" y="624"/>
                </a:cubicBezTo>
                <a:cubicBezTo>
                  <a:pt x="1384" y="852"/>
                  <a:pt x="1399" y="911"/>
                  <a:pt x="1424" y="948"/>
                </a:cubicBezTo>
                <a:cubicBezTo>
                  <a:pt x="1453" y="987"/>
                  <a:pt x="1497" y="1005"/>
                  <a:pt x="1727" y="1086"/>
                </a:cubicBezTo>
                <a:cubicBezTo>
                  <a:pt x="1807" y="1115"/>
                  <a:pt x="1927" y="1158"/>
                  <a:pt x="2018" y="1195"/>
                </a:cubicBezTo>
                <a:cubicBezTo>
                  <a:pt x="1890" y="1254"/>
                  <a:pt x="1683" y="1333"/>
                  <a:pt x="1497" y="1395"/>
                </a:cubicBezTo>
                <a:cubicBezTo>
                  <a:pt x="1471" y="1406"/>
                  <a:pt x="1450" y="1428"/>
                  <a:pt x="1439" y="1454"/>
                </a:cubicBezTo>
                <a:cubicBezTo>
                  <a:pt x="1344" y="1664"/>
                  <a:pt x="1231" y="1901"/>
                  <a:pt x="1155" y="2040"/>
                </a:cubicBezTo>
                <a:cubicBezTo>
                  <a:pt x="1104" y="1894"/>
                  <a:pt x="1031" y="1639"/>
                  <a:pt x="977" y="1417"/>
                </a:cubicBezTo>
                <a:cubicBezTo>
                  <a:pt x="969" y="1377"/>
                  <a:pt x="937" y="1344"/>
                  <a:pt x="897" y="1337"/>
                </a:cubicBezTo>
                <a:cubicBezTo>
                  <a:pt x="682" y="1297"/>
                  <a:pt x="434" y="1242"/>
                  <a:pt x="300" y="1202"/>
                </a:cubicBezTo>
                <a:cubicBezTo>
                  <a:pt x="441" y="1123"/>
                  <a:pt x="710" y="1002"/>
                  <a:pt x="951" y="908"/>
                </a:cubicBezTo>
                <a:cubicBezTo>
                  <a:pt x="977" y="896"/>
                  <a:pt x="999" y="874"/>
                  <a:pt x="1009" y="849"/>
                </a:cubicBezTo>
                <a:cubicBezTo>
                  <a:pt x="1082" y="656"/>
                  <a:pt x="1177" y="437"/>
                  <a:pt x="1246" y="306"/>
                </a:cubicBezTo>
                <a:close/>
                <a:moveTo>
                  <a:pt x="1268" y="1"/>
                </a:moveTo>
                <a:cubicBezTo>
                  <a:pt x="1206" y="1"/>
                  <a:pt x="1108" y="1"/>
                  <a:pt x="831" y="729"/>
                </a:cubicBezTo>
                <a:cubicBezTo>
                  <a:pt x="52" y="1042"/>
                  <a:pt x="23" y="1144"/>
                  <a:pt x="8" y="1188"/>
                </a:cubicBezTo>
                <a:cubicBezTo>
                  <a:pt x="1" y="1220"/>
                  <a:pt x="8" y="1268"/>
                  <a:pt x="30" y="1293"/>
                </a:cubicBezTo>
                <a:cubicBezTo>
                  <a:pt x="52" y="1326"/>
                  <a:pt x="110" y="1402"/>
                  <a:pt x="791" y="1533"/>
                </a:cubicBezTo>
                <a:cubicBezTo>
                  <a:pt x="991" y="2338"/>
                  <a:pt x="1064" y="2338"/>
                  <a:pt x="1144" y="2338"/>
                </a:cubicBezTo>
                <a:lnTo>
                  <a:pt x="1147" y="2338"/>
                </a:lnTo>
                <a:cubicBezTo>
                  <a:pt x="1209" y="2335"/>
                  <a:pt x="1283" y="2331"/>
                  <a:pt x="1614" y="1581"/>
                </a:cubicBezTo>
                <a:cubicBezTo>
                  <a:pt x="1814" y="1508"/>
                  <a:pt x="2200" y="1363"/>
                  <a:pt x="2283" y="1289"/>
                </a:cubicBezTo>
                <a:cubicBezTo>
                  <a:pt x="2309" y="1268"/>
                  <a:pt x="2331" y="1213"/>
                  <a:pt x="2323" y="1177"/>
                </a:cubicBezTo>
                <a:cubicBezTo>
                  <a:pt x="2302" y="1082"/>
                  <a:pt x="2200" y="1031"/>
                  <a:pt x="1799" y="889"/>
                </a:cubicBezTo>
                <a:cubicBezTo>
                  <a:pt x="1723" y="860"/>
                  <a:pt x="1636" y="827"/>
                  <a:pt x="1592" y="809"/>
                </a:cubicBezTo>
                <a:cubicBezTo>
                  <a:pt x="1577" y="765"/>
                  <a:pt x="1552" y="659"/>
                  <a:pt x="1530" y="572"/>
                </a:cubicBezTo>
                <a:cubicBezTo>
                  <a:pt x="1465" y="292"/>
                  <a:pt x="1417" y="118"/>
                  <a:pt x="1366" y="52"/>
                </a:cubicBezTo>
                <a:cubicBezTo>
                  <a:pt x="1348" y="22"/>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3"/>
          <p:cNvGrpSpPr/>
          <p:nvPr/>
        </p:nvGrpSpPr>
        <p:grpSpPr>
          <a:xfrm>
            <a:off x="578417" y="4116118"/>
            <a:ext cx="476603" cy="461258"/>
            <a:chOff x="62800" y="2118400"/>
            <a:chExt cx="224400" cy="217175"/>
          </a:xfrm>
        </p:grpSpPr>
        <p:sp>
          <p:nvSpPr>
            <p:cNvPr id="401" name="Google Shape;401;p33"/>
            <p:cNvSpPr/>
            <p:nvPr/>
          </p:nvSpPr>
          <p:spPr>
            <a:xfrm>
              <a:off x="97400" y="2158475"/>
              <a:ext cx="164425" cy="123950"/>
            </a:xfrm>
            <a:custGeom>
              <a:avLst/>
              <a:gdLst/>
              <a:ahLst/>
              <a:cxnLst/>
              <a:rect l="l" t="t" r="r" b="b"/>
              <a:pathLst>
                <a:path w="6577" h="4958" extrusionOk="0">
                  <a:moveTo>
                    <a:pt x="4645" y="1"/>
                  </a:moveTo>
                  <a:cubicBezTo>
                    <a:pt x="3533" y="1"/>
                    <a:pt x="3125" y="1597"/>
                    <a:pt x="3125" y="1597"/>
                  </a:cubicBezTo>
                  <a:cubicBezTo>
                    <a:pt x="2799" y="999"/>
                    <a:pt x="2157" y="585"/>
                    <a:pt x="1568" y="585"/>
                  </a:cubicBezTo>
                  <a:cubicBezTo>
                    <a:pt x="1042" y="585"/>
                    <a:pt x="558" y="915"/>
                    <a:pt x="379" y="1739"/>
                  </a:cubicBezTo>
                  <a:cubicBezTo>
                    <a:pt x="1" y="3491"/>
                    <a:pt x="3645" y="4958"/>
                    <a:pt x="3645" y="4958"/>
                  </a:cubicBezTo>
                  <a:cubicBezTo>
                    <a:pt x="4213" y="4910"/>
                    <a:pt x="6576" y="607"/>
                    <a:pt x="5108" y="86"/>
                  </a:cubicBezTo>
                  <a:cubicBezTo>
                    <a:pt x="4942" y="27"/>
                    <a:pt x="4788" y="1"/>
                    <a:pt x="4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62800" y="2118400"/>
              <a:ext cx="224400" cy="217175"/>
            </a:xfrm>
            <a:custGeom>
              <a:avLst/>
              <a:gdLst/>
              <a:ahLst/>
              <a:cxnLst/>
              <a:rect l="l" t="t" r="r" b="b"/>
              <a:pathLst>
                <a:path w="8976" h="8687" extrusionOk="0">
                  <a:moveTo>
                    <a:pt x="4640" y="211"/>
                  </a:moveTo>
                  <a:cubicBezTo>
                    <a:pt x="5798" y="211"/>
                    <a:pt x="6748" y="560"/>
                    <a:pt x="7461" y="1249"/>
                  </a:cubicBezTo>
                  <a:cubicBezTo>
                    <a:pt x="8459" y="2210"/>
                    <a:pt x="8750" y="3586"/>
                    <a:pt x="8258" y="5025"/>
                  </a:cubicBezTo>
                  <a:cubicBezTo>
                    <a:pt x="7650" y="6812"/>
                    <a:pt x="6030" y="8148"/>
                    <a:pt x="4225" y="8349"/>
                  </a:cubicBezTo>
                  <a:cubicBezTo>
                    <a:pt x="3445" y="8436"/>
                    <a:pt x="2910" y="8476"/>
                    <a:pt x="2593" y="8476"/>
                  </a:cubicBezTo>
                  <a:cubicBezTo>
                    <a:pt x="2404" y="8476"/>
                    <a:pt x="2316" y="8461"/>
                    <a:pt x="2276" y="8451"/>
                  </a:cubicBezTo>
                  <a:cubicBezTo>
                    <a:pt x="2324" y="8392"/>
                    <a:pt x="2451" y="8290"/>
                    <a:pt x="2546" y="8214"/>
                  </a:cubicBezTo>
                  <a:cubicBezTo>
                    <a:pt x="2757" y="8046"/>
                    <a:pt x="3023" y="7839"/>
                    <a:pt x="3143" y="7606"/>
                  </a:cubicBezTo>
                  <a:cubicBezTo>
                    <a:pt x="3190" y="7518"/>
                    <a:pt x="3198" y="7438"/>
                    <a:pt x="3168" y="7369"/>
                  </a:cubicBezTo>
                  <a:cubicBezTo>
                    <a:pt x="3103" y="7238"/>
                    <a:pt x="2928" y="7201"/>
                    <a:pt x="2659" y="7144"/>
                  </a:cubicBezTo>
                  <a:cubicBezTo>
                    <a:pt x="2128" y="7038"/>
                    <a:pt x="1239" y="6856"/>
                    <a:pt x="744" y="5756"/>
                  </a:cubicBezTo>
                  <a:cubicBezTo>
                    <a:pt x="219" y="4588"/>
                    <a:pt x="223" y="3178"/>
                    <a:pt x="758" y="2079"/>
                  </a:cubicBezTo>
                  <a:cubicBezTo>
                    <a:pt x="1140" y="1296"/>
                    <a:pt x="1745" y="772"/>
                    <a:pt x="2481" y="590"/>
                  </a:cubicBezTo>
                  <a:cubicBezTo>
                    <a:pt x="2491" y="586"/>
                    <a:pt x="3464" y="211"/>
                    <a:pt x="4640" y="211"/>
                  </a:cubicBezTo>
                  <a:close/>
                  <a:moveTo>
                    <a:pt x="4640" y="0"/>
                  </a:moveTo>
                  <a:cubicBezTo>
                    <a:pt x="3424" y="0"/>
                    <a:pt x="2444" y="378"/>
                    <a:pt x="2419" y="390"/>
                  </a:cubicBezTo>
                  <a:cubicBezTo>
                    <a:pt x="1636" y="578"/>
                    <a:pt x="980" y="1146"/>
                    <a:pt x="569" y="1988"/>
                  </a:cubicBezTo>
                  <a:cubicBezTo>
                    <a:pt x="9" y="3138"/>
                    <a:pt x="1" y="4616"/>
                    <a:pt x="550" y="5843"/>
                  </a:cubicBezTo>
                  <a:cubicBezTo>
                    <a:pt x="1090" y="7038"/>
                    <a:pt x="2044" y="7234"/>
                    <a:pt x="2615" y="7351"/>
                  </a:cubicBezTo>
                  <a:cubicBezTo>
                    <a:pt x="2757" y="7380"/>
                    <a:pt x="2953" y="7420"/>
                    <a:pt x="2975" y="7460"/>
                  </a:cubicBezTo>
                  <a:cubicBezTo>
                    <a:pt x="2975" y="7460"/>
                    <a:pt x="2975" y="7471"/>
                    <a:pt x="2958" y="7507"/>
                  </a:cubicBezTo>
                  <a:cubicBezTo>
                    <a:pt x="2856" y="7700"/>
                    <a:pt x="2612" y="7893"/>
                    <a:pt x="2415" y="8050"/>
                  </a:cubicBezTo>
                  <a:cubicBezTo>
                    <a:pt x="2167" y="8246"/>
                    <a:pt x="2004" y="8374"/>
                    <a:pt x="2058" y="8527"/>
                  </a:cubicBezTo>
                  <a:cubicBezTo>
                    <a:pt x="2098" y="8643"/>
                    <a:pt x="2244" y="8687"/>
                    <a:pt x="2593" y="8687"/>
                  </a:cubicBezTo>
                  <a:cubicBezTo>
                    <a:pt x="2925" y="8687"/>
                    <a:pt x="3449" y="8647"/>
                    <a:pt x="4247" y="8560"/>
                  </a:cubicBezTo>
                  <a:cubicBezTo>
                    <a:pt x="6132" y="8349"/>
                    <a:pt x="7825" y="6957"/>
                    <a:pt x="8459" y="5094"/>
                  </a:cubicBezTo>
                  <a:cubicBezTo>
                    <a:pt x="8976" y="3571"/>
                    <a:pt x="8666" y="2116"/>
                    <a:pt x="7607" y="1096"/>
                  </a:cubicBezTo>
                  <a:cubicBezTo>
                    <a:pt x="6853" y="368"/>
                    <a:pt x="5855" y="0"/>
                    <a:pt x="464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33"/>
          <p:cNvGrpSpPr/>
          <p:nvPr/>
        </p:nvGrpSpPr>
        <p:grpSpPr>
          <a:xfrm flipH="1">
            <a:off x="1569626" y="3689593"/>
            <a:ext cx="861405" cy="751176"/>
            <a:chOff x="-3359375" y="3717200"/>
            <a:chExt cx="303675" cy="264825"/>
          </a:xfrm>
        </p:grpSpPr>
        <p:grpSp>
          <p:nvGrpSpPr>
            <p:cNvPr id="404" name="Google Shape;404;p33"/>
            <p:cNvGrpSpPr/>
            <p:nvPr/>
          </p:nvGrpSpPr>
          <p:grpSpPr>
            <a:xfrm>
              <a:off x="-3359375" y="3717200"/>
              <a:ext cx="303675" cy="264825"/>
              <a:chOff x="-3359375" y="3717200"/>
              <a:chExt cx="303675" cy="264825"/>
            </a:xfrm>
          </p:grpSpPr>
          <p:sp>
            <p:nvSpPr>
              <p:cNvPr id="405" name="Google Shape;405;p33"/>
              <p:cNvSpPr/>
              <p:nvPr/>
            </p:nvSpPr>
            <p:spPr>
              <a:xfrm>
                <a:off x="-3359375" y="3805850"/>
                <a:ext cx="303675" cy="176175"/>
              </a:xfrm>
              <a:custGeom>
                <a:avLst/>
                <a:gdLst/>
                <a:ahLst/>
                <a:cxnLst/>
                <a:rect l="l" t="t" r="r" b="b"/>
                <a:pathLst>
                  <a:path w="12147" h="7047" extrusionOk="0">
                    <a:moveTo>
                      <a:pt x="10319" y="1"/>
                    </a:moveTo>
                    <a:cubicBezTo>
                      <a:pt x="10278" y="1"/>
                      <a:pt x="10241" y="25"/>
                      <a:pt x="10224" y="67"/>
                    </a:cubicBezTo>
                    <a:cubicBezTo>
                      <a:pt x="10202" y="121"/>
                      <a:pt x="10228" y="183"/>
                      <a:pt x="10283" y="205"/>
                    </a:cubicBezTo>
                    <a:cubicBezTo>
                      <a:pt x="10352" y="230"/>
                      <a:pt x="10417" y="259"/>
                      <a:pt x="10479" y="289"/>
                    </a:cubicBezTo>
                    <a:cubicBezTo>
                      <a:pt x="10493" y="296"/>
                      <a:pt x="10512" y="299"/>
                      <a:pt x="10526" y="299"/>
                    </a:cubicBezTo>
                    <a:cubicBezTo>
                      <a:pt x="10567" y="299"/>
                      <a:pt x="10602" y="278"/>
                      <a:pt x="10621" y="242"/>
                    </a:cubicBezTo>
                    <a:cubicBezTo>
                      <a:pt x="10646" y="190"/>
                      <a:pt x="10624" y="125"/>
                      <a:pt x="10574" y="99"/>
                    </a:cubicBezTo>
                    <a:cubicBezTo>
                      <a:pt x="10505" y="67"/>
                      <a:pt x="10432" y="34"/>
                      <a:pt x="10359" y="8"/>
                    </a:cubicBezTo>
                    <a:cubicBezTo>
                      <a:pt x="10346" y="3"/>
                      <a:pt x="10332" y="1"/>
                      <a:pt x="10319" y="1"/>
                    </a:cubicBezTo>
                    <a:close/>
                    <a:moveTo>
                      <a:pt x="10889" y="303"/>
                    </a:moveTo>
                    <a:cubicBezTo>
                      <a:pt x="10855" y="303"/>
                      <a:pt x="10823" y="318"/>
                      <a:pt x="10803" y="347"/>
                    </a:cubicBezTo>
                    <a:cubicBezTo>
                      <a:pt x="10770" y="395"/>
                      <a:pt x="10782" y="460"/>
                      <a:pt x="10829" y="496"/>
                    </a:cubicBezTo>
                    <a:cubicBezTo>
                      <a:pt x="10938" y="573"/>
                      <a:pt x="11044" y="660"/>
                      <a:pt x="11138" y="755"/>
                    </a:cubicBezTo>
                    <a:cubicBezTo>
                      <a:pt x="11160" y="773"/>
                      <a:pt x="11185" y="784"/>
                      <a:pt x="11211" y="784"/>
                    </a:cubicBezTo>
                    <a:cubicBezTo>
                      <a:pt x="11240" y="784"/>
                      <a:pt x="11266" y="773"/>
                      <a:pt x="11288" y="755"/>
                    </a:cubicBezTo>
                    <a:cubicBezTo>
                      <a:pt x="11328" y="711"/>
                      <a:pt x="11328" y="645"/>
                      <a:pt x="11288" y="605"/>
                    </a:cubicBezTo>
                    <a:cubicBezTo>
                      <a:pt x="11185" y="504"/>
                      <a:pt x="11069" y="405"/>
                      <a:pt x="10952" y="321"/>
                    </a:cubicBezTo>
                    <a:cubicBezTo>
                      <a:pt x="10932" y="309"/>
                      <a:pt x="10910" y="303"/>
                      <a:pt x="10889" y="303"/>
                    </a:cubicBezTo>
                    <a:close/>
                    <a:moveTo>
                      <a:pt x="11486" y="895"/>
                    </a:moveTo>
                    <a:cubicBezTo>
                      <a:pt x="11465" y="895"/>
                      <a:pt x="11443" y="902"/>
                      <a:pt x="11426" y="915"/>
                    </a:cubicBezTo>
                    <a:cubicBezTo>
                      <a:pt x="11378" y="948"/>
                      <a:pt x="11367" y="1013"/>
                      <a:pt x="11400" y="1061"/>
                    </a:cubicBezTo>
                    <a:cubicBezTo>
                      <a:pt x="11476" y="1170"/>
                      <a:pt x="11546" y="1286"/>
                      <a:pt x="11607" y="1410"/>
                    </a:cubicBezTo>
                    <a:cubicBezTo>
                      <a:pt x="11626" y="1447"/>
                      <a:pt x="11666" y="1469"/>
                      <a:pt x="11703" y="1469"/>
                    </a:cubicBezTo>
                    <a:cubicBezTo>
                      <a:pt x="11721" y="1469"/>
                      <a:pt x="11735" y="1465"/>
                      <a:pt x="11750" y="1454"/>
                    </a:cubicBezTo>
                    <a:cubicBezTo>
                      <a:pt x="11800" y="1428"/>
                      <a:pt x="11822" y="1366"/>
                      <a:pt x="11797" y="1316"/>
                    </a:cubicBezTo>
                    <a:cubicBezTo>
                      <a:pt x="11731" y="1181"/>
                      <a:pt x="11655" y="1057"/>
                      <a:pt x="11572" y="941"/>
                    </a:cubicBezTo>
                    <a:cubicBezTo>
                      <a:pt x="11552" y="910"/>
                      <a:pt x="11519" y="895"/>
                      <a:pt x="11486" y="895"/>
                    </a:cubicBezTo>
                    <a:close/>
                    <a:moveTo>
                      <a:pt x="481" y="1504"/>
                    </a:moveTo>
                    <a:cubicBezTo>
                      <a:pt x="441" y="1504"/>
                      <a:pt x="403" y="1526"/>
                      <a:pt x="387" y="1563"/>
                    </a:cubicBezTo>
                    <a:cubicBezTo>
                      <a:pt x="383" y="1570"/>
                      <a:pt x="313" y="1723"/>
                      <a:pt x="234" y="1971"/>
                    </a:cubicBezTo>
                    <a:cubicBezTo>
                      <a:pt x="215" y="2029"/>
                      <a:pt x="244" y="2087"/>
                      <a:pt x="303" y="2106"/>
                    </a:cubicBezTo>
                    <a:cubicBezTo>
                      <a:pt x="313" y="2109"/>
                      <a:pt x="321" y="2109"/>
                      <a:pt x="332" y="2109"/>
                    </a:cubicBezTo>
                    <a:cubicBezTo>
                      <a:pt x="379" y="2109"/>
                      <a:pt x="419" y="2080"/>
                      <a:pt x="434" y="2037"/>
                    </a:cubicBezTo>
                    <a:cubicBezTo>
                      <a:pt x="510" y="1800"/>
                      <a:pt x="575" y="1654"/>
                      <a:pt x="575" y="1654"/>
                    </a:cubicBezTo>
                    <a:cubicBezTo>
                      <a:pt x="602" y="1600"/>
                      <a:pt x="575" y="1538"/>
                      <a:pt x="525" y="1512"/>
                    </a:cubicBezTo>
                    <a:cubicBezTo>
                      <a:pt x="511" y="1507"/>
                      <a:pt x="496" y="1504"/>
                      <a:pt x="481" y="1504"/>
                    </a:cubicBezTo>
                    <a:close/>
                    <a:moveTo>
                      <a:pt x="11865" y="1645"/>
                    </a:moveTo>
                    <a:cubicBezTo>
                      <a:pt x="11853" y="1645"/>
                      <a:pt x="11842" y="1647"/>
                      <a:pt x="11830" y="1650"/>
                    </a:cubicBezTo>
                    <a:cubicBezTo>
                      <a:pt x="11775" y="1669"/>
                      <a:pt x="11746" y="1731"/>
                      <a:pt x="11765" y="1785"/>
                    </a:cubicBezTo>
                    <a:cubicBezTo>
                      <a:pt x="11808" y="1909"/>
                      <a:pt x="11841" y="2044"/>
                      <a:pt x="11869" y="2178"/>
                    </a:cubicBezTo>
                    <a:cubicBezTo>
                      <a:pt x="11877" y="2230"/>
                      <a:pt x="11921" y="2262"/>
                      <a:pt x="11972" y="2262"/>
                    </a:cubicBezTo>
                    <a:lnTo>
                      <a:pt x="11994" y="2262"/>
                    </a:lnTo>
                    <a:cubicBezTo>
                      <a:pt x="12049" y="2252"/>
                      <a:pt x="12088" y="2196"/>
                      <a:pt x="12074" y="2138"/>
                    </a:cubicBezTo>
                    <a:cubicBezTo>
                      <a:pt x="12049" y="1993"/>
                      <a:pt x="12008" y="1850"/>
                      <a:pt x="11965" y="1716"/>
                    </a:cubicBezTo>
                    <a:cubicBezTo>
                      <a:pt x="11950" y="1673"/>
                      <a:pt x="11910" y="1645"/>
                      <a:pt x="11865" y="1645"/>
                    </a:cubicBezTo>
                    <a:close/>
                    <a:moveTo>
                      <a:pt x="220" y="2306"/>
                    </a:moveTo>
                    <a:cubicBezTo>
                      <a:pt x="174" y="2306"/>
                      <a:pt x="129" y="2340"/>
                      <a:pt x="117" y="2390"/>
                    </a:cubicBezTo>
                    <a:cubicBezTo>
                      <a:pt x="88" y="2528"/>
                      <a:pt x="59" y="2670"/>
                      <a:pt x="41" y="2812"/>
                    </a:cubicBezTo>
                    <a:cubicBezTo>
                      <a:pt x="34" y="2870"/>
                      <a:pt x="73" y="2924"/>
                      <a:pt x="131" y="2932"/>
                    </a:cubicBezTo>
                    <a:lnTo>
                      <a:pt x="146" y="2932"/>
                    </a:lnTo>
                    <a:cubicBezTo>
                      <a:pt x="197" y="2932"/>
                      <a:pt x="241" y="2896"/>
                      <a:pt x="248" y="2841"/>
                    </a:cubicBezTo>
                    <a:cubicBezTo>
                      <a:pt x="266" y="2706"/>
                      <a:pt x="291" y="2571"/>
                      <a:pt x="325" y="2437"/>
                    </a:cubicBezTo>
                    <a:cubicBezTo>
                      <a:pt x="339" y="2378"/>
                      <a:pt x="303" y="2321"/>
                      <a:pt x="244" y="2309"/>
                    </a:cubicBezTo>
                    <a:cubicBezTo>
                      <a:pt x="236" y="2307"/>
                      <a:pt x="228" y="2306"/>
                      <a:pt x="220" y="2306"/>
                    </a:cubicBezTo>
                    <a:close/>
                    <a:moveTo>
                      <a:pt x="12027" y="2470"/>
                    </a:moveTo>
                    <a:cubicBezTo>
                      <a:pt x="12025" y="2470"/>
                      <a:pt x="12022" y="2470"/>
                      <a:pt x="12019" y="2470"/>
                    </a:cubicBezTo>
                    <a:cubicBezTo>
                      <a:pt x="11965" y="2477"/>
                      <a:pt x="11921" y="2528"/>
                      <a:pt x="11925" y="2586"/>
                    </a:cubicBezTo>
                    <a:cubicBezTo>
                      <a:pt x="11932" y="2688"/>
                      <a:pt x="11935" y="2793"/>
                      <a:pt x="11935" y="2899"/>
                    </a:cubicBezTo>
                    <a:lnTo>
                      <a:pt x="11935" y="2994"/>
                    </a:lnTo>
                    <a:cubicBezTo>
                      <a:pt x="11935" y="3052"/>
                      <a:pt x="11979" y="3104"/>
                      <a:pt x="12037" y="3104"/>
                    </a:cubicBezTo>
                    <a:lnTo>
                      <a:pt x="12041" y="3104"/>
                    </a:lnTo>
                    <a:cubicBezTo>
                      <a:pt x="12099" y="3104"/>
                      <a:pt x="12146" y="3060"/>
                      <a:pt x="12146" y="3001"/>
                    </a:cubicBezTo>
                    <a:lnTo>
                      <a:pt x="12146" y="2899"/>
                    </a:lnTo>
                    <a:cubicBezTo>
                      <a:pt x="12146" y="2790"/>
                      <a:pt x="12143" y="2677"/>
                      <a:pt x="12136" y="2568"/>
                    </a:cubicBezTo>
                    <a:cubicBezTo>
                      <a:pt x="12129" y="2512"/>
                      <a:pt x="12085" y="2470"/>
                      <a:pt x="12027" y="2470"/>
                    </a:cubicBezTo>
                    <a:close/>
                    <a:moveTo>
                      <a:pt x="104" y="3143"/>
                    </a:moveTo>
                    <a:cubicBezTo>
                      <a:pt x="52" y="3143"/>
                      <a:pt x="4" y="3188"/>
                      <a:pt x="0" y="3242"/>
                    </a:cubicBezTo>
                    <a:lnTo>
                      <a:pt x="0" y="3387"/>
                    </a:lnTo>
                    <a:cubicBezTo>
                      <a:pt x="0" y="3482"/>
                      <a:pt x="4" y="3580"/>
                      <a:pt x="12" y="3678"/>
                    </a:cubicBezTo>
                    <a:cubicBezTo>
                      <a:pt x="15" y="3733"/>
                      <a:pt x="62" y="3773"/>
                      <a:pt x="117" y="3773"/>
                    </a:cubicBezTo>
                    <a:lnTo>
                      <a:pt x="124" y="3773"/>
                    </a:lnTo>
                    <a:cubicBezTo>
                      <a:pt x="182" y="3769"/>
                      <a:pt x="226" y="3719"/>
                      <a:pt x="222" y="3660"/>
                    </a:cubicBezTo>
                    <a:cubicBezTo>
                      <a:pt x="212" y="3569"/>
                      <a:pt x="212" y="3475"/>
                      <a:pt x="212" y="3387"/>
                    </a:cubicBezTo>
                    <a:lnTo>
                      <a:pt x="212" y="3252"/>
                    </a:lnTo>
                    <a:cubicBezTo>
                      <a:pt x="215" y="3194"/>
                      <a:pt x="168" y="3143"/>
                      <a:pt x="110" y="3143"/>
                    </a:cubicBezTo>
                    <a:cubicBezTo>
                      <a:pt x="108" y="3143"/>
                      <a:pt x="106" y="3143"/>
                      <a:pt x="104" y="3143"/>
                    </a:cubicBezTo>
                    <a:close/>
                    <a:moveTo>
                      <a:pt x="12010" y="3313"/>
                    </a:moveTo>
                    <a:cubicBezTo>
                      <a:pt x="11960" y="3313"/>
                      <a:pt x="11913" y="3352"/>
                      <a:pt x="11906" y="3405"/>
                    </a:cubicBezTo>
                    <a:cubicBezTo>
                      <a:pt x="11888" y="3544"/>
                      <a:pt x="11866" y="3678"/>
                      <a:pt x="11837" y="3813"/>
                    </a:cubicBezTo>
                    <a:cubicBezTo>
                      <a:pt x="11826" y="3872"/>
                      <a:pt x="11863" y="3926"/>
                      <a:pt x="11918" y="3937"/>
                    </a:cubicBezTo>
                    <a:cubicBezTo>
                      <a:pt x="11925" y="3941"/>
                      <a:pt x="11932" y="3941"/>
                      <a:pt x="11943" y="3941"/>
                    </a:cubicBezTo>
                    <a:cubicBezTo>
                      <a:pt x="11990" y="3941"/>
                      <a:pt x="12034" y="3907"/>
                      <a:pt x="12044" y="3857"/>
                    </a:cubicBezTo>
                    <a:cubicBezTo>
                      <a:pt x="12074" y="3719"/>
                      <a:pt x="12099" y="3573"/>
                      <a:pt x="12114" y="3431"/>
                    </a:cubicBezTo>
                    <a:cubicBezTo>
                      <a:pt x="12121" y="3373"/>
                      <a:pt x="12081" y="3322"/>
                      <a:pt x="12022" y="3314"/>
                    </a:cubicBezTo>
                    <a:cubicBezTo>
                      <a:pt x="12018" y="3314"/>
                      <a:pt x="12014" y="3313"/>
                      <a:pt x="12010" y="3313"/>
                    </a:cubicBezTo>
                    <a:close/>
                    <a:moveTo>
                      <a:pt x="5390" y="3949"/>
                    </a:moveTo>
                    <a:cubicBezTo>
                      <a:pt x="5345" y="3949"/>
                      <a:pt x="5296" y="3954"/>
                      <a:pt x="5243" y="3966"/>
                    </a:cubicBezTo>
                    <a:cubicBezTo>
                      <a:pt x="5225" y="3969"/>
                      <a:pt x="5207" y="3973"/>
                      <a:pt x="5193" y="3977"/>
                    </a:cubicBezTo>
                    <a:cubicBezTo>
                      <a:pt x="5134" y="3995"/>
                      <a:pt x="5102" y="4053"/>
                      <a:pt x="5119" y="4108"/>
                    </a:cubicBezTo>
                    <a:cubicBezTo>
                      <a:pt x="5131" y="4155"/>
                      <a:pt x="5172" y="4186"/>
                      <a:pt x="5218" y="4186"/>
                    </a:cubicBezTo>
                    <a:cubicBezTo>
                      <a:pt x="5229" y="4186"/>
                      <a:pt x="5240" y="4184"/>
                      <a:pt x="5250" y="4181"/>
                    </a:cubicBezTo>
                    <a:cubicBezTo>
                      <a:pt x="5262" y="4177"/>
                      <a:pt x="5272" y="4174"/>
                      <a:pt x="5287" y="4170"/>
                    </a:cubicBezTo>
                    <a:cubicBezTo>
                      <a:pt x="5326" y="4161"/>
                      <a:pt x="5362" y="4157"/>
                      <a:pt x="5394" y="4157"/>
                    </a:cubicBezTo>
                    <a:cubicBezTo>
                      <a:pt x="5460" y="4157"/>
                      <a:pt x="5510" y="4174"/>
                      <a:pt x="5542" y="4206"/>
                    </a:cubicBezTo>
                    <a:cubicBezTo>
                      <a:pt x="5561" y="4228"/>
                      <a:pt x="5589" y="4239"/>
                      <a:pt x="5618" y="4239"/>
                    </a:cubicBezTo>
                    <a:cubicBezTo>
                      <a:pt x="5644" y="4239"/>
                      <a:pt x="5670" y="4232"/>
                      <a:pt x="5692" y="4210"/>
                    </a:cubicBezTo>
                    <a:cubicBezTo>
                      <a:pt x="5731" y="4170"/>
                      <a:pt x="5735" y="4104"/>
                      <a:pt x="5695" y="4060"/>
                    </a:cubicBezTo>
                    <a:cubicBezTo>
                      <a:pt x="5644" y="4007"/>
                      <a:pt x="5542" y="3949"/>
                      <a:pt x="5390" y="3949"/>
                    </a:cubicBezTo>
                    <a:close/>
                    <a:moveTo>
                      <a:pt x="182" y="3981"/>
                    </a:moveTo>
                    <a:cubicBezTo>
                      <a:pt x="174" y="3981"/>
                      <a:pt x="165" y="3982"/>
                      <a:pt x="157" y="3984"/>
                    </a:cubicBezTo>
                    <a:cubicBezTo>
                      <a:pt x="99" y="3995"/>
                      <a:pt x="62" y="4053"/>
                      <a:pt x="77" y="4108"/>
                    </a:cubicBezTo>
                    <a:cubicBezTo>
                      <a:pt x="110" y="4253"/>
                      <a:pt x="153" y="4396"/>
                      <a:pt x="208" y="4527"/>
                    </a:cubicBezTo>
                    <a:cubicBezTo>
                      <a:pt x="222" y="4567"/>
                      <a:pt x="263" y="4593"/>
                      <a:pt x="306" y="4593"/>
                    </a:cubicBezTo>
                    <a:cubicBezTo>
                      <a:pt x="318" y="4593"/>
                      <a:pt x="332" y="4593"/>
                      <a:pt x="343" y="4585"/>
                    </a:cubicBezTo>
                    <a:cubicBezTo>
                      <a:pt x="397" y="4563"/>
                      <a:pt x="422" y="4502"/>
                      <a:pt x="401" y="4447"/>
                    </a:cubicBezTo>
                    <a:cubicBezTo>
                      <a:pt x="353" y="4327"/>
                      <a:pt x="313" y="4196"/>
                      <a:pt x="281" y="4060"/>
                    </a:cubicBezTo>
                    <a:cubicBezTo>
                      <a:pt x="271" y="4014"/>
                      <a:pt x="228" y="3981"/>
                      <a:pt x="182" y="3981"/>
                    </a:cubicBezTo>
                    <a:close/>
                    <a:moveTo>
                      <a:pt x="11832" y="4139"/>
                    </a:moveTo>
                    <a:cubicBezTo>
                      <a:pt x="11787" y="4139"/>
                      <a:pt x="11746" y="4167"/>
                      <a:pt x="11731" y="4213"/>
                    </a:cubicBezTo>
                    <a:cubicBezTo>
                      <a:pt x="11691" y="4341"/>
                      <a:pt x="11644" y="4472"/>
                      <a:pt x="11593" y="4599"/>
                    </a:cubicBezTo>
                    <a:cubicBezTo>
                      <a:pt x="11572" y="4655"/>
                      <a:pt x="11597" y="4716"/>
                      <a:pt x="11651" y="4738"/>
                    </a:cubicBezTo>
                    <a:cubicBezTo>
                      <a:pt x="11662" y="4745"/>
                      <a:pt x="11677" y="4745"/>
                      <a:pt x="11691" y="4745"/>
                    </a:cubicBezTo>
                    <a:cubicBezTo>
                      <a:pt x="11731" y="4745"/>
                      <a:pt x="11772" y="4720"/>
                      <a:pt x="11790" y="4680"/>
                    </a:cubicBezTo>
                    <a:cubicBezTo>
                      <a:pt x="11844" y="4549"/>
                      <a:pt x="11891" y="4410"/>
                      <a:pt x="11935" y="4275"/>
                    </a:cubicBezTo>
                    <a:cubicBezTo>
                      <a:pt x="11953" y="4221"/>
                      <a:pt x="11921" y="4159"/>
                      <a:pt x="11866" y="4144"/>
                    </a:cubicBezTo>
                    <a:cubicBezTo>
                      <a:pt x="11855" y="4141"/>
                      <a:pt x="11843" y="4139"/>
                      <a:pt x="11832" y="4139"/>
                    </a:cubicBezTo>
                    <a:close/>
                    <a:moveTo>
                      <a:pt x="4877" y="4206"/>
                    </a:moveTo>
                    <a:cubicBezTo>
                      <a:pt x="4844" y="4206"/>
                      <a:pt x="4812" y="4221"/>
                      <a:pt x="4792" y="4250"/>
                    </a:cubicBezTo>
                    <a:cubicBezTo>
                      <a:pt x="4712" y="4366"/>
                      <a:pt x="4672" y="4505"/>
                      <a:pt x="4672" y="4662"/>
                    </a:cubicBezTo>
                    <a:lnTo>
                      <a:pt x="4672" y="4720"/>
                    </a:lnTo>
                    <a:cubicBezTo>
                      <a:pt x="4675" y="4774"/>
                      <a:pt x="4723" y="4818"/>
                      <a:pt x="4778" y="4818"/>
                    </a:cubicBezTo>
                    <a:lnTo>
                      <a:pt x="4785" y="4818"/>
                    </a:lnTo>
                    <a:cubicBezTo>
                      <a:pt x="4843" y="4814"/>
                      <a:pt x="4887" y="4764"/>
                      <a:pt x="4883" y="4705"/>
                    </a:cubicBezTo>
                    <a:lnTo>
                      <a:pt x="4883" y="4662"/>
                    </a:lnTo>
                    <a:cubicBezTo>
                      <a:pt x="4883" y="4549"/>
                      <a:pt x="4909" y="4450"/>
                      <a:pt x="4963" y="4371"/>
                    </a:cubicBezTo>
                    <a:cubicBezTo>
                      <a:pt x="4996" y="4322"/>
                      <a:pt x="4985" y="4257"/>
                      <a:pt x="4937" y="4225"/>
                    </a:cubicBezTo>
                    <a:cubicBezTo>
                      <a:pt x="4919" y="4212"/>
                      <a:pt x="4898" y="4206"/>
                      <a:pt x="4877" y="4206"/>
                    </a:cubicBezTo>
                    <a:close/>
                    <a:moveTo>
                      <a:pt x="5677" y="4430"/>
                    </a:moveTo>
                    <a:cubicBezTo>
                      <a:pt x="5627" y="4430"/>
                      <a:pt x="5584" y="4461"/>
                      <a:pt x="5571" y="4512"/>
                    </a:cubicBezTo>
                    <a:cubicBezTo>
                      <a:pt x="5546" y="4621"/>
                      <a:pt x="5495" y="4749"/>
                      <a:pt x="5425" y="4873"/>
                    </a:cubicBezTo>
                    <a:cubicBezTo>
                      <a:pt x="5396" y="4924"/>
                      <a:pt x="5411" y="4989"/>
                      <a:pt x="5462" y="5018"/>
                    </a:cubicBezTo>
                    <a:cubicBezTo>
                      <a:pt x="5480" y="5026"/>
                      <a:pt x="5498" y="5029"/>
                      <a:pt x="5517" y="5029"/>
                    </a:cubicBezTo>
                    <a:cubicBezTo>
                      <a:pt x="5553" y="5029"/>
                      <a:pt x="5589" y="5011"/>
                      <a:pt x="5608" y="4978"/>
                    </a:cubicBezTo>
                    <a:cubicBezTo>
                      <a:pt x="5692" y="4833"/>
                      <a:pt x="5746" y="4690"/>
                      <a:pt x="5779" y="4559"/>
                    </a:cubicBezTo>
                    <a:cubicBezTo>
                      <a:pt x="5789" y="4502"/>
                      <a:pt x="5753" y="4447"/>
                      <a:pt x="5699" y="4432"/>
                    </a:cubicBezTo>
                    <a:cubicBezTo>
                      <a:pt x="5691" y="4430"/>
                      <a:pt x="5684" y="4430"/>
                      <a:pt x="5677" y="4430"/>
                    </a:cubicBezTo>
                    <a:close/>
                    <a:moveTo>
                      <a:pt x="497" y="4757"/>
                    </a:moveTo>
                    <a:cubicBezTo>
                      <a:pt x="477" y="4757"/>
                      <a:pt x="458" y="4763"/>
                      <a:pt x="441" y="4774"/>
                    </a:cubicBezTo>
                    <a:cubicBezTo>
                      <a:pt x="390" y="4803"/>
                      <a:pt x="375" y="4869"/>
                      <a:pt x="408" y="4920"/>
                    </a:cubicBezTo>
                    <a:cubicBezTo>
                      <a:pt x="484" y="5040"/>
                      <a:pt x="572" y="5160"/>
                      <a:pt x="674" y="5270"/>
                    </a:cubicBezTo>
                    <a:cubicBezTo>
                      <a:pt x="696" y="5292"/>
                      <a:pt x="721" y="5302"/>
                      <a:pt x="750" y="5302"/>
                    </a:cubicBezTo>
                    <a:cubicBezTo>
                      <a:pt x="776" y="5302"/>
                      <a:pt x="802" y="5295"/>
                      <a:pt x="824" y="5277"/>
                    </a:cubicBezTo>
                    <a:cubicBezTo>
                      <a:pt x="867" y="5237"/>
                      <a:pt x="867" y="5171"/>
                      <a:pt x="831" y="5127"/>
                    </a:cubicBezTo>
                    <a:cubicBezTo>
                      <a:pt x="740" y="5026"/>
                      <a:pt x="656" y="4920"/>
                      <a:pt x="587" y="4807"/>
                    </a:cubicBezTo>
                    <a:cubicBezTo>
                      <a:pt x="566" y="4775"/>
                      <a:pt x="531" y="4757"/>
                      <a:pt x="497" y="4757"/>
                    </a:cubicBezTo>
                    <a:close/>
                    <a:moveTo>
                      <a:pt x="11512" y="4918"/>
                    </a:moveTo>
                    <a:cubicBezTo>
                      <a:pt x="11475" y="4918"/>
                      <a:pt x="11439" y="4939"/>
                      <a:pt x="11419" y="4974"/>
                    </a:cubicBezTo>
                    <a:cubicBezTo>
                      <a:pt x="11357" y="5098"/>
                      <a:pt x="11284" y="5215"/>
                      <a:pt x="11211" y="5327"/>
                    </a:cubicBezTo>
                    <a:cubicBezTo>
                      <a:pt x="11178" y="5379"/>
                      <a:pt x="11192" y="5444"/>
                      <a:pt x="11244" y="5477"/>
                    </a:cubicBezTo>
                    <a:cubicBezTo>
                      <a:pt x="11262" y="5488"/>
                      <a:pt x="11280" y="5492"/>
                      <a:pt x="11298" y="5492"/>
                    </a:cubicBezTo>
                    <a:cubicBezTo>
                      <a:pt x="11335" y="5492"/>
                      <a:pt x="11367" y="5477"/>
                      <a:pt x="11389" y="5444"/>
                    </a:cubicBezTo>
                    <a:cubicBezTo>
                      <a:pt x="11466" y="5324"/>
                      <a:pt x="11538" y="5201"/>
                      <a:pt x="11607" y="5073"/>
                    </a:cubicBezTo>
                    <a:cubicBezTo>
                      <a:pt x="11634" y="5022"/>
                      <a:pt x="11615" y="4956"/>
                      <a:pt x="11560" y="4931"/>
                    </a:cubicBezTo>
                    <a:cubicBezTo>
                      <a:pt x="11545" y="4922"/>
                      <a:pt x="11528" y="4918"/>
                      <a:pt x="11512" y="4918"/>
                    </a:cubicBezTo>
                    <a:close/>
                    <a:moveTo>
                      <a:pt x="4885" y="5012"/>
                    </a:moveTo>
                    <a:cubicBezTo>
                      <a:pt x="4871" y="5012"/>
                      <a:pt x="4857" y="5015"/>
                      <a:pt x="4843" y="5022"/>
                    </a:cubicBezTo>
                    <a:cubicBezTo>
                      <a:pt x="4788" y="5043"/>
                      <a:pt x="4766" y="5109"/>
                      <a:pt x="4788" y="5160"/>
                    </a:cubicBezTo>
                    <a:cubicBezTo>
                      <a:pt x="4832" y="5255"/>
                      <a:pt x="4883" y="5349"/>
                      <a:pt x="4949" y="5444"/>
                    </a:cubicBezTo>
                    <a:cubicBezTo>
                      <a:pt x="4934" y="5458"/>
                      <a:pt x="4919" y="5470"/>
                      <a:pt x="4901" y="5485"/>
                    </a:cubicBezTo>
                    <a:cubicBezTo>
                      <a:pt x="4857" y="5521"/>
                      <a:pt x="4854" y="5586"/>
                      <a:pt x="4890" y="5633"/>
                    </a:cubicBezTo>
                    <a:cubicBezTo>
                      <a:pt x="4912" y="5659"/>
                      <a:pt x="4941" y="5670"/>
                      <a:pt x="4971" y="5670"/>
                    </a:cubicBezTo>
                    <a:cubicBezTo>
                      <a:pt x="4996" y="5670"/>
                      <a:pt x="5018" y="5663"/>
                      <a:pt x="5040" y="5645"/>
                    </a:cubicBezTo>
                    <a:cubicBezTo>
                      <a:pt x="5062" y="5626"/>
                      <a:pt x="5087" y="5604"/>
                      <a:pt x="5109" y="5583"/>
                    </a:cubicBezTo>
                    <a:cubicBezTo>
                      <a:pt x="5131" y="5583"/>
                      <a:pt x="5149" y="5576"/>
                      <a:pt x="5163" y="5564"/>
                    </a:cubicBezTo>
                    <a:cubicBezTo>
                      <a:pt x="5189" y="5546"/>
                      <a:pt x="5203" y="5521"/>
                      <a:pt x="5207" y="5492"/>
                    </a:cubicBezTo>
                    <a:cubicBezTo>
                      <a:pt x="5258" y="5441"/>
                      <a:pt x="5305" y="5389"/>
                      <a:pt x="5353" y="5339"/>
                    </a:cubicBezTo>
                    <a:cubicBezTo>
                      <a:pt x="5389" y="5295"/>
                      <a:pt x="5386" y="5226"/>
                      <a:pt x="5338" y="5189"/>
                    </a:cubicBezTo>
                    <a:cubicBezTo>
                      <a:pt x="5318" y="5172"/>
                      <a:pt x="5295" y="5163"/>
                      <a:pt x="5271" y="5163"/>
                    </a:cubicBezTo>
                    <a:cubicBezTo>
                      <a:pt x="5242" y="5163"/>
                      <a:pt x="5213" y="5176"/>
                      <a:pt x="5193" y="5201"/>
                    </a:cubicBezTo>
                    <a:cubicBezTo>
                      <a:pt x="5163" y="5233"/>
                      <a:pt x="5134" y="5266"/>
                      <a:pt x="5102" y="5295"/>
                    </a:cubicBezTo>
                    <a:cubicBezTo>
                      <a:pt x="5054" y="5223"/>
                      <a:pt x="5014" y="5149"/>
                      <a:pt x="4981" y="5073"/>
                    </a:cubicBezTo>
                    <a:cubicBezTo>
                      <a:pt x="4963" y="5035"/>
                      <a:pt x="4924" y="5012"/>
                      <a:pt x="4885" y="5012"/>
                    </a:cubicBezTo>
                    <a:close/>
                    <a:moveTo>
                      <a:pt x="1061" y="5377"/>
                    </a:moveTo>
                    <a:cubicBezTo>
                      <a:pt x="1029" y="5377"/>
                      <a:pt x="997" y="5392"/>
                      <a:pt x="976" y="5419"/>
                    </a:cubicBezTo>
                    <a:cubicBezTo>
                      <a:pt x="943" y="5466"/>
                      <a:pt x="951" y="5532"/>
                      <a:pt x="995" y="5568"/>
                    </a:cubicBezTo>
                    <a:cubicBezTo>
                      <a:pt x="1108" y="5655"/>
                      <a:pt x="1227" y="5735"/>
                      <a:pt x="1358" y="5812"/>
                    </a:cubicBezTo>
                    <a:cubicBezTo>
                      <a:pt x="1373" y="5819"/>
                      <a:pt x="1392" y="5823"/>
                      <a:pt x="1410" y="5823"/>
                    </a:cubicBezTo>
                    <a:cubicBezTo>
                      <a:pt x="1446" y="5823"/>
                      <a:pt x="1482" y="5804"/>
                      <a:pt x="1501" y="5772"/>
                    </a:cubicBezTo>
                    <a:cubicBezTo>
                      <a:pt x="1530" y="5721"/>
                      <a:pt x="1515" y="5655"/>
                      <a:pt x="1464" y="5626"/>
                    </a:cubicBezTo>
                    <a:cubicBezTo>
                      <a:pt x="1344" y="5557"/>
                      <a:pt x="1227" y="5480"/>
                      <a:pt x="1126" y="5401"/>
                    </a:cubicBezTo>
                    <a:cubicBezTo>
                      <a:pt x="1107" y="5385"/>
                      <a:pt x="1084" y="5377"/>
                      <a:pt x="1061" y="5377"/>
                    </a:cubicBezTo>
                    <a:close/>
                    <a:moveTo>
                      <a:pt x="4628" y="5704"/>
                    </a:moveTo>
                    <a:cubicBezTo>
                      <a:pt x="4610" y="5704"/>
                      <a:pt x="4591" y="5709"/>
                      <a:pt x="4573" y="5721"/>
                    </a:cubicBezTo>
                    <a:cubicBezTo>
                      <a:pt x="4457" y="5791"/>
                      <a:pt x="4337" y="5852"/>
                      <a:pt x="4213" y="5903"/>
                    </a:cubicBezTo>
                    <a:cubicBezTo>
                      <a:pt x="4158" y="5925"/>
                      <a:pt x="4133" y="5987"/>
                      <a:pt x="4155" y="6038"/>
                    </a:cubicBezTo>
                    <a:cubicBezTo>
                      <a:pt x="4169" y="6081"/>
                      <a:pt x="4210" y="6103"/>
                      <a:pt x="4250" y="6103"/>
                    </a:cubicBezTo>
                    <a:cubicBezTo>
                      <a:pt x="4264" y="6103"/>
                      <a:pt x="4279" y="6103"/>
                      <a:pt x="4289" y="6096"/>
                    </a:cubicBezTo>
                    <a:cubicBezTo>
                      <a:pt x="4428" y="6041"/>
                      <a:pt x="4559" y="5976"/>
                      <a:pt x="4682" y="5900"/>
                    </a:cubicBezTo>
                    <a:cubicBezTo>
                      <a:pt x="4734" y="5870"/>
                      <a:pt x="4748" y="5804"/>
                      <a:pt x="4719" y="5754"/>
                    </a:cubicBezTo>
                    <a:cubicBezTo>
                      <a:pt x="4698" y="5723"/>
                      <a:pt x="4664" y="5704"/>
                      <a:pt x="4628" y="5704"/>
                    </a:cubicBezTo>
                    <a:close/>
                    <a:moveTo>
                      <a:pt x="11054" y="5622"/>
                    </a:moveTo>
                    <a:cubicBezTo>
                      <a:pt x="11022" y="5622"/>
                      <a:pt x="10992" y="5636"/>
                      <a:pt x="10970" y="5663"/>
                    </a:cubicBezTo>
                    <a:cubicBezTo>
                      <a:pt x="10883" y="5769"/>
                      <a:pt x="10792" y="5870"/>
                      <a:pt x="10694" y="5965"/>
                    </a:cubicBezTo>
                    <a:cubicBezTo>
                      <a:pt x="10654" y="6009"/>
                      <a:pt x="10654" y="6075"/>
                      <a:pt x="10694" y="6114"/>
                    </a:cubicBezTo>
                    <a:cubicBezTo>
                      <a:pt x="10716" y="6136"/>
                      <a:pt x="10741" y="6147"/>
                      <a:pt x="10770" y="6147"/>
                    </a:cubicBezTo>
                    <a:cubicBezTo>
                      <a:pt x="10796" y="6147"/>
                      <a:pt x="10821" y="6136"/>
                      <a:pt x="10843" y="6114"/>
                    </a:cubicBezTo>
                    <a:cubicBezTo>
                      <a:pt x="10945" y="6016"/>
                      <a:pt x="11044" y="5907"/>
                      <a:pt x="11135" y="5794"/>
                    </a:cubicBezTo>
                    <a:cubicBezTo>
                      <a:pt x="11170" y="5750"/>
                      <a:pt x="11163" y="5685"/>
                      <a:pt x="11120" y="5645"/>
                    </a:cubicBezTo>
                    <a:cubicBezTo>
                      <a:pt x="11100" y="5629"/>
                      <a:pt x="11077" y="5622"/>
                      <a:pt x="11054" y="5622"/>
                    </a:cubicBezTo>
                    <a:close/>
                    <a:moveTo>
                      <a:pt x="1790" y="5800"/>
                    </a:moveTo>
                    <a:cubicBezTo>
                      <a:pt x="1749" y="5800"/>
                      <a:pt x="1709" y="5825"/>
                      <a:pt x="1689" y="5863"/>
                    </a:cubicBezTo>
                    <a:cubicBezTo>
                      <a:pt x="1668" y="5917"/>
                      <a:pt x="1694" y="5979"/>
                      <a:pt x="1748" y="6001"/>
                    </a:cubicBezTo>
                    <a:cubicBezTo>
                      <a:pt x="1814" y="6031"/>
                      <a:pt x="1879" y="6056"/>
                      <a:pt x="1948" y="6081"/>
                    </a:cubicBezTo>
                    <a:cubicBezTo>
                      <a:pt x="2017" y="6107"/>
                      <a:pt x="2087" y="6129"/>
                      <a:pt x="2153" y="6151"/>
                    </a:cubicBezTo>
                    <a:cubicBezTo>
                      <a:pt x="2163" y="6154"/>
                      <a:pt x="2174" y="6154"/>
                      <a:pt x="2185" y="6154"/>
                    </a:cubicBezTo>
                    <a:cubicBezTo>
                      <a:pt x="2229" y="6154"/>
                      <a:pt x="2272" y="6125"/>
                      <a:pt x="2287" y="6081"/>
                    </a:cubicBezTo>
                    <a:cubicBezTo>
                      <a:pt x="2301" y="6023"/>
                      <a:pt x="2272" y="5965"/>
                      <a:pt x="2214" y="5950"/>
                    </a:cubicBezTo>
                    <a:cubicBezTo>
                      <a:pt x="2153" y="5929"/>
                      <a:pt x="2087" y="5907"/>
                      <a:pt x="2022" y="5885"/>
                    </a:cubicBezTo>
                    <a:cubicBezTo>
                      <a:pt x="1956" y="5860"/>
                      <a:pt x="1890" y="5834"/>
                      <a:pt x="1828" y="5808"/>
                    </a:cubicBezTo>
                    <a:cubicBezTo>
                      <a:pt x="1816" y="5803"/>
                      <a:pt x="1803" y="5800"/>
                      <a:pt x="1790" y="5800"/>
                    </a:cubicBezTo>
                    <a:close/>
                    <a:moveTo>
                      <a:pt x="5382" y="5687"/>
                    </a:moveTo>
                    <a:cubicBezTo>
                      <a:pt x="5354" y="5687"/>
                      <a:pt x="5326" y="5698"/>
                      <a:pt x="5305" y="5721"/>
                    </a:cubicBezTo>
                    <a:cubicBezTo>
                      <a:pt x="5265" y="5761"/>
                      <a:pt x="5269" y="5830"/>
                      <a:pt x="5309" y="5870"/>
                    </a:cubicBezTo>
                    <a:cubicBezTo>
                      <a:pt x="5411" y="5965"/>
                      <a:pt x="5524" y="6060"/>
                      <a:pt x="5644" y="6147"/>
                    </a:cubicBezTo>
                    <a:cubicBezTo>
                      <a:pt x="5662" y="6162"/>
                      <a:pt x="5684" y="6169"/>
                      <a:pt x="5706" y="6169"/>
                    </a:cubicBezTo>
                    <a:cubicBezTo>
                      <a:pt x="5739" y="6169"/>
                      <a:pt x="5771" y="6154"/>
                      <a:pt x="5793" y="6125"/>
                    </a:cubicBezTo>
                    <a:cubicBezTo>
                      <a:pt x="5826" y="6078"/>
                      <a:pt x="5815" y="6012"/>
                      <a:pt x="5768" y="5976"/>
                    </a:cubicBezTo>
                    <a:cubicBezTo>
                      <a:pt x="5655" y="5895"/>
                      <a:pt x="5549" y="5808"/>
                      <a:pt x="5455" y="5717"/>
                    </a:cubicBezTo>
                    <a:cubicBezTo>
                      <a:pt x="5435" y="5697"/>
                      <a:pt x="5409" y="5687"/>
                      <a:pt x="5382" y="5687"/>
                    </a:cubicBezTo>
                    <a:close/>
                    <a:moveTo>
                      <a:pt x="3851" y="6023"/>
                    </a:moveTo>
                    <a:cubicBezTo>
                      <a:pt x="3843" y="6023"/>
                      <a:pt x="3835" y="6024"/>
                      <a:pt x="3827" y="6026"/>
                    </a:cubicBezTo>
                    <a:cubicBezTo>
                      <a:pt x="3696" y="6056"/>
                      <a:pt x="3561" y="6078"/>
                      <a:pt x="3427" y="6092"/>
                    </a:cubicBezTo>
                    <a:cubicBezTo>
                      <a:pt x="3368" y="6096"/>
                      <a:pt x="3324" y="6147"/>
                      <a:pt x="3328" y="6206"/>
                    </a:cubicBezTo>
                    <a:cubicBezTo>
                      <a:pt x="3336" y="6260"/>
                      <a:pt x="3379" y="6300"/>
                      <a:pt x="3434" y="6300"/>
                    </a:cubicBezTo>
                    <a:lnTo>
                      <a:pt x="3445" y="6300"/>
                    </a:lnTo>
                    <a:cubicBezTo>
                      <a:pt x="3590" y="6289"/>
                      <a:pt x="3732" y="6263"/>
                      <a:pt x="3874" y="6231"/>
                    </a:cubicBezTo>
                    <a:cubicBezTo>
                      <a:pt x="3933" y="6216"/>
                      <a:pt x="3966" y="6162"/>
                      <a:pt x="3954" y="6103"/>
                    </a:cubicBezTo>
                    <a:cubicBezTo>
                      <a:pt x="3942" y="6056"/>
                      <a:pt x="3898" y="6023"/>
                      <a:pt x="3851" y="6023"/>
                    </a:cubicBezTo>
                    <a:close/>
                    <a:moveTo>
                      <a:pt x="2601" y="6044"/>
                    </a:moveTo>
                    <a:cubicBezTo>
                      <a:pt x="2548" y="6044"/>
                      <a:pt x="2501" y="6079"/>
                      <a:pt x="2491" y="6132"/>
                    </a:cubicBezTo>
                    <a:cubicBezTo>
                      <a:pt x="2480" y="6187"/>
                      <a:pt x="2516" y="6245"/>
                      <a:pt x="2575" y="6253"/>
                    </a:cubicBezTo>
                    <a:cubicBezTo>
                      <a:pt x="2721" y="6282"/>
                      <a:pt x="2866" y="6300"/>
                      <a:pt x="3008" y="6307"/>
                    </a:cubicBezTo>
                    <a:lnTo>
                      <a:pt x="3012" y="6307"/>
                    </a:lnTo>
                    <a:cubicBezTo>
                      <a:pt x="3070" y="6307"/>
                      <a:pt x="3114" y="6263"/>
                      <a:pt x="3117" y="6209"/>
                    </a:cubicBezTo>
                    <a:cubicBezTo>
                      <a:pt x="3121" y="6151"/>
                      <a:pt x="3077" y="6100"/>
                      <a:pt x="3019" y="6096"/>
                    </a:cubicBezTo>
                    <a:cubicBezTo>
                      <a:pt x="2884" y="6088"/>
                      <a:pt x="2749" y="6070"/>
                      <a:pt x="2615" y="6045"/>
                    </a:cubicBezTo>
                    <a:cubicBezTo>
                      <a:pt x="2610" y="6044"/>
                      <a:pt x="2605" y="6044"/>
                      <a:pt x="2601" y="6044"/>
                    </a:cubicBezTo>
                    <a:close/>
                    <a:moveTo>
                      <a:pt x="6062" y="6184"/>
                    </a:moveTo>
                    <a:cubicBezTo>
                      <a:pt x="6024" y="6184"/>
                      <a:pt x="5988" y="6204"/>
                      <a:pt x="5968" y="6238"/>
                    </a:cubicBezTo>
                    <a:cubicBezTo>
                      <a:pt x="5942" y="6289"/>
                      <a:pt x="5957" y="6354"/>
                      <a:pt x="6008" y="6384"/>
                    </a:cubicBezTo>
                    <a:cubicBezTo>
                      <a:pt x="6132" y="6453"/>
                      <a:pt x="6260" y="6518"/>
                      <a:pt x="6394" y="6577"/>
                    </a:cubicBezTo>
                    <a:cubicBezTo>
                      <a:pt x="6408" y="6584"/>
                      <a:pt x="6423" y="6587"/>
                      <a:pt x="6438" y="6587"/>
                    </a:cubicBezTo>
                    <a:cubicBezTo>
                      <a:pt x="6478" y="6587"/>
                      <a:pt x="6517" y="6562"/>
                      <a:pt x="6536" y="6522"/>
                    </a:cubicBezTo>
                    <a:cubicBezTo>
                      <a:pt x="6558" y="6471"/>
                      <a:pt x="6532" y="6409"/>
                      <a:pt x="6482" y="6384"/>
                    </a:cubicBezTo>
                    <a:cubicBezTo>
                      <a:pt x="6354" y="6329"/>
                      <a:pt x="6230" y="6263"/>
                      <a:pt x="6114" y="6198"/>
                    </a:cubicBezTo>
                    <a:cubicBezTo>
                      <a:pt x="6097" y="6188"/>
                      <a:pt x="6079" y="6184"/>
                      <a:pt x="6062" y="6184"/>
                    </a:cubicBezTo>
                    <a:close/>
                    <a:moveTo>
                      <a:pt x="10452" y="6212"/>
                    </a:moveTo>
                    <a:cubicBezTo>
                      <a:pt x="10430" y="6212"/>
                      <a:pt x="10408" y="6219"/>
                      <a:pt x="10388" y="6234"/>
                    </a:cubicBezTo>
                    <a:cubicBezTo>
                      <a:pt x="10279" y="6318"/>
                      <a:pt x="10166" y="6394"/>
                      <a:pt x="10049" y="6463"/>
                    </a:cubicBezTo>
                    <a:cubicBezTo>
                      <a:pt x="9999" y="6493"/>
                      <a:pt x="9984" y="6555"/>
                      <a:pt x="10013" y="6606"/>
                    </a:cubicBezTo>
                    <a:cubicBezTo>
                      <a:pt x="10031" y="6638"/>
                      <a:pt x="10068" y="6660"/>
                      <a:pt x="10104" y="6660"/>
                    </a:cubicBezTo>
                    <a:cubicBezTo>
                      <a:pt x="10122" y="6660"/>
                      <a:pt x="10140" y="6653"/>
                      <a:pt x="10155" y="6646"/>
                    </a:cubicBezTo>
                    <a:cubicBezTo>
                      <a:pt x="10279" y="6573"/>
                      <a:pt x="10402" y="6493"/>
                      <a:pt x="10515" y="6402"/>
                    </a:cubicBezTo>
                    <a:cubicBezTo>
                      <a:pt x="10563" y="6365"/>
                      <a:pt x="10570" y="6300"/>
                      <a:pt x="10537" y="6253"/>
                    </a:cubicBezTo>
                    <a:cubicBezTo>
                      <a:pt x="10516" y="6227"/>
                      <a:pt x="10484" y="6212"/>
                      <a:pt x="10452" y="6212"/>
                    </a:cubicBezTo>
                    <a:close/>
                    <a:moveTo>
                      <a:pt x="6830" y="6528"/>
                    </a:moveTo>
                    <a:cubicBezTo>
                      <a:pt x="6787" y="6528"/>
                      <a:pt x="6746" y="6555"/>
                      <a:pt x="6729" y="6599"/>
                    </a:cubicBezTo>
                    <a:cubicBezTo>
                      <a:pt x="6710" y="6656"/>
                      <a:pt x="6740" y="6715"/>
                      <a:pt x="6794" y="6733"/>
                    </a:cubicBezTo>
                    <a:cubicBezTo>
                      <a:pt x="6929" y="6781"/>
                      <a:pt x="7068" y="6821"/>
                      <a:pt x="7209" y="6857"/>
                    </a:cubicBezTo>
                    <a:cubicBezTo>
                      <a:pt x="7216" y="6861"/>
                      <a:pt x="7228" y="6861"/>
                      <a:pt x="7235" y="6861"/>
                    </a:cubicBezTo>
                    <a:cubicBezTo>
                      <a:pt x="7282" y="6861"/>
                      <a:pt x="7326" y="6828"/>
                      <a:pt x="7337" y="6781"/>
                    </a:cubicBezTo>
                    <a:cubicBezTo>
                      <a:pt x="7352" y="6726"/>
                      <a:pt x="7319" y="6668"/>
                      <a:pt x="7260" y="6653"/>
                    </a:cubicBezTo>
                    <a:cubicBezTo>
                      <a:pt x="7126" y="6616"/>
                      <a:pt x="6991" y="6577"/>
                      <a:pt x="6863" y="6533"/>
                    </a:cubicBezTo>
                    <a:cubicBezTo>
                      <a:pt x="6852" y="6530"/>
                      <a:pt x="6841" y="6528"/>
                      <a:pt x="6830" y="6528"/>
                    </a:cubicBezTo>
                    <a:close/>
                    <a:moveTo>
                      <a:pt x="9720" y="6633"/>
                    </a:moveTo>
                    <a:cubicBezTo>
                      <a:pt x="9709" y="6633"/>
                      <a:pt x="9697" y="6634"/>
                      <a:pt x="9685" y="6638"/>
                    </a:cubicBezTo>
                    <a:cubicBezTo>
                      <a:pt x="9558" y="6690"/>
                      <a:pt x="9427" y="6733"/>
                      <a:pt x="9300" y="6762"/>
                    </a:cubicBezTo>
                    <a:cubicBezTo>
                      <a:pt x="9241" y="6777"/>
                      <a:pt x="9204" y="6831"/>
                      <a:pt x="9219" y="6890"/>
                    </a:cubicBezTo>
                    <a:cubicBezTo>
                      <a:pt x="9231" y="6937"/>
                      <a:pt x="9274" y="6970"/>
                      <a:pt x="9321" y="6970"/>
                    </a:cubicBezTo>
                    <a:lnTo>
                      <a:pt x="9347" y="6970"/>
                    </a:lnTo>
                    <a:cubicBezTo>
                      <a:pt x="9488" y="6933"/>
                      <a:pt x="9627" y="6890"/>
                      <a:pt x="9762" y="6835"/>
                    </a:cubicBezTo>
                    <a:cubicBezTo>
                      <a:pt x="9816" y="6813"/>
                      <a:pt x="9842" y="6752"/>
                      <a:pt x="9824" y="6700"/>
                    </a:cubicBezTo>
                    <a:cubicBezTo>
                      <a:pt x="9807" y="6657"/>
                      <a:pt x="9764" y="6633"/>
                      <a:pt x="9720" y="6633"/>
                    </a:cubicBezTo>
                    <a:close/>
                    <a:moveTo>
                      <a:pt x="7645" y="6739"/>
                    </a:moveTo>
                    <a:cubicBezTo>
                      <a:pt x="7597" y="6739"/>
                      <a:pt x="7551" y="6773"/>
                      <a:pt x="7544" y="6824"/>
                    </a:cubicBezTo>
                    <a:cubicBezTo>
                      <a:pt x="7534" y="6883"/>
                      <a:pt x="7570" y="6937"/>
                      <a:pt x="7628" y="6948"/>
                    </a:cubicBezTo>
                    <a:cubicBezTo>
                      <a:pt x="7767" y="6974"/>
                      <a:pt x="7908" y="6992"/>
                      <a:pt x="8054" y="7009"/>
                    </a:cubicBezTo>
                    <a:lnTo>
                      <a:pt x="8065" y="7009"/>
                    </a:lnTo>
                    <a:cubicBezTo>
                      <a:pt x="8116" y="7009"/>
                      <a:pt x="8164" y="6970"/>
                      <a:pt x="8171" y="6915"/>
                    </a:cubicBezTo>
                    <a:cubicBezTo>
                      <a:pt x="8174" y="6857"/>
                      <a:pt x="8134" y="6806"/>
                      <a:pt x="8076" y="6799"/>
                    </a:cubicBezTo>
                    <a:cubicBezTo>
                      <a:pt x="7937" y="6784"/>
                      <a:pt x="7799" y="6762"/>
                      <a:pt x="7665" y="6740"/>
                    </a:cubicBezTo>
                    <a:cubicBezTo>
                      <a:pt x="7658" y="6739"/>
                      <a:pt x="7652" y="6739"/>
                      <a:pt x="7645" y="6739"/>
                    </a:cubicBezTo>
                    <a:close/>
                    <a:moveTo>
                      <a:pt x="8910" y="6827"/>
                    </a:moveTo>
                    <a:cubicBezTo>
                      <a:pt x="8906" y="6827"/>
                      <a:pt x="8902" y="6827"/>
                      <a:pt x="8899" y="6828"/>
                    </a:cubicBezTo>
                    <a:cubicBezTo>
                      <a:pt x="8814" y="6833"/>
                      <a:pt x="8732" y="6836"/>
                      <a:pt x="8648" y="6836"/>
                    </a:cubicBezTo>
                    <a:cubicBezTo>
                      <a:pt x="8615" y="6836"/>
                      <a:pt x="8582" y="6836"/>
                      <a:pt x="8549" y="6835"/>
                    </a:cubicBezTo>
                    <a:lnTo>
                      <a:pt x="8491" y="6831"/>
                    </a:lnTo>
                    <a:cubicBezTo>
                      <a:pt x="8489" y="6831"/>
                      <a:pt x="8487" y="6831"/>
                      <a:pt x="8485" y="6831"/>
                    </a:cubicBezTo>
                    <a:cubicBezTo>
                      <a:pt x="8429" y="6831"/>
                      <a:pt x="8382" y="6874"/>
                      <a:pt x="8379" y="6930"/>
                    </a:cubicBezTo>
                    <a:cubicBezTo>
                      <a:pt x="8379" y="6988"/>
                      <a:pt x="8422" y="7039"/>
                      <a:pt x="8480" y="7043"/>
                    </a:cubicBezTo>
                    <a:lnTo>
                      <a:pt x="8542" y="7043"/>
                    </a:lnTo>
                    <a:cubicBezTo>
                      <a:pt x="8582" y="7046"/>
                      <a:pt x="8622" y="7046"/>
                      <a:pt x="8666" y="7046"/>
                    </a:cubicBezTo>
                    <a:cubicBezTo>
                      <a:pt x="8750" y="7046"/>
                      <a:pt x="8833" y="7043"/>
                      <a:pt x="8913" y="7036"/>
                    </a:cubicBezTo>
                    <a:cubicBezTo>
                      <a:pt x="8972" y="7031"/>
                      <a:pt x="9016" y="6981"/>
                      <a:pt x="9012" y="6922"/>
                    </a:cubicBezTo>
                    <a:cubicBezTo>
                      <a:pt x="9008" y="6869"/>
                      <a:pt x="8961" y="6827"/>
                      <a:pt x="8910" y="6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3235325" y="3717200"/>
                <a:ext cx="126275" cy="105900"/>
              </a:xfrm>
              <a:custGeom>
                <a:avLst/>
                <a:gdLst/>
                <a:ahLst/>
                <a:cxnLst/>
                <a:rect l="l" t="t" r="r" b="b"/>
                <a:pathLst>
                  <a:path w="5051" h="4236" extrusionOk="0">
                    <a:moveTo>
                      <a:pt x="824" y="249"/>
                    </a:moveTo>
                    <a:cubicBezTo>
                      <a:pt x="2066" y="383"/>
                      <a:pt x="4483" y="824"/>
                      <a:pt x="4818" y="1031"/>
                    </a:cubicBezTo>
                    <a:cubicBezTo>
                      <a:pt x="4712" y="1199"/>
                      <a:pt x="4250" y="1454"/>
                      <a:pt x="3901" y="1603"/>
                    </a:cubicBezTo>
                    <a:cubicBezTo>
                      <a:pt x="3409" y="1377"/>
                      <a:pt x="1774" y="634"/>
                      <a:pt x="824" y="249"/>
                    </a:cubicBezTo>
                    <a:close/>
                    <a:moveTo>
                      <a:pt x="412" y="514"/>
                    </a:moveTo>
                    <a:cubicBezTo>
                      <a:pt x="802" y="817"/>
                      <a:pt x="1574" y="1366"/>
                      <a:pt x="3106" y="2397"/>
                    </a:cubicBezTo>
                    <a:cubicBezTo>
                      <a:pt x="3037" y="3067"/>
                      <a:pt x="2914" y="3817"/>
                      <a:pt x="2812" y="3998"/>
                    </a:cubicBezTo>
                    <a:cubicBezTo>
                      <a:pt x="2477" y="3692"/>
                      <a:pt x="944" y="1446"/>
                      <a:pt x="412" y="514"/>
                    </a:cubicBezTo>
                    <a:close/>
                    <a:moveTo>
                      <a:pt x="278" y="1"/>
                    </a:moveTo>
                    <a:cubicBezTo>
                      <a:pt x="157" y="1"/>
                      <a:pt x="114" y="12"/>
                      <a:pt x="81" y="30"/>
                    </a:cubicBezTo>
                    <a:cubicBezTo>
                      <a:pt x="74" y="37"/>
                      <a:pt x="63" y="44"/>
                      <a:pt x="56" y="52"/>
                    </a:cubicBezTo>
                    <a:cubicBezTo>
                      <a:pt x="52" y="56"/>
                      <a:pt x="45" y="63"/>
                      <a:pt x="41" y="70"/>
                    </a:cubicBezTo>
                    <a:cubicBezTo>
                      <a:pt x="1" y="132"/>
                      <a:pt x="9" y="205"/>
                      <a:pt x="162" y="489"/>
                    </a:cubicBezTo>
                    <a:cubicBezTo>
                      <a:pt x="500" y="1123"/>
                      <a:pt x="2506" y="4235"/>
                      <a:pt x="2822" y="4235"/>
                    </a:cubicBezTo>
                    <a:lnTo>
                      <a:pt x="2830" y="4235"/>
                    </a:lnTo>
                    <a:cubicBezTo>
                      <a:pt x="2914" y="4228"/>
                      <a:pt x="3140" y="4210"/>
                      <a:pt x="3325" y="2353"/>
                    </a:cubicBezTo>
                    <a:cubicBezTo>
                      <a:pt x="3329" y="2316"/>
                      <a:pt x="3311" y="2276"/>
                      <a:pt x="3278" y="2254"/>
                    </a:cubicBezTo>
                    <a:cubicBezTo>
                      <a:pt x="2429" y="1686"/>
                      <a:pt x="1180" y="827"/>
                      <a:pt x="572" y="372"/>
                    </a:cubicBezTo>
                    <a:lnTo>
                      <a:pt x="572" y="372"/>
                    </a:lnTo>
                    <a:cubicBezTo>
                      <a:pt x="1319" y="671"/>
                      <a:pt x="2841" y="1348"/>
                      <a:pt x="3857" y="1814"/>
                    </a:cubicBezTo>
                    <a:cubicBezTo>
                      <a:pt x="3870" y="1819"/>
                      <a:pt x="3884" y="1822"/>
                      <a:pt x="3899" y="1822"/>
                    </a:cubicBezTo>
                    <a:cubicBezTo>
                      <a:pt x="3913" y="1822"/>
                      <a:pt x="3928" y="1819"/>
                      <a:pt x="3941" y="1814"/>
                    </a:cubicBezTo>
                    <a:cubicBezTo>
                      <a:pt x="4108" y="1745"/>
                      <a:pt x="4949" y="1377"/>
                      <a:pt x="5037" y="1049"/>
                    </a:cubicBezTo>
                    <a:cubicBezTo>
                      <a:pt x="5051" y="1005"/>
                      <a:pt x="5040" y="962"/>
                      <a:pt x="5011" y="926"/>
                    </a:cubicBezTo>
                    <a:cubicBezTo>
                      <a:pt x="4749" y="583"/>
                      <a:pt x="980"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33"/>
            <p:cNvSpPr/>
            <p:nvPr/>
          </p:nvSpPr>
          <p:spPr>
            <a:xfrm>
              <a:off x="-3159675" y="3758425"/>
              <a:ext cx="25250" cy="46100"/>
            </a:xfrm>
            <a:custGeom>
              <a:avLst/>
              <a:gdLst/>
              <a:ahLst/>
              <a:cxnLst/>
              <a:rect l="l" t="t" r="r" b="b"/>
              <a:pathLst>
                <a:path w="1010" h="1844" extrusionOk="0">
                  <a:moveTo>
                    <a:pt x="880" y="1"/>
                  </a:moveTo>
                  <a:cubicBezTo>
                    <a:pt x="876" y="1"/>
                    <a:pt x="871" y="1"/>
                    <a:pt x="867" y="1"/>
                  </a:cubicBezTo>
                  <a:cubicBezTo>
                    <a:pt x="809" y="1"/>
                    <a:pt x="762" y="52"/>
                    <a:pt x="765" y="111"/>
                  </a:cubicBezTo>
                  <a:cubicBezTo>
                    <a:pt x="787" y="741"/>
                    <a:pt x="784" y="1475"/>
                    <a:pt x="740" y="1628"/>
                  </a:cubicBezTo>
                  <a:cubicBezTo>
                    <a:pt x="645" y="1600"/>
                    <a:pt x="401" y="1421"/>
                    <a:pt x="190" y="1213"/>
                  </a:cubicBezTo>
                  <a:cubicBezTo>
                    <a:pt x="169" y="1194"/>
                    <a:pt x="143" y="1185"/>
                    <a:pt x="118" y="1185"/>
                  </a:cubicBezTo>
                  <a:cubicBezTo>
                    <a:pt x="90" y="1185"/>
                    <a:pt x="62" y="1196"/>
                    <a:pt x="41" y="1217"/>
                  </a:cubicBezTo>
                  <a:cubicBezTo>
                    <a:pt x="1" y="1261"/>
                    <a:pt x="1" y="1326"/>
                    <a:pt x="41" y="1366"/>
                  </a:cubicBezTo>
                  <a:cubicBezTo>
                    <a:pt x="194" y="1512"/>
                    <a:pt x="561" y="1843"/>
                    <a:pt x="762" y="1843"/>
                  </a:cubicBezTo>
                  <a:lnTo>
                    <a:pt x="765" y="1843"/>
                  </a:lnTo>
                  <a:cubicBezTo>
                    <a:pt x="827" y="1840"/>
                    <a:pt x="867" y="1815"/>
                    <a:pt x="885" y="1793"/>
                  </a:cubicBezTo>
                  <a:cubicBezTo>
                    <a:pt x="1009" y="1662"/>
                    <a:pt x="1002" y="802"/>
                    <a:pt x="976" y="99"/>
                  </a:cubicBezTo>
                  <a:cubicBezTo>
                    <a:pt x="973" y="49"/>
                    <a:pt x="938" y="1"/>
                    <a:pt x="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33"/>
          <p:cNvGrpSpPr/>
          <p:nvPr/>
        </p:nvGrpSpPr>
        <p:grpSpPr>
          <a:xfrm rot="2700000" flipH="1">
            <a:off x="7233137" y="3115367"/>
            <a:ext cx="1453729" cy="1585061"/>
            <a:chOff x="-719350" y="561375"/>
            <a:chExt cx="744400" cy="811650"/>
          </a:xfrm>
        </p:grpSpPr>
        <p:grpSp>
          <p:nvGrpSpPr>
            <p:cNvPr id="409" name="Google Shape;409;p33"/>
            <p:cNvGrpSpPr/>
            <p:nvPr/>
          </p:nvGrpSpPr>
          <p:grpSpPr>
            <a:xfrm>
              <a:off x="-719350" y="866450"/>
              <a:ext cx="504400" cy="506575"/>
              <a:chOff x="-719350" y="866450"/>
              <a:chExt cx="504400" cy="506575"/>
            </a:xfrm>
          </p:grpSpPr>
          <p:sp>
            <p:nvSpPr>
              <p:cNvPr id="410" name="Google Shape;410;p33"/>
              <p:cNvSpPr/>
              <p:nvPr/>
            </p:nvSpPr>
            <p:spPr>
              <a:xfrm>
                <a:off x="-675200" y="893200"/>
                <a:ext cx="384425" cy="308875"/>
              </a:xfrm>
              <a:custGeom>
                <a:avLst/>
                <a:gdLst/>
                <a:ahLst/>
                <a:cxnLst/>
                <a:rect l="l" t="t" r="r" b="b"/>
                <a:pathLst>
                  <a:path w="15377" h="12355" extrusionOk="0">
                    <a:moveTo>
                      <a:pt x="13276" y="0"/>
                    </a:moveTo>
                    <a:cubicBezTo>
                      <a:pt x="8870" y="3336"/>
                      <a:pt x="2713" y="8182"/>
                      <a:pt x="1" y="10250"/>
                    </a:cubicBezTo>
                    <a:cubicBezTo>
                      <a:pt x="597" y="10909"/>
                      <a:pt x="1348" y="11627"/>
                      <a:pt x="2174" y="12355"/>
                    </a:cubicBezTo>
                    <a:cubicBezTo>
                      <a:pt x="5105" y="9980"/>
                      <a:pt x="11382" y="4843"/>
                      <a:pt x="15376" y="1224"/>
                    </a:cubicBezTo>
                    <a:cubicBezTo>
                      <a:pt x="14612" y="729"/>
                      <a:pt x="13839" y="292"/>
                      <a:pt x="13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a:off x="-719350" y="883900"/>
                <a:ext cx="376050" cy="265575"/>
              </a:xfrm>
              <a:custGeom>
                <a:avLst/>
                <a:gdLst/>
                <a:ahLst/>
                <a:cxnLst/>
                <a:rect l="l" t="t" r="r" b="b"/>
                <a:pathLst>
                  <a:path w="15042" h="10623" extrusionOk="0">
                    <a:moveTo>
                      <a:pt x="14221" y="1"/>
                    </a:moveTo>
                    <a:cubicBezTo>
                      <a:pt x="13241" y="1"/>
                      <a:pt x="609" y="7691"/>
                      <a:pt x="609" y="7691"/>
                    </a:cubicBezTo>
                    <a:cubicBezTo>
                      <a:pt x="1" y="8223"/>
                      <a:pt x="583" y="9312"/>
                      <a:pt x="1767" y="10622"/>
                    </a:cubicBezTo>
                    <a:cubicBezTo>
                      <a:pt x="4479" y="8554"/>
                      <a:pt x="10636" y="3708"/>
                      <a:pt x="15042" y="372"/>
                    </a:cubicBezTo>
                    <a:cubicBezTo>
                      <a:pt x="14662" y="180"/>
                      <a:pt x="14378" y="49"/>
                      <a:pt x="14255" y="5"/>
                    </a:cubicBezTo>
                    <a:cubicBezTo>
                      <a:pt x="14246" y="2"/>
                      <a:pt x="14235" y="1"/>
                      <a:pt x="14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3"/>
              <p:cNvSpPr/>
              <p:nvPr/>
            </p:nvSpPr>
            <p:spPr>
              <a:xfrm>
                <a:off x="-620875" y="923775"/>
                <a:ext cx="361850" cy="339100"/>
              </a:xfrm>
              <a:custGeom>
                <a:avLst/>
                <a:gdLst/>
                <a:ahLst/>
                <a:cxnLst/>
                <a:rect l="l" t="t" r="r" b="b"/>
                <a:pathLst>
                  <a:path w="14474" h="13564" extrusionOk="0">
                    <a:moveTo>
                      <a:pt x="13203" y="1"/>
                    </a:moveTo>
                    <a:cubicBezTo>
                      <a:pt x="9209" y="3620"/>
                      <a:pt x="2932" y="8757"/>
                      <a:pt x="1" y="11132"/>
                    </a:cubicBezTo>
                    <a:cubicBezTo>
                      <a:pt x="923" y="11947"/>
                      <a:pt x="1938" y="12774"/>
                      <a:pt x="2950" y="13563"/>
                    </a:cubicBezTo>
                    <a:cubicBezTo>
                      <a:pt x="5470" y="11008"/>
                      <a:pt x="11113" y="5178"/>
                      <a:pt x="14474" y="901"/>
                    </a:cubicBezTo>
                    <a:cubicBezTo>
                      <a:pt x="14081" y="591"/>
                      <a:pt x="13644" y="285"/>
                      <a:pt x="13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462200" y="966575"/>
                <a:ext cx="240500" cy="406450"/>
              </a:xfrm>
              <a:custGeom>
                <a:avLst/>
                <a:gdLst/>
                <a:ahLst/>
                <a:cxnLst/>
                <a:rect l="l" t="t" r="r" b="b"/>
                <a:pathLst>
                  <a:path w="9620" h="16258" extrusionOk="0">
                    <a:moveTo>
                      <a:pt x="9026" y="1"/>
                    </a:moveTo>
                    <a:cubicBezTo>
                      <a:pt x="6157" y="4978"/>
                      <a:pt x="1595" y="11969"/>
                      <a:pt x="0" y="14389"/>
                    </a:cubicBezTo>
                    <a:cubicBezTo>
                      <a:pt x="1377" y="15376"/>
                      <a:pt x="2414" y="16071"/>
                      <a:pt x="2684" y="16235"/>
                    </a:cubicBezTo>
                    <a:cubicBezTo>
                      <a:pt x="2708" y="16250"/>
                      <a:pt x="2736" y="16258"/>
                      <a:pt x="2765" y="16258"/>
                    </a:cubicBezTo>
                    <a:cubicBezTo>
                      <a:pt x="4034" y="16258"/>
                      <a:pt x="9601" y="2584"/>
                      <a:pt x="9616" y="1096"/>
                    </a:cubicBezTo>
                    <a:cubicBezTo>
                      <a:pt x="9619" y="772"/>
                      <a:pt x="9394" y="394"/>
                      <a:pt x="9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547150" y="946275"/>
                <a:ext cx="310600" cy="380050"/>
              </a:xfrm>
              <a:custGeom>
                <a:avLst/>
                <a:gdLst/>
                <a:ahLst/>
                <a:cxnLst/>
                <a:rect l="l" t="t" r="r" b="b"/>
                <a:pathLst>
                  <a:path w="12424" h="15202" extrusionOk="0">
                    <a:moveTo>
                      <a:pt x="11525" y="1"/>
                    </a:moveTo>
                    <a:cubicBezTo>
                      <a:pt x="8164" y="4278"/>
                      <a:pt x="2521" y="10108"/>
                      <a:pt x="1" y="12663"/>
                    </a:cubicBezTo>
                    <a:cubicBezTo>
                      <a:pt x="1199" y="13599"/>
                      <a:pt x="2390" y="14480"/>
                      <a:pt x="3398" y="15201"/>
                    </a:cubicBezTo>
                    <a:cubicBezTo>
                      <a:pt x="4993" y="12781"/>
                      <a:pt x="9555" y="5790"/>
                      <a:pt x="12424" y="813"/>
                    </a:cubicBezTo>
                    <a:cubicBezTo>
                      <a:pt x="12177" y="543"/>
                      <a:pt x="11867" y="270"/>
                      <a:pt x="1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a:off x="-678100" y="866450"/>
                <a:ext cx="377950" cy="285650"/>
              </a:xfrm>
              <a:custGeom>
                <a:avLst/>
                <a:gdLst/>
                <a:ahLst/>
                <a:cxnLst/>
                <a:rect l="l" t="t" r="r" b="b"/>
                <a:pathLst>
                  <a:path w="15118" h="11426" extrusionOk="0">
                    <a:moveTo>
                      <a:pt x="15000" y="0"/>
                    </a:moveTo>
                    <a:cubicBezTo>
                      <a:pt x="14968" y="0"/>
                      <a:pt x="14815" y="15"/>
                      <a:pt x="14604" y="248"/>
                    </a:cubicBezTo>
                    <a:cubicBezTo>
                      <a:pt x="12128" y="1988"/>
                      <a:pt x="572" y="10840"/>
                      <a:pt x="55" y="11237"/>
                    </a:cubicBezTo>
                    <a:cubicBezTo>
                      <a:pt x="7" y="11272"/>
                      <a:pt x="0" y="11338"/>
                      <a:pt x="33" y="11382"/>
                    </a:cubicBezTo>
                    <a:cubicBezTo>
                      <a:pt x="55" y="11411"/>
                      <a:pt x="88" y="11425"/>
                      <a:pt x="117" y="11425"/>
                    </a:cubicBezTo>
                    <a:cubicBezTo>
                      <a:pt x="142" y="11425"/>
                      <a:pt x="164" y="11418"/>
                      <a:pt x="182" y="11403"/>
                    </a:cubicBezTo>
                    <a:cubicBezTo>
                      <a:pt x="306" y="11309"/>
                      <a:pt x="11542" y="2705"/>
                      <a:pt x="14476" y="598"/>
                    </a:cubicBezTo>
                    <a:cubicBezTo>
                      <a:pt x="14495" y="608"/>
                      <a:pt x="14515" y="614"/>
                      <a:pt x="14535" y="614"/>
                    </a:cubicBezTo>
                    <a:cubicBezTo>
                      <a:pt x="14569" y="614"/>
                      <a:pt x="14601" y="598"/>
                      <a:pt x="14622" y="568"/>
                    </a:cubicBezTo>
                    <a:cubicBezTo>
                      <a:pt x="14666" y="502"/>
                      <a:pt x="14706" y="452"/>
                      <a:pt x="14742" y="408"/>
                    </a:cubicBezTo>
                    <a:cubicBezTo>
                      <a:pt x="14881" y="314"/>
                      <a:pt x="14986" y="240"/>
                      <a:pt x="15059" y="193"/>
                    </a:cubicBezTo>
                    <a:cubicBezTo>
                      <a:pt x="15099" y="168"/>
                      <a:pt x="15117" y="121"/>
                      <a:pt x="15103" y="77"/>
                    </a:cubicBezTo>
                    <a:cubicBezTo>
                      <a:pt x="15091" y="30"/>
                      <a:pt x="15048" y="0"/>
                      <a:pt x="15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623775" y="918075"/>
                <a:ext cx="345475" cy="286650"/>
              </a:xfrm>
              <a:custGeom>
                <a:avLst/>
                <a:gdLst/>
                <a:ahLst/>
                <a:cxnLst/>
                <a:rect l="l" t="t" r="r" b="b"/>
                <a:pathLst>
                  <a:path w="13819" h="11466" extrusionOk="0">
                    <a:moveTo>
                      <a:pt x="13699" y="0"/>
                    </a:moveTo>
                    <a:cubicBezTo>
                      <a:pt x="13669" y="0"/>
                      <a:pt x="13639" y="13"/>
                      <a:pt x="13617" y="37"/>
                    </a:cubicBezTo>
                    <a:cubicBezTo>
                      <a:pt x="12999" y="761"/>
                      <a:pt x="179" y="11173"/>
                      <a:pt x="51" y="11279"/>
                    </a:cubicBezTo>
                    <a:cubicBezTo>
                      <a:pt x="4" y="11316"/>
                      <a:pt x="1" y="11381"/>
                      <a:pt x="37" y="11429"/>
                    </a:cubicBezTo>
                    <a:cubicBezTo>
                      <a:pt x="56" y="11454"/>
                      <a:pt x="88" y="11465"/>
                      <a:pt x="117" y="11465"/>
                    </a:cubicBezTo>
                    <a:cubicBezTo>
                      <a:pt x="143" y="11465"/>
                      <a:pt x="165" y="11457"/>
                      <a:pt x="182" y="11443"/>
                    </a:cubicBezTo>
                    <a:cubicBezTo>
                      <a:pt x="714" y="11014"/>
                      <a:pt x="13148" y="914"/>
                      <a:pt x="13778" y="175"/>
                    </a:cubicBezTo>
                    <a:cubicBezTo>
                      <a:pt x="13818" y="131"/>
                      <a:pt x="13810" y="65"/>
                      <a:pt x="13767" y="25"/>
                    </a:cubicBezTo>
                    <a:cubicBezTo>
                      <a:pt x="13747" y="9"/>
                      <a:pt x="13723" y="0"/>
                      <a:pt x="1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550050" y="928650"/>
                <a:ext cx="295500" cy="336875"/>
              </a:xfrm>
              <a:custGeom>
                <a:avLst/>
                <a:gdLst/>
                <a:ahLst/>
                <a:cxnLst/>
                <a:rect l="l" t="t" r="r" b="b"/>
                <a:pathLst>
                  <a:path w="11820" h="13475" extrusionOk="0">
                    <a:moveTo>
                      <a:pt x="11700" y="0"/>
                    </a:moveTo>
                    <a:cubicBezTo>
                      <a:pt x="11660" y="0"/>
                      <a:pt x="11620" y="24"/>
                      <a:pt x="11604" y="61"/>
                    </a:cubicBezTo>
                    <a:cubicBezTo>
                      <a:pt x="10673" y="2133"/>
                      <a:pt x="147" y="13183"/>
                      <a:pt x="41" y="13296"/>
                    </a:cubicBezTo>
                    <a:cubicBezTo>
                      <a:pt x="1" y="13340"/>
                      <a:pt x="1" y="13405"/>
                      <a:pt x="44" y="13445"/>
                    </a:cubicBezTo>
                    <a:cubicBezTo>
                      <a:pt x="63" y="13464"/>
                      <a:pt x="92" y="13474"/>
                      <a:pt x="117" y="13474"/>
                    </a:cubicBezTo>
                    <a:cubicBezTo>
                      <a:pt x="143" y="13474"/>
                      <a:pt x="172" y="13464"/>
                      <a:pt x="194" y="13442"/>
                    </a:cubicBezTo>
                    <a:cubicBezTo>
                      <a:pt x="627" y="12987"/>
                      <a:pt x="10851" y="2249"/>
                      <a:pt x="11797" y="148"/>
                    </a:cubicBezTo>
                    <a:cubicBezTo>
                      <a:pt x="11819" y="94"/>
                      <a:pt x="11797" y="32"/>
                      <a:pt x="11743" y="10"/>
                    </a:cubicBezTo>
                    <a:cubicBezTo>
                      <a:pt x="11729" y="4"/>
                      <a:pt x="11714" y="0"/>
                      <a:pt x="11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465225" y="936550"/>
                <a:ext cx="250275" cy="392400"/>
              </a:xfrm>
              <a:custGeom>
                <a:avLst/>
                <a:gdLst/>
                <a:ahLst/>
                <a:cxnLst/>
                <a:rect l="l" t="t" r="r" b="b"/>
                <a:pathLst>
                  <a:path w="10011" h="15696" extrusionOk="0">
                    <a:moveTo>
                      <a:pt x="9888" y="1"/>
                    </a:moveTo>
                    <a:cubicBezTo>
                      <a:pt x="9854" y="1"/>
                      <a:pt x="9819" y="18"/>
                      <a:pt x="9799" y="51"/>
                    </a:cubicBezTo>
                    <a:cubicBezTo>
                      <a:pt x="8757" y="1718"/>
                      <a:pt x="121" y="15398"/>
                      <a:pt x="34" y="15536"/>
                    </a:cubicBezTo>
                    <a:cubicBezTo>
                      <a:pt x="1" y="15583"/>
                      <a:pt x="16" y="15649"/>
                      <a:pt x="66" y="15682"/>
                    </a:cubicBezTo>
                    <a:cubicBezTo>
                      <a:pt x="85" y="15692"/>
                      <a:pt x="103" y="15696"/>
                      <a:pt x="121" y="15696"/>
                    </a:cubicBezTo>
                    <a:cubicBezTo>
                      <a:pt x="158" y="15696"/>
                      <a:pt x="190" y="15677"/>
                      <a:pt x="212" y="15649"/>
                    </a:cubicBezTo>
                    <a:cubicBezTo>
                      <a:pt x="300" y="15511"/>
                      <a:pt x="8936" y="1832"/>
                      <a:pt x="9977" y="160"/>
                    </a:cubicBezTo>
                    <a:cubicBezTo>
                      <a:pt x="10010" y="113"/>
                      <a:pt x="9995" y="47"/>
                      <a:pt x="9945" y="18"/>
                    </a:cubicBezTo>
                    <a:cubicBezTo>
                      <a:pt x="9927" y="6"/>
                      <a:pt x="9908" y="1"/>
                      <a:pt x="9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33"/>
            <p:cNvSpPr/>
            <p:nvPr/>
          </p:nvSpPr>
          <p:spPr>
            <a:xfrm>
              <a:off x="-479850" y="716300"/>
              <a:ext cx="205000" cy="167775"/>
            </a:xfrm>
            <a:custGeom>
              <a:avLst/>
              <a:gdLst/>
              <a:ahLst/>
              <a:cxnLst/>
              <a:rect l="l" t="t" r="r" b="b"/>
              <a:pathLst>
                <a:path w="8200" h="6711" extrusionOk="0">
                  <a:moveTo>
                    <a:pt x="5182" y="1"/>
                  </a:moveTo>
                  <a:cubicBezTo>
                    <a:pt x="3877" y="1"/>
                    <a:pt x="2475" y="303"/>
                    <a:pt x="1704" y="1404"/>
                  </a:cubicBezTo>
                  <a:cubicBezTo>
                    <a:pt x="0" y="3836"/>
                    <a:pt x="572" y="6287"/>
                    <a:pt x="782" y="6666"/>
                  </a:cubicBezTo>
                  <a:cubicBezTo>
                    <a:pt x="799" y="6696"/>
                    <a:pt x="830" y="6711"/>
                    <a:pt x="873" y="6711"/>
                  </a:cubicBezTo>
                  <a:cubicBezTo>
                    <a:pt x="1359" y="6711"/>
                    <a:pt x="3374" y="4898"/>
                    <a:pt x="3728" y="4881"/>
                  </a:cubicBezTo>
                  <a:cubicBezTo>
                    <a:pt x="3766" y="4880"/>
                    <a:pt x="3804" y="4879"/>
                    <a:pt x="3842" y="4879"/>
                  </a:cubicBezTo>
                  <a:cubicBezTo>
                    <a:pt x="4652" y="4879"/>
                    <a:pt x="5341" y="5201"/>
                    <a:pt x="5733" y="5201"/>
                  </a:cubicBezTo>
                  <a:cubicBezTo>
                    <a:pt x="5783" y="5201"/>
                    <a:pt x="5829" y="5196"/>
                    <a:pt x="5869" y="5184"/>
                  </a:cubicBezTo>
                  <a:cubicBezTo>
                    <a:pt x="6237" y="5075"/>
                    <a:pt x="8199" y="443"/>
                    <a:pt x="8199" y="443"/>
                  </a:cubicBezTo>
                  <a:cubicBezTo>
                    <a:pt x="8199" y="443"/>
                    <a:pt x="6762" y="1"/>
                    <a:pt x="5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214075" y="852425"/>
              <a:ext cx="176250" cy="222700"/>
            </a:xfrm>
            <a:custGeom>
              <a:avLst/>
              <a:gdLst/>
              <a:ahLst/>
              <a:cxnLst/>
              <a:rect l="l" t="t" r="r" b="b"/>
              <a:pathLst>
                <a:path w="7050" h="8908" extrusionOk="0">
                  <a:moveTo>
                    <a:pt x="4268" y="1"/>
                  </a:moveTo>
                  <a:cubicBezTo>
                    <a:pt x="4268" y="1"/>
                    <a:pt x="390" y="3204"/>
                    <a:pt x="390" y="3591"/>
                  </a:cubicBezTo>
                  <a:cubicBezTo>
                    <a:pt x="390" y="3973"/>
                    <a:pt x="1052" y="4617"/>
                    <a:pt x="1289" y="5557"/>
                  </a:cubicBezTo>
                  <a:cubicBezTo>
                    <a:pt x="1384" y="5928"/>
                    <a:pt x="0" y="8797"/>
                    <a:pt x="423" y="8889"/>
                  </a:cubicBezTo>
                  <a:cubicBezTo>
                    <a:pt x="476" y="8900"/>
                    <a:pt x="562" y="8908"/>
                    <a:pt x="675" y="8908"/>
                  </a:cubicBezTo>
                  <a:cubicBezTo>
                    <a:pt x="1465" y="8908"/>
                    <a:pt x="3589" y="8538"/>
                    <a:pt x="5203" y="6503"/>
                  </a:cubicBezTo>
                  <a:cubicBezTo>
                    <a:pt x="7049" y="4173"/>
                    <a:pt x="4268" y="1"/>
                    <a:pt x="4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382375" y="598525"/>
              <a:ext cx="388600" cy="392950"/>
            </a:xfrm>
            <a:custGeom>
              <a:avLst/>
              <a:gdLst/>
              <a:ahLst/>
              <a:cxnLst/>
              <a:rect l="l" t="t" r="r" b="b"/>
              <a:pathLst>
                <a:path w="15544" h="15718" extrusionOk="0">
                  <a:moveTo>
                    <a:pt x="10745" y="0"/>
                  </a:moveTo>
                  <a:cubicBezTo>
                    <a:pt x="9282" y="0"/>
                    <a:pt x="6473" y="328"/>
                    <a:pt x="4373" y="2573"/>
                  </a:cubicBezTo>
                  <a:cubicBezTo>
                    <a:pt x="1405" y="5744"/>
                    <a:pt x="0" y="11584"/>
                    <a:pt x="1056" y="12639"/>
                  </a:cubicBezTo>
                  <a:cubicBezTo>
                    <a:pt x="2116" y="13696"/>
                    <a:pt x="3827" y="15506"/>
                    <a:pt x="5036" y="15706"/>
                  </a:cubicBezTo>
                  <a:cubicBezTo>
                    <a:pt x="5084" y="15714"/>
                    <a:pt x="5138" y="15718"/>
                    <a:pt x="5198" y="15718"/>
                  </a:cubicBezTo>
                  <a:cubicBezTo>
                    <a:pt x="6640" y="15718"/>
                    <a:pt x="11387" y="13443"/>
                    <a:pt x="12933" y="11122"/>
                  </a:cubicBezTo>
                  <a:cubicBezTo>
                    <a:pt x="14542" y="8704"/>
                    <a:pt x="15544" y="4378"/>
                    <a:pt x="14837" y="2667"/>
                  </a:cubicBezTo>
                  <a:cubicBezTo>
                    <a:pt x="14134" y="956"/>
                    <a:pt x="11724" y="56"/>
                    <a:pt x="11724" y="56"/>
                  </a:cubicBezTo>
                  <a:cubicBezTo>
                    <a:pt x="11724" y="56"/>
                    <a:pt x="11349" y="0"/>
                    <a:pt x="10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387750" y="595925"/>
              <a:ext cx="396700" cy="398150"/>
            </a:xfrm>
            <a:custGeom>
              <a:avLst/>
              <a:gdLst/>
              <a:ahLst/>
              <a:cxnLst/>
              <a:rect l="l" t="t" r="r" b="b"/>
              <a:pathLst>
                <a:path w="15868" h="15926" extrusionOk="0">
                  <a:moveTo>
                    <a:pt x="10956" y="212"/>
                  </a:moveTo>
                  <a:cubicBezTo>
                    <a:pt x="11488" y="212"/>
                    <a:pt x="11844" y="256"/>
                    <a:pt x="11910" y="266"/>
                  </a:cubicBezTo>
                  <a:cubicBezTo>
                    <a:pt x="12081" y="332"/>
                    <a:pt x="14299" y="1220"/>
                    <a:pt x="14957" y="2812"/>
                  </a:cubicBezTo>
                  <a:cubicBezTo>
                    <a:pt x="15638" y="4464"/>
                    <a:pt x="14662" y="8761"/>
                    <a:pt x="13060" y="11167"/>
                  </a:cubicBezTo>
                  <a:cubicBezTo>
                    <a:pt x="11550" y="13432"/>
                    <a:pt x="6863" y="15714"/>
                    <a:pt x="5411" y="15714"/>
                  </a:cubicBezTo>
                  <a:cubicBezTo>
                    <a:pt x="5356" y="15714"/>
                    <a:pt x="5309" y="15711"/>
                    <a:pt x="5265" y="15704"/>
                  </a:cubicBezTo>
                  <a:cubicBezTo>
                    <a:pt x="4188" y="15526"/>
                    <a:pt x="2637" y="13967"/>
                    <a:pt x="1613" y="12933"/>
                  </a:cubicBezTo>
                  <a:lnTo>
                    <a:pt x="1348" y="12667"/>
                  </a:lnTo>
                  <a:cubicBezTo>
                    <a:pt x="328" y="11651"/>
                    <a:pt x="1785" y="5826"/>
                    <a:pt x="4665" y="2750"/>
                  </a:cubicBezTo>
                  <a:cubicBezTo>
                    <a:pt x="6729" y="540"/>
                    <a:pt x="9493" y="212"/>
                    <a:pt x="10956" y="212"/>
                  </a:cubicBezTo>
                  <a:close/>
                  <a:moveTo>
                    <a:pt x="10956" y="0"/>
                  </a:moveTo>
                  <a:cubicBezTo>
                    <a:pt x="9459" y="0"/>
                    <a:pt x="6631" y="340"/>
                    <a:pt x="4512" y="2604"/>
                  </a:cubicBezTo>
                  <a:cubicBezTo>
                    <a:pt x="1686" y="5622"/>
                    <a:pt x="0" y="11622"/>
                    <a:pt x="1198" y="12817"/>
                  </a:cubicBezTo>
                  <a:lnTo>
                    <a:pt x="1460" y="13082"/>
                  </a:lnTo>
                  <a:cubicBezTo>
                    <a:pt x="2571" y="14197"/>
                    <a:pt x="4085" y="15722"/>
                    <a:pt x="5233" y="15915"/>
                  </a:cubicBezTo>
                  <a:cubicBezTo>
                    <a:pt x="5283" y="15922"/>
                    <a:pt x="5345" y="15926"/>
                    <a:pt x="5411" y="15926"/>
                  </a:cubicBezTo>
                  <a:cubicBezTo>
                    <a:pt x="6900" y="15926"/>
                    <a:pt x="11695" y="13595"/>
                    <a:pt x="13235" y="11284"/>
                  </a:cubicBezTo>
                  <a:cubicBezTo>
                    <a:pt x="14899" y="8782"/>
                    <a:pt x="15868" y="4468"/>
                    <a:pt x="15151" y="2731"/>
                  </a:cubicBezTo>
                  <a:cubicBezTo>
                    <a:pt x="14437" y="998"/>
                    <a:pt x="12074" y="99"/>
                    <a:pt x="11975" y="63"/>
                  </a:cubicBezTo>
                  <a:cubicBezTo>
                    <a:pt x="11968" y="59"/>
                    <a:pt x="11961" y="59"/>
                    <a:pt x="11953" y="59"/>
                  </a:cubicBezTo>
                  <a:cubicBezTo>
                    <a:pt x="11939" y="56"/>
                    <a:pt x="11564" y="0"/>
                    <a:pt x="10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248950" y="690225"/>
              <a:ext cx="173900" cy="158425"/>
            </a:xfrm>
            <a:custGeom>
              <a:avLst/>
              <a:gdLst/>
              <a:ahLst/>
              <a:cxnLst/>
              <a:rect l="l" t="t" r="r" b="b"/>
              <a:pathLst>
                <a:path w="6956" h="6337" extrusionOk="0">
                  <a:moveTo>
                    <a:pt x="3478" y="0"/>
                  </a:moveTo>
                  <a:cubicBezTo>
                    <a:pt x="2666" y="0"/>
                    <a:pt x="1855" y="310"/>
                    <a:pt x="1235" y="929"/>
                  </a:cubicBezTo>
                  <a:cubicBezTo>
                    <a:pt x="1" y="2167"/>
                    <a:pt x="1" y="4173"/>
                    <a:pt x="1239" y="5411"/>
                  </a:cubicBezTo>
                  <a:cubicBezTo>
                    <a:pt x="1857" y="6028"/>
                    <a:pt x="2668" y="6336"/>
                    <a:pt x="3478" y="6336"/>
                  </a:cubicBezTo>
                  <a:cubicBezTo>
                    <a:pt x="4290" y="6336"/>
                    <a:pt x="5101" y="6027"/>
                    <a:pt x="5721" y="5407"/>
                  </a:cubicBezTo>
                  <a:cubicBezTo>
                    <a:pt x="6955" y="4170"/>
                    <a:pt x="6955" y="2163"/>
                    <a:pt x="5717" y="925"/>
                  </a:cubicBezTo>
                  <a:cubicBezTo>
                    <a:pt x="5098" y="309"/>
                    <a:pt x="4288" y="0"/>
                    <a:pt x="3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216450" y="720625"/>
              <a:ext cx="109625" cy="99800"/>
            </a:xfrm>
            <a:custGeom>
              <a:avLst/>
              <a:gdLst/>
              <a:ahLst/>
              <a:cxnLst/>
              <a:rect l="l" t="t" r="r" b="b"/>
              <a:pathLst>
                <a:path w="4385" h="3992" extrusionOk="0">
                  <a:moveTo>
                    <a:pt x="2195" y="1"/>
                  </a:moveTo>
                  <a:cubicBezTo>
                    <a:pt x="1683" y="1"/>
                    <a:pt x="1170" y="196"/>
                    <a:pt x="780" y="587"/>
                  </a:cubicBezTo>
                  <a:cubicBezTo>
                    <a:pt x="1" y="1366"/>
                    <a:pt x="4" y="2630"/>
                    <a:pt x="784" y="3408"/>
                  </a:cubicBezTo>
                  <a:cubicBezTo>
                    <a:pt x="1172" y="3797"/>
                    <a:pt x="1681" y="3991"/>
                    <a:pt x="2191" y="3991"/>
                  </a:cubicBezTo>
                  <a:cubicBezTo>
                    <a:pt x="2703" y="3991"/>
                    <a:pt x="3215" y="3795"/>
                    <a:pt x="3605" y="3405"/>
                  </a:cubicBezTo>
                  <a:cubicBezTo>
                    <a:pt x="4385" y="2626"/>
                    <a:pt x="4380" y="1363"/>
                    <a:pt x="3602" y="583"/>
                  </a:cubicBezTo>
                  <a:cubicBezTo>
                    <a:pt x="3213" y="194"/>
                    <a:pt x="2704" y="1"/>
                    <a:pt x="2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377475" y="842125"/>
              <a:ext cx="168800" cy="165050"/>
            </a:xfrm>
            <a:custGeom>
              <a:avLst/>
              <a:gdLst/>
              <a:ahLst/>
              <a:cxnLst/>
              <a:rect l="l" t="t" r="r" b="b"/>
              <a:pathLst>
                <a:path w="6752" h="6602" extrusionOk="0">
                  <a:moveTo>
                    <a:pt x="6034" y="0"/>
                  </a:moveTo>
                  <a:cubicBezTo>
                    <a:pt x="6000" y="0"/>
                    <a:pt x="5963" y="9"/>
                    <a:pt x="5921" y="27"/>
                  </a:cubicBezTo>
                  <a:cubicBezTo>
                    <a:pt x="5921" y="27"/>
                    <a:pt x="2029" y="562"/>
                    <a:pt x="1323" y="2065"/>
                  </a:cubicBezTo>
                  <a:cubicBezTo>
                    <a:pt x="616" y="3569"/>
                    <a:pt x="1" y="6133"/>
                    <a:pt x="572" y="6533"/>
                  </a:cubicBezTo>
                  <a:cubicBezTo>
                    <a:pt x="641" y="6580"/>
                    <a:pt x="749" y="6602"/>
                    <a:pt x="889" y="6602"/>
                  </a:cubicBezTo>
                  <a:cubicBezTo>
                    <a:pt x="1926" y="6602"/>
                    <a:pt x="4664" y="5414"/>
                    <a:pt x="5171" y="4673"/>
                  </a:cubicBezTo>
                  <a:cubicBezTo>
                    <a:pt x="5720" y="3869"/>
                    <a:pt x="6752" y="0"/>
                    <a:pt x="6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98875" y="561375"/>
              <a:ext cx="223925" cy="205950"/>
            </a:xfrm>
            <a:custGeom>
              <a:avLst/>
              <a:gdLst/>
              <a:ahLst/>
              <a:cxnLst/>
              <a:rect l="l" t="t" r="r" b="b"/>
              <a:pathLst>
                <a:path w="8957" h="8238" extrusionOk="0">
                  <a:moveTo>
                    <a:pt x="6736" y="1"/>
                  </a:moveTo>
                  <a:cubicBezTo>
                    <a:pt x="4621" y="1"/>
                    <a:pt x="643" y="1511"/>
                    <a:pt x="0" y="1994"/>
                  </a:cubicBezTo>
                  <a:cubicBezTo>
                    <a:pt x="0" y="1994"/>
                    <a:pt x="6828" y="8237"/>
                    <a:pt x="7419" y="8237"/>
                  </a:cubicBezTo>
                  <a:cubicBezTo>
                    <a:pt x="7432" y="8237"/>
                    <a:pt x="7443" y="8234"/>
                    <a:pt x="7450" y="8227"/>
                  </a:cubicBezTo>
                  <a:cubicBezTo>
                    <a:pt x="7752" y="7926"/>
                    <a:pt x="8957" y="1485"/>
                    <a:pt x="7898" y="330"/>
                  </a:cubicBezTo>
                  <a:cubicBezTo>
                    <a:pt x="7685" y="97"/>
                    <a:pt x="7270" y="1"/>
                    <a:pt x="6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420875" y="736025"/>
              <a:ext cx="17300" cy="15400"/>
            </a:xfrm>
            <a:custGeom>
              <a:avLst/>
              <a:gdLst/>
              <a:ahLst/>
              <a:cxnLst/>
              <a:rect l="l" t="t" r="r" b="b"/>
              <a:pathLst>
                <a:path w="692" h="616" extrusionOk="0">
                  <a:moveTo>
                    <a:pt x="586" y="0"/>
                  </a:moveTo>
                  <a:cubicBezTo>
                    <a:pt x="542" y="0"/>
                    <a:pt x="320" y="22"/>
                    <a:pt x="33" y="448"/>
                  </a:cubicBezTo>
                  <a:cubicBezTo>
                    <a:pt x="1" y="498"/>
                    <a:pt x="11" y="564"/>
                    <a:pt x="58" y="597"/>
                  </a:cubicBezTo>
                  <a:cubicBezTo>
                    <a:pt x="77" y="608"/>
                    <a:pt x="98" y="615"/>
                    <a:pt x="120" y="615"/>
                  </a:cubicBezTo>
                  <a:cubicBezTo>
                    <a:pt x="153" y="615"/>
                    <a:pt x="186" y="597"/>
                    <a:pt x="208" y="568"/>
                  </a:cubicBezTo>
                  <a:cubicBezTo>
                    <a:pt x="426" y="241"/>
                    <a:pt x="579" y="211"/>
                    <a:pt x="590" y="211"/>
                  </a:cubicBezTo>
                  <a:cubicBezTo>
                    <a:pt x="648" y="207"/>
                    <a:pt x="692" y="160"/>
                    <a:pt x="692" y="105"/>
                  </a:cubicBezTo>
                  <a:cubicBezTo>
                    <a:pt x="692" y="47"/>
                    <a:pt x="645"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438175" y="764600"/>
              <a:ext cx="17325" cy="15400"/>
            </a:xfrm>
            <a:custGeom>
              <a:avLst/>
              <a:gdLst/>
              <a:ahLst/>
              <a:cxnLst/>
              <a:rect l="l" t="t" r="r" b="b"/>
              <a:pathLst>
                <a:path w="693" h="616" extrusionOk="0">
                  <a:moveTo>
                    <a:pt x="587" y="0"/>
                  </a:moveTo>
                  <a:cubicBezTo>
                    <a:pt x="543" y="0"/>
                    <a:pt x="321" y="22"/>
                    <a:pt x="33" y="452"/>
                  </a:cubicBezTo>
                  <a:cubicBezTo>
                    <a:pt x="0" y="499"/>
                    <a:pt x="11" y="565"/>
                    <a:pt x="59" y="597"/>
                  </a:cubicBezTo>
                  <a:cubicBezTo>
                    <a:pt x="77" y="608"/>
                    <a:pt x="98" y="615"/>
                    <a:pt x="120" y="615"/>
                  </a:cubicBezTo>
                  <a:cubicBezTo>
                    <a:pt x="153" y="615"/>
                    <a:pt x="186" y="597"/>
                    <a:pt x="208" y="568"/>
                  </a:cubicBezTo>
                  <a:cubicBezTo>
                    <a:pt x="426" y="244"/>
                    <a:pt x="579" y="215"/>
                    <a:pt x="590" y="212"/>
                  </a:cubicBezTo>
                  <a:cubicBezTo>
                    <a:pt x="649" y="207"/>
                    <a:pt x="693" y="164"/>
                    <a:pt x="693" y="106"/>
                  </a:cubicBezTo>
                  <a:cubicBezTo>
                    <a:pt x="693" y="47"/>
                    <a:pt x="645"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414875" y="758950"/>
              <a:ext cx="17325" cy="15400"/>
            </a:xfrm>
            <a:custGeom>
              <a:avLst/>
              <a:gdLst/>
              <a:ahLst/>
              <a:cxnLst/>
              <a:rect l="l" t="t" r="r" b="b"/>
              <a:pathLst>
                <a:path w="693" h="616" extrusionOk="0">
                  <a:moveTo>
                    <a:pt x="586" y="1"/>
                  </a:moveTo>
                  <a:cubicBezTo>
                    <a:pt x="547" y="1"/>
                    <a:pt x="324" y="23"/>
                    <a:pt x="33" y="448"/>
                  </a:cubicBezTo>
                  <a:cubicBezTo>
                    <a:pt x="1" y="499"/>
                    <a:pt x="15" y="564"/>
                    <a:pt x="62" y="598"/>
                  </a:cubicBezTo>
                  <a:cubicBezTo>
                    <a:pt x="80" y="608"/>
                    <a:pt x="102" y="616"/>
                    <a:pt x="121" y="616"/>
                  </a:cubicBezTo>
                  <a:cubicBezTo>
                    <a:pt x="154" y="616"/>
                    <a:pt x="190" y="598"/>
                    <a:pt x="208" y="569"/>
                  </a:cubicBezTo>
                  <a:cubicBezTo>
                    <a:pt x="430" y="245"/>
                    <a:pt x="583" y="211"/>
                    <a:pt x="594" y="211"/>
                  </a:cubicBezTo>
                  <a:cubicBezTo>
                    <a:pt x="648" y="208"/>
                    <a:pt x="692" y="164"/>
                    <a:pt x="692" y="106"/>
                  </a:cubicBezTo>
                  <a:cubicBezTo>
                    <a:pt x="692" y="48"/>
                    <a:pt x="645"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433350" y="785525"/>
              <a:ext cx="17300" cy="15400"/>
            </a:xfrm>
            <a:custGeom>
              <a:avLst/>
              <a:gdLst/>
              <a:ahLst/>
              <a:cxnLst/>
              <a:rect l="l" t="t" r="r" b="b"/>
              <a:pathLst>
                <a:path w="692" h="616" extrusionOk="0">
                  <a:moveTo>
                    <a:pt x="587" y="0"/>
                  </a:moveTo>
                  <a:cubicBezTo>
                    <a:pt x="547" y="0"/>
                    <a:pt x="325" y="22"/>
                    <a:pt x="33" y="452"/>
                  </a:cubicBezTo>
                  <a:cubicBezTo>
                    <a:pt x="1" y="499"/>
                    <a:pt x="11" y="565"/>
                    <a:pt x="63" y="598"/>
                  </a:cubicBezTo>
                  <a:cubicBezTo>
                    <a:pt x="80" y="609"/>
                    <a:pt x="98" y="616"/>
                    <a:pt x="120" y="616"/>
                  </a:cubicBezTo>
                  <a:cubicBezTo>
                    <a:pt x="154" y="616"/>
                    <a:pt x="186" y="598"/>
                    <a:pt x="208" y="568"/>
                  </a:cubicBezTo>
                  <a:cubicBezTo>
                    <a:pt x="430" y="244"/>
                    <a:pt x="583" y="215"/>
                    <a:pt x="594" y="212"/>
                  </a:cubicBezTo>
                  <a:cubicBezTo>
                    <a:pt x="648" y="208"/>
                    <a:pt x="692" y="165"/>
                    <a:pt x="692" y="106"/>
                  </a:cubicBezTo>
                  <a:cubicBezTo>
                    <a:pt x="692" y="48"/>
                    <a:pt x="645"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452375" y="792625"/>
              <a:ext cx="14775" cy="17950"/>
            </a:xfrm>
            <a:custGeom>
              <a:avLst/>
              <a:gdLst/>
              <a:ahLst/>
              <a:cxnLst/>
              <a:rect l="l" t="t" r="r" b="b"/>
              <a:pathLst>
                <a:path w="591" h="718" extrusionOk="0">
                  <a:moveTo>
                    <a:pt x="472" y="1"/>
                  </a:moveTo>
                  <a:cubicBezTo>
                    <a:pt x="464" y="1"/>
                    <a:pt x="456" y="2"/>
                    <a:pt x="448" y="4"/>
                  </a:cubicBezTo>
                  <a:cubicBezTo>
                    <a:pt x="404" y="15"/>
                    <a:pt x="197" y="91"/>
                    <a:pt x="19" y="576"/>
                  </a:cubicBezTo>
                  <a:cubicBezTo>
                    <a:pt x="1" y="630"/>
                    <a:pt x="29" y="692"/>
                    <a:pt x="84" y="711"/>
                  </a:cubicBezTo>
                  <a:cubicBezTo>
                    <a:pt x="95" y="718"/>
                    <a:pt x="106" y="718"/>
                    <a:pt x="120" y="718"/>
                  </a:cubicBezTo>
                  <a:cubicBezTo>
                    <a:pt x="160" y="718"/>
                    <a:pt x="204" y="692"/>
                    <a:pt x="219" y="649"/>
                  </a:cubicBezTo>
                  <a:cubicBezTo>
                    <a:pt x="354" y="277"/>
                    <a:pt x="492" y="212"/>
                    <a:pt x="503" y="208"/>
                  </a:cubicBezTo>
                  <a:cubicBezTo>
                    <a:pt x="557" y="193"/>
                    <a:pt x="590" y="135"/>
                    <a:pt x="575" y="81"/>
                  </a:cubicBezTo>
                  <a:cubicBezTo>
                    <a:pt x="564" y="34"/>
                    <a:pt x="519"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398675" y="736600"/>
              <a:ext cx="18950" cy="13450"/>
            </a:xfrm>
            <a:custGeom>
              <a:avLst/>
              <a:gdLst/>
              <a:ahLst/>
              <a:cxnLst/>
              <a:rect l="l" t="t" r="r" b="b"/>
              <a:pathLst>
                <a:path w="758" h="538" extrusionOk="0">
                  <a:moveTo>
                    <a:pt x="629" y="0"/>
                  </a:moveTo>
                  <a:cubicBezTo>
                    <a:pt x="550" y="0"/>
                    <a:pt x="341" y="40"/>
                    <a:pt x="41" y="359"/>
                  </a:cubicBezTo>
                  <a:cubicBezTo>
                    <a:pt x="0" y="399"/>
                    <a:pt x="4" y="468"/>
                    <a:pt x="44" y="509"/>
                  </a:cubicBezTo>
                  <a:cubicBezTo>
                    <a:pt x="66" y="527"/>
                    <a:pt x="91" y="537"/>
                    <a:pt x="117" y="537"/>
                  </a:cubicBezTo>
                  <a:cubicBezTo>
                    <a:pt x="146" y="537"/>
                    <a:pt x="175" y="523"/>
                    <a:pt x="193" y="502"/>
                  </a:cubicBezTo>
                  <a:cubicBezTo>
                    <a:pt x="463" y="218"/>
                    <a:pt x="620" y="213"/>
                    <a:pt x="630" y="213"/>
                  </a:cubicBezTo>
                  <a:cubicBezTo>
                    <a:pt x="633" y="213"/>
                    <a:pt x="636" y="214"/>
                    <a:pt x="639" y="214"/>
                  </a:cubicBezTo>
                  <a:cubicBezTo>
                    <a:pt x="691" y="214"/>
                    <a:pt x="740" y="178"/>
                    <a:pt x="747" y="122"/>
                  </a:cubicBezTo>
                  <a:cubicBezTo>
                    <a:pt x="758" y="68"/>
                    <a:pt x="718" y="13"/>
                    <a:pt x="659" y="3"/>
                  </a:cubicBezTo>
                  <a:cubicBezTo>
                    <a:pt x="653" y="1"/>
                    <a:pt x="64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335050" y="895025"/>
              <a:ext cx="17300" cy="15425"/>
            </a:xfrm>
            <a:custGeom>
              <a:avLst/>
              <a:gdLst/>
              <a:ahLst/>
              <a:cxnLst/>
              <a:rect l="l" t="t" r="r" b="b"/>
              <a:pathLst>
                <a:path w="692" h="617" extrusionOk="0">
                  <a:moveTo>
                    <a:pt x="587" y="1"/>
                  </a:moveTo>
                  <a:cubicBezTo>
                    <a:pt x="547" y="1"/>
                    <a:pt x="325" y="23"/>
                    <a:pt x="33" y="448"/>
                  </a:cubicBezTo>
                  <a:cubicBezTo>
                    <a:pt x="1" y="495"/>
                    <a:pt x="15" y="565"/>
                    <a:pt x="63" y="598"/>
                  </a:cubicBezTo>
                  <a:cubicBezTo>
                    <a:pt x="80" y="609"/>
                    <a:pt x="99" y="616"/>
                    <a:pt x="121" y="616"/>
                  </a:cubicBezTo>
                  <a:cubicBezTo>
                    <a:pt x="154" y="616"/>
                    <a:pt x="186" y="598"/>
                    <a:pt x="208" y="569"/>
                  </a:cubicBezTo>
                  <a:cubicBezTo>
                    <a:pt x="430" y="241"/>
                    <a:pt x="583" y="211"/>
                    <a:pt x="594" y="211"/>
                  </a:cubicBezTo>
                  <a:cubicBezTo>
                    <a:pt x="648" y="208"/>
                    <a:pt x="692" y="161"/>
                    <a:pt x="692" y="107"/>
                  </a:cubicBezTo>
                  <a:cubicBezTo>
                    <a:pt x="692" y="48"/>
                    <a:pt x="64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311650" y="889375"/>
              <a:ext cx="17300" cy="15325"/>
            </a:xfrm>
            <a:custGeom>
              <a:avLst/>
              <a:gdLst/>
              <a:ahLst/>
              <a:cxnLst/>
              <a:rect l="l" t="t" r="r" b="b"/>
              <a:pathLst>
                <a:path w="692" h="613" extrusionOk="0">
                  <a:moveTo>
                    <a:pt x="586" y="1"/>
                  </a:moveTo>
                  <a:cubicBezTo>
                    <a:pt x="542" y="1"/>
                    <a:pt x="320" y="22"/>
                    <a:pt x="33" y="449"/>
                  </a:cubicBezTo>
                  <a:cubicBezTo>
                    <a:pt x="1" y="496"/>
                    <a:pt x="11" y="562"/>
                    <a:pt x="58" y="595"/>
                  </a:cubicBezTo>
                  <a:cubicBezTo>
                    <a:pt x="77" y="609"/>
                    <a:pt x="99" y="612"/>
                    <a:pt x="120" y="612"/>
                  </a:cubicBezTo>
                  <a:cubicBezTo>
                    <a:pt x="154" y="612"/>
                    <a:pt x="186" y="598"/>
                    <a:pt x="208" y="569"/>
                  </a:cubicBezTo>
                  <a:cubicBezTo>
                    <a:pt x="426" y="241"/>
                    <a:pt x="579" y="212"/>
                    <a:pt x="590" y="212"/>
                  </a:cubicBezTo>
                  <a:cubicBezTo>
                    <a:pt x="648" y="209"/>
                    <a:pt x="692" y="161"/>
                    <a:pt x="692" y="106"/>
                  </a:cubicBezTo>
                  <a:cubicBezTo>
                    <a:pt x="692" y="49"/>
                    <a:pt x="645"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330225" y="915950"/>
              <a:ext cx="17325" cy="15425"/>
            </a:xfrm>
            <a:custGeom>
              <a:avLst/>
              <a:gdLst/>
              <a:ahLst/>
              <a:cxnLst/>
              <a:rect l="l" t="t" r="r" b="b"/>
              <a:pathLst>
                <a:path w="693" h="617" extrusionOk="0">
                  <a:moveTo>
                    <a:pt x="586" y="1"/>
                  </a:moveTo>
                  <a:cubicBezTo>
                    <a:pt x="547" y="1"/>
                    <a:pt x="324" y="23"/>
                    <a:pt x="33" y="449"/>
                  </a:cubicBezTo>
                  <a:cubicBezTo>
                    <a:pt x="1" y="496"/>
                    <a:pt x="15" y="565"/>
                    <a:pt x="62" y="598"/>
                  </a:cubicBezTo>
                  <a:cubicBezTo>
                    <a:pt x="80" y="609"/>
                    <a:pt x="102" y="616"/>
                    <a:pt x="121" y="616"/>
                  </a:cubicBezTo>
                  <a:cubicBezTo>
                    <a:pt x="154" y="616"/>
                    <a:pt x="190" y="598"/>
                    <a:pt x="208" y="569"/>
                  </a:cubicBezTo>
                  <a:cubicBezTo>
                    <a:pt x="430" y="241"/>
                    <a:pt x="583" y="212"/>
                    <a:pt x="594" y="212"/>
                  </a:cubicBezTo>
                  <a:cubicBezTo>
                    <a:pt x="648" y="209"/>
                    <a:pt x="692" y="161"/>
                    <a:pt x="692" y="107"/>
                  </a:cubicBezTo>
                  <a:cubicBezTo>
                    <a:pt x="692" y="48"/>
                    <a:pt x="645"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349250" y="923075"/>
              <a:ext cx="14775" cy="17950"/>
            </a:xfrm>
            <a:custGeom>
              <a:avLst/>
              <a:gdLst/>
              <a:ahLst/>
              <a:cxnLst/>
              <a:rect l="l" t="t" r="r" b="b"/>
              <a:pathLst>
                <a:path w="591" h="718" extrusionOk="0">
                  <a:moveTo>
                    <a:pt x="474" y="0"/>
                  </a:moveTo>
                  <a:cubicBezTo>
                    <a:pt x="465" y="0"/>
                    <a:pt x="457" y="1"/>
                    <a:pt x="448" y="3"/>
                  </a:cubicBezTo>
                  <a:cubicBezTo>
                    <a:pt x="408" y="15"/>
                    <a:pt x="197" y="91"/>
                    <a:pt x="23" y="575"/>
                  </a:cubicBezTo>
                  <a:cubicBezTo>
                    <a:pt x="1" y="630"/>
                    <a:pt x="30" y="692"/>
                    <a:pt x="85" y="710"/>
                  </a:cubicBezTo>
                  <a:cubicBezTo>
                    <a:pt x="95" y="714"/>
                    <a:pt x="110" y="717"/>
                    <a:pt x="121" y="717"/>
                  </a:cubicBezTo>
                  <a:cubicBezTo>
                    <a:pt x="164" y="717"/>
                    <a:pt x="204" y="689"/>
                    <a:pt x="219" y="648"/>
                  </a:cubicBezTo>
                  <a:cubicBezTo>
                    <a:pt x="354" y="277"/>
                    <a:pt x="495" y="211"/>
                    <a:pt x="503" y="208"/>
                  </a:cubicBezTo>
                  <a:cubicBezTo>
                    <a:pt x="557" y="190"/>
                    <a:pt x="591" y="135"/>
                    <a:pt x="576" y="80"/>
                  </a:cubicBezTo>
                  <a:cubicBezTo>
                    <a:pt x="563" y="31"/>
                    <a:pt x="520" y="0"/>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295450" y="867025"/>
              <a:ext cx="18875" cy="13375"/>
            </a:xfrm>
            <a:custGeom>
              <a:avLst/>
              <a:gdLst/>
              <a:ahLst/>
              <a:cxnLst/>
              <a:rect l="l" t="t" r="r" b="b"/>
              <a:pathLst>
                <a:path w="755" h="535" extrusionOk="0">
                  <a:moveTo>
                    <a:pt x="625" y="1"/>
                  </a:moveTo>
                  <a:cubicBezTo>
                    <a:pt x="542" y="1"/>
                    <a:pt x="338" y="40"/>
                    <a:pt x="40" y="356"/>
                  </a:cubicBezTo>
                  <a:cubicBezTo>
                    <a:pt x="0" y="400"/>
                    <a:pt x="0" y="465"/>
                    <a:pt x="44" y="506"/>
                  </a:cubicBezTo>
                  <a:cubicBezTo>
                    <a:pt x="62" y="528"/>
                    <a:pt x="91" y="535"/>
                    <a:pt x="117" y="535"/>
                  </a:cubicBezTo>
                  <a:cubicBezTo>
                    <a:pt x="143" y="535"/>
                    <a:pt x="171" y="523"/>
                    <a:pt x="193" y="501"/>
                  </a:cubicBezTo>
                  <a:cubicBezTo>
                    <a:pt x="462" y="217"/>
                    <a:pt x="615" y="210"/>
                    <a:pt x="630" y="210"/>
                  </a:cubicBezTo>
                  <a:cubicBezTo>
                    <a:pt x="634" y="211"/>
                    <a:pt x="639" y="211"/>
                    <a:pt x="643" y="211"/>
                  </a:cubicBezTo>
                  <a:cubicBezTo>
                    <a:pt x="693" y="211"/>
                    <a:pt x="737" y="174"/>
                    <a:pt x="746" y="123"/>
                  </a:cubicBezTo>
                  <a:cubicBezTo>
                    <a:pt x="754" y="64"/>
                    <a:pt x="714" y="10"/>
                    <a:pt x="659" y="3"/>
                  </a:cubicBezTo>
                  <a:cubicBezTo>
                    <a:pt x="652" y="2"/>
                    <a:pt x="641"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101575" y="1003350"/>
              <a:ext cx="15675" cy="17125"/>
            </a:xfrm>
            <a:custGeom>
              <a:avLst/>
              <a:gdLst/>
              <a:ahLst/>
              <a:cxnLst/>
              <a:rect l="l" t="t" r="r" b="b"/>
              <a:pathLst>
                <a:path w="627" h="685" extrusionOk="0">
                  <a:moveTo>
                    <a:pt x="521" y="0"/>
                  </a:moveTo>
                  <a:cubicBezTo>
                    <a:pt x="463" y="0"/>
                    <a:pt x="419" y="47"/>
                    <a:pt x="419" y="106"/>
                  </a:cubicBezTo>
                  <a:cubicBezTo>
                    <a:pt x="419" y="106"/>
                    <a:pt x="397" y="262"/>
                    <a:pt x="62" y="492"/>
                  </a:cubicBezTo>
                  <a:cubicBezTo>
                    <a:pt x="12" y="525"/>
                    <a:pt x="0" y="590"/>
                    <a:pt x="34" y="637"/>
                  </a:cubicBezTo>
                  <a:cubicBezTo>
                    <a:pt x="55" y="667"/>
                    <a:pt x="88" y="684"/>
                    <a:pt x="121" y="684"/>
                  </a:cubicBezTo>
                  <a:cubicBezTo>
                    <a:pt x="143" y="684"/>
                    <a:pt x="161" y="677"/>
                    <a:pt x="179" y="667"/>
                  </a:cubicBezTo>
                  <a:cubicBezTo>
                    <a:pt x="608" y="375"/>
                    <a:pt x="627" y="153"/>
                    <a:pt x="627" y="110"/>
                  </a:cubicBezTo>
                  <a:cubicBezTo>
                    <a:pt x="627" y="51"/>
                    <a:pt x="58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130150" y="1020725"/>
              <a:ext cx="15775" cy="17050"/>
            </a:xfrm>
            <a:custGeom>
              <a:avLst/>
              <a:gdLst/>
              <a:ahLst/>
              <a:cxnLst/>
              <a:rect l="l" t="t" r="r" b="b"/>
              <a:pathLst>
                <a:path w="631" h="682" extrusionOk="0">
                  <a:moveTo>
                    <a:pt x="525" y="1"/>
                  </a:moveTo>
                  <a:cubicBezTo>
                    <a:pt x="466" y="1"/>
                    <a:pt x="419" y="45"/>
                    <a:pt x="419" y="103"/>
                  </a:cubicBezTo>
                  <a:cubicBezTo>
                    <a:pt x="419" y="103"/>
                    <a:pt x="397" y="259"/>
                    <a:pt x="62" y="488"/>
                  </a:cubicBezTo>
                  <a:cubicBezTo>
                    <a:pt x="11" y="522"/>
                    <a:pt x="0" y="587"/>
                    <a:pt x="33" y="634"/>
                  </a:cubicBezTo>
                  <a:cubicBezTo>
                    <a:pt x="55" y="667"/>
                    <a:pt x="88" y="682"/>
                    <a:pt x="120" y="682"/>
                  </a:cubicBezTo>
                  <a:cubicBezTo>
                    <a:pt x="142" y="682"/>
                    <a:pt x="160" y="675"/>
                    <a:pt x="179" y="663"/>
                  </a:cubicBezTo>
                  <a:cubicBezTo>
                    <a:pt x="609" y="372"/>
                    <a:pt x="630" y="150"/>
                    <a:pt x="630" y="110"/>
                  </a:cubicBezTo>
                  <a:cubicBezTo>
                    <a:pt x="630" y="52"/>
                    <a:pt x="583"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124525" y="997325"/>
              <a:ext cx="15700" cy="17050"/>
            </a:xfrm>
            <a:custGeom>
              <a:avLst/>
              <a:gdLst/>
              <a:ahLst/>
              <a:cxnLst/>
              <a:rect l="l" t="t" r="r" b="b"/>
              <a:pathLst>
                <a:path w="628" h="682" extrusionOk="0">
                  <a:moveTo>
                    <a:pt x="522" y="1"/>
                  </a:moveTo>
                  <a:cubicBezTo>
                    <a:pt x="463" y="1"/>
                    <a:pt x="416" y="45"/>
                    <a:pt x="416" y="103"/>
                  </a:cubicBezTo>
                  <a:cubicBezTo>
                    <a:pt x="416" y="107"/>
                    <a:pt x="398" y="263"/>
                    <a:pt x="63" y="489"/>
                  </a:cubicBezTo>
                  <a:cubicBezTo>
                    <a:pt x="12" y="522"/>
                    <a:pt x="1" y="587"/>
                    <a:pt x="34" y="638"/>
                  </a:cubicBezTo>
                  <a:cubicBezTo>
                    <a:pt x="52" y="668"/>
                    <a:pt x="88" y="682"/>
                    <a:pt x="121" y="682"/>
                  </a:cubicBezTo>
                  <a:cubicBezTo>
                    <a:pt x="140" y="682"/>
                    <a:pt x="162" y="678"/>
                    <a:pt x="179" y="663"/>
                  </a:cubicBezTo>
                  <a:cubicBezTo>
                    <a:pt x="605" y="372"/>
                    <a:pt x="627" y="150"/>
                    <a:pt x="627" y="110"/>
                  </a:cubicBezTo>
                  <a:cubicBezTo>
                    <a:pt x="627" y="52"/>
                    <a:pt x="580"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151075" y="1015900"/>
              <a:ext cx="15650" cy="17050"/>
            </a:xfrm>
            <a:custGeom>
              <a:avLst/>
              <a:gdLst/>
              <a:ahLst/>
              <a:cxnLst/>
              <a:rect l="l" t="t" r="r" b="b"/>
              <a:pathLst>
                <a:path w="626" h="682" extrusionOk="0">
                  <a:moveTo>
                    <a:pt x="520" y="1"/>
                  </a:moveTo>
                  <a:cubicBezTo>
                    <a:pt x="462" y="1"/>
                    <a:pt x="419" y="44"/>
                    <a:pt x="419" y="103"/>
                  </a:cubicBezTo>
                  <a:cubicBezTo>
                    <a:pt x="415" y="106"/>
                    <a:pt x="397" y="259"/>
                    <a:pt x="61" y="488"/>
                  </a:cubicBezTo>
                  <a:cubicBezTo>
                    <a:pt x="11" y="522"/>
                    <a:pt x="0" y="587"/>
                    <a:pt x="33" y="634"/>
                  </a:cubicBezTo>
                  <a:cubicBezTo>
                    <a:pt x="54" y="667"/>
                    <a:pt x="88" y="681"/>
                    <a:pt x="120" y="681"/>
                  </a:cubicBezTo>
                  <a:cubicBezTo>
                    <a:pt x="142" y="681"/>
                    <a:pt x="160" y="674"/>
                    <a:pt x="179" y="663"/>
                  </a:cubicBezTo>
                  <a:cubicBezTo>
                    <a:pt x="608" y="372"/>
                    <a:pt x="626" y="150"/>
                    <a:pt x="626" y="110"/>
                  </a:cubicBezTo>
                  <a:cubicBezTo>
                    <a:pt x="626" y="51"/>
                    <a:pt x="579"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160725" y="1037775"/>
              <a:ext cx="18575" cy="14200"/>
            </a:xfrm>
            <a:custGeom>
              <a:avLst/>
              <a:gdLst/>
              <a:ahLst/>
              <a:cxnLst/>
              <a:rect l="l" t="t" r="r" b="b"/>
              <a:pathLst>
                <a:path w="743" h="568" extrusionOk="0">
                  <a:moveTo>
                    <a:pt x="629" y="1"/>
                  </a:moveTo>
                  <a:cubicBezTo>
                    <a:pt x="582" y="1"/>
                    <a:pt x="537" y="29"/>
                    <a:pt x="524" y="80"/>
                  </a:cubicBezTo>
                  <a:cubicBezTo>
                    <a:pt x="524" y="80"/>
                    <a:pt x="466" y="225"/>
                    <a:pt x="84" y="364"/>
                  </a:cubicBezTo>
                  <a:cubicBezTo>
                    <a:pt x="29" y="386"/>
                    <a:pt x="0" y="443"/>
                    <a:pt x="22" y="499"/>
                  </a:cubicBezTo>
                  <a:cubicBezTo>
                    <a:pt x="37" y="542"/>
                    <a:pt x="76" y="568"/>
                    <a:pt x="120" y="568"/>
                  </a:cubicBezTo>
                  <a:cubicBezTo>
                    <a:pt x="131" y="568"/>
                    <a:pt x="146" y="568"/>
                    <a:pt x="156" y="564"/>
                  </a:cubicBezTo>
                  <a:cubicBezTo>
                    <a:pt x="641" y="386"/>
                    <a:pt x="717" y="174"/>
                    <a:pt x="728" y="134"/>
                  </a:cubicBezTo>
                  <a:cubicBezTo>
                    <a:pt x="743" y="80"/>
                    <a:pt x="706" y="18"/>
                    <a:pt x="652" y="3"/>
                  </a:cubicBezTo>
                  <a:cubicBezTo>
                    <a:pt x="644" y="2"/>
                    <a:pt x="637"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100125" y="979750"/>
              <a:ext cx="14150" cy="18525"/>
            </a:xfrm>
            <a:custGeom>
              <a:avLst/>
              <a:gdLst/>
              <a:ahLst/>
              <a:cxnLst/>
              <a:rect l="l" t="t" r="r" b="b"/>
              <a:pathLst>
                <a:path w="566" h="741" extrusionOk="0">
                  <a:moveTo>
                    <a:pt x="436" y="1"/>
                  </a:moveTo>
                  <a:cubicBezTo>
                    <a:pt x="431" y="1"/>
                    <a:pt x="427" y="1"/>
                    <a:pt x="423" y="1"/>
                  </a:cubicBezTo>
                  <a:cubicBezTo>
                    <a:pt x="365" y="12"/>
                    <a:pt x="325" y="63"/>
                    <a:pt x="336" y="121"/>
                  </a:cubicBezTo>
                  <a:cubicBezTo>
                    <a:pt x="336" y="121"/>
                    <a:pt x="339" y="278"/>
                    <a:pt x="45" y="558"/>
                  </a:cubicBezTo>
                  <a:cubicBezTo>
                    <a:pt x="1" y="598"/>
                    <a:pt x="1" y="664"/>
                    <a:pt x="41" y="707"/>
                  </a:cubicBezTo>
                  <a:cubicBezTo>
                    <a:pt x="59" y="729"/>
                    <a:pt x="88" y="741"/>
                    <a:pt x="117" y="741"/>
                  </a:cubicBezTo>
                  <a:cubicBezTo>
                    <a:pt x="142" y="741"/>
                    <a:pt x="169" y="729"/>
                    <a:pt x="190" y="711"/>
                  </a:cubicBezTo>
                  <a:cubicBezTo>
                    <a:pt x="565" y="354"/>
                    <a:pt x="550" y="133"/>
                    <a:pt x="544" y="92"/>
                  </a:cubicBezTo>
                  <a:cubicBezTo>
                    <a:pt x="533" y="38"/>
                    <a:pt x="486"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109325" y="886200"/>
              <a:ext cx="15775" cy="17050"/>
            </a:xfrm>
            <a:custGeom>
              <a:avLst/>
              <a:gdLst/>
              <a:ahLst/>
              <a:cxnLst/>
              <a:rect l="l" t="t" r="r" b="b"/>
              <a:pathLst>
                <a:path w="631" h="682" extrusionOk="0">
                  <a:moveTo>
                    <a:pt x="525" y="1"/>
                  </a:moveTo>
                  <a:cubicBezTo>
                    <a:pt x="467" y="1"/>
                    <a:pt x="420" y="45"/>
                    <a:pt x="420" y="102"/>
                  </a:cubicBezTo>
                  <a:cubicBezTo>
                    <a:pt x="420" y="106"/>
                    <a:pt x="398" y="259"/>
                    <a:pt x="63" y="488"/>
                  </a:cubicBezTo>
                  <a:cubicBezTo>
                    <a:pt x="16" y="521"/>
                    <a:pt x="1" y="586"/>
                    <a:pt x="34" y="638"/>
                  </a:cubicBezTo>
                  <a:cubicBezTo>
                    <a:pt x="56" y="667"/>
                    <a:pt x="88" y="682"/>
                    <a:pt x="122" y="682"/>
                  </a:cubicBezTo>
                  <a:cubicBezTo>
                    <a:pt x="143" y="682"/>
                    <a:pt x="165" y="678"/>
                    <a:pt x="179" y="663"/>
                  </a:cubicBezTo>
                  <a:cubicBezTo>
                    <a:pt x="609" y="372"/>
                    <a:pt x="631" y="149"/>
                    <a:pt x="631" y="110"/>
                  </a:cubicBezTo>
                  <a:cubicBezTo>
                    <a:pt x="631" y="52"/>
                    <a:pt x="584"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137875" y="903575"/>
              <a:ext cx="15775" cy="17075"/>
            </a:xfrm>
            <a:custGeom>
              <a:avLst/>
              <a:gdLst/>
              <a:ahLst/>
              <a:cxnLst/>
              <a:rect l="l" t="t" r="r" b="b"/>
              <a:pathLst>
                <a:path w="631" h="683" extrusionOk="0">
                  <a:moveTo>
                    <a:pt x="524" y="1"/>
                  </a:moveTo>
                  <a:cubicBezTo>
                    <a:pt x="466" y="1"/>
                    <a:pt x="419" y="44"/>
                    <a:pt x="419" y="103"/>
                  </a:cubicBezTo>
                  <a:cubicBezTo>
                    <a:pt x="419" y="103"/>
                    <a:pt x="397" y="259"/>
                    <a:pt x="62" y="489"/>
                  </a:cubicBezTo>
                  <a:cubicBezTo>
                    <a:pt x="14" y="521"/>
                    <a:pt x="0" y="587"/>
                    <a:pt x="32" y="634"/>
                  </a:cubicBezTo>
                  <a:cubicBezTo>
                    <a:pt x="54" y="664"/>
                    <a:pt x="87" y="682"/>
                    <a:pt x="120" y="682"/>
                  </a:cubicBezTo>
                  <a:cubicBezTo>
                    <a:pt x="142" y="682"/>
                    <a:pt x="163" y="674"/>
                    <a:pt x="178" y="664"/>
                  </a:cubicBezTo>
                  <a:cubicBezTo>
                    <a:pt x="608" y="372"/>
                    <a:pt x="630" y="150"/>
                    <a:pt x="630" y="106"/>
                  </a:cubicBezTo>
                  <a:cubicBezTo>
                    <a:pt x="630" y="49"/>
                    <a:pt x="582" y="1"/>
                    <a:pt x="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132250" y="880200"/>
              <a:ext cx="15675" cy="17050"/>
            </a:xfrm>
            <a:custGeom>
              <a:avLst/>
              <a:gdLst/>
              <a:ahLst/>
              <a:cxnLst/>
              <a:rect l="l" t="t" r="r" b="b"/>
              <a:pathLst>
                <a:path w="627" h="682" extrusionOk="0">
                  <a:moveTo>
                    <a:pt x="525" y="1"/>
                  </a:moveTo>
                  <a:cubicBezTo>
                    <a:pt x="466" y="1"/>
                    <a:pt x="419" y="44"/>
                    <a:pt x="419" y="102"/>
                  </a:cubicBezTo>
                  <a:cubicBezTo>
                    <a:pt x="419" y="105"/>
                    <a:pt x="397" y="258"/>
                    <a:pt x="63" y="488"/>
                  </a:cubicBezTo>
                  <a:cubicBezTo>
                    <a:pt x="12" y="520"/>
                    <a:pt x="0" y="586"/>
                    <a:pt x="34" y="634"/>
                  </a:cubicBezTo>
                  <a:cubicBezTo>
                    <a:pt x="56" y="666"/>
                    <a:pt x="88" y="681"/>
                    <a:pt x="121" y="681"/>
                  </a:cubicBezTo>
                  <a:cubicBezTo>
                    <a:pt x="143" y="681"/>
                    <a:pt x="160" y="673"/>
                    <a:pt x="179" y="663"/>
                  </a:cubicBezTo>
                  <a:cubicBezTo>
                    <a:pt x="609" y="372"/>
                    <a:pt x="627" y="149"/>
                    <a:pt x="627" y="110"/>
                  </a:cubicBezTo>
                  <a:cubicBezTo>
                    <a:pt x="627" y="51"/>
                    <a:pt x="583"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158825" y="898775"/>
              <a:ext cx="15775" cy="17025"/>
            </a:xfrm>
            <a:custGeom>
              <a:avLst/>
              <a:gdLst/>
              <a:ahLst/>
              <a:cxnLst/>
              <a:rect l="l" t="t" r="r" b="b"/>
              <a:pathLst>
                <a:path w="631" h="681" extrusionOk="0">
                  <a:moveTo>
                    <a:pt x="524" y="0"/>
                  </a:moveTo>
                  <a:cubicBezTo>
                    <a:pt x="467" y="0"/>
                    <a:pt x="419" y="44"/>
                    <a:pt x="419" y="102"/>
                  </a:cubicBezTo>
                  <a:cubicBezTo>
                    <a:pt x="419" y="102"/>
                    <a:pt x="398" y="258"/>
                    <a:pt x="62" y="488"/>
                  </a:cubicBezTo>
                  <a:cubicBezTo>
                    <a:pt x="15" y="520"/>
                    <a:pt x="0" y="586"/>
                    <a:pt x="33" y="634"/>
                  </a:cubicBezTo>
                  <a:cubicBezTo>
                    <a:pt x="55" y="663"/>
                    <a:pt x="87" y="681"/>
                    <a:pt x="121" y="681"/>
                  </a:cubicBezTo>
                  <a:cubicBezTo>
                    <a:pt x="142" y="681"/>
                    <a:pt x="161" y="673"/>
                    <a:pt x="179" y="663"/>
                  </a:cubicBezTo>
                  <a:cubicBezTo>
                    <a:pt x="608" y="372"/>
                    <a:pt x="630" y="149"/>
                    <a:pt x="630" y="105"/>
                  </a:cubicBezTo>
                  <a:cubicBezTo>
                    <a:pt x="630" y="47"/>
                    <a:pt x="583"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168475" y="920625"/>
              <a:ext cx="18600" cy="14225"/>
            </a:xfrm>
            <a:custGeom>
              <a:avLst/>
              <a:gdLst/>
              <a:ahLst/>
              <a:cxnLst/>
              <a:rect l="l" t="t" r="r" b="b"/>
              <a:pathLst>
                <a:path w="744" h="569" extrusionOk="0">
                  <a:moveTo>
                    <a:pt x="625" y="0"/>
                  </a:moveTo>
                  <a:cubicBezTo>
                    <a:pt x="577" y="0"/>
                    <a:pt x="537" y="31"/>
                    <a:pt x="525" y="76"/>
                  </a:cubicBezTo>
                  <a:cubicBezTo>
                    <a:pt x="525" y="80"/>
                    <a:pt x="466" y="226"/>
                    <a:pt x="85" y="364"/>
                  </a:cubicBezTo>
                  <a:cubicBezTo>
                    <a:pt x="30" y="382"/>
                    <a:pt x="1" y="444"/>
                    <a:pt x="23" y="498"/>
                  </a:cubicBezTo>
                  <a:cubicBezTo>
                    <a:pt x="37" y="542"/>
                    <a:pt x="77" y="568"/>
                    <a:pt x="120" y="568"/>
                  </a:cubicBezTo>
                  <a:cubicBezTo>
                    <a:pt x="132" y="568"/>
                    <a:pt x="146" y="568"/>
                    <a:pt x="157" y="560"/>
                  </a:cubicBezTo>
                  <a:cubicBezTo>
                    <a:pt x="641" y="385"/>
                    <a:pt x="718" y="175"/>
                    <a:pt x="729" y="135"/>
                  </a:cubicBezTo>
                  <a:cubicBezTo>
                    <a:pt x="743" y="76"/>
                    <a:pt x="710" y="18"/>
                    <a:pt x="653" y="4"/>
                  </a:cubicBezTo>
                  <a:cubicBezTo>
                    <a:pt x="643" y="1"/>
                    <a:pt x="634"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107850" y="862600"/>
              <a:ext cx="14150" cy="18525"/>
            </a:xfrm>
            <a:custGeom>
              <a:avLst/>
              <a:gdLst/>
              <a:ahLst/>
              <a:cxnLst/>
              <a:rect l="l" t="t" r="r" b="b"/>
              <a:pathLst>
                <a:path w="566" h="741" extrusionOk="0">
                  <a:moveTo>
                    <a:pt x="436" y="0"/>
                  </a:moveTo>
                  <a:cubicBezTo>
                    <a:pt x="431" y="0"/>
                    <a:pt x="427" y="1"/>
                    <a:pt x="423" y="1"/>
                  </a:cubicBezTo>
                  <a:cubicBezTo>
                    <a:pt x="364" y="9"/>
                    <a:pt x="325" y="63"/>
                    <a:pt x="335" y="118"/>
                  </a:cubicBezTo>
                  <a:cubicBezTo>
                    <a:pt x="335" y="122"/>
                    <a:pt x="339" y="278"/>
                    <a:pt x="44" y="559"/>
                  </a:cubicBezTo>
                  <a:cubicBezTo>
                    <a:pt x="1" y="599"/>
                    <a:pt x="1" y="664"/>
                    <a:pt x="41" y="705"/>
                  </a:cubicBezTo>
                  <a:cubicBezTo>
                    <a:pt x="63" y="730"/>
                    <a:pt x="88" y="740"/>
                    <a:pt x="117" y="740"/>
                  </a:cubicBezTo>
                  <a:cubicBezTo>
                    <a:pt x="142" y="740"/>
                    <a:pt x="167" y="730"/>
                    <a:pt x="189" y="712"/>
                  </a:cubicBezTo>
                  <a:cubicBezTo>
                    <a:pt x="565" y="355"/>
                    <a:pt x="550" y="132"/>
                    <a:pt x="543" y="93"/>
                  </a:cubicBezTo>
                  <a:cubicBezTo>
                    <a:pt x="536" y="39"/>
                    <a:pt x="489"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5625" y="639450"/>
              <a:ext cx="10850" cy="20475"/>
            </a:xfrm>
            <a:custGeom>
              <a:avLst/>
              <a:gdLst/>
              <a:ahLst/>
              <a:cxnLst/>
              <a:rect l="l" t="t" r="r" b="b"/>
              <a:pathLst>
                <a:path w="434" h="819" extrusionOk="0">
                  <a:moveTo>
                    <a:pt x="221" y="0"/>
                  </a:moveTo>
                  <a:cubicBezTo>
                    <a:pt x="204" y="0"/>
                    <a:pt x="187" y="5"/>
                    <a:pt x="171" y="14"/>
                  </a:cubicBezTo>
                  <a:cubicBezTo>
                    <a:pt x="120" y="44"/>
                    <a:pt x="102" y="106"/>
                    <a:pt x="131" y="157"/>
                  </a:cubicBezTo>
                  <a:cubicBezTo>
                    <a:pt x="131" y="157"/>
                    <a:pt x="197" y="302"/>
                    <a:pt x="25" y="669"/>
                  </a:cubicBezTo>
                  <a:cubicBezTo>
                    <a:pt x="0" y="725"/>
                    <a:pt x="25" y="787"/>
                    <a:pt x="76" y="812"/>
                  </a:cubicBezTo>
                  <a:cubicBezTo>
                    <a:pt x="91" y="819"/>
                    <a:pt x="106" y="819"/>
                    <a:pt x="120" y="819"/>
                  </a:cubicBezTo>
                  <a:cubicBezTo>
                    <a:pt x="160" y="819"/>
                    <a:pt x="200" y="797"/>
                    <a:pt x="219" y="761"/>
                  </a:cubicBezTo>
                  <a:cubicBezTo>
                    <a:pt x="434" y="291"/>
                    <a:pt x="338" y="88"/>
                    <a:pt x="316" y="54"/>
                  </a:cubicBezTo>
                  <a:cubicBezTo>
                    <a:pt x="295" y="20"/>
                    <a:pt x="25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21100" y="669025"/>
              <a:ext cx="10750" cy="20600"/>
            </a:xfrm>
            <a:custGeom>
              <a:avLst/>
              <a:gdLst/>
              <a:ahLst/>
              <a:cxnLst/>
              <a:rect l="l" t="t" r="r" b="b"/>
              <a:pathLst>
                <a:path w="430" h="824" extrusionOk="0">
                  <a:moveTo>
                    <a:pt x="221" y="1"/>
                  </a:moveTo>
                  <a:cubicBezTo>
                    <a:pt x="203" y="1"/>
                    <a:pt x="184" y="5"/>
                    <a:pt x="167" y="15"/>
                  </a:cubicBezTo>
                  <a:cubicBezTo>
                    <a:pt x="117" y="44"/>
                    <a:pt x="98" y="110"/>
                    <a:pt x="132" y="157"/>
                  </a:cubicBezTo>
                  <a:cubicBezTo>
                    <a:pt x="132" y="160"/>
                    <a:pt x="193" y="303"/>
                    <a:pt x="22" y="671"/>
                  </a:cubicBezTo>
                  <a:cubicBezTo>
                    <a:pt x="0" y="725"/>
                    <a:pt x="22" y="787"/>
                    <a:pt x="76" y="812"/>
                  </a:cubicBezTo>
                  <a:cubicBezTo>
                    <a:pt x="88" y="819"/>
                    <a:pt x="105" y="823"/>
                    <a:pt x="120" y="823"/>
                  </a:cubicBezTo>
                  <a:cubicBezTo>
                    <a:pt x="160" y="823"/>
                    <a:pt x="197" y="797"/>
                    <a:pt x="215" y="761"/>
                  </a:cubicBezTo>
                  <a:cubicBezTo>
                    <a:pt x="430" y="291"/>
                    <a:pt x="335" y="88"/>
                    <a:pt x="313" y="54"/>
                  </a:cubicBezTo>
                  <a:cubicBezTo>
                    <a:pt x="294" y="20"/>
                    <a:pt x="258"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28400" y="646100"/>
              <a:ext cx="10875" cy="20575"/>
            </a:xfrm>
            <a:custGeom>
              <a:avLst/>
              <a:gdLst/>
              <a:ahLst/>
              <a:cxnLst/>
              <a:rect l="l" t="t" r="r" b="b"/>
              <a:pathLst>
                <a:path w="435" h="823" extrusionOk="0">
                  <a:moveTo>
                    <a:pt x="221" y="0"/>
                  </a:moveTo>
                  <a:cubicBezTo>
                    <a:pt x="203" y="0"/>
                    <a:pt x="185" y="5"/>
                    <a:pt x="168" y="15"/>
                  </a:cubicBezTo>
                  <a:cubicBezTo>
                    <a:pt x="121" y="47"/>
                    <a:pt x="103" y="109"/>
                    <a:pt x="132" y="160"/>
                  </a:cubicBezTo>
                  <a:cubicBezTo>
                    <a:pt x="132" y="160"/>
                    <a:pt x="194" y="302"/>
                    <a:pt x="26" y="673"/>
                  </a:cubicBezTo>
                  <a:cubicBezTo>
                    <a:pt x="1" y="724"/>
                    <a:pt x="26" y="786"/>
                    <a:pt x="78" y="812"/>
                  </a:cubicBezTo>
                  <a:cubicBezTo>
                    <a:pt x="91" y="819"/>
                    <a:pt x="106" y="823"/>
                    <a:pt x="121" y="823"/>
                  </a:cubicBezTo>
                  <a:cubicBezTo>
                    <a:pt x="161" y="823"/>
                    <a:pt x="201" y="801"/>
                    <a:pt x="216" y="761"/>
                  </a:cubicBezTo>
                  <a:cubicBezTo>
                    <a:pt x="434" y="291"/>
                    <a:pt x="336" y="91"/>
                    <a:pt x="314" y="54"/>
                  </a:cubicBezTo>
                  <a:cubicBezTo>
                    <a:pt x="294" y="20"/>
                    <a:pt x="25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41600" y="675675"/>
              <a:ext cx="10875" cy="20600"/>
            </a:xfrm>
            <a:custGeom>
              <a:avLst/>
              <a:gdLst/>
              <a:ahLst/>
              <a:cxnLst/>
              <a:rect l="l" t="t" r="r" b="b"/>
              <a:pathLst>
                <a:path w="435" h="824" extrusionOk="0">
                  <a:moveTo>
                    <a:pt x="221" y="1"/>
                  </a:moveTo>
                  <a:cubicBezTo>
                    <a:pt x="203" y="1"/>
                    <a:pt x="185" y="5"/>
                    <a:pt x="169" y="15"/>
                  </a:cubicBezTo>
                  <a:cubicBezTo>
                    <a:pt x="121" y="47"/>
                    <a:pt x="103" y="109"/>
                    <a:pt x="132" y="160"/>
                  </a:cubicBezTo>
                  <a:cubicBezTo>
                    <a:pt x="132" y="160"/>
                    <a:pt x="197" y="302"/>
                    <a:pt x="26" y="674"/>
                  </a:cubicBezTo>
                  <a:cubicBezTo>
                    <a:pt x="1" y="724"/>
                    <a:pt x="26" y="790"/>
                    <a:pt x="78" y="812"/>
                  </a:cubicBezTo>
                  <a:cubicBezTo>
                    <a:pt x="92" y="820"/>
                    <a:pt x="107" y="823"/>
                    <a:pt x="121" y="823"/>
                  </a:cubicBezTo>
                  <a:cubicBezTo>
                    <a:pt x="161" y="823"/>
                    <a:pt x="201" y="801"/>
                    <a:pt x="219" y="761"/>
                  </a:cubicBezTo>
                  <a:cubicBezTo>
                    <a:pt x="434" y="291"/>
                    <a:pt x="336" y="91"/>
                    <a:pt x="314" y="55"/>
                  </a:cubicBezTo>
                  <a:cubicBezTo>
                    <a:pt x="294" y="20"/>
                    <a:pt x="258"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39950" y="698100"/>
              <a:ext cx="13125" cy="19475"/>
            </a:xfrm>
            <a:custGeom>
              <a:avLst/>
              <a:gdLst/>
              <a:ahLst/>
              <a:cxnLst/>
              <a:rect l="l" t="t" r="r" b="b"/>
              <a:pathLst>
                <a:path w="525" h="779" extrusionOk="0">
                  <a:moveTo>
                    <a:pt x="367" y="1"/>
                  </a:moveTo>
                  <a:cubicBezTo>
                    <a:pt x="357" y="1"/>
                    <a:pt x="346" y="2"/>
                    <a:pt x="335" y="6"/>
                  </a:cubicBezTo>
                  <a:cubicBezTo>
                    <a:pt x="281" y="20"/>
                    <a:pt x="248" y="79"/>
                    <a:pt x="266" y="133"/>
                  </a:cubicBezTo>
                  <a:cubicBezTo>
                    <a:pt x="266" y="133"/>
                    <a:pt x="291" y="290"/>
                    <a:pt x="37" y="607"/>
                  </a:cubicBezTo>
                  <a:cubicBezTo>
                    <a:pt x="0" y="650"/>
                    <a:pt x="7" y="719"/>
                    <a:pt x="51" y="756"/>
                  </a:cubicBezTo>
                  <a:cubicBezTo>
                    <a:pt x="73" y="770"/>
                    <a:pt x="95" y="778"/>
                    <a:pt x="117" y="778"/>
                  </a:cubicBezTo>
                  <a:cubicBezTo>
                    <a:pt x="150" y="778"/>
                    <a:pt x="179" y="763"/>
                    <a:pt x="200" y="738"/>
                  </a:cubicBezTo>
                  <a:cubicBezTo>
                    <a:pt x="525" y="338"/>
                    <a:pt x="481" y="119"/>
                    <a:pt x="470" y="79"/>
                  </a:cubicBezTo>
                  <a:cubicBezTo>
                    <a:pt x="455" y="31"/>
                    <a:pt x="414"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15825" y="619550"/>
              <a:ext cx="8950" cy="20725"/>
            </a:xfrm>
            <a:custGeom>
              <a:avLst/>
              <a:gdLst/>
              <a:ahLst/>
              <a:cxnLst/>
              <a:rect l="l" t="t" r="r" b="b"/>
              <a:pathLst>
                <a:path w="358" h="829" extrusionOk="0">
                  <a:moveTo>
                    <a:pt x="121" y="1"/>
                  </a:moveTo>
                  <a:cubicBezTo>
                    <a:pt x="98" y="1"/>
                    <a:pt x="74" y="8"/>
                    <a:pt x="55" y="24"/>
                  </a:cubicBezTo>
                  <a:cubicBezTo>
                    <a:pt x="8" y="60"/>
                    <a:pt x="0" y="126"/>
                    <a:pt x="40" y="170"/>
                  </a:cubicBezTo>
                  <a:cubicBezTo>
                    <a:pt x="40" y="173"/>
                    <a:pt x="124" y="304"/>
                    <a:pt x="18" y="694"/>
                  </a:cubicBezTo>
                  <a:cubicBezTo>
                    <a:pt x="0" y="752"/>
                    <a:pt x="33" y="810"/>
                    <a:pt x="91" y="825"/>
                  </a:cubicBezTo>
                  <a:cubicBezTo>
                    <a:pt x="99" y="828"/>
                    <a:pt x="109" y="828"/>
                    <a:pt x="117" y="828"/>
                  </a:cubicBezTo>
                  <a:cubicBezTo>
                    <a:pt x="164" y="828"/>
                    <a:pt x="208" y="800"/>
                    <a:pt x="219" y="752"/>
                  </a:cubicBezTo>
                  <a:cubicBezTo>
                    <a:pt x="357" y="253"/>
                    <a:pt x="230" y="72"/>
                    <a:pt x="205" y="39"/>
                  </a:cubicBezTo>
                  <a:cubicBezTo>
                    <a:pt x="184" y="14"/>
                    <a:pt x="152"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185775" y="791875"/>
              <a:ext cx="55650" cy="17075"/>
            </a:xfrm>
            <a:custGeom>
              <a:avLst/>
              <a:gdLst/>
              <a:ahLst/>
              <a:cxnLst/>
              <a:rect l="l" t="t" r="r" b="b"/>
              <a:pathLst>
                <a:path w="2226" h="683" extrusionOk="0">
                  <a:moveTo>
                    <a:pt x="122" y="1"/>
                  </a:moveTo>
                  <a:cubicBezTo>
                    <a:pt x="106" y="1"/>
                    <a:pt x="89" y="4"/>
                    <a:pt x="73" y="12"/>
                  </a:cubicBezTo>
                  <a:cubicBezTo>
                    <a:pt x="22" y="38"/>
                    <a:pt x="1" y="99"/>
                    <a:pt x="29" y="154"/>
                  </a:cubicBezTo>
                  <a:cubicBezTo>
                    <a:pt x="37" y="169"/>
                    <a:pt x="212" y="504"/>
                    <a:pt x="652" y="635"/>
                  </a:cubicBezTo>
                  <a:cubicBezTo>
                    <a:pt x="765" y="667"/>
                    <a:pt x="881" y="682"/>
                    <a:pt x="1006" y="682"/>
                  </a:cubicBezTo>
                  <a:cubicBezTo>
                    <a:pt x="1348" y="682"/>
                    <a:pt x="1733" y="558"/>
                    <a:pt x="2156" y="307"/>
                  </a:cubicBezTo>
                  <a:cubicBezTo>
                    <a:pt x="2207" y="279"/>
                    <a:pt x="2225" y="213"/>
                    <a:pt x="2197" y="161"/>
                  </a:cubicBezTo>
                  <a:cubicBezTo>
                    <a:pt x="2177" y="130"/>
                    <a:pt x="2141" y="111"/>
                    <a:pt x="2104" y="111"/>
                  </a:cubicBezTo>
                  <a:cubicBezTo>
                    <a:pt x="2086" y="111"/>
                    <a:pt x="2067" y="116"/>
                    <a:pt x="2051" y="126"/>
                  </a:cubicBezTo>
                  <a:cubicBezTo>
                    <a:pt x="1659" y="356"/>
                    <a:pt x="1311" y="471"/>
                    <a:pt x="1009" y="471"/>
                  </a:cubicBezTo>
                  <a:cubicBezTo>
                    <a:pt x="907" y="471"/>
                    <a:pt x="809" y="458"/>
                    <a:pt x="718" y="431"/>
                  </a:cubicBezTo>
                  <a:cubicBezTo>
                    <a:pt x="365" y="333"/>
                    <a:pt x="223" y="67"/>
                    <a:pt x="216" y="56"/>
                  </a:cubicBezTo>
                  <a:cubicBezTo>
                    <a:pt x="198" y="20"/>
                    <a:pt x="161"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33"/>
          <p:cNvSpPr/>
          <p:nvPr/>
        </p:nvSpPr>
        <p:spPr>
          <a:xfrm>
            <a:off x="5866221" y="4817288"/>
            <a:ext cx="79612" cy="79394"/>
          </a:xfrm>
          <a:custGeom>
            <a:avLst/>
            <a:gdLst/>
            <a:ahLst/>
            <a:cxnLst/>
            <a:rect l="l" t="t" r="r" b="b"/>
            <a:pathLst>
              <a:path w="1465" h="1461" extrusionOk="0">
                <a:moveTo>
                  <a:pt x="736" y="212"/>
                </a:moveTo>
                <a:cubicBezTo>
                  <a:pt x="1020" y="212"/>
                  <a:pt x="1253" y="445"/>
                  <a:pt x="1249" y="733"/>
                </a:cubicBezTo>
                <a:cubicBezTo>
                  <a:pt x="1249" y="1017"/>
                  <a:pt x="1017" y="1249"/>
                  <a:pt x="733" y="1249"/>
                </a:cubicBezTo>
                <a:lnTo>
                  <a:pt x="733" y="1355"/>
                </a:lnTo>
                <a:lnTo>
                  <a:pt x="729" y="1249"/>
                </a:lnTo>
                <a:cubicBezTo>
                  <a:pt x="590" y="1249"/>
                  <a:pt x="463" y="1195"/>
                  <a:pt x="365" y="1096"/>
                </a:cubicBezTo>
                <a:cubicBezTo>
                  <a:pt x="266" y="999"/>
                  <a:pt x="212" y="868"/>
                  <a:pt x="212" y="729"/>
                </a:cubicBezTo>
                <a:cubicBezTo>
                  <a:pt x="215" y="445"/>
                  <a:pt x="449" y="212"/>
                  <a:pt x="736" y="212"/>
                </a:cubicBezTo>
                <a:close/>
                <a:moveTo>
                  <a:pt x="733" y="1"/>
                </a:moveTo>
                <a:cubicBezTo>
                  <a:pt x="332" y="1"/>
                  <a:pt x="4" y="325"/>
                  <a:pt x="4" y="725"/>
                </a:cubicBezTo>
                <a:cubicBezTo>
                  <a:pt x="0" y="922"/>
                  <a:pt x="77" y="1104"/>
                  <a:pt x="215" y="1242"/>
                </a:cubicBezTo>
                <a:cubicBezTo>
                  <a:pt x="350" y="1380"/>
                  <a:pt x="536" y="1457"/>
                  <a:pt x="729" y="1461"/>
                </a:cubicBezTo>
                <a:lnTo>
                  <a:pt x="733" y="1461"/>
                </a:lnTo>
                <a:cubicBezTo>
                  <a:pt x="1133" y="1461"/>
                  <a:pt x="1461" y="1133"/>
                  <a:pt x="1461" y="733"/>
                </a:cubicBezTo>
                <a:cubicBezTo>
                  <a:pt x="1464" y="332"/>
                  <a:pt x="1136" y="1"/>
                  <a:pt x="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4989562" y="533977"/>
            <a:ext cx="79612" cy="79394"/>
          </a:xfrm>
          <a:custGeom>
            <a:avLst/>
            <a:gdLst/>
            <a:ahLst/>
            <a:cxnLst/>
            <a:rect l="l" t="t" r="r" b="b"/>
            <a:pathLst>
              <a:path w="1465" h="1461" extrusionOk="0">
                <a:moveTo>
                  <a:pt x="736" y="212"/>
                </a:moveTo>
                <a:cubicBezTo>
                  <a:pt x="1020" y="212"/>
                  <a:pt x="1253" y="445"/>
                  <a:pt x="1249" y="733"/>
                </a:cubicBezTo>
                <a:cubicBezTo>
                  <a:pt x="1249" y="1017"/>
                  <a:pt x="1017" y="1249"/>
                  <a:pt x="733" y="1249"/>
                </a:cubicBezTo>
                <a:lnTo>
                  <a:pt x="733" y="1355"/>
                </a:lnTo>
                <a:lnTo>
                  <a:pt x="729" y="1249"/>
                </a:lnTo>
                <a:cubicBezTo>
                  <a:pt x="590" y="1249"/>
                  <a:pt x="463" y="1195"/>
                  <a:pt x="365" y="1096"/>
                </a:cubicBezTo>
                <a:cubicBezTo>
                  <a:pt x="266" y="999"/>
                  <a:pt x="212" y="868"/>
                  <a:pt x="212" y="729"/>
                </a:cubicBezTo>
                <a:cubicBezTo>
                  <a:pt x="215" y="445"/>
                  <a:pt x="449" y="212"/>
                  <a:pt x="736" y="212"/>
                </a:cubicBezTo>
                <a:close/>
                <a:moveTo>
                  <a:pt x="733" y="1"/>
                </a:moveTo>
                <a:cubicBezTo>
                  <a:pt x="332" y="1"/>
                  <a:pt x="4" y="325"/>
                  <a:pt x="4" y="725"/>
                </a:cubicBezTo>
                <a:cubicBezTo>
                  <a:pt x="0" y="922"/>
                  <a:pt x="77" y="1104"/>
                  <a:pt x="215" y="1242"/>
                </a:cubicBezTo>
                <a:cubicBezTo>
                  <a:pt x="350" y="1380"/>
                  <a:pt x="536" y="1457"/>
                  <a:pt x="729" y="1461"/>
                </a:cubicBezTo>
                <a:lnTo>
                  <a:pt x="733" y="1461"/>
                </a:lnTo>
                <a:cubicBezTo>
                  <a:pt x="1133" y="1461"/>
                  <a:pt x="1461" y="1133"/>
                  <a:pt x="1461" y="733"/>
                </a:cubicBezTo>
                <a:cubicBezTo>
                  <a:pt x="1464" y="332"/>
                  <a:pt x="1136" y="1"/>
                  <a:pt x="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8195087" y="2214802"/>
            <a:ext cx="79612" cy="79394"/>
          </a:xfrm>
          <a:custGeom>
            <a:avLst/>
            <a:gdLst/>
            <a:ahLst/>
            <a:cxnLst/>
            <a:rect l="l" t="t" r="r" b="b"/>
            <a:pathLst>
              <a:path w="1465" h="1461" extrusionOk="0">
                <a:moveTo>
                  <a:pt x="736" y="212"/>
                </a:moveTo>
                <a:cubicBezTo>
                  <a:pt x="1020" y="212"/>
                  <a:pt x="1253" y="445"/>
                  <a:pt x="1249" y="733"/>
                </a:cubicBezTo>
                <a:cubicBezTo>
                  <a:pt x="1249" y="1017"/>
                  <a:pt x="1017" y="1249"/>
                  <a:pt x="733" y="1249"/>
                </a:cubicBezTo>
                <a:lnTo>
                  <a:pt x="733" y="1355"/>
                </a:lnTo>
                <a:lnTo>
                  <a:pt x="729" y="1249"/>
                </a:lnTo>
                <a:cubicBezTo>
                  <a:pt x="590" y="1249"/>
                  <a:pt x="463" y="1195"/>
                  <a:pt x="365" y="1096"/>
                </a:cubicBezTo>
                <a:cubicBezTo>
                  <a:pt x="266" y="999"/>
                  <a:pt x="212" y="868"/>
                  <a:pt x="212" y="729"/>
                </a:cubicBezTo>
                <a:cubicBezTo>
                  <a:pt x="215" y="445"/>
                  <a:pt x="449" y="212"/>
                  <a:pt x="736" y="212"/>
                </a:cubicBezTo>
                <a:close/>
                <a:moveTo>
                  <a:pt x="733" y="1"/>
                </a:moveTo>
                <a:cubicBezTo>
                  <a:pt x="332" y="1"/>
                  <a:pt x="4" y="325"/>
                  <a:pt x="4" y="725"/>
                </a:cubicBezTo>
                <a:cubicBezTo>
                  <a:pt x="0" y="922"/>
                  <a:pt x="77" y="1104"/>
                  <a:pt x="215" y="1242"/>
                </a:cubicBezTo>
                <a:cubicBezTo>
                  <a:pt x="350" y="1380"/>
                  <a:pt x="536" y="1457"/>
                  <a:pt x="729" y="1461"/>
                </a:cubicBezTo>
                <a:lnTo>
                  <a:pt x="733" y="1461"/>
                </a:lnTo>
                <a:cubicBezTo>
                  <a:pt x="1133" y="1461"/>
                  <a:pt x="1461" y="1133"/>
                  <a:pt x="1461" y="733"/>
                </a:cubicBezTo>
                <a:cubicBezTo>
                  <a:pt x="1464" y="332"/>
                  <a:pt x="1136" y="1"/>
                  <a:pt x="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3487993" y="851262"/>
            <a:ext cx="126727" cy="127053"/>
          </a:xfrm>
          <a:custGeom>
            <a:avLst/>
            <a:gdLst/>
            <a:ahLst/>
            <a:cxnLst/>
            <a:rect l="l" t="t" r="r" b="b"/>
            <a:pathLst>
              <a:path w="2332" h="2338" extrusionOk="0">
                <a:moveTo>
                  <a:pt x="1246" y="306"/>
                </a:moveTo>
                <a:cubicBezTo>
                  <a:pt x="1275" y="405"/>
                  <a:pt x="1305" y="536"/>
                  <a:pt x="1326" y="624"/>
                </a:cubicBezTo>
                <a:cubicBezTo>
                  <a:pt x="1384" y="852"/>
                  <a:pt x="1399" y="911"/>
                  <a:pt x="1424" y="948"/>
                </a:cubicBezTo>
                <a:cubicBezTo>
                  <a:pt x="1453" y="987"/>
                  <a:pt x="1497" y="1005"/>
                  <a:pt x="1727" y="1086"/>
                </a:cubicBezTo>
                <a:cubicBezTo>
                  <a:pt x="1807" y="1115"/>
                  <a:pt x="1927" y="1158"/>
                  <a:pt x="2018" y="1195"/>
                </a:cubicBezTo>
                <a:cubicBezTo>
                  <a:pt x="1890" y="1254"/>
                  <a:pt x="1683" y="1333"/>
                  <a:pt x="1497" y="1395"/>
                </a:cubicBezTo>
                <a:cubicBezTo>
                  <a:pt x="1471" y="1406"/>
                  <a:pt x="1450" y="1428"/>
                  <a:pt x="1439" y="1454"/>
                </a:cubicBezTo>
                <a:cubicBezTo>
                  <a:pt x="1344" y="1664"/>
                  <a:pt x="1231" y="1901"/>
                  <a:pt x="1155" y="2040"/>
                </a:cubicBezTo>
                <a:cubicBezTo>
                  <a:pt x="1104" y="1894"/>
                  <a:pt x="1031" y="1639"/>
                  <a:pt x="977" y="1417"/>
                </a:cubicBezTo>
                <a:cubicBezTo>
                  <a:pt x="969" y="1377"/>
                  <a:pt x="937" y="1344"/>
                  <a:pt x="897" y="1337"/>
                </a:cubicBezTo>
                <a:cubicBezTo>
                  <a:pt x="682" y="1297"/>
                  <a:pt x="434" y="1242"/>
                  <a:pt x="300" y="1202"/>
                </a:cubicBezTo>
                <a:cubicBezTo>
                  <a:pt x="441" y="1123"/>
                  <a:pt x="710" y="1002"/>
                  <a:pt x="951" y="908"/>
                </a:cubicBezTo>
                <a:cubicBezTo>
                  <a:pt x="977" y="896"/>
                  <a:pt x="999" y="874"/>
                  <a:pt x="1009" y="849"/>
                </a:cubicBezTo>
                <a:cubicBezTo>
                  <a:pt x="1082" y="656"/>
                  <a:pt x="1177" y="437"/>
                  <a:pt x="1246" y="306"/>
                </a:cubicBezTo>
                <a:close/>
                <a:moveTo>
                  <a:pt x="1268" y="1"/>
                </a:moveTo>
                <a:cubicBezTo>
                  <a:pt x="1206" y="1"/>
                  <a:pt x="1108" y="1"/>
                  <a:pt x="831" y="729"/>
                </a:cubicBezTo>
                <a:cubicBezTo>
                  <a:pt x="52" y="1042"/>
                  <a:pt x="23" y="1144"/>
                  <a:pt x="8" y="1188"/>
                </a:cubicBezTo>
                <a:cubicBezTo>
                  <a:pt x="1" y="1220"/>
                  <a:pt x="8" y="1268"/>
                  <a:pt x="30" y="1293"/>
                </a:cubicBezTo>
                <a:cubicBezTo>
                  <a:pt x="52" y="1326"/>
                  <a:pt x="110" y="1402"/>
                  <a:pt x="791" y="1533"/>
                </a:cubicBezTo>
                <a:cubicBezTo>
                  <a:pt x="991" y="2338"/>
                  <a:pt x="1064" y="2338"/>
                  <a:pt x="1144" y="2338"/>
                </a:cubicBezTo>
                <a:lnTo>
                  <a:pt x="1147" y="2338"/>
                </a:lnTo>
                <a:cubicBezTo>
                  <a:pt x="1209" y="2335"/>
                  <a:pt x="1283" y="2331"/>
                  <a:pt x="1614" y="1581"/>
                </a:cubicBezTo>
                <a:cubicBezTo>
                  <a:pt x="1814" y="1508"/>
                  <a:pt x="2200" y="1363"/>
                  <a:pt x="2283" y="1289"/>
                </a:cubicBezTo>
                <a:cubicBezTo>
                  <a:pt x="2309" y="1268"/>
                  <a:pt x="2331" y="1213"/>
                  <a:pt x="2323" y="1177"/>
                </a:cubicBezTo>
                <a:cubicBezTo>
                  <a:pt x="2302" y="1082"/>
                  <a:pt x="2200" y="1031"/>
                  <a:pt x="1799" y="889"/>
                </a:cubicBezTo>
                <a:cubicBezTo>
                  <a:pt x="1723" y="860"/>
                  <a:pt x="1636" y="827"/>
                  <a:pt x="1592" y="809"/>
                </a:cubicBezTo>
                <a:cubicBezTo>
                  <a:pt x="1577" y="765"/>
                  <a:pt x="1552" y="659"/>
                  <a:pt x="1530" y="572"/>
                </a:cubicBezTo>
                <a:cubicBezTo>
                  <a:pt x="1465" y="292"/>
                  <a:pt x="1417" y="118"/>
                  <a:pt x="1366" y="52"/>
                </a:cubicBezTo>
                <a:cubicBezTo>
                  <a:pt x="1348" y="22"/>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4493252" y="4987598"/>
            <a:ext cx="126727" cy="127053"/>
          </a:xfrm>
          <a:custGeom>
            <a:avLst/>
            <a:gdLst/>
            <a:ahLst/>
            <a:cxnLst/>
            <a:rect l="l" t="t" r="r" b="b"/>
            <a:pathLst>
              <a:path w="2332" h="2338" extrusionOk="0">
                <a:moveTo>
                  <a:pt x="1246" y="306"/>
                </a:moveTo>
                <a:cubicBezTo>
                  <a:pt x="1275" y="405"/>
                  <a:pt x="1305" y="536"/>
                  <a:pt x="1326" y="624"/>
                </a:cubicBezTo>
                <a:cubicBezTo>
                  <a:pt x="1384" y="852"/>
                  <a:pt x="1399" y="911"/>
                  <a:pt x="1424" y="948"/>
                </a:cubicBezTo>
                <a:cubicBezTo>
                  <a:pt x="1453" y="987"/>
                  <a:pt x="1497" y="1005"/>
                  <a:pt x="1727" y="1086"/>
                </a:cubicBezTo>
                <a:cubicBezTo>
                  <a:pt x="1807" y="1115"/>
                  <a:pt x="1927" y="1158"/>
                  <a:pt x="2018" y="1195"/>
                </a:cubicBezTo>
                <a:cubicBezTo>
                  <a:pt x="1890" y="1254"/>
                  <a:pt x="1683" y="1333"/>
                  <a:pt x="1497" y="1395"/>
                </a:cubicBezTo>
                <a:cubicBezTo>
                  <a:pt x="1471" y="1406"/>
                  <a:pt x="1450" y="1428"/>
                  <a:pt x="1439" y="1454"/>
                </a:cubicBezTo>
                <a:cubicBezTo>
                  <a:pt x="1344" y="1664"/>
                  <a:pt x="1231" y="1901"/>
                  <a:pt x="1155" y="2040"/>
                </a:cubicBezTo>
                <a:cubicBezTo>
                  <a:pt x="1104" y="1894"/>
                  <a:pt x="1031" y="1639"/>
                  <a:pt x="977" y="1417"/>
                </a:cubicBezTo>
                <a:cubicBezTo>
                  <a:pt x="969" y="1377"/>
                  <a:pt x="937" y="1344"/>
                  <a:pt x="897" y="1337"/>
                </a:cubicBezTo>
                <a:cubicBezTo>
                  <a:pt x="682" y="1297"/>
                  <a:pt x="434" y="1242"/>
                  <a:pt x="300" y="1202"/>
                </a:cubicBezTo>
                <a:cubicBezTo>
                  <a:pt x="441" y="1123"/>
                  <a:pt x="710" y="1002"/>
                  <a:pt x="951" y="908"/>
                </a:cubicBezTo>
                <a:cubicBezTo>
                  <a:pt x="977" y="896"/>
                  <a:pt x="999" y="874"/>
                  <a:pt x="1009" y="849"/>
                </a:cubicBezTo>
                <a:cubicBezTo>
                  <a:pt x="1082" y="656"/>
                  <a:pt x="1177" y="437"/>
                  <a:pt x="1246" y="306"/>
                </a:cubicBezTo>
                <a:close/>
                <a:moveTo>
                  <a:pt x="1268" y="1"/>
                </a:moveTo>
                <a:cubicBezTo>
                  <a:pt x="1206" y="1"/>
                  <a:pt x="1108" y="1"/>
                  <a:pt x="831" y="729"/>
                </a:cubicBezTo>
                <a:cubicBezTo>
                  <a:pt x="52" y="1042"/>
                  <a:pt x="23" y="1144"/>
                  <a:pt x="8" y="1188"/>
                </a:cubicBezTo>
                <a:cubicBezTo>
                  <a:pt x="1" y="1220"/>
                  <a:pt x="8" y="1268"/>
                  <a:pt x="30" y="1293"/>
                </a:cubicBezTo>
                <a:cubicBezTo>
                  <a:pt x="52" y="1326"/>
                  <a:pt x="110" y="1402"/>
                  <a:pt x="791" y="1533"/>
                </a:cubicBezTo>
                <a:cubicBezTo>
                  <a:pt x="991" y="2338"/>
                  <a:pt x="1064" y="2338"/>
                  <a:pt x="1144" y="2338"/>
                </a:cubicBezTo>
                <a:lnTo>
                  <a:pt x="1147" y="2338"/>
                </a:lnTo>
                <a:cubicBezTo>
                  <a:pt x="1209" y="2335"/>
                  <a:pt x="1283" y="2331"/>
                  <a:pt x="1614" y="1581"/>
                </a:cubicBezTo>
                <a:cubicBezTo>
                  <a:pt x="1814" y="1508"/>
                  <a:pt x="2200" y="1363"/>
                  <a:pt x="2283" y="1289"/>
                </a:cubicBezTo>
                <a:cubicBezTo>
                  <a:pt x="2309" y="1268"/>
                  <a:pt x="2331" y="1213"/>
                  <a:pt x="2323" y="1177"/>
                </a:cubicBezTo>
                <a:cubicBezTo>
                  <a:pt x="2302" y="1082"/>
                  <a:pt x="2200" y="1031"/>
                  <a:pt x="1799" y="889"/>
                </a:cubicBezTo>
                <a:cubicBezTo>
                  <a:pt x="1723" y="860"/>
                  <a:pt x="1636" y="827"/>
                  <a:pt x="1592" y="809"/>
                </a:cubicBezTo>
                <a:cubicBezTo>
                  <a:pt x="1577" y="765"/>
                  <a:pt x="1552" y="659"/>
                  <a:pt x="1530" y="572"/>
                </a:cubicBezTo>
                <a:cubicBezTo>
                  <a:pt x="1465" y="292"/>
                  <a:pt x="1417" y="118"/>
                  <a:pt x="1366" y="52"/>
                </a:cubicBezTo>
                <a:cubicBezTo>
                  <a:pt x="1348" y="22"/>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AA461DD3-2125-AD6E-12F9-4930B7761C4F}"/>
              </a:ext>
            </a:extLst>
          </p:cNvPr>
          <p:cNvSpPr>
            <a:spLocks noGrp="1"/>
          </p:cNvSpPr>
          <p:nvPr>
            <p:ph type="subTitle" idx="1"/>
          </p:nvPr>
        </p:nvSpPr>
        <p:spPr/>
        <p:txBody>
          <a:bodyPr/>
          <a:lstStyle/>
          <a:p>
            <a:endParaRPr lang="en-US"/>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95;p37">
            <a:extLst>
              <a:ext uri="{FF2B5EF4-FFF2-40B4-BE49-F238E27FC236}">
                <a16:creationId xmlns:a16="http://schemas.microsoft.com/office/drawing/2014/main" id="{D8B50D9D-F773-4E87-9205-E23A148B11FA}"/>
              </a:ext>
            </a:extLst>
          </p:cNvPr>
          <p:cNvGrpSpPr/>
          <p:nvPr/>
        </p:nvGrpSpPr>
        <p:grpSpPr>
          <a:xfrm>
            <a:off x="8193304" y="4125632"/>
            <a:ext cx="948038" cy="827622"/>
            <a:chOff x="-6214950" y="-1691675"/>
            <a:chExt cx="420025" cy="366675"/>
          </a:xfrm>
        </p:grpSpPr>
        <p:sp>
          <p:nvSpPr>
            <p:cNvPr id="11" name="Google Shape;596;p37">
              <a:extLst>
                <a:ext uri="{FF2B5EF4-FFF2-40B4-BE49-F238E27FC236}">
                  <a16:creationId xmlns:a16="http://schemas.microsoft.com/office/drawing/2014/main" id="{D0568E6B-B8AA-4EB7-8285-03D86F593C17}"/>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37">
              <a:extLst>
                <a:ext uri="{FF2B5EF4-FFF2-40B4-BE49-F238E27FC236}">
                  <a16:creationId xmlns:a16="http://schemas.microsoft.com/office/drawing/2014/main" id="{8A87A637-D916-41F3-88BB-96CDD6F9C655}"/>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598;p37">
              <a:extLst>
                <a:ext uri="{FF2B5EF4-FFF2-40B4-BE49-F238E27FC236}">
                  <a16:creationId xmlns:a16="http://schemas.microsoft.com/office/drawing/2014/main" id="{DCC09561-EF1C-4F8A-A8EA-9C482F434DBB}"/>
                </a:ext>
              </a:extLst>
            </p:cNvPr>
            <p:cNvGrpSpPr/>
            <p:nvPr/>
          </p:nvGrpSpPr>
          <p:grpSpPr>
            <a:xfrm>
              <a:off x="-6214950" y="-1691675"/>
              <a:ext cx="420025" cy="343900"/>
              <a:chOff x="-4576100" y="1523725"/>
              <a:chExt cx="420025" cy="343900"/>
            </a:xfrm>
          </p:grpSpPr>
          <p:grpSp>
            <p:nvGrpSpPr>
              <p:cNvPr id="25" name="Google Shape;599;p37">
                <a:extLst>
                  <a:ext uri="{FF2B5EF4-FFF2-40B4-BE49-F238E27FC236}">
                    <a16:creationId xmlns:a16="http://schemas.microsoft.com/office/drawing/2014/main" id="{62F34487-76A4-4F94-AC57-B670805AD89A}"/>
                  </a:ext>
                </a:extLst>
              </p:cNvPr>
              <p:cNvGrpSpPr/>
              <p:nvPr/>
            </p:nvGrpSpPr>
            <p:grpSpPr>
              <a:xfrm>
                <a:off x="-4576100" y="1523725"/>
                <a:ext cx="420025" cy="343900"/>
                <a:chOff x="-4576100" y="1523725"/>
                <a:chExt cx="420025" cy="343900"/>
              </a:xfrm>
            </p:grpSpPr>
            <p:sp>
              <p:nvSpPr>
                <p:cNvPr id="27" name="Google Shape;600;p37">
                  <a:extLst>
                    <a:ext uri="{FF2B5EF4-FFF2-40B4-BE49-F238E27FC236}">
                      <a16:creationId xmlns:a16="http://schemas.microsoft.com/office/drawing/2014/main" id="{BCB05932-34DE-46E3-9FAC-E13717962AC5}"/>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601;p37">
                  <a:extLst>
                    <a:ext uri="{FF2B5EF4-FFF2-40B4-BE49-F238E27FC236}">
                      <a16:creationId xmlns:a16="http://schemas.microsoft.com/office/drawing/2014/main" id="{86400E27-2673-49E4-80E5-028A08FE0D3E}"/>
                    </a:ext>
                  </a:extLst>
                </p:cNvPr>
                <p:cNvGrpSpPr/>
                <p:nvPr/>
              </p:nvGrpSpPr>
              <p:grpSpPr>
                <a:xfrm>
                  <a:off x="-4576100" y="1523725"/>
                  <a:ext cx="420025" cy="343900"/>
                  <a:chOff x="-4576100" y="1523725"/>
                  <a:chExt cx="420025" cy="343900"/>
                </a:xfrm>
              </p:grpSpPr>
              <p:sp>
                <p:nvSpPr>
                  <p:cNvPr id="29" name="Google Shape;602;p37">
                    <a:extLst>
                      <a:ext uri="{FF2B5EF4-FFF2-40B4-BE49-F238E27FC236}">
                        <a16:creationId xmlns:a16="http://schemas.microsoft.com/office/drawing/2014/main" id="{1B8A5B02-F023-4B18-8A3F-EE0BEC6F48F2}"/>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3;p37">
                    <a:extLst>
                      <a:ext uri="{FF2B5EF4-FFF2-40B4-BE49-F238E27FC236}">
                        <a16:creationId xmlns:a16="http://schemas.microsoft.com/office/drawing/2014/main" id="{33C4F888-F36A-408C-B87F-48468E03D680}"/>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4;p37">
                    <a:extLst>
                      <a:ext uri="{FF2B5EF4-FFF2-40B4-BE49-F238E27FC236}">
                        <a16:creationId xmlns:a16="http://schemas.microsoft.com/office/drawing/2014/main" id="{DB6A1224-FE6B-4059-A02B-B054F606A521}"/>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5;p37">
                    <a:extLst>
                      <a:ext uri="{FF2B5EF4-FFF2-40B4-BE49-F238E27FC236}">
                        <a16:creationId xmlns:a16="http://schemas.microsoft.com/office/drawing/2014/main" id="{6189C782-3097-473E-8325-5BE8EEEE171E}"/>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6;p37">
                    <a:extLst>
                      <a:ext uri="{FF2B5EF4-FFF2-40B4-BE49-F238E27FC236}">
                        <a16:creationId xmlns:a16="http://schemas.microsoft.com/office/drawing/2014/main" id="{77BE5ECE-E179-4FC6-8335-6194DE92D17C}"/>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p37">
                    <a:extLst>
                      <a:ext uri="{FF2B5EF4-FFF2-40B4-BE49-F238E27FC236}">
                        <a16:creationId xmlns:a16="http://schemas.microsoft.com/office/drawing/2014/main" id="{C603F769-E8CC-4598-9862-4A8E1726C26A}"/>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p37">
                    <a:extLst>
                      <a:ext uri="{FF2B5EF4-FFF2-40B4-BE49-F238E27FC236}">
                        <a16:creationId xmlns:a16="http://schemas.microsoft.com/office/drawing/2014/main" id="{A5E3E712-6B9E-42C0-A784-5689E2BB5F27}"/>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p37">
                    <a:extLst>
                      <a:ext uri="{FF2B5EF4-FFF2-40B4-BE49-F238E27FC236}">
                        <a16:creationId xmlns:a16="http://schemas.microsoft.com/office/drawing/2014/main" id="{9EE85ABD-14D6-4FD8-B3BE-46CFF49F19EB}"/>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0;p37">
                    <a:extLst>
                      <a:ext uri="{FF2B5EF4-FFF2-40B4-BE49-F238E27FC236}">
                        <a16:creationId xmlns:a16="http://schemas.microsoft.com/office/drawing/2014/main" id="{25B55294-7992-4343-84FE-8921C0F26EAC}"/>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611;p37">
                <a:extLst>
                  <a:ext uri="{FF2B5EF4-FFF2-40B4-BE49-F238E27FC236}">
                    <a16:creationId xmlns:a16="http://schemas.microsoft.com/office/drawing/2014/main" id="{07C27C88-608C-49A6-8904-C30F01D3DB5C}"/>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12;p37">
              <a:extLst>
                <a:ext uri="{FF2B5EF4-FFF2-40B4-BE49-F238E27FC236}">
                  <a16:creationId xmlns:a16="http://schemas.microsoft.com/office/drawing/2014/main" id="{6F614BA8-D3F8-4F72-B3F3-66814BE7B768}"/>
                </a:ext>
              </a:extLst>
            </p:cNvPr>
            <p:cNvGrpSpPr/>
            <p:nvPr/>
          </p:nvGrpSpPr>
          <p:grpSpPr>
            <a:xfrm>
              <a:off x="-5968800" y="-1596325"/>
              <a:ext cx="78850" cy="94275"/>
              <a:chOff x="-4329950" y="1619075"/>
              <a:chExt cx="78850" cy="94275"/>
            </a:xfrm>
          </p:grpSpPr>
          <p:sp>
            <p:nvSpPr>
              <p:cNvPr id="18" name="Google Shape;613;p37">
                <a:extLst>
                  <a:ext uri="{FF2B5EF4-FFF2-40B4-BE49-F238E27FC236}">
                    <a16:creationId xmlns:a16="http://schemas.microsoft.com/office/drawing/2014/main" id="{5F24BBEF-EDB2-4D15-9CAA-B722DD50C14E}"/>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7">
                <a:extLst>
                  <a:ext uri="{FF2B5EF4-FFF2-40B4-BE49-F238E27FC236}">
                    <a16:creationId xmlns:a16="http://schemas.microsoft.com/office/drawing/2014/main" id="{EB6635E5-697F-4AD1-8D45-6468FFC0D09A}"/>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7">
                <a:extLst>
                  <a:ext uri="{FF2B5EF4-FFF2-40B4-BE49-F238E27FC236}">
                    <a16:creationId xmlns:a16="http://schemas.microsoft.com/office/drawing/2014/main" id="{98B8C63B-0553-4D93-B392-0B433BC32E2B}"/>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7">
                <a:extLst>
                  <a:ext uri="{FF2B5EF4-FFF2-40B4-BE49-F238E27FC236}">
                    <a16:creationId xmlns:a16="http://schemas.microsoft.com/office/drawing/2014/main" id="{EC325F87-F6C0-4878-8FD8-842180B6A659}"/>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7;p37">
                <a:extLst>
                  <a:ext uri="{FF2B5EF4-FFF2-40B4-BE49-F238E27FC236}">
                    <a16:creationId xmlns:a16="http://schemas.microsoft.com/office/drawing/2014/main" id="{63493E8F-54DD-4D81-8166-0E80671D6DAA}"/>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8;p37">
                <a:extLst>
                  <a:ext uri="{FF2B5EF4-FFF2-40B4-BE49-F238E27FC236}">
                    <a16:creationId xmlns:a16="http://schemas.microsoft.com/office/drawing/2014/main" id="{3FA936B8-221B-452B-B6B7-BDF7E047B573}"/>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9;p37">
                <a:extLst>
                  <a:ext uri="{FF2B5EF4-FFF2-40B4-BE49-F238E27FC236}">
                    <a16:creationId xmlns:a16="http://schemas.microsoft.com/office/drawing/2014/main" id="{48571B2F-9882-4154-A892-DB1A2DC11B2C}"/>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20;p37">
              <a:extLst>
                <a:ext uri="{FF2B5EF4-FFF2-40B4-BE49-F238E27FC236}">
                  <a16:creationId xmlns:a16="http://schemas.microsoft.com/office/drawing/2014/main" id="{6BF4BBA5-48F4-4201-B567-2D99CEF04247}"/>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1;p37">
              <a:extLst>
                <a:ext uri="{FF2B5EF4-FFF2-40B4-BE49-F238E27FC236}">
                  <a16:creationId xmlns:a16="http://schemas.microsoft.com/office/drawing/2014/main" id="{7CF34990-DF26-4FD8-9AC5-A06D7644B82F}"/>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2;p37">
              <a:extLst>
                <a:ext uri="{FF2B5EF4-FFF2-40B4-BE49-F238E27FC236}">
                  <a16:creationId xmlns:a16="http://schemas.microsoft.com/office/drawing/2014/main" id="{F393DD0B-0887-4862-8D41-0791F1FC553C}"/>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Picture 38">
            <a:extLst>
              <a:ext uri="{FF2B5EF4-FFF2-40B4-BE49-F238E27FC236}">
                <a16:creationId xmlns:a16="http://schemas.microsoft.com/office/drawing/2014/main" id="{D209A94F-A528-42BB-B7F1-48D400F34BE1}"/>
              </a:ext>
            </a:extLst>
          </p:cNvPr>
          <p:cNvPicPr>
            <a:picLocks noChangeAspect="1"/>
          </p:cNvPicPr>
          <p:nvPr/>
        </p:nvPicPr>
        <p:blipFill rotWithShape="1">
          <a:blip r:embed="rId3"/>
          <a:srcRect b="8093"/>
          <a:stretch/>
        </p:blipFill>
        <p:spPr>
          <a:xfrm>
            <a:off x="5267010" y="1501421"/>
            <a:ext cx="2224397" cy="2494846"/>
          </a:xfrm>
          <a:prstGeom prst="rect">
            <a:avLst/>
          </a:prstGeom>
        </p:spPr>
      </p:pic>
      <p:sp>
        <p:nvSpPr>
          <p:cNvPr id="40" name="TextBox 39">
            <a:extLst>
              <a:ext uri="{FF2B5EF4-FFF2-40B4-BE49-F238E27FC236}">
                <a16:creationId xmlns:a16="http://schemas.microsoft.com/office/drawing/2014/main" id="{B5C0700B-F036-43E6-8962-737006B62974}"/>
              </a:ext>
            </a:extLst>
          </p:cNvPr>
          <p:cNvSpPr txBox="1"/>
          <p:nvPr/>
        </p:nvSpPr>
        <p:spPr>
          <a:xfrm>
            <a:off x="399467" y="2309282"/>
            <a:ext cx="4172533" cy="1200329"/>
          </a:xfrm>
          <a:prstGeom prst="rect">
            <a:avLst/>
          </a:prstGeom>
          <a:noFill/>
        </p:spPr>
        <p:txBody>
          <a:bodyPr wrap="square" rtlCol="0">
            <a:spAutoFit/>
          </a:bodyPr>
          <a:lstStyle/>
          <a:p>
            <a:pPr algn="just"/>
            <a:r>
              <a:rPr lang="en-US" sz="2400">
                <a:latin typeface="#9Slide07 HLT Fall For You" panose="02000506000000020003" pitchFamily="2" charset="0"/>
                <a:cs typeface="Niramit" panose="020B0604020202020204" charset="-34"/>
              </a:rPr>
              <a:t>Bóng đang lăn trên sân thì một cầu thủ chạy theo đá nối. Lực của cầu thủ làm bóng </a:t>
            </a:r>
            <a:r>
              <a:rPr lang="en-US" sz="2400">
                <a:solidFill>
                  <a:schemeClr val="accent1"/>
                </a:solidFill>
                <a:latin typeface="#9Slide07 HLT Fall For You" panose="02000506000000020003" pitchFamily="2" charset="0"/>
                <a:cs typeface="Niramit" panose="020B0604020202020204" charset="-34"/>
              </a:rPr>
              <a:t>chuyển động nhanh dần</a:t>
            </a:r>
            <a:r>
              <a:rPr lang="en-US" sz="2400">
                <a:latin typeface="#9Slide07 HLT Fall For You" panose="02000506000000020003" pitchFamily="2" charset="0"/>
                <a:cs typeface="Niramit" panose="020B0604020202020204" charset="-34"/>
              </a:rPr>
              <a:t>.</a:t>
            </a:r>
            <a:endParaRPr lang="vi-VN" sz="2400">
              <a:latin typeface="Niramit" panose="020B0604020202020204" charset="-34"/>
              <a:cs typeface="Niramit" panose="020B0604020202020204" charset="-34"/>
            </a:endParaRPr>
          </a:p>
        </p:txBody>
      </p:sp>
      <p:sp>
        <p:nvSpPr>
          <p:cNvPr id="42" name="Rectangle 41">
            <a:extLst>
              <a:ext uri="{FF2B5EF4-FFF2-40B4-BE49-F238E27FC236}">
                <a16:creationId xmlns:a16="http://schemas.microsoft.com/office/drawing/2014/main" id="{0DA33BDB-4735-41B4-817E-A20962407257}"/>
              </a:ext>
            </a:extLst>
          </p:cNvPr>
          <p:cNvSpPr/>
          <p:nvPr/>
        </p:nvSpPr>
        <p:spPr>
          <a:xfrm>
            <a:off x="2129589" y="239152"/>
            <a:ext cx="517358" cy="32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485;p35">
            <a:extLst>
              <a:ext uri="{FF2B5EF4-FFF2-40B4-BE49-F238E27FC236}">
                <a16:creationId xmlns:a16="http://schemas.microsoft.com/office/drawing/2014/main" id="{85E81549-9970-438F-9738-05A095A75B2E}"/>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44" name="Google Shape;485;p35">
            <a:extLst>
              <a:ext uri="{FF2B5EF4-FFF2-40B4-BE49-F238E27FC236}">
                <a16:creationId xmlns:a16="http://schemas.microsoft.com/office/drawing/2014/main" id="{A9D8C831-7A0D-474C-9959-513AA3F16439}"/>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spTree>
    <p:extLst>
      <p:ext uri="{BB962C8B-B14F-4D97-AF65-F5344CB8AC3E}">
        <p14:creationId xmlns:p14="http://schemas.microsoft.com/office/powerpoint/2010/main" val="2017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308E700-E80F-4C3E-8A15-58D2BEDFA76A}"/>
              </a:ext>
            </a:extLst>
          </p:cNvPr>
          <p:cNvGrpSpPr/>
          <p:nvPr/>
        </p:nvGrpSpPr>
        <p:grpSpPr>
          <a:xfrm>
            <a:off x="4127732" y="940747"/>
            <a:ext cx="1183554" cy="948582"/>
            <a:chOff x="666921" y="1557092"/>
            <a:chExt cx="1086132" cy="857047"/>
          </a:xfrm>
        </p:grpSpPr>
        <p:sp>
          <p:nvSpPr>
            <p:cNvPr id="5" name="Google Shape;1366;p30">
              <a:extLst>
                <a:ext uri="{FF2B5EF4-FFF2-40B4-BE49-F238E27FC236}">
                  <a16:creationId xmlns:a16="http://schemas.microsoft.com/office/drawing/2014/main" id="{BC56AE02-8B11-48E7-952D-99FEC7871C31}"/>
                </a:ext>
              </a:extLst>
            </p:cNvPr>
            <p:cNvSpPr/>
            <p:nvPr/>
          </p:nvSpPr>
          <p:spPr>
            <a:xfrm>
              <a:off x="788270" y="1557092"/>
              <a:ext cx="866985" cy="85704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chemeClr val="bg1"/>
                </a:solidFill>
                <a:effectLst/>
                <a:uLnTx/>
                <a:uFillTx/>
                <a:latin typeface="#9Slide07 SVNNexa Rust Slab Bla" panose="020B0606040200020203" pitchFamily="34" charset="0"/>
                <a:cs typeface="Arial"/>
                <a:sym typeface="Arial"/>
              </a:endParaRPr>
            </a:p>
          </p:txBody>
        </p:sp>
        <p:sp>
          <p:nvSpPr>
            <p:cNvPr id="6" name="Google Shape;1371;p30">
              <a:extLst>
                <a:ext uri="{FF2B5EF4-FFF2-40B4-BE49-F238E27FC236}">
                  <a16:creationId xmlns:a16="http://schemas.microsoft.com/office/drawing/2014/main" id="{7E656BA4-3DF3-4AC8-8DB8-67FDEDC7B3C6}"/>
                </a:ext>
              </a:extLst>
            </p:cNvPr>
            <p:cNvSpPr txBox="1">
              <a:spLocks/>
            </p:cNvSpPr>
            <p:nvPr/>
          </p:nvSpPr>
          <p:spPr>
            <a:xfrm>
              <a:off x="666921" y="1557092"/>
              <a:ext cx="1086132" cy="7364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000" b="0" i="0" u="none" strike="noStrike" kern="0" cap="none" spc="0" normalizeH="0" baseline="0" noProof="0">
                  <a:ln>
                    <a:noFill/>
                  </a:ln>
                  <a:solidFill>
                    <a:schemeClr val="tx2"/>
                  </a:solidFill>
                  <a:effectLst/>
                  <a:uLnTx/>
                  <a:uFillTx/>
                  <a:latin typeface="#9Slide07 SVNA Love Of Thunder" panose="02040603050506020204" pitchFamily="18" charset="0"/>
                  <a:cs typeface="Arial"/>
                  <a:sym typeface="Arial"/>
                </a:rPr>
                <a:t>?</a:t>
              </a:r>
            </a:p>
          </p:txBody>
        </p:sp>
      </p:grpSp>
      <p:sp>
        <p:nvSpPr>
          <p:cNvPr id="7" name="TextBox 6">
            <a:extLst>
              <a:ext uri="{FF2B5EF4-FFF2-40B4-BE49-F238E27FC236}">
                <a16:creationId xmlns:a16="http://schemas.microsoft.com/office/drawing/2014/main" id="{8EFA1556-747A-4038-9335-58C7931DA79D}"/>
              </a:ext>
            </a:extLst>
          </p:cNvPr>
          <p:cNvSpPr txBox="1"/>
          <p:nvPr/>
        </p:nvSpPr>
        <p:spPr>
          <a:xfrm>
            <a:off x="914535" y="2364884"/>
            <a:ext cx="7517932" cy="1077218"/>
          </a:xfrm>
          <a:prstGeom prst="rect">
            <a:avLst/>
          </a:prstGeom>
          <a:noFill/>
        </p:spPr>
        <p:txBody>
          <a:bodyPr wrap="square" rtlCol="0">
            <a:spAutoFit/>
          </a:bodyPr>
          <a:lstStyle/>
          <a:p>
            <a:pPr algn="ctr"/>
            <a:r>
              <a:rPr lang="en-US" sz="3200">
                <a:solidFill>
                  <a:schemeClr val="tx1"/>
                </a:solidFill>
                <a:latin typeface="#9Slide07 HLT Fall For You" panose="02000506000000020003" pitchFamily="2" charset="0"/>
                <a:cs typeface="Niramit" panose="020B0604020202020204" charset="-34"/>
              </a:rPr>
              <a:t>Hãy tìm thêm ví dụ về lực làm thay đổi tốc độ, </a:t>
            </a:r>
            <a:br>
              <a:rPr lang="en-US" sz="3200">
                <a:solidFill>
                  <a:schemeClr val="tx1"/>
                </a:solidFill>
                <a:latin typeface="#9Slide07 HLT Fall For You" panose="02000506000000020003" pitchFamily="2" charset="0"/>
                <a:cs typeface="Niramit" panose="020B0604020202020204" charset="-34"/>
              </a:rPr>
            </a:br>
            <a:r>
              <a:rPr lang="en-US" sz="3200">
                <a:solidFill>
                  <a:schemeClr val="tx1"/>
                </a:solidFill>
                <a:latin typeface="#9Slide07 HLT Fall For You" panose="02000506000000020003" pitchFamily="2" charset="0"/>
                <a:cs typeface="Niramit" panose="020B0604020202020204" charset="-34"/>
              </a:rPr>
              <a:t>hướng chuyển động.</a:t>
            </a:r>
          </a:p>
        </p:txBody>
      </p:sp>
      <p:grpSp>
        <p:nvGrpSpPr>
          <p:cNvPr id="8" name="Group 7">
            <a:extLst>
              <a:ext uri="{FF2B5EF4-FFF2-40B4-BE49-F238E27FC236}">
                <a16:creationId xmlns:a16="http://schemas.microsoft.com/office/drawing/2014/main" id="{A4861571-ABD1-46BA-8AB6-910D4FACFB90}"/>
              </a:ext>
            </a:extLst>
          </p:cNvPr>
          <p:cNvGrpSpPr/>
          <p:nvPr/>
        </p:nvGrpSpPr>
        <p:grpSpPr>
          <a:xfrm>
            <a:off x="4433470" y="3904807"/>
            <a:ext cx="597741" cy="595891"/>
            <a:chOff x="8783750" y="138285"/>
            <a:chExt cx="763589" cy="761226"/>
          </a:xfrm>
        </p:grpSpPr>
        <p:grpSp>
          <p:nvGrpSpPr>
            <p:cNvPr id="9" name="Google Shape;13483;p77">
              <a:extLst>
                <a:ext uri="{FF2B5EF4-FFF2-40B4-BE49-F238E27FC236}">
                  <a16:creationId xmlns:a16="http://schemas.microsoft.com/office/drawing/2014/main" id="{2C023EEF-F11F-416C-A1AC-61FB784C02CC}"/>
                </a:ext>
              </a:extLst>
            </p:cNvPr>
            <p:cNvGrpSpPr/>
            <p:nvPr/>
          </p:nvGrpSpPr>
          <p:grpSpPr>
            <a:xfrm rot="2686748">
              <a:off x="8783750" y="138285"/>
              <a:ext cx="763589" cy="761226"/>
              <a:chOff x="2224399" y="1537878"/>
              <a:chExt cx="322205" cy="321208"/>
            </a:xfrm>
          </p:grpSpPr>
          <p:sp>
            <p:nvSpPr>
              <p:cNvPr id="12" name="Google Shape;13486;p77">
                <a:extLst>
                  <a:ext uri="{FF2B5EF4-FFF2-40B4-BE49-F238E27FC236}">
                    <a16:creationId xmlns:a16="http://schemas.microsoft.com/office/drawing/2014/main" id="{9247C13F-B7CD-4B8E-B4A7-781DF9D56F4F}"/>
                  </a:ext>
                </a:extLst>
              </p:cNvPr>
              <p:cNvSpPr/>
              <p:nvPr/>
            </p:nvSpPr>
            <p:spPr>
              <a:xfrm>
                <a:off x="2248502" y="1561483"/>
                <a:ext cx="273999" cy="273999"/>
              </a:xfrm>
              <a:custGeom>
                <a:avLst/>
                <a:gdLst/>
                <a:ahLst/>
                <a:cxnLst/>
                <a:rect l="l" t="t" r="r" b="b"/>
                <a:pathLst>
                  <a:path w="10447" h="10447" extrusionOk="0">
                    <a:moveTo>
                      <a:pt x="3383" y="0"/>
                    </a:moveTo>
                    <a:lnTo>
                      <a:pt x="0" y="3383"/>
                    </a:lnTo>
                    <a:lnTo>
                      <a:pt x="1694" y="5077"/>
                    </a:lnTo>
                    <a:cubicBezTo>
                      <a:pt x="2156" y="5536"/>
                      <a:pt x="2770" y="5776"/>
                      <a:pt x="3388" y="5776"/>
                    </a:cubicBezTo>
                    <a:cubicBezTo>
                      <a:pt x="3812" y="5776"/>
                      <a:pt x="4238" y="5663"/>
                      <a:pt x="4619" y="5433"/>
                    </a:cubicBezTo>
                    <a:lnTo>
                      <a:pt x="5014" y="5827"/>
                    </a:lnTo>
                    <a:cubicBezTo>
                      <a:pt x="4446" y="6770"/>
                      <a:pt x="4595" y="7978"/>
                      <a:pt x="5370" y="8758"/>
                    </a:cubicBezTo>
                    <a:lnTo>
                      <a:pt x="7064" y="10447"/>
                    </a:lnTo>
                    <a:lnTo>
                      <a:pt x="10446" y="7064"/>
                    </a:lnTo>
                    <a:lnTo>
                      <a:pt x="8757" y="5375"/>
                    </a:lnTo>
                    <a:cubicBezTo>
                      <a:pt x="8296" y="4913"/>
                      <a:pt x="7684" y="4674"/>
                      <a:pt x="7065" y="4674"/>
                    </a:cubicBezTo>
                    <a:cubicBezTo>
                      <a:pt x="6640" y="4674"/>
                      <a:pt x="6212" y="4787"/>
                      <a:pt x="5827" y="5019"/>
                    </a:cubicBezTo>
                    <a:lnTo>
                      <a:pt x="5433" y="4624"/>
                    </a:lnTo>
                    <a:cubicBezTo>
                      <a:pt x="6000" y="3681"/>
                      <a:pt x="5856" y="2473"/>
                      <a:pt x="5076" y="1694"/>
                    </a:cubicBezTo>
                    <a:lnTo>
                      <a:pt x="3383" y="0"/>
                    </a:lnTo>
                    <a:close/>
                  </a:path>
                </a:pathLst>
              </a:custGeom>
              <a:solidFill>
                <a:srgbClr val="E2E8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3" name="Google Shape;13487;p77">
                <a:extLst>
                  <a:ext uri="{FF2B5EF4-FFF2-40B4-BE49-F238E27FC236}">
                    <a16:creationId xmlns:a16="http://schemas.microsoft.com/office/drawing/2014/main" id="{C8084270-DC1D-463F-AD3E-8621BA9B28A9}"/>
                  </a:ext>
                </a:extLst>
              </p:cNvPr>
              <p:cNvSpPr/>
              <p:nvPr/>
            </p:nvSpPr>
            <p:spPr>
              <a:xfrm>
                <a:off x="2323958" y="1561483"/>
                <a:ext cx="198673" cy="198647"/>
              </a:xfrm>
              <a:custGeom>
                <a:avLst/>
                <a:gdLst/>
                <a:ahLst/>
                <a:cxnLst/>
                <a:rect l="l" t="t" r="r" b="b"/>
                <a:pathLst>
                  <a:path w="7575" h="7574" extrusionOk="0">
                    <a:moveTo>
                      <a:pt x="506" y="0"/>
                    </a:moveTo>
                    <a:lnTo>
                      <a:pt x="1" y="510"/>
                    </a:lnTo>
                    <a:lnTo>
                      <a:pt x="1689" y="2199"/>
                    </a:lnTo>
                    <a:cubicBezTo>
                      <a:pt x="2402" y="2911"/>
                      <a:pt x="2594" y="3989"/>
                      <a:pt x="2171" y="4899"/>
                    </a:cubicBezTo>
                    <a:cubicBezTo>
                      <a:pt x="2103" y="5043"/>
                      <a:pt x="2137" y="5216"/>
                      <a:pt x="2248" y="5327"/>
                    </a:cubicBezTo>
                    <a:cubicBezTo>
                      <a:pt x="2320" y="5399"/>
                      <a:pt x="2418" y="5436"/>
                      <a:pt x="2518" y="5436"/>
                    </a:cubicBezTo>
                    <a:cubicBezTo>
                      <a:pt x="2572" y="5436"/>
                      <a:pt x="2626" y="5426"/>
                      <a:pt x="2676" y="5404"/>
                    </a:cubicBezTo>
                    <a:cubicBezTo>
                      <a:pt x="2997" y="5254"/>
                      <a:pt x="3340" y="5181"/>
                      <a:pt x="3680" y="5181"/>
                    </a:cubicBezTo>
                    <a:cubicBezTo>
                      <a:pt x="4302" y="5181"/>
                      <a:pt x="4915" y="5425"/>
                      <a:pt x="5375" y="5885"/>
                    </a:cubicBezTo>
                    <a:lnTo>
                      <a:pt x="7064" y="7574"/>
                    </a:lnTo>
                    <a:lnTo>
                      <a:pt x="7574" y="7069"/>
                    </a:lnTo>
                    <a:lnTo>
                      <a:pt x="5880" y="5375"/>
                    </a:lnTo>
                    <a:cubicBezTo>
                      <a:pt x="5419" y="4913"/>
                      <a:pt x="4807" y="4674"/>
                      <a:pt x="4189" y="4674"/>
                    </a:cubicBezTo>
                    <a:cubicBezTo>
                      <a:pt x="3765" y="4674"/>
                      <a:pt x="3337" y="4787"/>
                      <a:pt x="2955" y="5019"/>
                    </a:cubicBezTo>
                    <a:lnTo>
                      <a:pt x="2560" y="4624"/>
                    </a:lnTo>
                    <a:cubicBezTo>
                      <a:pt x="3128" y="3681"/>
                      <a:pt x="2979" y="2473"/>
                      <a:pt x="2199" y="1694"/>
                    </a:cubicBezTo>
                    <a:lnTo>
                      <a:pt x="506" y="0"/>
                    </a:lnTo>
                    <a:close/>
                  </a:path>
                </a:pathLst>
              </a:custGeom>
              <a:solidFill>
                <a:srgbClr val="E1E8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4" name="Google Shape;13488;p77">
                <a:extLst>
                  <a:ext uri="{FF2B5EF4-FFF2-40B4-BE49-F238E27FC236}">
                    <a16:creationId xmlns:a16="http://schemas.microsoft.com/office/drawing/2014/main" id="{601B8A57-A687-4525-BDD2-A2FB6274700D}"/>
                  </a:ext>
                </a:extLst>
              </p:cNvPr>
              <p:cNvSpPr/>
              <p:nvPr/>
            </p:nvSpPr>
            <p:spPr>
              <a:xfrm>
                <a:off x="2230064" y="1543045"/>
                <a:ext cx="125603" cy="125603"/>
              </a:xfrm>
              <a:custGeom>
                <a:avLst/>
                <a:gdLst/>
                <a:ahLst/>
                <a:cxnLst/>
                <a:rect l="l" t="t" r="r" b="b"/>
                <a:pathLst>
                  <a:path w="4789" h="4789" extrusionOk="0">
                    <a:moveTo>
                      <a:pt x="4095" y="1"/>
                    </a:moveTo>
                    <a:lnTo>
                      <a:pt x="1" y="4096"/>
                    </a:lnTo>
                    <a:lnTo>
                      <a:pt x="693" y="4788"/>
                    </a:lnTo>
                    <a:lnTo>
                      <a:pt x="4788" y="694"/>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5" name="Google Shape;13489;p77">
                <a:extLst>
                  <a:ext uri="{FF2B5EF4-FFF2-40B4-BE49-F238E27FC236}">
                    <a16:creationId xmlns:a16="http://schemas.microsoft.com/office/drawing/2014/main" id="{56250897-D44B-475B-A091-D7DFF299F189}"/>
                  </a:ext>
                </a:extLst>
              </p:cNvPr>
              <p:cNvSpPr/>
              <p:nvPr/>
            </p:nvSpPr>
            <p:spPr>
              <a:xfrm>
                <a:off x="2239270" y="1552251"/>
                <a:ext cx="116398" cy="116398"/>
              </a:xfrm>
              <a:custGeom>
                <a:avLst/>
                <a:gdLst/>
                <a:ahLst/>
                <a:cxnLst/>
                <a:rect l="l" t="t" r="r" b="b"/>
                <a:pathLst>
                  <a:path w="4438" h="4438" extrusionOk="0">
                    <a:moveTo>
                      <a:pt x="4096" y="1"/>
                    </a:moveTo>
                    <a:lnTo>
                      <a:pt x="1" y="4096"/>
                    </a:lnTo>
                    <a:lnTo>
                      <a:pt x="342" y="4437"/>
                    </a:lnTo>
                    <a:lnTo>
                      <a:pt x="4437" y="343"/>
                    </a:lnTo>
                    <a:lnTo>
                      <a:pt x="409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6" name="Google Shape;13490;p77">
                <a:extLst>
                  <a:ext uri="{FF2B5EF4-FFF2-40B4-BE49-F238E27FC236}">
                    <a16:creationId xmlns:a16="http://schemas.microsoft.com/office/drawing/2014/main" id="{67C8029C-97A7-4813-A73C-8E4C1AA719F4}"/>
                  </a:ext>
                </a:extLst>
              </p:cNvPr>
              <p:cNvSpPr/>
              <p:nvPr/>
            </p:nvSpPr>
            <p:spPr>
              <a:xfrm>
                <a:off x="2415335" y="1728316"/>
                <a:ext cx="125577" cy="125603"/>
              </a:xfrm>
              <a:custGeom>
                <a:avLst/>
                <a:gdLst/>
                <a:ahLst/>
                <a:cxnLst/>
                <a:rect l="l" t="t" r="r" b="b"/>
                <a:pathLst>
                  <a:path w="4788" h="4789" extrusionOk="0">
                    <a:moveTo>
                      <a:pt x="4095" y="0"/>
                    </a:moveTo>
                    <a:lnTo>
                      <a:pt x="0" y="4095"/>
                    </a:lnTo>
                    <a:lnTo>
                      <a:pt x="698" y="4788"/>
                    </a:lnTo>
                    <a:lnTo>
                      <a:pt x="4788" y="698"/>
                    </a:lnTo>
                    <a:lnTo>
                      <a:pt x="409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7" name="Google Shape;13491;p77">
                <a:extLst>
                  <a:ext uri="{FF2B5EF4-FFF2-40B4-BE49-F238E27FC236}">
                    <a16:creationId xmlns:a16="http://schemas.microsoft.com/office/drawing/2014/main" id="{9983D7AC-AA76-4645-91EE-3E061238E965}"/>
                  </a:ext>
                </a:extLst>
              </p:cNvPr>
              <p:cNvSpPr/>
              <p:nvPr/>
            </p:nvSpPr>
            <p:spPr>
              <a:xfrm>
                <a:off x="2424541" y="1737522"/>
                <a:ext cx="116503" cy="116398"/>
              </a:xfrm>
              <a:custGeom>
                <a:avLst/>
                <a:gdLst/>
                <a:ahLst/>
                <a:cxnLst/>
                <a:rect l="l" t="t" r="r" b="b"/>
                <a:pathLst>
                  <a:path w="4442" h="4438" extrusionOk="0">
                    <a:moveTo>
                      <a:pt x="4095" y="1"/>
                    </a:moveTo>
                    <a:lnTo>
                      <a:pt x="0" y="4091"/>
                    </a:lnTo>
                    <a:lnTo>
                      <a:pt x="347" y="4437"/>
                    </a:lnTo>
                    <a:lnTo>
                      <a:pt x="4442" y="347"/>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8" name="Google Shape;13492;p77">
                <a:extLst>
                  <a:ext uri="{FF2B5EF4-FFF2-40B4-BE49-F238E27FC236}">
                    <a16:creationId xmlns:a16="http://schemas.microsoft.com/office/drawing/2014/main" id="{CA32775F-BF9B-495B-9917-7A922297B5EA}"/>
                  </a:ext>
                </a:extLst>
              </p:cNvPr>
              <p:cNvSpPr/>
              <p:nvPr/>
            </p:nvSpPr>
            <p:spPr>
              <a:xfrm rot="18913252">
                <a:off x="2322716" y="1662427"/>
                <a:ext cx="89751" cy="30057"/>
              </a:xfrm>
              <a:custGeom>
                <a:avLst/>
                <a:gdLst/>
                <a:ahLst/>
                <a:cxnLst/>
                <a:rect l="l" t="t" r="r" b="b"/>
                <a:pathLst>
                  <a:path w="3422" h="1146" extrusionOk="0">
                    <a:moveTo>
                      <a:pt x="0" y="0"/>
                    </a:moveTo>
                    <a:cubicBezTo>
                      <a:pt x="0" y="0"/>
                      <a:pt x="409" y="501"/>
                      <a:pt x="424" y="515"/>
                    </a:cubicBezTo>
                    <a:cubicBezTo>
                      <a:pt x="784" y="938"/>
                      <a:pt x="1245" y="1145"/>
                      <a:pt x="1708" y="1145"/>
                    </a:cubicBezTo>
                    <a:cubicBezTo>
                      <a:pt x="2204" y="1145"/>
                      <a:pt x="2702" y="906"/>
                      <a:pt x="3075" y="438"/>
                    </a:cubicBezTo>
                    <a:lnTo>
                      <a:pt x="3422" y="0"/>
                    </a:ln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9" name="Google Shape;13496;p77">
                <a:extLst>
                  <a:ext uri="{FF2B5EF4-FFF2-40B4-BE49-F238E27FC236}">
                    <a16:creationId xmlns:a16="http://schemas.microsoft.com/office/drawing/2014/main" id="{AABF560F-BBAD-46CD-958C-B93FA47BD898}"/>
                  </a:ext>
                </a:extLst>
              </p:cNvPr>
              <p:cNvSpPr/>
              <p:nvPr/>
            </p:nvSpPr>
            <p:spPr>
              <a:xfrm>
                <a:off x="2224399" y="1537878"/>
                <a:ext cx="322205" cy="321208"/>
              </a:xfrm>
              <a:custGeom>
                <a:avLst/>
                <a:gdLst/>
                <a:ahLst/>
                <a:cxnLst/>
                <a:rect l="l" t="t" r="r" b="b"/>
                <a:pathLst>
                  <a:path w="12285" h="12247" extrusionOk="0">
                    <a:moveTo>
                      <a:pt x="4648" y="1521"/>
                    </a:moveTo>
                    <a:lnTo>
                      <a:pt x="5856" y="2729"/>
                    </a:lnTo>
                    <a:cubicBezTo>
                      <a:pt x="6573" y="3446"/>
                      <a:pt x="6708" y="4557"/>
                      <a:pt x="6183" y="5423"/>
                    </a:cubicBezTo>
                    <a:cubicBezTo>
                      <a:pt x="6140" y="5500"/>
                      <a:pt x="6149" y="5596"/>
                      <a:pt x="6212" y="5664"/>
                    </a:cubicBezTo>
                    <a:lnTo>
                      <a:pt x="6607" y="6058"/>
                    </a:lnTo>
                    <a:cubicBezTo>
                      <a:pt x="6646" y="6095"/>
                      <a:pt x="6696" y="6114"/>
                      <a:pt x="6746" y="6114"/>
                    </a:cubicBezTo>
                    <a:cubicBezTo>
                      <a:pt x="6781" y="6114"/>
                      <a:pt x="6816" y="6105"/>
                      <a:pt x="6847" y="6087"/>
                    </a:cubicBezTo>
                    <a:cubicBezTo>
                      <a:pt x="7200" y="5874"/>
                      <a:pt x="7594" y="5769"/>
                      <a:pt x="7985" y="5769"/>
                    </a:cubicBezTo>
                    <a:cubicBezTo>
                      <a:pt x="8553" y="5769"/>
                      <a:pt x="9115" y="5990"/>
                      <a:pt x="9537" y="6414"/>
                    </a:cubicBezTo>
                    <a:lnTo>
                      <a:pt x="10745" y="7622"/>
                    </a:lnTo>
                    <a:lnTo>
                      <a:pt x="7641" y="10731"/>
                    </a:lnTo>
                    <a:lnTo>
                      <a:pt x="6429" y="9518"/>
                    </a:lnTo>
                    <a:cubicBezTo>
                      <a:pt x="5716" y="8806"/>
                      <a:pt x="5577" y="7694"/>
                      <a:pt x="6101" y="6828"/>
                    </a:cubicBezTo>
                    <a:cubicBezTo>
                      <a:pt x="6149" y="6751"/>
                      <a:pt x="6135" y="6650"/>
                      <a:pt x="6072" y="6588"/>
                    </a:cubicBezTo>
                    <a:lnTo>
                      <a:pt x="5683" y="6193"/>
                    </a:lnTo>
                    <a:cubicBezTo>
                      <a:pt x="5643" y="6156"/>
                      <a:pt x="5593" y="6138"/>
                      <a:pt x="5543" y="6138"/>
                    </a:cubicBezTo>
                    <a:cubicBezTo>
                      <a:pt x="5508" y="6138"/>
                      <a:pt x="5474" y="6147"/>
                      <a:pt x="5442" y="6164"/>
                    </a:cubicBezTo>
                    <a:cubicBezTo>
                      <a:pt x="5089" y="6378"/>
                      <a:pt x="4695" y="6482"/>
                      <a:pt x="4305" y="6482"/>
                    </a:cubicBezTo>
                    <a:cubicBezTo>
                      <a:pt x="3736" y="6482"/>
                      <a:pt x="3174" y="6262"/>
                      <a:pt x="2752" y="5837"/>
                    </a:cubicBezTo>
                    <a:lnTo>
                      <a:pt x="1540" y="4629"/>
                    </a:lnTo>
                    <a:lnTo>
                      <a:pt x="4648" y="1521"/>
                    </a:lnTo>
                    <a:close/>
                    <a:moveTo>
                      <a:pt x="11370" y="7536"/>
                    </a:moveTo>
                    <a:lnTo>
                      <a:pt x="11794" y="7959"/>
                    </a:lnTo>
                    <a:lnTo>
                      <a:pt x="7978" y="11775"/>
                    </a:lnTo>
                    <a:lnTo>
                      <a:pt x="7554" y="11356"/>
                    </a:lnTo>
                    <a:lnTo>
                      <a:pt x="11154" y="7757"/>
                    </a:lnTo>
                    <a:lnTo>
                      <a:pt x="11370" y="7536"/>
                    </a:lnTo>
                    <a:close/>
                    <a:moveTo>
                      <a:pt x="4311" y="0"/>
                    </a:moveTo>
                    <a:cubicBezTo>
                      <a:pt x="4261" y="0"/>
                      <a:pt x="4210" y="20"/>
                      <a:pt x="4172" y="58"/>
                    </a:cubicBezTo>
                    <a:lnTo>
                      <a:pt x="2651" y="1579"/>
                    </a:lnTo>
                    <a:cubicBezTo>
                      <a:pt x="2518" y="1720"/>
                      <a:pt x="2645" y="1909"/>
                      <a:pt x="2796" y="1909"/>
                    </a:cubicBezTo>
                    <a:cubicBezTo>
                      <a:pt x="2840" y="1909"/>
                      <a:pt x="2887" y="1893"/>
                      <a:pt x="2930" y="1853"/>
                    </a:cubicBezTo>
                    <a:lnTo>
                      <a:pt x="4311" y="472"/>
                    </a:lnTo>
                    <a:lnTo>
                      <a:pt x="4735" y="891"/>
                    </a:lnTo>
                    <a:lnTo>
                      <a:pt x="4518" y="1107"/>
                    </a:lnTo>
                    <a:lnTo>
                      <a:pt x="1126" y="4490"/>
                    </a:lnTo>
                    <a:lnTo>
                      <a:pt x="909" y="4706"/>
                    </a:lnTo>
                    <a:lnTo>
                      <a:pt x="491" y="4288"/>
                    </a:lnTo>
                    <a:lnTo>
                      <a:pt x="2382" y="2392"/>
                    </a:lnTo>
                    <a:cubicBezTo>
                      <a:pt x="2532" y="2252"/>
                      <a:pt x="2400" y="2051"/>
                      <a:pt x="2248" y="2051"/>
                    </a:cubicBezTo>
                    <a:cubicBezTo>
                      <a:pt x="2200" y="2051"/>
                      <a:pt x="2151" y="2071"/>
                      <a:pt x="2108" y="2118"/>
                    </a:cubicBezTo>
                    <a:lnTo>
                      <a:pt x="77" y="4153"/>
                    </a:lnTo>
                    <a:cubicBezTo>
                      <a:pt x="0" y="4230"/>
                      <a:pt x="0" y="4355"/>
                      <a:pt x="77" y="4427"/>
                    </a:cubicBezTo>
                    <a:lnTo>
                      <a:pt x="770" y="5120"/>
                    </a:lnTo>
                    <a:cubicBezTo>
                      <a:pt x="808" y="5159"/>
                      <a:pt x="859" y="5178"/>
                      <a:pt x="909" y="5178"/>
                    </a:cubicBezTo>
                    <a:cubicBezTo>
                      <a:pt x="960" y="5178"/>
                      <a:pt x="1011" y="5159"/>
                      <a:pt x="1049" y="5120"/>
                    </a:cubicBezTo>
                    <a:lnTo>
                      <a:pt x="1266" y="4904"/>
                    </a:lnTo>
                    <a:lnTo>
                      <a:pt x="2473" y="6111"/>
                    </a:lnTo>
                    <a:cubicBezTo>
                      <a:pt x="2969" y="6610"/>
                      <a:pt x="3632" y="6872"/>
                      <a:pt x="4303" y="6872"/>
                    </a:cubicBezTo>
                    <a:cubicBezTo>
                      <a:pt x="4712" y="6872"/>
                      <a:pt x="5125" y="6774"/>
                      <a:pt x="5505" y="6573"/>
                    </a:cubicBezTo>
                    <a:lnTo>
                      <a:pt x="5692" y="6756"/>
                    </a:lnTo>
                    <a:cubicBezTo>
                      <a:pt x="5163" y="7762"/>
                      <a:pt x="5351" y="8989"/>
                      <a:pt x="6154" y="9792"/>
                    </a:cubicBezTo>
                    <a:lnTo>
                      <a:pt x="7367" y="11005"/>
                    </a:lnTo>
                    <a:lnTo>
                      <a:pt x="7146" y="11221"/>
                    </a:lnTo>
                    <a:cubicBezTo>
                      <a:pt x="7073" y="11294"/>
                      <a:pt x="7073" y="11419"/>
                      <a:pt x="7146" y="11496"/>
                    </a:cubicBezTo>
                    <a:lnTo>
                      <a:pt x="7843" y="12189"/>
                    </a:lnTo>
                    <a:cubicBezTo>
                      <a:pt x="7879" y="12227"/>
                      <a:pt x="7929" y="12246"/>
                      <a:pt x="7979" y="12246"/>
                    </a:cubicBezTo>
                    <a:cubicBezTo>
                      <a:pt x="8028" y="12246"/>
                      <a:pt x="8079" y="12227"/>
                      <a:pt x="8117" y="12189"/>
                    </a:cubicBezTo>
                    <a:lnTo>
                      <a:pt x="12212" y="8094"/>
                    </a:lnTo>
                    <a:cubicBezTo>
                      <a:pt x="12284" y="8017"/>
                      <a:pt x="12284" y="7896"/>
                      <a:pt x="12207" y="7820"/>
                    </a:cubicBezTo>
                    <a:lnTo>
                      <a:pt x="11515" y="7127"/>
                    </a:lnTo>
                    <a:cubicBezTo>
                      <a:pt x="11476" y="7088"/>
                      <a:pt x="11427" y="7069"/>
                      <a:pt x="11377" y="7069"/>
                    </a:cubicBezTo>
                    <a:cubicBezTo>
                      <a:pt x="11328" y="7069"/>
                      <a:pt x="11279" y="7088"/>
                      <a:pt x="11240" y="7127"/>
                    </a:cubicBezTo>
                    <a:lnTo>
                      <a:pt x="11024" y="7348"/>
                    </a:lnTo>
                    <a:lnTo>
                      <a:pt x="9811" y="6135"/>
                    </a:lnTo>
                    <a:cubicBezTo>
                      <a:pt x="9316" y="5637"/>
                      <a:pt x="8653" y="5377"/>
                      <a:pt x="7983" y="5377"/>
                    </a:cubicBezTo>
                    <a:cubicBezTo>
                      <a:pt x="7573" y="5377"/>
                      <a:pt x="7160" y="5474"/>
                      <a:pt x="6780" y="5673"/>
                    </a:cubicBezTo>
                    <a:lnTo>
                      <a:pt x="6597" y="5491"/>
                    </a:lnTo>
                    <a:cubicBezTo>
                      <a:pt x="7121" y="4485"/>
                      <a:pt x="6934" y="3258"/>
                      <a:pt x="6135" y="2459"/>
                    </a:cubicBezTo>
                    <a:lnTo>
                      <a:pt x="4922" y="1247"/>
                    </a:lnTo>
                    <a:lnTo>
                      <a:pt x="5139" y="1030"/>
                    </a:lnTo>
                    <a:cubicBezTo>
                      <a:pt x="5216" y="953"/>
                      <a:pt x="5216" y="833"/>
                      <a:pt x="5139" y="756"/>
                    </a:cubicBezTo>
                    <a:lnTo>
                      <a:pt x="4446" y="58"/>
                    </a:lnTo>
                    <a:cubicBezTo>
                      <a:pt x="4410" y="20"/>
                      <a:pt x="4361" y="0"/>
                      <a:pt x="43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0" name="Google Shape;13497;p77">
                <a:extLst>
                  <a:ext uri="{FF2B5EF4-FFF2-40B4-BE49-F238E27FC236}">
                    <a16:creationId xmlns:a16="http://schemas.microsoft.com/office/drawing/2014/main" id="{9F579E8B-03C0-4E9C-A40A-BB6774954E3E}"/>
                  </a:ext>
                </a:extLst>
              </p:cNvPr>
              <p:cNvSpPr/>
              <p:nvPr/>
            </p:nvSpPr>
            <p:spPr>
              <a:xfrm rot="18913252">
                <a:off x="2312789" y="1657311"/>
                <a:ext cx="102995" cy="40285"/>
              </a:xfrm>
              <a:custGeom>
                <a:avLst/>
                <a:gdLst/>
                <a:ahLst/>
                <a:cxnLst/>
                <a:rect l="l" t="t" r="r" b="b"/>
                <a:pathLst>
                  <a:path w="3927" h="1536" extrusionOk="0">
                    <a:moveTo>
                      <a:pt x="3267" y="395"/>
                    </a:moveTo>
                    <a:lnTo>
                      <a:pt x="3171" y="515"/>
                    </a:lnTo>
                    <a:cubicBezTo>
                      <a:pt x="2854" y="914"/>
                      <a:pt x="2430" y="1140"/>
                      <a:pt x="1983" y="1150"/>
                    </a:cubicBezTo>
                    <a:cubicBezTo>
                      <a:pt x="1978" y="1150"/>
                      <a:pt x="1972" y="1150"/>
                      <a:pt x="1967" y="1150"/>
                    </a:cubicBezTo>
                    <a:cubicBezTo>
                      <a:pt x="1540" y="1150"/>
                      <a:pt x="1132" y="953"/>
                      <a:pt x="823" y="587"/>
                    </a:cubicBezTo>
                    <a:lnTo>
                      <a:pt x="664" y="395"/>
                    </a:lnTo>
                    <a:close/>
                    <a:moveTo>
                      <a:pt x="255" y="0"/>
                    </a:moveTo>
                    <a:cubicBezTo>
                      <a:pt x="87" y="0"/>
                      <a:pt x="0" y="193"/>
                      <a:pt x="101" y="318"/>
                    </a:cubicBezTo>
                    <a:cubicBezTo>
                      <a:pt x="222" y="472"/>
                      <a:pt x="510" y="823"/>
                      <a:pt x="525" y="837"/>
                    </a:cubicBezTo>
                    <a:cubicBezTo>
                      <a:pt x="910" y="1290"/>
                      <a:pt x="1420" y="1535"/>
                      <a:pt x="1959" y="1535"/>
                    </a:cubicBezTo>
                    <a:lnTo>
                      <a:pt x="1988" y="1535"/>
                    </a:lnTo>
                    <a:cubicBezTo>
                      <a:pt x="2555" y="1525"/>
                      <a:pt x="3085" y="1246"/>
                      <a:pt x="3479" y="756"/>
                    </a:cubicBezTo>
                    <a:lnTo>
                      <a:pt x="3826" y="318"/>
                    </a:lnTo>
                    <a:cubicBezTo>
                      <a:pt x="3927" y="188"/>
                      <a:pt x="3835" y="0"/>
                      <a:pt x="3672" y="0"/>
                    </a:cubicBez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sp>
          <p:nvSpPr>
            <p:cNvPr id="10" name="Isosceles Triangle 9">
              <a:extLst>
                <a:ext uri="{FF2B5EF4-FFF2-40B4-BE49-F238E27FC236}">
                  <a16:creationId xmlns:a16="http://schemas.microsoft.com/office/drawing/2014/main" id="{84707EE7-1219-48F1-AD79-D0569AED5E7E}"/>
                </a:ext>
              </a:extLst>
            </p:cNvPr>
            <p:cNvSpPr/>
            <p:nvPr/>
          </p:nvSpPr>
          <p:spPr>
            <a:xfrm>
              <a:off x="9090380" y="677302"/>
              <a:ext cx="145610" cy="95471"/>
            </a:xfrm>
            <a:prstGeom prst="triangle">
              <a:avLst/>
            </a:prstGeom>
            <a:solidFill>
              <a:srgbClr val="EFBF60">
                <a:lumMod val="75000"/>
              </a:srgbClr>
            </a:solidFill>
            <a:ln w="25400" cap="flat" cmpd="sng" algn="ctr">
              <a:solidFill>
                <a:srgbClr val="EFBF6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1" name="Rectangle 10">
              <a:extLst>
                <a:ext uri="{FF2B5EF4-FFF2-40B4-BE49-F238E27FC236}">
                  <a16:creationId xmlns:a16="http://schemas.microsoft.com/office/drawing/2014/main" id="{AA75025F-AB6F-4166-89A8-ACF96929981B}"/>
                </a:ext>
              </a:extLst>
            </p:cNvPr>
            <p:cNvSpPr/>
            <p:nvPr/>
          </p:nvSpPr>
          <p:spPr>
            <a:xfrm>
              <a:off x="9138492" y="468059"/>
              <a:ext cx="45719" cy="242457"/>
            </a:xfrm>
            <a:prstGeom prst="rect">
              <a:avLst/>
            </a:prstGeom>
            <a:solidFill>
              <a:srgbClr val="EFBF6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Tree>
    <p:extLst>
      <p:ext uri="{BB962C8B-B14F-4D97-AF65-F5344CB8AC3E}">
        <p14:creationId xmlns:p14="http://schemas.microsoft.com/office/powerpoint/2010/main" val="30727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32" presetClass="emph" presetSubtype="0" repeatCount="indefinite" fill="hold" nodeType="afterEffect">
                                  <p:stCondLst>
                                    <p:cond delay="0"/>
                                  </p:stCondLst>
                                  <p:endCondLst>
                                    <p:cond evt="onNext" delay="0">
                                      <p:tgtEl>
                                        <p:sldTgt/>
                                      </p:tgtEl>
                                    </p:cond>
                                  </p:end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85;p41">
            <a:extLst>
              <a:ext uri="{FF2B5EF4-FFF2-40B4-BE49-F238E27FC236}">
                <a16:creationId xmlns:a16="http://schemas.microsoft.com/office/drawing/2014/main" id="{CCA0EF34-2C2D-492B-8117-4BFE44264BCA}"/>
              </a:ext>
            </a:extLst>
          </p:cNvPr>
          <p:cNvGrpSpPr/>
          <p:nvPr/>
        </p:nvGrpSpPr>
        <p:grpSpPr>
          <a:xfrm>
            <a:off x="1945407" y="1558775"/>
            <a:ext cx="4985969" cy="2409774"/>
            <a:chOff x="6124625" y="3096875"/>
            <a:chExt cx="2306160" cy="1415563"/>
          </a:xfrm>
        </p:grpSpPr>
        <p:sp>
          <p:nvSpPr>
            <p:cNvPr id="45" name="Google Shape;786;p41">
              <a:extLst>
                <a:ext uri="{FF2B5EF4-FFF2-40B4-BE49-F238E27FC236}">
                  <a16:creationId xmlns:a16="http://schemas.microsoft.com/office/drawing/2014/main" id="{9B7CF1C4-098F-4D12-A828-AF6750664670}"/>
                </a:ext>
              </a:extLst>
            </p:cNvPr>
            <p:cNvSpPr/>
            <p:nvPr/>
          </p:nvSpPr>
          <p:spPr>
            <a:xfrm>
              <a:off x="6200825" y="3096875"/>
              <a:ext cx="2229960" cy="1339363"/>
            </a:xfrm>
            <a:custGeom>
              <a:avLst/>
              <a:gdLst/>
              <a:ahLst/>
              <a:cxnLst/>
              <a:rect l="l" t="t" r="r" b="b"/>
              <a:pathLst>
                <a:path w="106442" h="59753" extrusionOk="0">
                  <a:moveTo>
                    <a:pt x="10640" y="5798"/>
                  </a:moveTo>
                  <a:cubicBezTo>
                    <a:pt x="24483" y="-2330"/>
                    <a:pt x="79220" y="-1568"/>
                    <a:pt x="93698" y="6179"/>
                  </a:cubicBezTo>
                  <a:cubicBezTo>
                    <a:pt x="108176" y="13926"/>
                    <a:pt x="111351" y="44152"/>
                    <a:pt x="97508" y="52280"/>
                  </a:cubicBezTo>
                  <a:cubicBezTo>
                    <a:pt x="83665" y="60408"/>
                    <a:pt x="25118" y="62694"/>
                    <a:pt x="10640" y="54947"/>
                  </a:cubicBezTo>
                  <a:cubicBezTo>
                    <a:pt x="-3838" y="47200"/>
                    <a:pt x="-3203" y="13926"/>
                    <a:pt x="10640" y="5798"/>
                  </a:cubicBezTo>
                  <a:close/>
                </a:path>
              </a:pathLst>
            </a:custGeom>
            <a:solidFill>
              <a:schemeClr val="accent2"/>
            </a:solidFill>
            <a:ln>
              <a:noFill/>
            </a:ln>
          </p:spPr>
        </p:sp>
        <p:sp>
          <p:nvSpPr>
            <p:cNvPr id="46" name="Google Shape;787;p41">
              <a:extLst>
                <a:ext uri="{FF2B5EF4-FFF2-40B4-BE49-F238E27FC236}">
                  <a16:creationId xmlns:a16="http://schemas.microsoft.com/office/drawing/2014/main" id="{EC57C97A-096D-4FAC-AE80-0A229D7D1233}"/>
                </a:ext>
              </a:extLst>
            </p:cNvPr>
            <p:cNvSpPr/>
            <p:nvPr/>
          </p:nvSpPr>
          <p:spPr>
            <a:xfrm>
              <a:off x="6124625" y="3173075"/>
              <a:ext cx="2229960" cy="1339363"/>
            </a:xfrm>
            <a:custGeom>
              <a:avLst/>
              <a:gdLst/>
              <a:ahLst/>
              <a:cxnLst/>
              <a:rect l="l" t="t" r="r" b="b"/>
              <a:pathLst>
                <a:path w="106442" h="59753" extrusionOk="0">
                  <a:moveTo>
                    <a:pt x="10640" y="5798"/>
                  </a:moveTo>
                  <a:cubicBezTo>
                    <a:pt x="24483" y="-2330"/>
                    <a:pt x="79220" y="-1568"/>
                    <a:pt x="93698" y="6179"/>
                  </a:cubicBezTo>
                  <a:cubicBezTo>
                    <a:pt x="108176" y="13926"/>
                    <a:pt x="111351" y="44152"/>
                    <a:pt x="97508" y="52280"/>
                  </a:cubicBezTo>
                  <a:cubicBezTo>
                    <a:pt x="83665" y="60408"/>
                    <a:pt x="25118" y="62694"/>
                    <a:pt x="10640" y="54947"/>
                  </a:cubicBezTo>
                  <a:cubicBezTo>
                    <a:pt x="-3838" y="47200"/>
                    <a:pt x="-3203" y="13926"/>
                    <a:pt x="10640" y="5798"/>
                  </a:cubicBezTo>
                  <a:close/>
                </a:path>
              </a:pathLst>
            </a:custGeom>
            <a:noFill/>
            <a:ln w="19050" cap="flat" cmpd="sng">
              <a:solidFill>
                <a:srgbClr val="000000"/>
              </a:solidFill>
              <a:prstDash val="solid"/>
              <a:round/>
              <a:headEnd type="none" w="med" len="med"/>
              <a:tailEnd type="none" w="med" len="med"/>
            </a:ln>
          </p:spPr>
        </p:sp>
      </p:grpSp>
      <p:grpSp>
        <p:nvGrpSpPr>
          <p:cNvPr id="10" name="Google Shape;595;p37">
            <a:extLst>
              <a:ext uri="{FF2B5EF4-FFF2-40B4-BE49-F238E27FC236}">
                <a16:creationId xmlns:a16="http://schemas.microsoft.com/office/drawing/2014/main" id="{D8B50D9D-F773-4E87-9205-E23A148B11FA}"/>
              </a:ext>
            </a:extLst>
          </p:cNvPr>
          <p:cNvGrpSpPr/>
          <p:nvPr/>
        </p:nvGrpSpPr>
        <p:grpSpPr>
          <a:xfrm>
            <a:off x="8193304" y="4125632"/>
            <a:ext cx="948038" cy="827622"/>
            <a:chOff x="-6214950" y="-1691675"/>
            <a:chExt cx="420025" cy="366675"/>
          </a:xfrm>
        </p:grpSpPr>
        <p:sp>
          <p:nvSpPr>
            <p:cNvPr id="11" name="Google Shape;596;p37">
              <a:extLst>
                <a:ext uri="{FF2B5EF4-FFF2-40B4-BE49-F238E27FC236}">
                  <a16:creationId xmlns:a16="http://schemas.microsoft.com/office/drawing/2014/main" id="{D0568E6B-B8AA-4EB7-8285-03D86F593C17}"/>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37">
              <a:extLst>
                <a:ext uri="{FF2B5EF4-FFF2-40B4-BE49-F238E27FC236}">
                  <a16:creationId xmlns:a16="http://schemas.microsoft.com/office/drawing/2014/main" id="{8A87A637-D916-41F3-88BB-96CDD6F9C655}"/>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598;p37">
              <a:extLst>
                <a:ext uri="{FF2B5EF4-FFF2-40B4-BE49-F238E27FC236}">
                  <a16:creationId xmlns:a16="http://schemas.microsoft.com/office/drawing/2014/main" id="{DCC09561-EF1C-4F8A-A8EA-9C482F434DBB}"/>
                </a:ext>
              </a:extLst>
            </p:cNvPr>
            <p:cNvGrpSpPr/>
            <p:nvPr/>
          </p:nvGrpSpPr>
          <p:grpSpPr>
            <a:xfrm>
              <a:off x="-6214950" y="-1691675"/>
              <a:ext cx="420025" cy="343900"/>
              <a:chOff x="-4576100" y="1523725"/>
              <a:chExt cx="420025" cy="343900"/>
            </a:xfrm>
          </p:grpSpPr>
          <p:grpSp>
            <p:nvGrpSpPr>
              <p:cNvPr id="25" name="Google Shape;599;p37">
                <a:extLst>
                  <a:ext uri="{FF2B5EF4-FFF2-40B4-BE49-F238E27FC236}">
                    <a16:creationId xmlns:a16="http://schemas.microsoft.com/office/drawing/2014/main" id="{62F34487-76A4-4F94-AC57-B670805AD89A}"/>
                  </a:ext>
                </a:extLst>
              </p:cNvPr>
              <p:cNvGrpSpPr/>
              <p:nvPr/>
            </p:nvGrpSpPr>
            <p:grpSpPr>
              <a:xfrm>
                <a:off x="-4576100" y="1523725"/>
                <a:ext cx="420025" cy="343900"/>
                <a:chOff x="-4576100" y="1523725"/>
                <a:chExt cx="420025" cy="343900"/>
              </a:xfrm>
            </p:grpSpPr>
            <p:sp>
              <p:nvSpPr>
                <p:cNvPr id="27" name="Google Shape;600;p37">
                  <a:extLst>
                    <a:ext uri="{FF2B5EF4-FFF2-40B4-BE49-F238E27FC236}">
                      <a16:creationId xmlns:a16="http://schemas.microsoft.com/office/drawing/2014/main" id="{BCB05932-34DE-46E3-9FAC-E13717962AC5}"/>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601;p37">
                  <a:extLst>
                    <a:ext uri="{FF2B5EF4-FFF2-40B4-BE49-F238E27FC236}">
                      <a16:creationId xmlns:a16="http://schemas.microsoft.com/office/drawing/2014/main" id="{86400E27-2673-49E4-80E5-028A08FE0D3E}"/>
                    </a:ext>
                  </a:extLst>
                </p:cNvPr>
                <p:cNvGrpSpPr/>
                <p:nvPr/>
              </p:nvGrpSpPr>
              <p:grpSpPr>
                <a:xfrm>
                  <a:off x="-4576100" y="1523725"/>
                  <a:ext cx="420025" cy="343900"/>
                  <a:chOff x="-4576100" y="1523725"/>
                  <a:chExt cx="420025" cy="343900"/>
                </a:xfrm>
              </p:grpSpPr>
              <p:sp>
                <p:nvSpPr>
                  <p:cNvPr id="29" name="Google Shape;602;p37">
                    <a:extLst>
                      <a:ext uri="{FF2B5EF4-FFF2-40B4-BE49-F238E27FC236}">
                        <a16:creationId xmlns:a16="http://schemas.microsoft.com/office/drawing/2014/main" id="{1B8A5B02-F023-4B18-8A3F-EE0BEC6F48F2}"/>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3;p37">
                    <a:extLst>
                      <a:ext uri="{FF2B5EF4-FFF2-40B4-BE49-F238E27FC236}">
                        <a16:creationId xmlns:a16="http://schemas.microsoft.com/office/drawing/2014/main" id="{33C4F888-F36A-408C-B87F-48468E03D680}"/>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4;p37">
                    <a:extLst>
                      <a:ext uri="{FF2B5EF4-FFF2-40B4-BE49-F238E27FC236}">
                        <a16:creationId xmlns:a16="http://schemas.microsoft.com/office/drawing/2014/main" id="{DB6A1224-FE6B-4059-A02B-B054F606A521}"/>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5;p37">
                    <a:extLst>
                      <a:ext uri="{FF2B5EF4-FFF2-40B4-BE49-F238E27FC236}">
                        <a16:creationId xmlns:a16="http://schemas.microsoft.com/office/drawing/2014/main" id="{6189C782-3097-473E-8325-5BE8EEEE171E}"/>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6;p37">
                    <a:extLst>
                      <a:ext uri="{FF2B5EF4-FFF2-40B4-BE49-F238E27FC236}">
                        <a16:creationId xmlns:a16="http://schemas.microsoft.com/office/drawing/2014/main" id="{77BE5ECE-E179-4FC6-8335-6194DE92D17C}"/>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p37">
                    <a:extLst>
                      <a:ext uri="{FF2B5EF4-FFF2-40B4-BE49-F238E27FC236}">
                        <a16:creationId xmlns:a16="http://schemas.microsoft.com/office/drawing/2014/main" id="{C603F769-E8CC-4598-9862-4A8E1726C26A}"/>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p37">
                    <a:extLst>
                      <a:ext uri="{FF2B5EF4-FFF2-40B4-BE49-F238E27FC236}">
                        <a16:creationId xmlns:a16="http://schemas.microsoft.com/office/drawing/2014/main" id="{A5E3E712-6B9E-42C0-A784-5689E2BB5F27}"/>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p37">
                    <a:extLst>
                      <a:ext uri="{FF2B5EF4-FFF2-40B4-BE49-F238E27FC236}">
                        <a16:creationId xmlns:a16="http://schemas.microsoft.com/office/drawing/2014/main" id="{9EE85ABD-14D6-4FD8-B3BE-46CFF49F19EB}"/>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0;p37">
                    <a:extLst>
                      <a:ext uri="{FF2B5EF4-FFF2-40B4-BE49-F238E27FC236}">
                        <a16:creationId xmlns:a16="http://schemas.microsoft.com/office/drawing/2014/main" id="{25B55294-7992-4343-84FE-8921C0F26EAC}"/>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611;p37">
                <a:extLst>
                  <a:ext uri="{FF2B5EF4-FFF2-40B4-BE49-F238E27FC236}">
                    <a16:creationId xmlns:a16="http://schemas.microsoft.com/office/drawing/2014/main" id="{07C27C88-608C-49A6-8904-C30F01D3DB5C}"/>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12;p37">
              <a:extLst>
                <a:ext uri="{FF2B5EF4-FFF2-40B4-BE49-F238E27FC236}">
                  <a16:creationId xmlns:a16="http://schemas.microsoft.com/office/drawing/2014/main" id="{6F614BA8-D3F8-4F72-B3F3-66814BE7B768}"/>
                </a:ext>
              </a:extLst>
            </p:cNvPr>
            <p:cNvGrpSpPr/>
            <p:nvPr/>
          </p:nvGrpSpPr>
          <p:grpSpPr>
            <a:xfrm>
              <a:off x="-5968800" y="-1596325"/>
              <a:ext cx="78850" cy="94275"/>
              <a:chOff x="-4329950" y="1619075"/>
              <a:chExt cx="78850" cy="94275"/>
            </a:xfrm>
          </p:grpSpPr>
          <p:sp>
            <p:nvSpPr>
              <p:cNvPr id="18" name="Google Shape;613;p37">
                <a:extLst>
                  <a:ext uri="{FF2B5EF4-FFF2-40B4-BE49-F238E27FC236}">
                    <a16:creationId xmlns:a16="http://schemas.microsoft.com/office/drawing/2014/main" id="{5F24BBEF-EDB2-4D15-9CAA-B722DD50C14E}"/>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7">
                <a:extLst>
                  <a:ext uri="{FF2B5EF4-FFF2-40B4-BE49-F238E27FC236}">
                    <a16:creationId xmlns:a16="http://schemas.microsoft.com/office/drawing/2014/main" id="{EB6635E5-697F-4AD1-8D45-6468FFC0D09A}"/>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7">
                <a:extLst>
                  <a:ext uri="{FF2B5EF4-FFF2-40B4-BE49-F238E27FC236}">
                    <a16:creationId xmlns:a16="http://schemas.microsoft.com/office/drawing/2014/main" id="{98B8C63B-0553-4D93-B392-0B433BC32E2B}"/>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7">
                <a:extLst>
                  <a:ext uri="{FF2B5EF4-FFF2-40B4-BE49-F238E27FC236}">
                    <a16:creationId xmlns:a16="http://schemas.microsoft.com/office/drawing/2014/main" id="{EC325F87-F6C0-4878-8FD8-842180B6A659}"/>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7;p37">
                <a:extLst>
                  <a:ext uri="{FF2B5EF4-FFF2-40B4-BE49-F238E27FC236}">
                    <a16:creationId xmlns:a16="http://schemas.microsoft.com/office/drawing/2014/main" id="{63493E8F-54DD-4D81-8166-0E80671D6DAA}"/>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8;p37">
                <a:extLst>
                  <a:ext uri="{FF2B5EF4-FFF2-40B4-BE49-F238E27FC236}">
                    <a16:creationId xmlns:a16="http://schemas.microsoft.com/office/drawing/2014/main" id="{3FA936B8-221B-452B-B6B7-BDF7E047B573}"/>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9;p37">
                <a:extLst>
                  <a:ext uri="{FF2B5EF4-FFF2-40B4-BE49-F238E27FC236}">
                    <a16:creationId xmlns:a16="http://schemas.microsoft.com/office/drawing/2014/main" id="{48571B2F-9882-4154-A892-DB1A2DC11B2C}"/>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20;p37">
              <a:extLst>
                <a:ext uri="{FF2B5EF4-FFF2-40B4-BE49-F238E27FC236}">
                  <a16:creationId xmlns:a16="http://schemas.microsoft.com/office/drawing/2014/main" id="{6BF4BBA5-48F4-4201-B567-2D99CEF04247}"/>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1;p37">
              <a:extLst>
                <a:ext uri="{FF2B5EF4-FFF2-40B4-BE49-F238E27FC236}">
                  <a16:creationId xmlns:a16="http://schemas.microsoft.com/office/drawing/2014/main" id="{7CF34990-DF26-4FD8-9AC5-A06D7644B82F}"/>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2;p37">
              <a:extLst>
                <a:ext uri="{FF2B5EF4-FFF2-40B4-BE49-F238E27FC236}">
                  <a16:creationId xmlns:a16="http://schemas.microsoft.com/office/drawing/2014/main" id="{F393DD0B-0887-4862-8D41-0791F1FC553C}"/>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720;p39">
            <a:extLst>
              <a:ext uri="{FF2B5EF4-FFF2-40B4-BE49-F238E27FC236}">
                <a16:creationId xmlns:a16="http://schemas.microsoft.com/office/drawing/2014/main" id="{2218B398-B5C9-47AA-BAB4-8FDA592DA614}"/>
              </a:ext>
            </a:extLst>
          </p:cNvPr>
          <p:cNvSpPr txBox="1"/>
          <p:nvPr/>
        </p:nvSpPr>
        <p:spPr>
          <a:xfrm>
            <a:off x="2652713" y="2517179"/>
            <a:ext cx="3699962" cy="622684"/>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 sz="2800">
                <a:solidFill>
                  <a:srgbClr val="141E2A"/>
                </a:solidFill>
                <a:latin typeface="#9Slide07 HLT Fall For You" panose="02000506000000020003" pitchFamily="2" charset="0"/>
                <a:ea typeface="Niramit"/>
                <a:cs typeface="Niramit" panose="020B0604020202020204" charset="-34"/>
                <a:sym typeface="Niramit"/>
              </a:rPr>
              <a:t>Lực tác dụng lên vật có thể làm thay đổi tốc độ, hướng chuyển động của vật.</a:t>
            </a:r>
            <a:endParaRPr sz="2800">
              <a:solidFill>
                <a:srgbClr val="141E2A"/>
              </a:solidFill>
              <a:latin typeface="#9Slide07 HLT Fall For You" panose="02000506000000020003" pitchFamily="2" charset="0"/>
              <a:ea typeface="Niramit"/>
              <a:cs typeface="Niramit" panose="020B0604020202020204" charset="-34"/>
              <a:sym typeface="Niramit"/>
            </a:endParaRPr>
          </a:p>
        </p:txBody>
      </p:sp>
      <p:sp>
        <p:nvSpPr>
          <p:cNvPr id="40" name="Rectangle 39">
            <a:extLst>
              <a:ext uri="{FF2B5EF4-FFF2-40B4-BE49-F238E27FC236}">
                <a16:creationId xmlns:a16="http://schemas.microsoft.com/office/drawing/2014/main" id="{D076A5EE-0397-4176-AE76-988D57988B3F}"/>
              </a:ext>
            </a:extLst>
          </p:cNvPr>
          <p:cNvSpPr/>
          <p:nvPr/>
        </p:nvSpPr>
        <p:spPr>
          <a:xfrm>
            <a:off x="2129589" y="239152"/>
            <a:ext cx="517358" cy="32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485;p35">
            <a:extLst>
              <a:ext uri="{FF2B5EF4-FFF2-40B4-BE49-F238E27FC236}">
                <a16:creationId xmlns:a16="http://schemas.microsoft.com/office/drawing/2014/main" id="{4A99BA56-0F9C-4183-9E56-C2EE58F1E151}"/>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42" name="Google Shape;485;p35">
            <a:extLst>
              <a:ext uri="{FF2B5EF4-FFF2-40B4-BE49-F238E27FC236}">
                <a16:creationId xmlns:a16="http://schemas.microsoft.com/office/drawing/2014/main" id="{2B00692F-CCD4-4CBC-9ED6-BA16884F56C9}"/>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spTree>
    <p:extLst>
      <p:ext uri="{BB962C8B-B14F-4D97-AF65-F5344CB8AC3E}">
        <p14:creationId xmlns:p14="http://schemas.microsoft.com/office/powerpoint/2010/main" val="42537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 calcmode="lin" valueType="num">
                                      <p:cBhvr>
                                        <p:cTn id="9" dur="1000" fill="hold"/>
                                        <p:tgtEl>
                                          <p:spTgt spid="44"/>
                                        </p:tgtEl>
                                        <p:attrNameLst>
                                          <p:attrName>style.rotation</p:attrName>
                                        </p:attrNameLst>
                                      </p:cBhvr>
                                      <p:tavLst>
                                        <p:tav tm="0">
                                          <p:val>
                                            <p:fltVal val="90"/>
                                          </p:val>
                                        </p:tav>
                                        <p:tav tm="100000">
                                          <p:val>
                                            <p:fltVal val="0"/>
                                          </p:val>
                                        </p:tav>
                                      </p:tavLst>
                                    </p:anim>
                                    <p:animEffect transition="in" filter="fade">
                                      <p:cBhvr>
                                        <p:cTn id="10" dur="1000"/>
                                        <p:tgtEl>
                                          <p:spTgt spid="4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85;p35">
            <a:extLst>
              <a:ext uri="{FF2B5EF4-FFF2-40B4-BE49-F238E27FC236}">
                <a16:creationId xmlns:a16="http://schemas.microsoft.com/office/drawing/2014/main" id="{CAC05012-0D4E-D61A-6409-FBEDCA52662F}"/>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5" name="Google Shape;485;p35">
            <a:extLst>
              <a:ext uri="{FF2B5EF4-FFF2-40B4-BE49-F238E27FC236}">
                <a16:creationId xmlns:a16="http://schemas.microsoft.com/office/drawing/2014/main" id="{2A52EE75-ABF1-EC68-9035-BD7D9ED6F656}"/>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sp>
        <p:nvSpPr>
          <p:cNvPr id="6" name="Flowchart: Sequential Access Storage 5">
            <a:extLst>
              <a:ext uri="{FF2B5EF4-FFF2-40B4-BE49-F238E27FC236}">
                <a16:creationId xmlns:a16="http://schemas.microsoft.com/office/drawing/2014/main" id="{01181FFB-D1E6-EDFE-0E62-7CAD09BA5FB6}"/>
              </a:ext>
            </a:extLst>
          </p:cNvPr>
          <p:cNvSpPr/>
          <p:nvPr/>
        </p:nvSpPr>
        <p:spPr>
          <a:xfrm>
            <a:off x="1065103" y="2026170"/>
            <a:ext cx="2570463" cy="2622947"/>
          </a:xfrm>
          <a:prstGeom prst="flowChartMagneticTap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a:extLst>
              <a:ext uri="{FF2B5EF4-FFF2-40B4-BE49-F238E27FC236}">
                <a16:creationId xmlns:a16="http://schemas.microsoft.com/office/drawing/2014/main" id="{93CEF80A-2EF4-F79D-7759-887804EAD7F1}"/>
              </a:ext>
            </a:extLst>
          </p:cNvPr>
          <p:cNvSpPr txBox="1"/>
          <p:nvPr/>
        </p:nvSpPr>
        <p:spPr>
          <a:xfrm>
            <a:off x="1329412" y="2714969"/>
            <a:ext cx="2306058" cy="1569660"/>
          </a:xfrm>
          <a:prstGeom prst="rect">
            <a:avLst/>
          </a:prstGeom>
          <a:noFill/>
        </p:spPr>
        <p:txBody>
          <a:bodyPr wrap="square" rtlCol="0">
            <a:spAutoFit/>
          </a:bodyPr>
          <a:lstStyle/>
          <a:p>
            <a:r>
              <a:rPr lang="en-US" sz="2400">
                <a:solidFill>
                  <a:schemeClr val="dk1"/>
                </a:solidFill>
                <a:latin typeface="#9Slide07 HLT Fall For You" panose="02000506000000020003" pitchFamily="2" charset="0"/>
                <a:sym typeface="Pacifico"/>
              </a:rPr>
              <a:t>Nếu không còn lực tác dụng lên vật nữa thì vật đang chuyển động sẽ thế nào?</a:t>
            </a:r>
          </a:p>
        </p:txBody>
      </p:sp>
      <p:grpSp>
        <p:nvGrpSpPr>
          <p:cNvPr id="8" name="Group 7">
            <a:extLst>
              <a:ext uri="{FF2B5EF4-FFF2-40B4-BE49-F238E27FC236}">
                <a16:creationId xmlns:a16="http://schemas.microsoft.com/office/drawing/2014/main" id="{1FCE1A92-5E2C-AC7C-9D1E-77D4620DD2E1}"/>
              </a:ext>
            </a:extLst>
          </p:cNvPr>
          <p:cNvGrpSpPr/>
          <p:nvPr/>
        </p:nvGrpSpPr>
        <p:grpSpPr>
          <a:xfrm>
            <a:off x="5818603" y="1487464"/>
            <a:ext cx="2433032" cy="3359957"/>
            <a:chOff x="4628292" y="1400770"/>
            <a:chExt cx="2612612" cy="4218979"/>
          </a:xfrm>
        </p:grpSpPr>
        <p:sp>
          <p:nvSpPr>
            <p:cNvPr id="9" name="Freeform: Shape 8">
              <a:extLst>
                <a:ext uri="{FF2B5EF4-FFF2-40B4-BE49-F238E27FC236}">
                  <a16:creationId xmlns:a16="http://schemas.microsoft.com/office/drawing/2014/main" id="{7CD4BBA0-3050-B482-A665-469EE5F85054}"/>
                </a:ext>
              </a:extLst>
            </p:cNvPr>
            <p:cNvSpPr/>
            <p:nvPr/>
          </p:nvSpPr>
          <p:spPr>
            <a:xfrm>
              <a:off x="4628292" y="2435828"/>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3 w 476345"/>
                <a:gd name="connsiteY14" fmla="*/ 500825 h 731071"/>
                <a:gd name="connsiteX15" fmla="*/ 275082 w 476345"/>
                <a:gd name="connsiteY15" fmla="*/ 500825 h 731071"/>
                <a:gd name="connsiteX16" fmla="*/ 165640 w 476345"/>
                <a:gd name="connsiteY16" fmla="*/ 500825 h 731071"/>
                <a:gd name="connsiteX17" fmla="*/ 148236 w 476345"/>
                <a:gd name="connsiteY17" fmla="*/ 487000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18" y="492015"/>
                    <a:pt x="287344" y="499819"/>
                    <a:pt x="278723" y="500825"/>
                  </a:cubicBezTo>
                  <a:cubicBezTo>
                    <a:pt x="277513" y="500966"/>
                    <a:pt x="276291" y="500966"/>
                    <a:pt x="275082" y="500825"/>
                  </a:cubicBezTo>
                  <a:lnTo>
                    <a:pt x="165640" y="500825"/>
                  </a:lnTo>
                  <a:cubicBezTo>
                    <a:pt x="157016" y="501813"/>
                    <a:pt x="149225" y="495623"/>
                    <a:pt x="148236" y="487000"/>
                  </a:cubicBezTo>
                  <a:cubicBezTo>
                    <a:pt x="148110" y="485897"/>
                    <a:pt x="148101" y="484784"/>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9" y="732220"/>
                    <a:pt x="140473" y="695553"/>
                    <a:pt x="138970" y="648938"/>
                  </a:cubicBezTo>
                  <a:close/>
                </a:path>
              </a:pathLst>
            </a:custGeom>
            <a:solidFill>
              <a:srgbClr val="C53F3F"/>
            </a:solid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5BBA723A-C5BE-D457-06A9-DD65EEED3D7F}"/>
                </a:ext>
              </a:extLst>
            </p:cNvPr>
            <p:cNvSpPr/>
            <p:nvPr/>
          </p:nvSpPr>
          <p:spPr>
            <a:xfrm>
              <a:off x="7000208" y="1582197"/>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8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2 h 369312"/>
                <a:gd name="connsiteX18" fmla="*/ 75247 w 240696"/>
                <a:gd name="connsiteY18" fmla="*/ 244316 h 369312"/>
                <a:gd name="connsiteX19" fmla="*/ 70580 w 240696"/>
                <a:gd name="connsiteY19" fmla="*/ 327850 h 369312"/>
                <a:gd name="connsiteX20" fmla="*/ 111909 w 240696"/>
                <a:gd name="connsiteY20" fmla="*/ 280425 h 369312"/>
                <a:gd name="connsiteX21" fmla="*/ 159335 w 240696"/>
                <a:gd name="connsiteY21" fmla="*/ 321755 h 369312"/>
                <a:gd name="connsiteX22" fmla="*/ 118006 w 240696"/>
                <a:gd name="connsiteY22" fmla="*/ 369180 h 369312"/>
                <a:gd name="connsiteX23" fmla="*/ 114967 w 240696"/>
                <a:gd name="connsiteY23" fmla="*/ 369284 h 369312"/>
                <a:gd name="connsiteX24" fmla="*/ 70585 w 240696"/>
                <a:gd name="connsiteY24" fmla="*/ 327997 h 369312"/>
                <a:gd name="connsiteX25" fmla="*/ 70580 w 240696"/>
                <a:gd name="connsiteY25" fmla="*/ 327851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7" y="248367"/>
                    <a:pt x="145234" y="252295"/>
                    <a:pt x="140898" y="252804"/>
                  </a:cubicBezTo>
                  <a:cubicBezTo>
                    <a:pt x="140257" y="252879"/>
                    <a:pt x="139610" y="252876"/>
                    <a:pt x="138970" y="252794"/>
                  </a:cubicBezTo>
                  <a:lnTo>
                    <a:pt x="84011" y="252794"/>
                  </a:lnTo>
                  <a:cubicBezTo>
                    <a:pt x="79731" y="253338"/>
                    <a:pt x="75821" y="250311"/>
                    <a:pt x="75276" y="246032"/>
                  </a:cubicBezTo>
                  <a:cubicBezTo>
                    <a:pt x="75204" y="245463"/>
                    <a:pt x="75194" y="244888"/>
                    <a:pt x="75247" y="244316"/>
                  </a:cubicBezTo>
                  <a:close/>
                  <a:moveTo>
                    <a:pt x="70580" y="327850"/>
                  </a:moveTo>
                  <a:cubicBezTo>
                    <a:pt x="68897" y="303342"/>
                    <a:pt x="87401" y="282109"/>
                    <a:pt x="111909" y="280425"/>
                  </a:cubicBezTo>
                  <a:cubicBezTo>
                    <a:pt x="136418" y="278742"/>
                    <a:pt x="157651" y="297246"/>
                    <a:pt x="159335" y="321755"/>
                  </a:cubicBezTo>
                  <a:cubicBezTo>
                    <a:pt x="161018" y="346263"/>
                    <a:pt x="142514" y="367496"/>
                    <a:pt x="118006" y="369180"/>
                  </a:cubicBezTo>
                  <a:cubicBezTo>
                    <a:pt x="116994" y="369249"/>
                    <a:pt x="115981" y="369284"/>
                    <a:pt x="114967" y="369284"/>
                  </a:cubicBezTo>
                  <a:cubicBezTo>
                    <a:pt x="91310" y="370139"/>
                    <a:pt x="71440" y="351653"/>
                    <a:pt x="70585" y="327997"/>
                  </a:cubicBezTo>
                  <a:cubicBezTo>
                    <a:pt x="70583" y="327948"/>
                    <a:pt x="70582" y="327899"/>
                    <a:pt x="70580" y="327851"/>
                  </a:cubicBezTo>
                  <a:close/>
                </a:path>
              </a:pathLst>
            </a:custGeom>
            <a:solidFill>
              <a:srgbClr val="C53F3F"/>
            </a:solidFill>
            <a:ln w="9525" cap="flat">
              <a:noFill/>
              <a:prstDash val="solid"/>
              <a:miter/>
            </a:ln>
          </p:spPr>
          <p:txBody>
            <a:bodyPr rtlCol="0" anchor="ctr"/>
            <a:lstStyle/>
            <a:p>
              <a:endParaRPr lang="en-US">
                <a:solidFill>
                  <a:prstClr val="black"/>
                </a:solidFill>
              </a:endParaRPr>
            </a:p>
          </p:txBody>
        </p:sp>
        <p:grpSp>
          <p:nvGrpSpPr>
            <p:cNvPr id="11" name="Graphic 267">
              <a:extLst>
                <a:ext uri="{FF2B5EF4-FFF2-40B4-BE49-F238E27FC236}">
                  <a16:creationId xmlns:a16="http://schemas.microsoft.com/office/drawing/2014/main" id="{960624C8-E41F-4FCB-AA6D-AEE071B4B327}"/>
                </a:ext>
              </a:extLst>
            </p:cNvPr>
            <p:cNvGrpSpPr/>
            <p:nvPr/>
          </p:nvGrpSpPr>
          <p:grpSpPr>
            <a:xfrm>
              <a:off x="5261419" y="2826734"/>
              <a:ext cx="1616487" cy="2793015"/>
              <a:chOff x="5261419" y="2826734"/>
              <a:chExt cx="1616487" cy="2793015"/>
            </a:xfrm>
          </p:grpSpPr>
          <p:sp>
            <p:nvSpPr>
              <p:cNvPr id="1041" name="Freeform: Shape 1040">
                <a:extLst>
                  <a:ext uri="{FF2B5EF4-FFF2-40B4-BE49-F238E27FC236}">
                    <a16:creationId xmlns:a16="http://schemas.microsoft.com/office/drawing/2014/main" id="{47D00C71-E843-D68F-846C-40F99251D17B}"/>
                  </a:ext>
                </a:extLst>
              </p:cNvPr>
              <p:cNvSpPr/>
              <p:nvPr/>
            </p:nvSpPr>
            <p:spPr>
              <a:xfrm>
                <a:off x="5735190" y="4657629"/>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5" y="295121"/>
                      <a:pt x="-160" y="333123"/>
                      <a:pt x="2" y="371570"/>
                    </a:cubicBezTo>
                    <a:cubicBezTo>
                      <a:pt x="2" y="524923"/>
                      <a:pt x="132400" y="650272"/>
                      <a:pt x="296135" y="650272"/>
                    </a:cubicBezTo>
                    <a:cubicBezTo>
                      <a:pt x="456345" y="650272"/>
                      <a:pt x="595696" y="524923"/>
                      <a:pt x="595696" y="371570"/>
                    </a:cubicBezTo>
                    <a:cubicBezTo>
                      <a:pt x="595666" y="342333"/>
                      <a:pt x="590541" y="313324"/>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endParaRPr lang="en-US">
                  <a:solidFill>
                    <a:prstClr val="black"/>
                  </a:solidFill>
                </a:endParaRPr>
              </a:p>
            </p:txBody>
          </p:sp>
          <p:sp>
            <p:nvSpPr>
              <p:cNvPr id="1042" name="Freeform: Shape 1041">
                <a:extLst>
                  <a:ext uri="{FF2B5EF4-FFF2-40B4-BE49-F238E27FC236}">
                    <a16:creationId xmlns:a16="http://schemas.microsoft.com/office/drawing/2014/main" id="{49920550-0BF9-E2BD-1C36-1CB627C6E117}"/>
                  </a:ext>
                </a:extLst>
              </p:cNvPr>
              <p:cNvSpPr/>
              <p:nvPr/>
            </p:nvSpPr>
            <p:spPr>
              <a:xfrm>
                <a:off x="5261419" y="2827020"/>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1 w 1616487"/>
                  <a:gd name="connsiteY6" fmla="*/ 795814 h 1699831"/>
                  <a:gd name="connsiteX7" fmla="*/ 45053 w 1616487"/>
                  <a:gd name="connsiteY7" fmla="*/ 801148 h 1699831"/>
                  <a:gd name="connsiteX8" fmla="*/ 51721 w 1616487"/>
                  <a:gd name="connsiteY8" fmla="*/ 806482 h 1699831"/>
                  <a:gd name="connsiteX9" fmla="*/ 58484 w 1616487"/>
                  <a:gd name="connsiteY9" fmla="*/ 811911 h 1699831"/>
                  <a:gd name="connsiteX10" fmla="*/ 65246 w 1616487"/>
                  <a:gd name="connsiteY10" fmla="*/ 817245 h 1699831"/>
                  <a:gd name="connsiteX11" fmla="*/ 72009 w 1616487"/>
                  <a:gd name="connsiteY11" fmla="*/ 822579 h 1699831"/>
                  <a:gd name="connsiteX12" fmla="*/ 78677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3 w 1616487"/>
                  <a:gd name="connsiteY16" fmla="*/ 849154 h 1699831"/>
                  <a:gd name="connsiteX17" fmla="*/ 112395 w 1616487"/>
                  <a:gd name="connsiteY17" fmla="*/ 854488 h 1699831"/>
                  <a:gd name="connsiteX18" fmla="*/ 119158 w 1616487"/>
                  <a:gd name="connsiteY18" fmla="*/ 859822 h 1699831"/>
                  <a:gd name="connsiteX19" fmla="*/ 125826 w 1616487"/>
                  <a:gd name="connsiteY19" fmla="*/ 865156 h 1699831"/>
                  <a:gd name="connsiteX20" fmla="*/ 132588 w 1616487"/>
                  <a:gd name="connsiteY20" fmla="*/ 870490 h 1699831"/>
                  <a:gd name="connsiteX21" fmla="*/ 139256 w 1616487"/>
                  <a:gd name="connsiteY21" fmla="*/ 875824 h 1699831"/>
                  <a:gd name="connsiteX22" fmla="*/ 146019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5"/>
                      <a:pt x="7045" y="773343"/>
                      <a:pt x="18097" y="779812"/>
                    </a:cubicBezTo>
                    <a:cubicBezTo>
                      <a:pt x="20153" y="781789"/>
                      <a:pt x="22384" y="783575"/>
                      <a:pt x="24765" y="785146"/>
                    </a:cubicBezTo>
                    <a:cubicBezTo>
                      <a:pt x="26829" y="787152"/>
                      <a:pt x="29095" y="788940"/>
                      <a:pt x="31528" y="790480"/>
                    </a:cubicBezTo>
                    <a:cubicBezTo>
                      <a:pt x="33592" y="792486"/>
                      <a:pt x="35858" y="794274"/>
                      <a:pt x="38291" y="795814"/>
                    </a:cubicBezTo>
                    <a:cubicBezTo>
                      <a:pt x="40336" y="797842"/>
                      <a:pt x="42605" y="799631"/>
                      <a:pt x="45053" y="801148"/>
                    </a:cubicBezTo>
                    <a:cubicBezTo>
                      <a:pt x="47084" y="803153"/>
                      <a:pt x="49319" y="804941"/>
                      <a:pt x="51721" y="806482"/>
                    </a:cubicBezTo>
                    <a:cubicBezTo>
                      <a:pt x="53783" y="808519"/>
                      <a:pt x="56049" y="810338"/>
                      <a:pt x="58484" y="811911"/>
                    </a:cubicBezTo>
                    <a:cubicBezTo>
                      <a:pt x="60572" y="813890"/>
                      <a:pt x="62836" y="815675"/>
                      <a:pt x="65246" y="817245"/>
                    </a:cubicBezTo>
                    <a:cubicBezTo>
                      <a:pt x="67316" y="819246"/>
                      <a:pt x="69582" y="821033"/>
                      <a:pt x="72009" y="822579"/>
                    </a:cubicBezTo>
                    <a:cubicBezTo>
                      <a:pt x="74045" y="824579"/>
                      <a:pt x="76279" y="826366"/>
                      <a:pt x="78677" y="827913"/>
                    </a:cubicBezTo>
                    <a:cubicBezTo>
                      <a:pt x="80914" y="830070"/>
                      <a:pt x="83373" y="831986"/>
                      <a:pt x="86011" y="833628"/>
                    </a:cubicBezTo>
                    <a:cubicBezTo>
                      <a:pt x="87953" y="835397"/>
                      <a:pt x="90022" y="837020"/>
                      <a:pt x="92202" y="838486"/>
                    </a:cubicBezTo>
                    <a:cubicBezTo>
                      <a:pt x="94291" y="840465"/>
                      <a:pt x="96554" y="842250"/>
                      <a:pt x="98965" y="843820"/>
                    </a:cubicBezTo>
                    <a:cubicBezTo>
                      <a:pt x="101020" y="845797"/>
                      <a:pt x="103252" y="847583"/>
                      <a:pt x="105633" y="849154"/>
                    </a:cubicBezTo>
                    <a:cubicBezTo>
                      <a:pt x="107721" y="851133"/>
                      <a:pt x="109985" y="852918"/>
                      <a:pt x="112395" y="854488"/>
                    </a:cubicBezTo>
                    <a:cubicBezTo>
                      <a:pt x="114465" y="856488"/>
                      <a:pt x="116730" y="858275"/>
                      <a:pt x="119158" y="859822"/>
                    </a:cubicBezTo>
                    <a:cubicBezTo>
                      <a:pt x="121194" y="861822"/>
                      <a:pt x="123428" y="863609"/>
                      <a:pt x="125826" y="865156"/>
                    </a:cubicBezTo>
                    <a:cubicBezTo>
                      <a:pt x="127895" y="867156"/>
                      <a:pt x="130161" y="868943"/>
                      <a:pt x="132588" y="870490"/>
                    </a:cubicBezTo>
                    <a:cubicBezTo>
                      <a:pt x="134624" y="872490"/>
                      <a:pt x="136858" y="874277"/>
                      <a:pt x="139256" y="875824"/>
                    </a:cubicBezTo>
                    <a:cubicBezTo>
                      <a:pt x="141344" y="877802"/>
                      <a:pt x="143608" y="879588"/>
                      <a:pt x="146019" y="881158"/>
                    </a:cubicBezTo>
                    <a:cubicBezTo>
                      <a:pt x="148054" y="883158"/>
                      <a:pt x="150288" y="884945"/>
                      <a:pt x="152686" y="886492"/>
                    </a:cubicBezTo>
                    <a:cubicBezTo>
                      <a:pt x="163692" y="896176"/>
                      <a:pt x="178051" y="901168"/>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9" y="837185"/>
                      <a:pt x="1062130" y="851187"/>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endParaRPr lang="en-US">
                  <a:solidFill>
                    <a:prstClr val="black"/>
                  </a:solidFill>
                </a:endParaRPr>
              </a:p>
            </p:txBody>
          </p:sp>
          <p:sp>
            <p:nvSpPr>
              <p:cNvPr id="1043" name="Freeform: Shape 1042">
                <a:extLst>
                  <a:ext uri="{FF2B5EF4-FFF2-40B4-BE49-F238E27FC236}">
                    <a16:creationId xmlns:a16="http://schemas.microsoft.com/office/drawing/2014/main" id="{9530289E-B43C-D149-3C32-8C46E1D3ACE0}"/>
                  </a:ext>
                </a:extLst>
              </p:cNvPr>
              <p:cNvSpPr/>
              <p:nvPr/>
            </p:nvSpPr>
            <p:spPr>
              <a:xfrm>
                <a:off x="5261514" y="2826734"/>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C53F3F"/>
              </a:solidFill>
              <a:ln w="9525" cap="flat">
                <a:solidFill>
                  <a:srgbClr val="C53F3F"/>
                </a:solidFill>
                <a:prstDash val="solid"/>
                <a:miter/>
              </a:ln>
            </p:spPr>
            <p:txBody>
              <a:bodyPr rtlCol="0" anchor="ctr"/>
              <a:lstStyle/>
              <a:p>
                <a:endParaRPr lang="en-US">
                  <a:solidFill>
                    <a:prstClr val="black"/>
                  </a:solidFill>
                </a:endParaRPr>
              </a:p>
            </p:txBody>
          </p:sp>
          <p:sp>
            <p:nvSpPr>
              <p:cNvPr id="1044" name="Freeform: Shape 1043">
                <a:extLst>
                  <a:ext uri="{FF2B5EF4-FFF2-40B4-BE49-F238E27FC236}">
                    <a16:creationId xmlns:a16="http://schemas.microsoft.com/office/drawing/2014/main" id="{50FC6B54-3259-5109-81CC-C90E1D66DD78}"/>
                  </a:ext>
                </a:extLst>
              </p:cNvPr>
              <p:cNvSpPr/>
              <p:nvPr/>
            </p:nvSpPr>
            <p:spPr>
              <a:xfrm>
                <a:off x="5495925" y="5387149"/>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endParaRPr lang="en-US">
                  <a:solidFill>
                    <a:prstClr val="black"/>
                  </a:solidFill>
                </a:endParaRPr>
              </a:p>
            </p:txBody>
          </p:sp>
        </p:grpSp>
        <p:grpSp>
          <p:nvGrpSpPr>
            <p:cNvPr id="12" name="Graphic 267">
              <a:extLst>
                <a:ext uri="{FF2B5EF4-FFF2-40B4-BE49-F238E27FC236}">
                  <a16:creationId xmlns:a16="http://schemas.microsoft.com/office/drawing/2014/main" id="{37CD4AAD-C41C-A125-22FD-8AAA4B5AEE3A}"/>
                </a:ext>
              </a:extLst>
            </p:cNvPr>
            <p:cNvGrpSpPr/>
            <p:nvPr/>
          </p:nvGrpSpPr>
          <p:grpSpPr>
            <a:xfrm>
              <a:off x="5482970" y="1400770"/>
              <a:ext cx="1262461" cy="2420251"/>
              <a:chOff x="5482970" y="1400770"/>
              <a:chExt cx="1262461" cy="2420251"/>
            </a:xfrm>
          </p:grpSpPr>
          <p:sp>
            <p:nvSpPr>
              <p:cNvPr id="13" name="Freeform: Shape 12">
                <a:extLst>
                  <a:ext uri="{FF2B5EF4-FFF2-40B4-BE49-F238E27FC236}">
                    <a16:creationId xmlns:a16="http://schemas.microsoft.com/office/drawing/2014/main" id="{CA191E21-5A89-E81B-ADA6-56E3962C9F4B}"/>
                  </a:ext>
                </a:extLst>
              </p:cNvPr>
              <p:cNvSpPr/>
              <p:nvPr/>
            </p:nvSpPr>
            <p:spPr>
              <a:xfrm>
                <a:off x="5482970" y="2865596"/>
                <a:ext cx="208883" cy="136840"/>
              </a:xfrm>
              <a:custGeom>
                <a:avLst/>
                <a:gdLst>
                  <a:gd name="connsiteX0" fmla="*/ 135541 w 208883"/>
                  <a:gd name="connsiteY0" fmla="*/ 0 h 136840"/>
                  <a:gd name="connsiteX1" fmla="*/ 115633 w 208883"/>
                  <a:gd name="connsiteY1" fmla="*/ 43434 h 136840"/>
                  <a:gd name="connsiteX2" fmla="*/ 0 w 208883"/>
                  <a:gd name="connsiteY2" fmla="*/ 64579 h 136840"/>
                  <a:gd name="connsiteX3" fmla="*/ 7525 w 208883"/>
                  <a:gd name="connsiteY3" fmla="*/ 135446 h 136840"/>
                  <a:gd name="connsiteX4" fmla="*/ 22384 w 208883"/>
                  <a:gd name="connsiteY4" fmla="*/ 135446 h 136840"/>
                  <a:gd name="connsiteX5" fmla="*/ 192691 w 208883"/>
                  <a:gd name="connsiteY5" fmla="*/ 91916 h 136840"/>
                  <a:gd name="connsiteX6" fmla="*/ 208883 w 208883"/>
                  <a:gd name="connsiteY6" fmla="*/ 14859 h 13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40">
                    <a:moveTo>
                      <a:pt x="135541" y="0"/>
                    </a:moveTo>
                    <a:lnTo>
                      <a:pt x="115633" y="43434"/>
                    </a:lnTo>
                    <a:cubicBezTo>
                      <a:pt x="115633" y="43434"/>
                      <a:pt x="0" y="55912"/>
                      <a:pt x="0" y="64579"/>
                    </a:cubicBezTo>
                    <a:cubicBezTo>
                      <a:pt x="0" y="73247"/>
                      <a:pt x="1238" y="132969"/>
                      <a:pt x="7525" y="135446"/>
                    </a:cubicBezTo>
                    <a:cubicBezTo>
                      <a:pt x="12303" y="137306"/>
                      <a:pt x="17605" y="137306"/>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0320D615-5321-9EF7-A2C1-D96D5E28F1FC}"/>
                  </a:ext>
                </a:extLst>
              </p:cNvPr>
              <p:cNvSpPr/>
              <p:nvPr/>
            </p:nvSpPr>
            <p:spPr>
              <a:xfrm>
                <a:off x="5493328" y="2926175"/>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0" y="34375"/>
                      <a:pt x="48837" y="49562"/>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61A4A8CC-15B1-9183-DC14-E935CBE7B219}"/>
                  </a:ext>
                </a:extLst>
              </p:cNvPr>
              <p:cNvSpPr/>
              <p:nvPr/>
            </p:nvSpPr>
            <p:spPr>
              <a:xfrm>
                <a:off x="5599747" y="2031015"/>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8CB0133D-DED5-1445-A300-193D4856EDA9}"/>
                  </a:ext>
                </a:extLst>
              </p:cNvPr>
              <p:cNvSpPr/>
              <p:nvPr/>
            </p:nvSpPr>
            <p:spPr>
              <a:xfrm>
                <a:off x="6158293" y="1596199"/>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6AF4C580-7B6F-F037-C382-44B56D5E207E}"/>
                  </a:ext>
                </a:extLst>
              </p:cNvPr>
              <p:cNvSpPr/>
              <p:nvPr/>
            </p:nvSpPr>
            <p:spPr>
              <a:xfrm>
                <a:off x="5675320" y="3541479"/>
                <a:ext cx="232147" cy="279287"/>
              </a:xfrm>
              <a:custGeom>
                <a:avLst/>
                <a:gdLst>
                  <a:gd name="connsiteX0" fmla="*/ 111688 w 232147"/>
                  <a:gd name="connsiteY0" fmla="*/ 26586 h 279287"/>
                  <a:gd name="connsiteX1" fmla="*/ 21296 w 232147"/>
                  <a:gd name="connsiteY1" fmla="*/ 144696 h 279287"/>
                  <a:gd name="connsiteX2" fmla="*/ 42823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8" y="64247"/>
                      <a:pt x="49211" y="103678"/>
                      <a:pt x="21296" y="144696"/>
                    </a:cubicBezTo>
                    <a:cubicBezTo>
                      <a:pt x="-15375" y="200703"/>
                      <a:pt x="-2421" y="260901"/>
                      <a:pt x="42823" y="276045"/>
                    </a:cubicBezTo>
                    <a:cubicBezTo>
                      <a:pt x="88066" y="291190"/>
                      <a:pt x="146073" y="250137"/>
                      <a:pt x="161218" y="217848"/>
                    </a:cubicBezTo>
                    <a:cubicBezTo>
                      <a:pt x="176363" y="185558"/>
                      <a:pt x="171982" y="168413"/>
                      <a:pt x="195603" y="136123"/>
                    </a:cubicBezTo>
                    <a:cubicBezTo>
                      <a:pt x="219226" y="103833"/>
                      <a:pt x="238657"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endParaRPr lang="en-US">
                  <a:solidFill>
                    <a:prstClr val="black"/>
                  </a:solidFill>
                </a:endParaRPr>
              </a:p>
            </p:txBody>
          </p:sp>
          <p:sp>
            <p:nvSpPr>
              <p:cNvPr id="18" name="Freeform: Shape 17">
                <a:extLst>
                  <a:ext uri="{FF2B5EF4-FFF2-40B4-BE49-F238E27FC236}">
                    <a16:creationId xmlns:a16="http://schemas.microsoft.com/office/drawing/2014/main" id="{D8A9FE14-92EF-4F89-59E8-F30C7924C87F}"/>
                  </a:ext>
                </a:extLst>
              </p:cNvPr>
              <p:cNvSpPr/>
              <p:nvPr/>
            </p:nvSpPr>
            <p:spPr>
              <a:xfrm>
                <a:off x="5675639" y="3695095"/>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endParaRPr lang="en-US">
                  <a:solidFill>
                    <a:prstClr val="black"/>
                  </a:solidFill>
                </a:endParaRPr>
              </a:p>
            </p:txBody>
          </p:sp>
          <p:sp>
            <p:nvSpPr>
              <p:cNvPr id="19" name="Freeform: Shape 18">
                <a:extLst>
                  <a:ext uri="{FF2B5EF4-FFF2-40B4-BE49-F238E27FC236}">
                    <a16:creationId xmlns:a16="http://schemas.microsoft.com/office/drawing/2014/main" id="{C6701F1D-22AA-BB83-383D-3B2BA2AB6A83}"/>
                  </a:ext>
                </a:extLst>
              </p:cNvPr>
              <p:cNvSpPr/>
              <p:nvPr/>
            </p:nvSpPr>
            <p:spPr>
              <a:xfrm>
                <a:off x="5676900" y="3570255"/>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5" y="221248"/>
                      <a:pt x="12351" y="210755"/>
                      <a:pt x="0" y="196025"/>
                    </a:cubicBezTo>
                    <a:cubicBezTo>
                      <a:pt x="2944" y="219720"/>
                      <a:pt x="19078" y="239693"/>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endParaRPr lang="en-US">
                  <a:solidFill>
                    <a:prstClr val="black"/>
                  </a:solidFill>
                </a:endParaRPr>
              </a:p>
            </p:txBody>
          </p:sp>
          <p:sp>
            <p:nvSpPr>
              <p:cNvPr id="20" name="Freeform: Shape 19">
                <a:extLst>
                  <a:ext uri="{FF2B5EF4-FFF2-40B4-BE49-F238E27FC236}">
                    <a16:creationId xmlns:a16="http://schemas.microsoft.com/office/drawing/2014/main" id="{9C191A24-D30C-E922-C882-13DAA887CD35}"/>
                  </a:ext>
                </a:extLst>
              </p:cNvPr>
              <p:cNvSpPr/>
              <p:nvPr/>
            </p:nvSpPr>
            <p:spPr>
              <a:xfrm>
                <a:off x="6301772" y="3541479"/>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9" y="64247"/>
                      <a:pt x="182937" y="103678"/>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endParaRPr lang="en-US">
                  <a:solidFill>
                    <a:prstClr val="black"/>
                  </a:solidFill>
                </a:endParaRPr>
              </a:p>
            </p:txBody>
          </p:sp>
          <p:sp>
            <p:nvSpPr>
              <p:cNvPr id="21" name="Freeform: Shape 20">
                <a:extLst>
                  <a:ext uri="{FF2B5EF4-FFF2-40B4-BE49-F238E27FC236}">
                    <a16:creationId xmlns:a16="http://schemas.microsoft.com/office/drawing/2014/main" id="{490CC366-52BA-F48F-2FF8-55D5EB4E783F}"/>
                  </a:ext>
                </a:extLst>
              </p:cNvPr>
              <p:cNvSpPr/>
              <p:nvPr/>
            </p:nvSpPr>
            <p:spPr>
              <a:xfrm>
                <a:off x="6377177" y="3695095"/>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endParaRPr lang="en-US">
                  <a:solidFill>
                    <a:prstClr val="black"/>
                  </a:solidFill>
                </a:endParaRPr>
              </a:p>
            </p:txBody>
          </p:sp>
          <p:sp>
            <p:nvSpPr>
              <p:cNvPr id="22" name="Freeform: Shape 21">
                <a:extLst>
                  <a:ext uri="{FF2B5EF4-FFF2-40B4-BE49-F238E27FC236}">
                    <a16:creationId xmlns:a16="http://schemas.microsoft.com/office/drawing/2014/main" id="{CF63D415-FD70-9EC5-1CA3-3DE090047307}"/>
                  </a:ext>
                </a:extLst>
              </p:cNvPr>
              <p:cNvSpPr/>
              <p:nvPr/>
            </p:nvSpPr>
            <p:spPr>
              <a:xfrm>
                <a:off x="6301391" y="3570255"/>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3" y="221248"/>
                      <a:pt x="218598" y="210755"/>
                      <a:pt x="230949" y="196025"/>
                    </a:cubicBezTo>
                    <a:cubicBezTo>
                      <a:pt x="228005" y="219720"/>
                      <a:pt x="211871" y="239693"/>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endParaRPr lang="en-US">
                  <a:solidFill>
                    <a:prstClr val="black"/>
                  </a:solidFill>
                </a:endParaRPr>
              </a:p>
            </p:txBody>
          </p:sp>
          <p:sp>
            <p:nvSpPr>
              <p:cNvPr id="23" name="Freeform: Shape 22">
                <a:extLst>
                  <a:ext uri="{FF2B5EF4-FFF2-40B4-BE49-F238E27FC236}">
                    <a16:creationId xmlns:a16="http://schemas.microsoft.com/office/drawing/2014/main" id="{8A18DC09-73F8-B1EB-BE8F-CA97A526F371}"/>
                  </a:ext>
                </a:extLst>
              </p:cNvPr>
              <p:cNvSpPr/>
              <p:nvPr/>
            </p:nvSpPr>
            <p:spPr>
              <a:xfrm>
                <a:off x="5692330" y="2657687"/>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4" y="248072"/>
                      <a:pt x="424141" y="248072"/>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endParaRPr lang="en-US">
                  <a:solidFill>
                    <a:prstClr val="black"/>
                  </a:solidFill>
                </a:endParaRPr>
              </a:p>
            </p:txBody>
          </p:sp>
          <p:sp>
            <p:nvSpPr>
              <p:cNvPr id="24" name="Freeform: Shape 23">
                <a:extLst>
                  <a:ext uri="{FF2B5EF4-FFF2-40B4-BE49-F238E27FC236}">
                    <a16:creationId xmlns:a16="http://schemas.microsoft.com/office/drawing/2014/main" id="{9A54A29F-E6CB-C7CC-2232-2F33D30C6738}"/>
                  </a:ext>
                </a:extLst>
              </p:cNvPr>
              <p:cNvSpPr/>
              <p:nvPr/>
            </p:nvSpPr>
            <p:spPr>
              <a:xfrm>
                <a:off x="6270242" y="2786633"/>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1D5B7BBC-5080-5B8A-D679-826D2654C35E}"/>
                  </a:ext>
                </a:extLst>
              </p:cNvPr>
              <p:cNvSpPr/>
              <p:nvPr/>
            </p:nvSpPr>
            <p:spPr>
              <a:xfrm>
                <a:off x="5903213" y="2760821"/>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E4A6D649-566C-95E0-096D-2268D3A6C037}"/>
                  </a:ext>
                </a:extLst>
              </p:cNvPr>
              <p:cNvSpPr/>
              <p:nvPr/>
            </p:nvSpPr>
            <p:spPr>
              <a:xfrm>
                <a:off x="6023800" y="2700528"/>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endParaRPr lang="en-US">
                  <a:solidFill>
                    <a:prstClr val="black"/>
                  </a:solidFill>
                </a:endParaRPr>
              </a:p>
            </p:txBody>
          </p:sp>
          <p:sp>
            <p:nvSpPr>
              <p:cNvPr id="27" name="Freeform: Shape 26">
                <a:extLst>
                  <a:ext uri="{FF2B5EF4-FFF2-40B4-BE49-F238E27FC236}">
                    <a16:creationId xmlns:a16="http://schemas.microsoft.com/office/drawing/2014/main" id="{147C08C2-2036-2003-3EB9-9114C126D9DE}"/>
                  </a:ext>
                </a:extLst>
              </p:cNvPr>
              <p:cNvSpPr/>
              <p:nvPr/>
            </p:nvSpPr>
            <p:spPr>
              <a:xfrm>
                <a:off x="6131433" y="2705100"/>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id="{80E4CD42-A60F-7810-4886-98507AEEDD54}"/>
                  </a:ext>
                </a:extLst>
              </p:cNvPr>
              <p:cNvSpPr/>
              <p:nvPr/>
            </p:nvSpPr>
            <p:spPr>
              <a:xfrm>
                <a:off x="5898927" y="1865746"/>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C53F3F"/>
              </a:solidFill>
              <a:ln w="9525" cap="rnd">
                <a:solidFill>
                  <a:srgbClr val="263238"/>
                </a:solidFill>
                <a:prstDash val="solid"/>
                <a:round/>
              </a:ln>
            </p:spPr>
            <p:txBody>
              <a:bodyPr rtlCol="0" anchor="ctr"/>
              <a:lstStyle/>
              <a:p>
                <a:endParaRPr lang="en-US">
                  <a:solidFill>
                    <a:prstClr val="black"/>
                  </a:solidFill>
                </a:endParaRPr>
              </a:p>
            </p:txBody>
          </p:sp>
          <p:sp>
            <p:nvSpPr>
              <p:cNvPr id="29" name="Freeform: Shape 28">
                <a:extLst>
                  <a:ext uri="{FF2B5EF4-FFF2-40B4-BE49-F238E27FC236}">
                    <a16:creationId xmlns:a16="http://schemas.microsoft.com/office/drawing/2014/main" id="{9B34815B-4D74-3C98-72E7-1F6DBB695D14}"/>
                  </a:ext>
                </a:extLst>
              </p:cNvPr>
              <p:cNvSpPr/>
              <p:nvPr/>
            </p:nvSpPr>
            <p:spPr>
              <a:xfrm>
                <a:off x="6157626" y="1620474"/>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2" y="257070"/>
                      <a:pt x="99926"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4" y="440743"/>
                      <a:pt x="239110" y="481701"/>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endParaRPr lang="en-US">
                  <a:solidFill>
                    <a:prstClr val="black"/>
                  </a:solidFill>
                </a:endParaRPr>
              </a:p>
            </p:txBody>
          </p:sp>
          <p:sp>
            <p:nvSpPr>
              <p:cNvPr id="30" name="Freeform: Shape 29">
                <a:extLst>
                  <a:ext uri="{FF2B5EF4-FFF2-40B4-BE49-F238E27FC236}">
                    <a16:creationId xmlns:a16="http://schemas.microsoft.com/office/drawing/2014/main" id="{47D69F52-1F6A-4EA4-AB8F-979CC849543B}"/>
                  </a:ext>
                </a:extLst>
              </p:cNvPr>
              <p:cNvSpPr/>
              <p:nvPr/>
            </p:nvSpPr>
            <p:spPr>
              <a:xfrm>
                <a:off x="6204584" y="2177414"/>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endParaRPr lang="en-US">
                  <a:solidFill>
                    <a:prstClr val="black"/>
                  </a:solidFill>
                </a:endParaRPr>
              </a:p>
            </p:txBody>
          </p:sp>
          <p:sp>
            <p:nvSpPr>
              <p:cNvPr id="31" name="Freeform: Shape 30">
                <a:extLst>
                  <a:ext uri="{FF2B5EF4-FFF2-40B4-BE49-F238E27FC236}">
                    <a16:creationId xmlns:a16="http://schemas.microsoft.com/office/drawing/2014/main" id="{ED48104A-0456-1FF0-EFEF-1B49352D090F}"/>
                  </a:ext>
                </a:extLst>
              </p:cNvPr>
              <p:cNvSpPr/>
              <p:nvPr/>
            </p:nvSpPr>
            <p:spPr>
              <a:xfrm>
                <a:off x="6361747" y="1919097"/>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endParaRPr lang="en-US">
                  <a:solidFill>
                    <a:prstClr val="black"/>
                  </a:solidFill>
                </a:endParaRPr>
              </a:p>
            </p:txBody>
          </p:sp>
          <p:sp>
            <p:nvSpPr>
              <p:cNvPr id="1024" name="Freeform: Shape 1023">
                <a:extLst>
                  <a:ext uri="{FF2B5EF4-FFF2-40B4-BE49-F238E27FC236}">
                    <a16:creationId xmlns:a16="http://schemas.microsoft.com/office/drawing/2014/main" id="{A9DEF79F-9FCC-3073-99DD-5B9A00D67B41}"/>
                  </a:ext>
                </a:extLst>
              </p:cNvPr>
              <p:cNvSpPr/>
              <p:nvPr/>
            </p:nvSpPr>
            <p:spPr>
              <a:xfrm>
                <a:off x="6484429" y="1751171"/>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endParaRPr lang="en-US">
                  <a:solidFill>
                    <a:prstClr val="black"/>
                  </a:solidFill>
                </a:endParaRPr>
              </a:p>
            </p:txBody>
          </p:sp>
          <p:sp>
            <p:nvSpPr>
              <p:cNvPr id="1025" name="Freeform: Shape 1024">
                <a:extLst>
                  <a:ext uri="{FF2B5EF4-FFF2-40B4-BE49-F238E27FC236}">
                    <a16:creationId xmlns:a16="http://schemas.microsoft.com/office/drawing/2014/main" id="{19F14EC2-8E4C-FFBE-FF2D-EF3D58955C65}"/>
                  </a:ext>
                </a:extLst>
              </p:cNvPr>
              <p:cNvSpPr/>
              <p:nvPr/>
            </p:nvSpPr>
            <p:spPr>
              <a:xfrm>
                <a:off x="6540436" y="1779174"/>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4" y="9557"/>
                      <a:pt x="70711" y="6682"/>
                      <a:pt x="105442" y="0"/>
                    </a:cubicBezTo>
                  </a:path>
                </a:pathLst>
              </a:custGeom>
              <a:noFill/>
              <a:ln w="9525" cap="rnd">
                <a:solidFill>
                  <a:srgbClr val="263238"/>
                </a:solidFill>
                <a:prstDash val="solid"/>
                <a:round/>
              </a:ln>
            </p:spPr>
            <p:txBody>
              <a:bodyPr rtlCol="0" anchor="ctr"/>
              <a:lstStyle/>
              <a:p>
                <a:endParaRPr lang="en-US">
                  <a:solidFill>
                    <a:prstClr val="black"/>
                  </a:solidFill>
                </a:endParaRPr>
              </a:p>
            </p:txBody>
          </p:sp>
          <p:sp>
            <p:nvSpPr>
              <p:cNvPr id="1027" name="Freeform: Shape 1026">
                <a:extLst>
                  <a:ext uri="{FF2B5EF4-FFF2-40B4-BE49-F238E27FC236}">
                    <a16:creationId xmlns:a16="http://schemas.microsoft.com/office/drawing/2014/main" id="{36015757-12C3-E3CD-FBAD-0DD94E076350}"/>
                  </a:ext>
                </a:extLst>
              </p:cNvPr>
              <p:cNvSpPr/>
              <p:nvPr/>
            </p:nvSpPr>
            <p:spPr>
              <a:xfrm>
                <a:off x="6004464" y="1865280"/>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4"/>
                      <a:pt x="61806" y="198499"/>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endParaRPr lang="en-US">
                  <a:solidFill>
                    <a:prstClr val="black"/>
                  </a:solidFill>
                </a:endParaRPr>
              </a:p>
            </p:txBody>
          </p:sp>
          <p:sp>
            <p:nvSpPr>
              <p:cNvPr id="1028" name="Freeform: Shape 1027">
                <a:extLst>
                  <a:ext uri="{FF2B5EF4-FFF2-40B4-BE49-F238E27FC236}">
                    <a16:creationId xmlns:a16="http://schemas.microsoft.com/office/drawing/2014/main" id="{0F3C1FE2-9DA8-D581-DA43-52EEC4B28647}"/>
                  </a:ext>
                </a:extLst>
              </p:cNvPr>
              <p:cNvSpPr/>
              <p:nvPr/>
            </p:nvSpPr>
            <p:spPr>
              <a:xfrm>
                <a:off x="6157245" y="1859905"/>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1" y="14862"/>
                      <a:pt x="711" y="24272"/>
                      <a:pt x="1905" y="33569"/>
                    </a:cubicBezTo>
                    <a:close/>
                  </a:path>
                </a:pathLst>
              </a:custGeom>
              <a:solidFill>
                <a:srgbClr val="7D7D7D"/>
              </a:solidFill>
              <a:ln w="9525" cap="rnd">
                <a:solidFill>
                  <a:srgbClr val="263238"/>
                </a:solidFill>
                <a:prstDash val="solid"/>
                <a:round/>
              </a:ln>
            </p:spPr>
            <p:txBody>
              <a:bodyPr rtlCol="0" anchor="ctr"/>
              <a:lstStyle/>
              <a:p>
                <a:endParaRPr lang="en-US">
                  <a:solidFill>
                    <a:prstClr val="black"/>
                  </a:solidFill>
                </a:endParaRPr>
              </a:p>
            </p:txBody>
          </p:sp>
          <p:sp>
            <p:nvSpPr>
              <p:cNvPr id="1029" name="Freeform: Shape 1028">
                <a:extLst>
                  <a:ext uri="{FF2B5EF4-FFF2-40B4-BE49-F238E27FC236}">
                    <a16:creationId xmlns:a16="http://schemas.microsoft.com/office/drawing/2014/main" id="{544BF5D3-C843-0D3E-9D71-785D71539D5B}"/>
                  </a:ext>
                </a:extLst>
              </p:cNvPr>
              <p:cNvSpPr/>
              <p:nvPr/>
            </p:nvSpPr>
            <p:spPr>
              <a:xfrm>
                <a:off x="5719744" y="1875782"/>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0" y="759750"/>
                      <a:pt x="137291" y="744529"/>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endParaRPr lang="en-US">
                  <a:solidFill>
                    <a:prstClr val="black"/>
                  </a:solidFill>
                </a:endParaRPr>
              </a:p>
            </p:txBody>
          </p:sp>
          <p:sp>
            <p:nvSpPr>
              <p:cNvPr id="1030" name="Freeform: Shape 1029">
                <a:extLst>
                  <a:ext uri="{FF2B5EF4-FFF2-40B4-BE49-F238E27FC236}">
                    <a16:creationId xmlns:a16="http://schemas.microsoft.com/office/drawing/2014/main" id="{17755894-383F-D842-2DDA-AF85D5C56030}"/>
                  </a:ext>
                </a:extLst>
              </p:cNvPr>
              <p:cNvSpPr/>
              <p:nvPr/>
            </p:nvSpPr>
            <p:spPr>
              <a:xfrm>
                <a:off x="5901600" y="1846759"/>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endParaRPr lang="en-US">
                  <a:solidFill>
                    <a:prstClr val="black"/>
                  </a:solidFill>
                </a:endParaRPr>
              </a:p>
            </p:txBody>
          </p:sp>
          <p:sp>
            <p:nvSpPr>
              <p:cNvPr id="1031" name="Freeform: Shape 1030">
                <a:extLst>
                  <a:ext uri="{FF2B5EF4-FFF2-40B4-BE49-F238E27FC236}">
                    <a16:creationId xmlns:a16="http://schemas.microsoft.com/office/drawing/2014/main" id="{380878CF-67B1-2A89-5FB5-454182EEB109}"/>
                  </a:ext>
                </a:extLst>
              </p:cNvPr>
              <p:cNvSpPr/>
              <p:nvPr/>
            </p:nvSpPr>
            <p:spPr>
              <a:xfrm>
                <a:off x="5855874" y="2207609"/>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endParaRPr lang="en-US">
                  <a:solidFill>
                    <a:prstClr val="black"/>
                  </a:solidFill>
                </a:endParaRPr>
              </a:p>
            </p:txBody>
          </p:sp>
          <p:sp>
            <p:nvSpPr>
              <p:cNvPr id="1032" name="Freeform: Shape 1031">
                <a:extLst>
                  <a:ext uri="{FF2B5EF4-FFF2-40B4-BE49-F238E27FC236}">
                    <a16:creationId xmlns:a16="http://schemas.microsoft.com/office/drawing/2014/main" id="{7E0FFB96-68F9-D43E-8051-E707138EA88E}"/>
                  </a:ext>
                </a:extLst>
              </p:cNvPr>
              <p:cNvSpPr/>
              <p:nvPr/>
            </p:nvSpPr>
            <p:spPr>
              <a:xfrm>
                <a:off x="5884065" y="1570386"/>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4" y="365334"/>
                      <a:pt x="283780" y="376498"/>
                      <a:pt x="264036" y="378428"/>
                    </a:cubicBezTo>
                    <a:cubicBezTo>
                      <a:pt x="248986" y="378428"/>
                      <a:pt x="167167" y="350520"/>
                      <a:pt x="147736" y="337566"/>
                    </a:cubicBezTo>
                    <a:cubicBezTo>
                      <a:pt x="128305" y="324612"/>
                      <a:pt x="109064" y="309563"/>
                      <a:pt x="109064" y="309563"/>
                    </a:cubicBezTo>
                    <a:cubicBezTo>
                      <a:pt x="90351" y="318095"/>
                      <a:pt x="68361" y="314729"/>
                      <a:pt x="53057" y="300990"/>
                    </a:cubicBezTo>
                    <a:cubicBezTo>
                      <a:pt x="27244" y="277273"/>
                      <a:pt x="-7236" y="249269"/>
                      <a:pt x="1336" y="229934"/>
                    </a:cubicBezTo>
                    <a:cubicBezTo>
                      <a:pt x="9891" y="210498"/>
                      <a:pt x="29675"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3" y="1551"/>
                      <a:pt x="243028" y="10317"/>
                      <a:pt x="276895" y="25813"/>
                    </a:cubicBezTo>
                    <a:close/>
                  </a:path>
                </a:pathLst>
              </a:custGeom>
              <a:solidFill>
                <a:srgbClr val="FFFFFF"/>
              </a:solidFill>
              <a:ln w="9525" cap="rnd">
                <a:solidFill>
                  <a:srgbClr val="263238"/>
                </a:solidFill>
                <a:prstDash val="solid"/>
                <a:round/>
              </a:ln>
            </p:spPr>
            <p:txBody>
              <a:bodyPr rtlCol="0" anchor="ctr"/>
              <a:lstStyle/>
              <a:p>
                <a:endParaRPr lang="en-US">
                  <a:solidFill>
                    <a:prstClr val="black"/>
                  </a:solidFill>
                </a:endParaRPr>
              </a:p>
            </p:txBody>
          </p:sp>
          <p:sp>
            <p:nvSpPr>
              <p:cNvPr id="1033" name="Freeform: Shape 1032">
                <a:extLst>
                  <a:ext uri="{FF2B5EF4-FFF2-40B4-BE49-F238E27FC236}">
                    <a16:creationId xmlns:a16="http://schemas.microsoft.com/office/drawing/2014/main" id="{0FF9402A-3A1E-094A-E2DC-CCAB9C7AA77E}"/>
                  </a:ext>
                </a:extLst>
              </p:cNvPr>
              <p:cNvSpPr/>
              <p:nvPr/>
            </p:nvSpPr>
            <p:spPr>
              <a:xfrm>
                <a:off x="6114192" y="1690877"/>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endParaRPr lang="en-US">
                  <a:solidFill>
                    <a:prstClr val="black"/>
                  </a:solidFill>
                </a:endParaRPr>
              </a:p>
            </p:txBody>
          </p:sp>
          <p:sp>
            <p:nvSpPr>
              <p:cNvPr id="1034" name="Freeform: Shape 1033">
                <a:extLst>
                  <a:ext uri="{FF2B5EF4-FFF2-40B4-BE49-F238E27FC236}">
                    <a16:creationId xmlns:a16="http://schemas.microsoft.com/office/drawing/2014/main" id="{4CB70D04-A8CE-EC59-6314-D4A332CCE105}"/>
                  </a:ext>
                </a:extLst>
              </p:cNvPr>
              <p:cNvSpPr/>
              <p:nvPr/>
            </p:nvSpPr>
            <p:spPr>
              <a:xfrm>
                <a:off x="6178772" y="1757648"/>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endParaRPr lang="en-US">
                  <a:solidFill>
                    <a:prstClr val="black"/>
                  </a:solidFill>
                </a:endParaRPr>
              </a:p>
            </p:txBody>
          </p:sp>
          <p:sp>
            <p:nvSpPr>
              <p:cNvPr id="1035" name="Freeform: Shape 1034">
                <a:extLst>
                  <a:ext uri="{FF2B5EF4-FFF2-40B4-BE49-F238E27FC236}">
                    <a16:creationId xmlns:a16="http://schemas.microsoft.com/office/drawing/2014/main" id="{BE521DF6-A26B-C10C-F565-003C84C181FA}"/>
                  </a:ext>
                </a:extLst>
              </p:cNvPr>
              <p:cNvSpPr/>
              <p:nvPr/>
            </p:nvSpPr>
            <p:spPr>
              <a:xfrm>
                <a:off x="6071520" y="1699545"/>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endParaRPr lang="en-US">
                  <a:solidFill>
                    <a:prstClr val="black"/>
                  </a:solidFill>
                </a:endParaRPr>
              </a:p>
            </p:txBody>
          </p:sp>
          <p:sp>
            <p:nvSpPr>
              <p:cNvPr id="1036" name="Freeform: Shape 1035">
                <a:extLst>
                  <a:ext uri="{FF2B5EF4-FFF2-40B4-BE49-F238E27FC236}">
                    <a16:creationId xmlns:a16="http://schemas.microsoft.com/office/drawing/2014/main" id="{C346450E-5A59-1E3D-CEFD-4A4999EFEFFF}"/>
                  </a:ext>
                </a:extLst>
              </p:cNvPr>
              <p:cNvSpPr/>
              <p:nvPr/>
            </p:nvSpPr>
            <p:spPr>
              <a:xfrm>
                <a:off x="6148578" y="1665065"/>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endParaRPr lang="en-US">
                  <a:solidFill>
                    <a:prstClr val="black"/>
                  </a:solidFill>
                </a:endParaRPr>
              </a:p>
            </p:txBody>
          </p:sp>
          <p:sp>
            <p:nvSpPr>
              <p:cNvPr id="1037" name="Freeform: Shape 1036">
                <a:extLst>
                  <a:ext uri="{FF2B5EF4-FFF2-40B4-BE49-F238E27FC236}">
                    <a16:creationId xmlns:a16="http://schemas.microsoft.com/office/drawing/2014/main" id="{2A0C6193-3FFA-6EB9-3E01-32F98BF82594}"/>
                  </a:ext>
                </a:extLst>
              </p:cNvPr>
              <p:cNvSpPr/>
              <p:nvPr/>
            </p:nvSpPr>
            <p:spPr>
              <a:xfrm>
                <a:off x="5834230" y="1400770"/>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81" y="375273"/>
                      <a:pt x="141115"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3" y="83405"/>
                      <a:pt x="140820" y="105272"/>
                      <a:pt x="140040" y="128659"/>
                    </a:cubicBezTo>
                    <a:close/>
                  </a:path>
                </a:pathLst>
              </a:custGeom>
              <a:solidFill>
                <a:srgbClr val="263238"/>
              </a:solidFill>
              <a:ln w="9525" cap="rnd">
                <a:solidFill>
                  <a:srgbClr val="263238"/>
                </a:solidFill>
                <a:prstDash val="solid"/>
                <a:round/>
              </a:ln>
            </p:spPr>
            <p:txBody>
              <a:bodyPr rtlCol="0" anchor="ctr"/>
              <a:lstStyle/>
              <a:p>
                <a:endParaRPr lang="en-US">
                  <a:solidFill>
                    <a:prstClr val="black"/>
                  </a:solidFill>
                </a:endParaRPr>
              </a:p>
            </p:txBody>
          </p:sp>
          <p:sp>
            <p:nvSpPr>
              <p:cNvPr id="1038" name="Freeform: Shape 1037">
                <a:extLst>
                  <a:ext uri="{FF2B5EF4-FFF2-40B4-BE49-F238E27FC236}">
                    <a16:creationId xmlns:a16="http://schemas.microsoft.com/office/drawing/2014/main" id="{7E226FEB-5DC8-9460-27D4-9EB65B7BD222}"/>
                  </a:ext>
                </a:extLst>
              </p:cNvPr>
              <p:cNvSpPr/>
              <p:nvPr/>
            </p:nvSpPr>
            <p:spPr>
              <a:xfrm>
                <a:off x="6030277" y="1669351"/>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endParaRPr lang="en-US">
                  <a:solidFill>
                    <a:prstClr val="black"/>
                  </a:solidFill>
                </a:endParaRPr>
              </a:p>
            </p:txBody>
          </p:sp>
          <p:sp>
            <p:nvSpPr>
              <p:cNvPr id="1039" name="Freeform: Shape 1038">
                <a:extLst>
                  <a:ext uri="{FF2B5EF4-FFF2-40B4-BE49-F238E27FC236}">
                    <a16:creationId xmlns:a16="http://schemas.microsoft.com/office/drawing/2014/main" id="{BB03A8CE-A500-51F7-72B6-A4DFA8AC01F0}"/>
                  </a:ext>
                </a:extLst>
              </p:cNvPr>
              <p:cNvSpPr/>
              <p:nvPr/>
            </p:nvSpPr>
            <p:spPr>
              <a:xfrm>
                <a:off x="6109359" y="1619440"/>
                <a:ext cx="3595" cy="19812"/>
              </a:xfrm>
              <a:custGeom>
                <a:avLst/>
                <a:gdLst>
                  <a:gd name="connsiteX0" fmla="*/ 547 w 3595"/>
                  <a:gd name="connsiteY0" fmla="*/ 19812 h 19812"/>
                  <a:gd name="connsiteX1" fmla="*/ 3595 w 3595"/>
                  <a:gd name="connsiteY1" fmla="*/ 0 h 19812"/>
                </a:gdLst>
                <a:ahLst/>
                <a:cxnLst>
                  <a:cxn ang="0">
                    <a:pos x="connsiteX0" y="connsiteY0"/>
                  </a:cxn>
                  <a:cxn ang="0">
                    <a:pos x="connsiteX1" y="connsiteY1"/>
                  </a:cxn>
                </a:cxnLst>
                <a:rect l="l" t="t" r="r" b="b"/>
                <a:pathLst>
                  <a:path w="3595" h="19812">
                    <a:moveTo>
                      <a:pt x="547" y="19812"/>
                    </a:moveTo>
                    <a:cubicBezTo>
                      <a:pt x="-770" y="13054"/>
                      <a:pt x="308" y="6049"/>
                      <a:pt x="3595" y="0"/>
                    </a:cubicBezTo>
                  </a:path>
                </a:pathLst>
              </a:custGeom>
              <a:noFill/>
              <a:ln w="9525" cap="rnd">
                <a:solidFill>
                  <a:srgbClr val="263238"/>
                </a:solidFill>
                <a:prstDash val="solid"/>
                <a:round/>
              </a:ln>
            </p:spPr>
            <p:txBody>
              <a:bodyPr rtlCol="0" anchor="ctr"/>
              <a:lstStyle/>
              <a:p>
                <a:endParaRPr lang="en-US">
                  <a:solidFill>
                    <a:prstClr val="black"/>
                  </a:solidFill>
                </a:endParaRPr>
              </a:p>
            </p:txBody>
          </p:sp>
          <p:sp>
            <p:nvSpPr>
              <p:cNvPr id="1040" name="Freeform: Shape 1039">
                <a:extLst>
                  <a:ext uri="{FF2B5EF4-FFF2-40B4-BE49-F238E27FC236}">
                    <a16:creationId xmlns:a16="http://schemas.microsoft.com/office/drawing/2014/main" id="{00463E57-58CC-183E-926D-FF02CCAAF0AC}"/>
                  </a:ext>
                </a:extLst>
              </p:cNvPr>
              <p:cNvSpPr/>
              <p:nvPr/>
            </p:nvSpPr>
            <p:spPr>
              <a:xfrm>
                <a:off x="6112954" y="1587436"/>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endParaRPr lang="en-US">
                  <a:solidFill>
                    <a:prstClr val="black"/>
                  </a:solidFill>
                </a:endParaRPr>
              </a:p>
            </p:txBody>
          </p:sp>
        </p:grpSp>
      </p:grpSp>
    </p:spTree>
    <p:extLst>
      <p:ext uri="{BB962C8B-B14F-4D97-AF65-F5344CB8AC3E}">
        <p14:creationId xmlns:p14="http://schemas.microsoft.com/office/powerpoint/2010/main" val="40946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32" presetClass="emph" presetSubtype="0" repeatCount="3000" fill="hold" nodeType="with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E5E8A0-A04C-5CC8-B097-B669C21EB759}"/>
              </a:ext>
            </a:extLst>
          </p:cNvPr>
          <p:cNvSpPr>
            <a:spLocks noGrp="1"/>
          </p:cNvSpPr>
          <p:nvPr>
            <p:ph type="subTitle" idx="1"/>
          </p:nvPr>
        </p:nvSpPr>
        <p:spPr/>
        <p:txBody>
          <a:bodyPr/>
          <a:lstStyle/>
          <a:p>
            <a:endParaRPr lang="en-US"/>
          </a:p>
        </p:txBody>
      </p:sp>
      <p:sp>
        <p:nvSpPr>
          <p:cNvPr id="4" name="Google Shape;485;p35">
            <a:extLst>
              <a:ext uri="{FF2B5EF4-FFF2-40B4-BE49-F238E27FC236}">
                <a16:creationId xmlns:a16="http://schemas.microsoft.com/office/drawing/2014/main" id="{5586413A-B87B-9408-CDD0-D02141ED6371}"/>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5" name="Google Shape;485;p35">
            <a:extLst>
              <a:ext uri="{FF2B5EF4-FFF2-40B4-BE49-F238E27FC236}">
                <a16:creationId xmlns:a16="http://schemas.microsoft.com/office/drawing/2014/main" id="{644F549A-EC89-1794-F801-382B01BA10F3}"/>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pic>
        <p:nvPicPr>
          <p:cNvPr id="7" name="Picture 6">
            <a:extLst>
              <a:ext uri="{FF2B5EF4-FFF2-40B4-BE49-F238E27FC236}">
                <a16:creationId xmlns:a16="http://schemas.microsoft.com/office/drawing/2014/main" id="{E77206A2-08D3-E719-E632-817CD5CFF4F5}"/>
              </a:ext>
            </a:extLst>
          </p:cNvPr>
          <p:cNvPicPr>
            <a:picLocks noChangeAspect="1"/>
          </p:cNvPicPr>
          <p:nvPr/>
        </p:nvPicPr>
        <p:blipFill>
          <a:blip r:embed="rId2"/>
          <a:stretch>
            <a:fillRect/>
          </a:stretch>
        </p:blipFill>
        <p:spPr>
          <a:xfrm>
            <a:off x="0" y="724112"/>
            <a:ext cx="9112720" cy="4419388"/>
          </a:xfrm>
          <a:prstGeom prst="rect">
            <a:avLst/>
          </a:prstGeom>
        </p:spPr>
      </p:pic>
    </p:spTree>
    <p:extLst>
      <p:ext uri="{BB962C8B-B14F-4D97-AF65-F5344CB8AC3E}">
        <p14:creationId xmlns:p14="http://schemas.microsoft.com/office/powerpoint/2010/main" val="4172731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F4BA-4084-2239-3BB7-53493EBE478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29A1D131-0751-B822-20D4-3B599B7249F4}"/>
              </a:ext>
            </a:extLst>
          </p:cNvPr>
          <p:cNvSpPr>
            <a:spLocks noGrp="1"/>
          </p:cNvSpPr>
          <p:nvPr>
            <p:ph type="subTitle" idx="1"/>
          </p:nvPr>
        </p:nvSpPr>
        <p:spPr/>
        <p:txBody>
          <a:bodyPr/>
          <a:lstStyle/>
          <a:p>
            <a:endParaRPr lang="en-US"/>
          </a:p>
        </p:txBody>
      </p:sp>
      <p:sp>
        <p:nvSpPr>
          <p:cNvPr id="4" name="Google Shape;485;p35">
            <a:extLst>
              <a:ext uri="{FF2B5EF4-FFF2-40B4-BE49-F238E27FC236}">
                <a16:creationId xmlns:a16="http://schemas.microsoft.com/office/drawing/2014/main" id="{F5D090B1-2189-4662-0F9A-E6ABDDF98870}"/>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5" name="Google Shape;485;p35">
            <a:extLst>
              <a:ext uri="{FF2B5EF4-FFF2-40B4-BE49-F238E27FC236}">
                <a16:creationId xmlns:a16="http://schemas.microsoft.com/office/drawing/2014/main" id="{58F23141-6023-DD87-AC4A-24FCB209641B}"/>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1. Lực và chuyển động của vật</a:t>
            </a:r>
          </a:p>
        </p:txBody>
      </p:sp>
      <p:sp>
        <p:nvSpPr>
          <p:cNvPr id="6" name="Content Placeholder 2">
            <a:extLst>
              <a:ext uri="{FF2B5EF4-FFF2-40B4-BE49-F238E27FC236}">
                <a16:creationId xmlns:a16="http://schemas.microsoft.com/office/drawing/2014/main" id="{B35C0EE1-8748-7790-5C35-49C5E2B9C8AA}"/>
              </a:ext>
            </a:extLst>
          </p:cNvPr>
          <p:cNvSpPr txBox="1">
            <a:spLocks/>
          </p:cNvSpPr>
          <p:nvPr/>
        </p:nvSpPr>
        <p:spPr>
          <a:xfrm>
            <a:off x="95835" y="1114159"/>
            <a:ext cx="8138277" cy="2915182"/>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iramit"/>
              <a:buNone/>
              <a:defRPr sz="1400" b="0" i="0" u="none" strike="noStrike" cap="none">
                <a:solidFill>
                  <a:schemeClr val="dk1"/>
                </a:solidFill>
                <a:latin typeface="#9Slide07 HLT Fall For You" panose="02000506000000020003" pitchFamily="2" charset="0"/>
                <a:ea typeface="Niramit"/>
                <a:cs typeface="Niramit"/>
                <a:sym typeface="Niramit"/>
              </a:defRPr>
            </a:lvl1pPr>
            <a:lvl2pPr marL="914400" marR="0" lvl="1" indent="-317500" algn="ctr" rtl="0">
              <a:lnSpc>
                <a:spcPct val="100000"/>
              </a:lnSpc>
              <a:spcBef>
                <a:spcPts val="0"/>
              </a:spcBef>
              <a:spcAft>
                <a:spcPts val="0"/>
              </a:spcAft>
              <a:buClr>
                <a:schemeClr val="dk1"/>
              </a:buClr>
              <a:buSzPts val="1400"/>
              <a:buFont typeface="Niramit"/>
              <a:buNone/>
              <a:defRPr sz="1400" b="0" i="0" u="none" strike="noStrike" cap="none">
                <a:solidFill>
                  <a:schemeClr val="dk1"/>
                </a:solidFill>
                <a:latin typeface="Niramit"/>
                <a:ea typeface="Niramit"/>
                <a:cs typeface="Niramit"/>
                <a:sym typeface="Niramit"/>
              </a:defRPr>
            </a:lvl2pPr>
            <a:lvl3pPr marL="1371600" marR="0" lvl="2" indent="-317500" algn="ctr" rtl="0">
              <a:lnSpc>
                <a:spcPct val="100000"/>
              </a:lnSpc>
              <a:spcBef>
                <a:spcPts val="0"/>
              </a:spcBef>
              <a:spcAft>
                <a:spcPts val="0"/>
              </a:spcAft>
              <a:buClr>
                <a:schemeClr val="dk1"/>
              </a:buClr>
              <a:buSzPts val="1400"/>
              <a:buFont typeface="Niramit"/>
              <a:buNone/>
              <a:defRPr sz="1400" b="0" i="0" u="none" strike="noStrike" cap="none">
                <a:solidFill>
                  <a:schemeClr val="dk1"/>
                </a:solidFill>
                <a:latin typeface="Niramit"/>
                <a:ea typeface="Niramit"/>
                <a:cs typeface="Niramit"/>
                <a:sym typeface="Niramit"/>
              </a:defRPr>
            </a:lvl3pPr>
            <a:lvl4pPr marL="1828800" marR="0" lvl="3" indent="-317500" algn="ctr" rtl="0">
              <a:lnSpc>
                <a:spcPct val="100000"/>
              </a:lnSpc>
              <a:spcBef>
                <a:spcPts val="0"/>
              </a:spcBef>
              <a:spcAft>
                <a:spcPts val="0"/>
              </a:spcAft>
              <a:buClr>
                <a:schemeClr val="dk1"/>
              </a:buClr>
              <a:buSzPts val="1400"/>
              <a:buFont typeface="Niramit"/>
              <a:buNone/>
              <a:defRPr sz="1400" b="0" i="0" u="none" strike="noStrike" cap="none">
                <a:solidFill>
                  <a:schemeClr val="dk1"/>
                </a:solidFill>
                <a:latin typeface="Niramit"/>
                <a:ea typeface="Niramit"/>
                <a:cs typeface="Niramit"/>
                <a:sym typeface="Niramit"/>
              </a:defRPr>
            </a:lvl4pPr>
            <a:lvl5pPr marL="2286000" marR="0" lvl="4" indent="-317500" algn="ctr" rtl="0">
              <a:lnSpc>
                <a:spcPct val="100000"/>
              </a:lnSpc>
              <a:spcBef>
                <a:spcPts val="0"/>
              </a:spcBef>
              <a:spcAft>
                <a:spcPts val="0"/>
              </a:spcAft>
              <a:buClr>
                <a:schemeClr val="dk1"/>
              </a:buClr>
              <a:buSzPts val="1400"/>
              <a:buFont typeface="Niramit"/>
              <a:buNone/>
              <a:defRPr sz="1400" b="0" i="0" u="none" strike="noStrike" cap="none">
                <a:solidFill>
                  <a:schemeClr val="dk1"/>
                </a:solidFill>
                <a:latin typeface="Niramit"/>
                <a:ea typeface="Niramit"/>
                <a:cs typeface="Niramit"/>
                <a:sym typeface="Niramit"/>
              </a:defRPr>
            </a:lvl5pPr>
            <a:lvl6pPr marL="2743200" marR="0" lvl="5" indent="-317500" algn="ctr" rtl="0">
              <a:lnSpc>
                <a:spcPct val="100000"/>
              </a:lnSpc>
              <a:spcBef>
                <a:spcPts val="0"/>
              </a:spcBef>
              <a:spcAft>
                <a:spcPts val="0"/>
              </a:spcAft>
              <a:buClr>
                <a:schemeClr val="dk1"/>
              </a:buClr>
              <a:buSzPts val="1400"/>
              <a:buFont typeface="Niramit"/>
              <a:buNone/>
              <a:defRPr sz="1400" b="0" i="0" u="none" strike="noStrike" cap="none">
                <a:solidFill>
                  <a:schemeClr val="dk1"/>
                </a:solidFill>
                <a:latin typeface="Niramit"/>
                <a:ea typeface="Niramit"/>
                <a:cs typeface="Niramit"/>
                <a:sym typeface="Niramit"/>
              </a:defRPr>
            </a:lvl6pPr>
            <a:lvl7pPr marL="3200400" marR="0" lvl="6" indent="-317500" algn="ctr" rtl="0">
              <a:lnSpc>
                <a:spcPct val="100000"/>
              </a:lnSpc>
              <a:spcBef>
                <a:spcPts val="0"/>
              </a:spcBef>
              <a:spcAft>
                <a:spcPts val="0"/>
              </a:spcAft>
              <a:buClr>
                <a:schemeClr val="dk1"/>
              </a:buClr>
              <a:buSzPts val="1400"/>
              <a:buFont typeface="Niramit"/>
              <a:buNone/>
              <a:defRPr sz="1400" b="0" i="0" u="none" strike="noStrike" cap="none">
                <a:solidFill>
                  <a:schemeClr val="dk1"/>
                </a:solidFill>
                <a:latin typeface="Niramit"/>
                <a:ea typeface="Niramit"/>
                <a:cs typeface="Niramit"/>
                <a:sym typeface="Niramit"/>
              </a:defRPr>
            </a:lvl7pPr>
            <a:lvl8pPr marL="3657600" marR="0" lvl="7" indent="-317500" algn="ctr" rtl="0">
              <a:lnSpc>
                <a:spcPct val="100000"/>
              </a:lnSpc>
              <a:spcBef>
                <a:spcPts val="0"/>
              </a:spcBef>
              <a:spcAft>
                <a:spcPts val="0"/>
              </a:spcAft>
              <a:buClr>
                <a:schemeClr val="dk1"/>
              </a:buClr>
              <a:buSzPts val="1400"/>
              <a:buFont typeface="Niramit"/>
              <a:buNone/>
              <a:defRPr sz="1400" b="0" i="0" u="none" strike="noStrike" cap="none">
                <a:solidFill>
                  <a:schemeClr val="dk1"/>
                </a:solidFill>
                <a:latin typeface="Niramit"/>
                <a:ea typeface="Niramit"/>
                <a:cs typeface="Niramit"/>
                <a:sym typeface="Niramit"/>
              </a:defRPr>
            </a:lvl8pPr>
            <a:lvl9pPr marL="4114800" marR="0" lvl="8" indent="-317500" algn="ctr" rtl="0">
              <a:lnSpc>
                <a:spcPct val="100000"/>
              </a:lnSpc>
              <a:spcBef>
                <a:spcPts val="0"/>
              </a:spcBef>
              <a:spcAft>
                <a:spcPts val="0"/>
              </a:spcAft>
              <a:buClr>
                <a:schemeClr val="dk1"/>
              </a:buClr>
              <a:buSzPts val="1400"/>
              <a:buFont typeface="Niramit"/>
              <a:buNone/>
              <a:defRPr sz="1400" b="0" i="0" u="none" strike="noStrike" cap="none">
                <a:solidFill>
                  <a:schemeClr val="dk1"/>
                </a:solidFill>
                <a:latin typeface="Niramit"/>
                <a:ea typeface="Niramit"/>
                <a:cs typeface="Niramit"/>
                <a:sym typeface="Niramit"/>
              </a:defRPr>
            </a:lvl9pPr>
          </a:lstStyle>
          <a:p>
            <a:pPr marL="0" indent="0" algn="just"/>
            <a:r>
              <a:rPr lang="en-US" sz="3200">
                <a:latin typeface="Times New Roman" panose="02020603050405020304" pitchFamily="18" charset="0"/>
                <a:ea typeface="+mj-ea"/>
                <a:cs typeface="Times New Roman" panose="02020603050405020304" pitchFamily="18" charset="0"/>
              </a:rPr>
              <a:t>Vậy, khi </a:t>
            </a:r>
            <a:r>
              <a:rPr lang="en-US" sz="3200" b="1">
                <a:latin typeface="Times New Roman" panose="02020603050405020304" pitchFamily="18" charset="0"/>
                <a:ea typeface="+mj-ea"/>
                <a:cs typeface="Times New Roman" panose="02020603050405020304" pitchFamily="18" charset="0"/>
              </a:rPr>
              <a:t>không</a:t>
            </a:r>
            <a:r>
              <a:rPr lang="en-US" sz="3200">
                <a:latin typeface="Times New Roman" panose="02020603050405020304" pitchFamily="18" charset="0"/>
                <a:ea typeface="+mj-ea"/>
                <a:cs typeface="Times New Roman" panose="02020603050405020304" pitchFamily="18" charset="0"/>
              </a:rPr>
              <a:t> còn </a:t>
            </a:r>
            <a:r>
              <a:rPr lang="en-US" sz="3200" b="1">
                <a:latin typeface="Times New Roman" panose="02020603050405020304" pitchFamily="18" charset="0"/>
                <a:ea typeface="+mj-ea"/>
                <a:cs typeface="Times New Roman" panose="02020603050405020304" pitchFamily="18" charset="0"/>
              </a:rPr>
              <a:t>lực</a:t>
            </a:r>
            <a:r>
              <a:rPr lang="en-US" sz="3200">
                <a:latin typeface="Times New Roman" panose="02020603050405020304" pitchFamily="18" charset="0"/>
                <a:ea typeface="+mj-ea"/>
                <a:cs typeface="Times New Roman" panose="02020603050405020304" pitchFamily="18" charset="0"/>
              </a:rPr>
              <a:t> tác dụng lên vật thì</a:t>
            </a:r>
          </a:p>
          <a:p>
            <a:pPr algn="just">
              <a:buFont typeface="Wingdings" panose="05000000000000000000" pitchFamily="2" charset="2"/>
              <a:buChar char="ü"/>
            </a:pPr>
            <a:r>
              <a:rPr lang="en-US" sz="3200">
                <a:latin typeface="Times New Roman" panose="02020603050405020304" pitchFamily="18" charset="0"/>
                <a:ea typeface="+mj-ea"/>
                <a:cs typeface="Times New Roman" panose="02020603050405020304" pitchFamily="18" charset="0"/>
              </a:rPr>
              <a:t> vật đang </a:t>
            </a:r>
            <a:r>
              <a:rPr lang="en-US" sz="3200" b="1">
                <a:latin typeface="Times New Roman" panose="02020603050405020304" pitchFamily="18" charset="0"/>
                <a:ea typeface="+mj-ea"/>
                <a:cs typeface="Times New Roman" panose="02020603050405020304" pitchFamily="18" charset="0"/>
              </a:rPr>
              <a:t>đứng yên </a:t>
            </a:r>
            <a:r>
              <a:rPr lang="en-US" sz="3200">
                <a:latin typeface="Times New Roman" panose="02020603050405020304" pitchFamily="18" charset="0"/>
                <a:ea typeface="+mj-ea"/>
                <a:cs typeface="Times New Roman" panose="02020603050405020304" pitchFamily="18" charset="0"/>
              </a:rPr>
              <a:t>tiếp tục </a:t>
            </a:r>
            <a:r>
              <a:rPr lang="en-US" sz="3200" b="1">
                <a:latin typeface="Times New Roman" panose="02020603050405020304" pitchFamily="18" charset="0"/>
                <a:ea typeface="+mj-ea"/>
                <a:cs typeface="Times New Roman" panose="02020603050405020304" pitchFamily="18" charset="0"/>
              </a:rPr>
              <a:t>đứng yên</a:t>
            </a:r>
            <a:r>
              <a:rPr lang="en-US" sz="3200">
                <a:latin typeface="Times New Roman" panose="02020603050405020304" pitchFamily="18" charset="0"/>
                <a:ea typeface="+mj-ea"/>
                <a:cs typeface="Times New Roman" panose="02020603050405020304" pitchFamily="18" charset="0"/>
              </a:rPr>
              <a:t>.</a:t>
            </a:r>
          </a:p>
          <a:p>
            <a:pPr algn="just">
              <a:buFont typeface="Wingdings" panose="05000000000000000000" pitchFamily="2" charset="2"/>
              <a:buChar char="ü"/>
            </a:pPr>
            <a:r>
              <a:rPr lang="en-US" sz="3200">
                <a:latin typeface="Times New Roman" panose="02020603050405020304" pitchFamily="18" charset="0"/>
                <a:ea typeface="+mj-ea"/>
                <a:cs typeface="Times New Roman" panose="02020603050405020304" pitchFamily="18" charset="0"/>
              </a:rPr>
              <a:t> vật đang </a:t>
            </a:r>
            <a:r>
              <a:rPr lang="en-US" sz="3200" b="1">
                <a:latin typeface="Times New Roman" panose="02020603050405020304" pitchFamily="18" charset="0"/>
                <a:ea typeface="+mj-ea"/>
                <a:cs typeface="Times New Roman" panose="02020603050405020304" pitchFamily="18" charset="0"/>
              </a:rPr>
              <a:t>chuyển động</a:t>
            </a:r>
            <a:r>
              <a:rPr lang="en-US" sz="3200">
                <a:latin typeface="Times New Roman" panose="02020603050405020304" pitchFamily="18" charset="0"/>
                <a:ea typeface="+mj-ea"/>
                <a:cs typeface="Times New Roman" panose="02020603050405020304" pitchFamily="18" charset="0"/>
              </a:rPr>
              <a:t>, tiếp tục </a:t>
            </a:r>
            <a:r>
              <a:rPr lang="en-US" sz="3200" b="1">
                <a:latin typeface="Times New Roman" panose="02020603050405020304" pitchFamily="18" charset="0"/>
                <a:ea typeface="+mj-ea"/>
                <a:cs typeface="Times New Roman" panose="02020603050405020304" pitchFamily="18" charset="0"/>
              </a:rPr>
              <a:t>chuyển động thẳng đều</a:t>
            </a:r>
            <a:r>
              <a:rPr lang="en-US" sz="3200">
                <a:latin typeface="Times New Roman" panose="02020603050405020304" pitchFamily="18" charset="0"/>
                <a:ea typeface="+mj-ea"/>
                <a:cs typeface="Times New Roman" panose="02020603050405020304" pitchFamily="18" charset="0"/>
              </a:rPr>
              <a:t>.</a:t>
            </a:r>
            <a:endParaRPr lang="en-US" sz="3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9921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D6588C8-CB7D-4BA2-A4D7-1F837F0B9912}"/>
              </a:ext>
            </a:extLst>
          </p:cNvPr>
          <p:cNvSpPr/>
          <p:nvPr/>
        </p:nvSpPr>
        <p:spPr>
          <a:xfrm>
            <a:off x="2129589" y="239152"/>
            <a:ext cx="517358" cy="32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oogle Shape;595;p37">
            <a:extLst>
              <a:ext uri="{FF2B5EF4-FFF2-40B4-BE49-F238E27FC236}">
                <a16:creationId xmlns:a16="http://schemas.microsoft.com/office/drawing/2014/main" id="{D8B50D9D-F773-4E87-9205-E23A148B11FA}"/>
              </a:ext>
            </a:extLst>
          </p:cNvPr>
          <p:cNvGrpSpPr/>
          <p:nvPr/>
        </p:nvGrpSpPr>
        <p:grpSpPr>
          <a:xfrm>
            <a:off x="8193304" y="4125632"/>
            <a:ext cx="948038" cy="827622"/>
            <a:chOff x="-6214950" y="-1691675"/>
            <a:chExt cx="420025" cy="366675"/>
          </a:xfrm>
        </p:grpSpPr>
        <p:sp>
          <p:nvSpPr>
            <p:cNvPr id="11" name="Google Shape;596;p37">
              <a:extLst>
                <a:ext uri="{FF2B5EF4-FFF2-40B4-BE49-F238E27FC236}">
                  <a16:creationId xmlns:a16="http://schemas.microsoft.com/office/drawing/2014/main" id="{D0568E6B-B8AA-4EB7-8285-03D86F593C17}"/>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37">
              <a:extLst>
                <a:ext uri="{FF2B5EF4-FFF2-40B4-BE49-F238E27FC236}">
                  <a16:creationId xmlns:a16="http://schemas.microsoft.com/office/drawing/2014/main" id="{8A87A637-D916-41F3-88BB-96CDD6F9C655}"/>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598;p37">
              <a:extLst>
                <a:ext uri="{FF2B5EF4-FFF2-40B4-BE49-F238E27FC236}">
                  <a16:creationId xmlns:a16="http://schemas.microsoft.com/office/drawing/2014/main" id="{DCC09561-EF1C-4F8A-A8EA-9C482F434DBB}"/>
                </a:ext>
              </a:extLst>
            </p:cNvPr>
            <p:cNvGrpSpPr/>
            <p:nvPr/>
          </p:nvGrpSpPr>
          <p:grpSpPr>
            <a:xfrm>
              <a:off x="-6214950" y="-1691675"/>
              <a:ext cx="420025" cy="343900"/>
              <a:chOff x="-4576100" y="1523725"/>
              <a:chExt cx="420025" cy="343900"/>
            </a:xfrm>
          </p:grpSpPr>
          <p:grpSp>
            <p:nvGrpSpPr>
              <p:cNvPr id="25" name="Google Shape;599;p37">
                <a:extLst>
                  <a:ext uri="{FF2B5EF4-FFF2-40B4-BE49-F238E27FC236}">
                    <a16:creationId xmlns:a16="http://schemas.microsoft.com/office/drawing/2014/main" id="{62F34487-76A4-4F94-AC57-B670805AD89A}"/>
                  </a:ext>
                </a:extLst>
              </p:cNvPr>
              <p:cNvGrpSpPr/>
              <p:nvPr/>
            </p:nvGrpSpPr>
            <p:grpSpPr>
              <a:xfrm>
                <a:off x="-4576100" y="1523725"/>
                <a:ext cx="420025" cy="343900"/>
                <a:chOff x="-4576100" y="1523725"/>
                <a:chExt cx="420025" cy="343900"/>
              </a:xfrm>
            </p:grpSpPr>
            <p:sp>
              <p:nvSpPr>
                <p:cNvPr id="27" name="Google Shape;600;p37">
                  <a:extLst>
                    <a:ext uri="{FF2B5EF4-FFF2-40B4-BE49-F238E27FC236}">
                      <a16:creationId xmlns:a16="http://schemas.microsoft.com/office/drawing/2014/main" id="{BCB05932-34DE-46E3-9FAC-E13717962AC5}"/>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601;p37">
                  <a:extLst>
                    <a:ext uri="{FF2B5EF4-FFF2-40B4-BE49-F238E27FC236}">
                      <a16:creationId xmlns:a16="http://schemas.microsoft.com/office/drawing/2014/main" id="{86400E27-2673-49E4-80E5-028A08FE0D3E}"/>
                    </a:ext>
                  </a:extLst>
                </p:cNvPr>
                <p:cNvGrpSpPr/>
                <p:nvPr/>
              </p:nvGrpSpPr>
              <p:grpSpPr>
                <a:xfrm>
                  <a:off x="-4576100" y="1523725"/>
                  <a:ext cx="420025" cy="343900"/>
                  <a:chOff x="-4576100" y="1523725"/>
                  <a:chExt cx="420025" cy="343900"/>
                </a:xfrm>
              </p:grpSpPr>
              <p:sp>
                <p:nvSpPr>
                  <p:cNvPr id="29" name="Google Shape;602;p37">
                    <a:extLst>
                      <a:ext uri="{FF2B5EF4-FFF2-40B4-BE49-F238E27FC236}">
                        <a16:creationId xmlns:a16="http://schemas.microsoft.com/office/drawing/2014/main" id="{1B8A5B02-F023-4B18-8A3F-EE0BEC6F48F2}"/>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3;p37">
                    <a:extLst>
                      <a:ext uri="{FF2B5EF4-FFF2-40B4-BE49-F238E27FC236}">
                        <a16:creationId xmlns:a16="http://schemas.microsoft.com/office/drawing/2014/main" id="{33C4F888-F36A-408C-B87F-48468E03D680}"/>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4;p37">
                    <a:extLst>
                      <a:ext uri="{FF2B5EF4-FFF2-40B4-BE49-F238E27FC236}">
                        <a16:creationId xmlns:a16="http://schemas.microsoft.com/office/drawing/2014/main" id="{DB6A1224-FE6B-4059-A02B-B054F606A521}"/>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5;p37">
                    <a:extLst>
                      <a:ext uri="{FF2B5EF4-FFF2-40B4-BE49-F238E27FC236}">
                        <a16:creationId xmlns:a16="http://schemas.microsoft.com/office/drawing/2014/main" id="{6189C782-3097-473E-8325-5BE8EEEE171E}"/>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6;p37">
                    <a:extLst>
                      <a:ext uri="{FF2B5EF4-FFF2-40B4-BE49-F238E27FC236}">
                        <a16:creationId xmlns:a16="http://schemas.microsoft.com/office/drawing/2014/main" id="{77BE5ECE-E179-4FC6-8335-6194DE92D17C}"/>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p37">
                    <a:extLst>
                      <a:ext uri="{FF2B5EF4-FFF2-40B4-BE49-F238E27FC236}">
                        <a16:creationId xmlns:a16="http://schemas.microsoft.com/office/drawing/2014/main" id="{C603F769-E8CC-4598-9862-4A8E1726C26A}"/>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p37">
                    <a:extLst>
                      <a:ext uri="{FF2B5EF4-FFF2-40B4-BE49-F238E27FC236}">
                        <a16:creationId xmlns:a16="http://schemas.microsoft.com/office/drawing/2014/main" id="{A5E3E712-6B9E-42C0-A784-5689E2BB5F27}"/>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p37">
                    <a:extLst>
                      <a:ext uri="{FF2B5EF4-FFF2-40B4-BE49-F238E27FC236}">
                        <a16:creationId xmlns:a16="http://schemas.microsoft.com/office/drawing/2014/main" id="{9EE85ABD-14D6-4FD8-B3BE-46CFF49F19EB}"/>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0;p37">
                    <a:extLst>
                      <a:ext uri="{FF2B5EF4-FFF2-40B4-BE49-F238E27FC236}">
                        <a16:creationId xmlns:a16="http://schemas.microsoft.com/office/drawing/2014/main" id="{25B55294-7992-4343-84FE-8921C0F26EAC}"/>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611;p37">
                <a:extLst>
                  <a:ext uri="{FF2B5EF4-FFF2-40B4-BE49-F238E27FC236}">
                    <a16:creationId xmlns:a16="http://schemas.microsoft.com/office/drawing/2014/main" id="{07C27C88-608C-49A6-8904-C30F01D3DB5C}"/>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12;p37">
              <a:extLst>
                <a:ext uri="{FF2B5EF4-FFF2-40B4-BE49-F238E27FC236}">
                  <a16:creationId xmlns:a16="http://schemas.microsoft.com/office/drawing/2014/main" id="{6F614BA8-D3F8-4F72-B3F3-66814BE7B768}"/>
                </a:ext>
              </a:extLst>
            </p:cNvPr>
            <p:cNvGrpSpPr/>
            <p:nvPr/>
          </p:nvGrpSpPr>
          <p:grpSpPr>
            <a:xfrm>
              <a:off x="-5968800" y="-1596325"/>
              <a:ext cx="78850" cy="94275"/>
              <a:chOff x="-4329950" y="1619075"/>
              <a:chExt cx="78850" cy="94275"/>
            </a:xfrm>
          </p:grpSpPr>
          <p:sp>
            <p:nvSpPr>
              <p:cNvPr id="18" name="Google Shape;613;p37">
                <a:extLst>
                  <a:ext uri="{FF2B5EF4-FFF2-40B4-BE49-F238E27FC236}">
                    <a16:creationId xmlns:a16="http://schemas.microsoft.com/office/drawing/2014/main" id="{5F24BBEF-EDB2-4D15-9CAA-B722DD50C14E}"/>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7">
                <a:extLst>
                  <a:ext uri="{FF2B5EF4-FFF2-40B4-BE49-F238E27FC236}">
                    <a16:creationId xmlns:a16="http://schemas.microsoft.com/office/drawing/2014/main" id="{EB6635E5-697F-4AD1-8D45-6468FFC0D09A}"/>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7">
                <a:extLst>
                  <a:ext uri="{FF2B5EF4-FFF2-40B4-BE49-F238E27FC236}">
                    <a16:creationId xmlns:a16="http://schemas.microsoft.com/office/drawing/2014/main" id="{98B8C63B-0553-4D93-B392-0B433BC32E2B}"/>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7">
                <a:extLst>
                  <a:ext uri="{FF2B5EF4-FFF2-40B4-BE49-F238E27FC236}">
                    <a16:creationId xmlns:a16="http://schemas.microsoft.com/office/drawing/2014/main" id="{EC325F87-F6C0-4878-8FD8-842180B6A659}"/>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7;p37">
                <a:extLst>
                  <a:ext uri="{FF2B5EF4-FFF2-40B4-BE49-F238E27FC236}">
                    <a16:creationId xmlns:a16="http://schemas.microsoft.com/office/drawing/2014/main" id="{63493E8F-54DD-4D81-8166-0E80671D6DAA}"/>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8;p37">
                <a:extLst>
                  <a:ext uri="{FF2B5EF4-FFF2-40B4-BE49-F238E27FC236}">
                    <a16:creationId xmlns:a16="http://schemas.microsoft.com/office/drawing/2014/main" id="{3FA936B8-221B-452B-B6B7-BDF7E047B573}"/>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9;p37">
                <a:extLst>
                  <a:ext uri="{FF2B5EF4-FFF2-40B4-BE49-F238E27FC236}">
                    <a16:creationId xmlns:a16="http://schemas.microsoft.com/office/drawing/2014/main" id="{48571B2F-9882-4154-A892-DB1A2DC11B2C}"/>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20;p37">
              <a:extLst>
                <a:ext uri="{FF2B5EF4-FFF2-40B4-BE49-F238E27FC236}">
                  <a16:creationId xmlns:a16="http://schemas.microsoft.com/office/drawing/2014/main" id="{6BF4BBA5-48F4-4201-B567-2D99CEF04247}"/>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1;p37">
              <a:extLst>
                <a:ext uri="{FF2B5EF4-FFF2-40B4-BE49-F238E27FC236}">
                  <a16:creationId xmlns:a16="http://schemas.microsoft.com/office/drawing/2014/main" id="{7CF34990-DF26-4FD8-9AC5-A06D7644B82F}"/>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2;p37">
              <a:extLst>
                <a:ext uri="{FF2B5EF4-FFF2-40B4-BE49-F238E27FC236}">
                  <a16:creationId xmlns:a16="http://schemas.microsoft.com/office/drawing/2014/main" id="{F393DD0B-0887-4862-8D41-0791F1FC553C}"/>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85;p35">
            <a:extLst>
              <a:ext uri="{FF2B5EF4-FFF2-40B4-BE49-F238E27FC236}">
                <a16:creationId xmlns:a16="http://schemas.microsoft.com/office/drawing/2014/main" id="{9369AD93-FE81-444C-B685-E2A8B8D17AFD}"/>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43" name="Google Shape;485;p35">
            <a:extLst>
              <a:ext uri="{FF2B5EF4-FFF2-40B4-BE49-F238E27FC236}">
                <a16:creationId xmlns:a16="http://schemas.microsoft.com/office/drawing/2014/main" id="{3D20CDB4-6550-42CE-B33B-55E8B682C355}"/>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2. Lực và hình dạng của vật</a:t>
            </a:r>
          </a:p>
        </p:txBody>
      </p:sp>
    </p:spTree>
    <p:extLst>
      <p:ext uri="{BB962C8B-B14F-4D97-AF65-F5344CB8AC3E}">
        <p14:creationId xmlns:p14="http://schemas.microsoft.com/office/powerpoint/2010/main" val="59159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6EEFFB-F9E6-495C-8D4E-5C1E0FE8BE82}"/>
              </a:ext>
            </a:extLst>
          </p:cNvPr>
          <p:cNvSpPr txBox="1"/>
          <p:nvPr/>
        </p:nvSpPr>
        <p:spPr>
          <a:xfrm>
            <a:off x="965098" y="250919"/>
            <a:ext cx="7920230" cy="830997"/>
          </a:xfrm>
          <a:prstGeom prst="rect">
            <a:avLst/>
          </a:prstGeom>
          <a:noFill/>
        </p:spPr>
        <p:txBody>
          <a:bodyPr wrap="square" rtlCol="0">
            <a:spAutoFit/>
          </a:bodyPr>
          <a:lstStyle/>
          <a:p>
            <a:pPr algn="just"/>
            <a:r>
              <a:rPr lang="en-US" sz="2400">
                <a:solidFill>
                  <a:schemeClr val="tx1"/>
                </a:solidFill>
                <a:latin typeface="#9Slide07 HLT Fall For You" panose="02000506000000020003" pitchFamily="2" charset="0"/>
                <a:cs typeface="Niramit" panose="020B0604020202020204" charset="-34"/>
              </a:rPr>
              <a:t>Nén một lò xo, kéo dãn dây cao su. Mô tả sự thay đổi hình dạng của lò xo, dây cao su khi chịu lực tác dụng.</a:t>
            </a:r>
          </a:p>
        </p:txBody>
      </p:sp>
      <p:pic>
        <p:nvPicPr>
          <p:cNvPr id="5" name="Picture 4">
            <a:extLst>
              <a:ext uri="{FF2B5EF4-FFF2-40B4-BE49-F238E27FC236}">
                <a16:creationId xmlns:a16="http://schemas.microsoft.com/office/drawing/2014/main" id="{86318700-7144-4378-93D6-F84D3BD312B4}"/>
              </a:ext>
            </a:extLst>
          </p:cNvPr>
          <p:cNvPicPr>
            <a:picLocks noChangeAspect="1"/>
          </p:cNvPicPr>
          <p:nvPr/>
        </p:nvPicPr>
        <p:blipFill rotWithShape="1">
          <a:blip r:embed="rId3"/>
          <a:srcRect l="-808" r="-248" b="23982"/>
          <a:stretch/>
        </p:blipFill>
        <p:spPr>
          <a:xfrm>
            <a:off x="206531" y="239058"/>
            <a:ext cx="614038" cy="732074"/>
          </a:xfrm>
          <a:prstGeom prst="rect">
            <a:avLst/>
          </a:prstGeom>
        </p:spPr>
      </p:pic>
      <p:grpSp>
        <p:nvGrpSpPr>
          <p:cNvPr id="32" name="Group 31">
            <a:extLst>
              <a:ext uri="{FF2B5EF4-FFF2-40B4-BE49-F238E27FC236}">
                <a16:creationId xmlns:a16="http://schemas.microsoft.com/office/drawing/2014/main" id="{72D65CEA-53D3-4F86-94FD-520DD668EA6E}"/>
              </a:ext>
            </a:extLst>
          </p:cNvPr>
          <p:cNvGrpSpPr/>
          <p:nvPr/>
        </p:nvGrpSpPr>
        <p:grpSpPr>
          <a:xfrm>
            <a:off x="281254" y="1833388"/>
            <a:ext cx="3348738" cy="1476723"/>
            <a:chOff x="1027226" y="1415067"/>
            <a:chExt cx="2481783" cy="1094414"/>
          </a:xfrm>
        </p:grpSpPr>
        <p:grpSp>
          <p:nvGrpSpPr>
            <p:cNvPr id="23" name="Group 22">
              <a:extLst>
                <a:ext uri="{FF2B5EF4-FFF2-40B4-BE49-F238E27FC236}">
                  <a16:creationId xmlns:a16="http://schemas.microsoft.com/office/drawing/2014/main" id="{65F08515-FDC5-4337-9425-985EC30BAB0C}"/>
                </a:ext>
              </a:extLst>
            </p:cNvPr>
            <p:cNvGrpSpPr/>
            <p:nvPr/>
          </p:nvGrpSpPr>
          <p:grpSpPr>
            <a:xfrm>
              <a:off x="1027226" y="1415067"/>
              <a:ext cx="2481783" cy="1094414"/>
              <a:chOff x="1601298" y="1467970"/>
              <a:chExt cx="2330552" cy="1027724"/>
            </a:xfrm>
          </p:grpSpPr>
          <p:pic>
            <p:nvPicPr>
              <p:cNvPr id="9" name="Picture 8">
                <a:extLst>
                  <a:ext uri="{FF2B5EF4-FFF2-40B4-BE49-F238E27FC236}">
                    <a16:creationId xmlns:a16="http://schemas.microsoft.com/office/drawing/2014/main" id="{CE68DBB6-19D3-4451-BCFD-818DEEA072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2913" b="87941" l="6200" r="61900">
                            <a14:foregroundMark x1="6200" y1="81447" x2="8000" y2="85807"/>
                            <a14:foregroundMark x1="55900" y1="74954" x2="56700" y2="83859"/>
                            <a14:foregroundMark x1="59900" y1="74397" x2="61200" y2="83859"/>
                            <a14:foregroundMark x1="61900" y1="74397" x2="61900" y2="74397"/>
                            <a14:foregroundMark x1="61900" y1="73562" x2="61900" y2="73562"/>
                            <a14:foregroundMark x1="25500" y1="73840" x2="25500" y2="73840"/>
                          </a14:backgroundRemoval>
                        </a14:imgEffect>
                      </a14:imgLayer>
                    </a14:imgProps>
                  </a:ext>
                  <a:ext uri="{28A0092B-C50C-407E-A947-70E740481C1C}">
                    <a14:useLocalDpi xmlns:a14="http://schemas.microsoft.com/office/drawing/2010/main" val="0"/>
                  </a:ext>
                </a:extLst>
              </a:blip>
              <a:srcRect l="4237" t="71034" r="35710" b="9885"/>
              <a:stretch/>
            </p:blipFill>
            <p:spPr>
              <a:xfrm>
                <a:off x="1808972" y="1738336"/>
                <a:ext cx="1874513" cy="582930"/>
              </a:xfrm>
              <a:prstGeom prst="rect">
                <a:avLst/>
              </a:prstGeom>
            </p:spPr>
          </p:pic>
          <p:sp>
            <p:nvSpPr>
              <p:cNvPr id="21" name="Graphic 19" descr="Protecting hand with solid fill">
                <a:extLst>
                  <a:ext uri="{FF2B5EF4-FFF2-40B4-BE49-F238E27FC236}">
                    <a16:creationId xmlns:a16="http://schemas.microsoft.com/office/drawing/2014/main" id="{C9728263-5B07-46C8-90AA-AF56A4B105A8}"/>
                  </a:ext>
                </a:extLst>
              </p:cNvPr>
              <p:cNvSpPr/>
              <p:nvPr/>
            </p:nvSpPr>
            <p:spPr>
              <a:xfrm rot="6691984">
                <a:off x="3171971" y="1731119"/>
                <a:ext cx="1023028" cy="496730"/>
              </a:xfrm>
              <a:custGeom>
                <a:avLst/>
                <a:gdLst>
                  <a:gd name="connsiteX0" fmla="*/ 0 w 838200"/>
                  <a:gd name="connsiteY0" fmla="*/ 314325 h 352425"/>
                  <a:gd name="connsiteX1" fmla="*/ 38100 w 838200"/>
                  <a:gd name="connsiteY1" fmla="*/ 352425 h 352425"/>
                  <a:gd name="connsiteX2" fmla="*/ 58103 w 838200"/>
                  <a:gd name="connsiteY2" fmla="*/ 346710 h 352425"/>
                  <a:gd name="connsiteX3" fmla="*/ 220980 w 838200"/>
                  <a:gd name="connsiteY3" fmla="*/ 253365 h 352425"/>
                  <a:gd name="connsiteX4" fmla="*/ 220980 w 838200"/>
                  <a:gd name="connsiteY4" fmla="*/ 220980 h 352425"/>
                  <a:gd name="connsiteX5" fmla="*/ 298133 w 838200"/>
                  <a:gd name="connsiteY5" fmla="*/ 160973 h 352425"/>
                  <a:gd name="connsiteX6" fmla="*/ 466725 w 838200"/>
                  <a:gd name="connsiteY6" fmla="*/ 160973 h 352425"/>
                  <a:gd name="connsiteX7" fmla="*/ 466725 w 838200"/>
                  <a:gd name="connsiteY7" fmla="*/ 199073 h 352425"/>
                  <a:gd name="connsiteX8" fmla="*/ 295275 w 838200"/>
                  <a:gd name="connsiteY8" fmla="*/ 199073 h 352425"/>
                  <a:gd name="connsiteX9" fmla="*/ 257175 w 838200"/>
                  <a:gd name="connsiteY9" fmla="*/ 237173 h 352425"/>
                  <a:gd name="connsiteX10" fmla="*/ 295275 w 838200"/>
                  <a:gd name="connsiteY10" fmla="*/ 275273 h 352425"/>
                  <a:gd name="connsiteX11" fmla="*/ 523875 w 838200"/>
                  <a:gd name="connsiteY11" fmla="*/ 275273 h 352425"/>
                  <a:gd name="connsiteX12" fmla="*/ 568643 w 838200"/>
                  <a:gd name="connsiteY12" fmla="*/ 262890 h 352425"/>
                  <a:gd name="connsiteX13" fmla="*/ 838200 w 838200"/>
                  <a:gd name="connsiteY13" fmla="*/ 133350 h 352425"/>
                  <a:gd name="connsiteX14" fmla="*/ 704850 w 838200"/>
                  <a:gd name="connsiteY14" fmla="*/ 0 h 352425"/>
                  <a:gd name="connsiteX15" fmla="*/ 476250 w 838200"/>
                  <a:gd name="connsiteY15" fmla="*/ 85725 h 352425"/>
                  <a:gd name="connsiteX16" fmla="*/ 298133 w 838200"/>
                  <a:gd name="connsiteY16" fmla="*/ 85725 h 352425"/>
                  <a:gd name="connsiteX17" fmla="*/ 275273 w 838200"/>
                  <a:gd name="connsiteY17" fmla="*/ 93345 h 352425"/>
                  <a:gd name="connsiteX18" fmla="*/ 14288 w 838200"/>
                  <a:gd name="connsiteY18" fmla="*/ 284798 h 352425"/>
                  <a:gd name="connsiteX19" fmla="*/ 0 w 838200"/>
                  <a:gd name="connsiteY19" fmla="*/ 3143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0" y="314325"/>
                    </a:moveTo>
                    <a:cubicBezTo>
                      <a:pt x="0" y="335280"/>
                      <a:pt x="17145" y="352425"/>
                      <a:pt x="38100" y="352425"/>
                    </a:cubicBezTo>
                    <a:cubicBezTo>
                      <a:pt x="45720" y="352425"/>
                      <a:pt x="52388" y="350520"/>
                      <a:pt x="58103" y="346710"/>
                    </a:cubicBezTo>
                    <a:lnTo>
                      <a:pt x="220980" y="253365"/>
                    </a:lnTo>
                    <a:cubicBezTo>
                      <a:pt x="219075" y="242888"/>
                      <a:pt x="219075" y="232410"/>
                      <a:pt x="220980" y="220980"/>
                    </a:cubicBezTo>
                    <a:cubicBezTo>
                      <a:pt x="228600" y="185738"/>
                      <a:pt x="261938" y="160973"/>
                      <a:pt x="298133" y="160973"/>
                    </a:cubicBezTo>
                    <a:lnTo>
                      <a:pt x="466725" y="160973"/>
                    </a:lnTo>
                    <a:lnTo>
                      <a:pt x="466725" y="199073"/>
                    </a:lnTo>
                    <a:lnTo>
                      <a:pt x="295275" y="199073"/>
                    </a:lnTo>
                    <a:cubicBezTo>
                      <a:pt x="274320" y="199073"/>
                      <a:pt x="257175" y="216218"/>
                      <a:pt x="257175" y="237173"/>
                    </a:cubicBezTo>
                    <a:cubicBezTo>
                      <a:pt x="257175" y="258127"/>
                      <a:pt x="274320" y="275273"/>
                      <a:pt x="295275" y="275273"/>
                    </a:cubicBezTo>
                    <a:cubicBezTo>
                      <a:pt x="295275" y="275273"/>
                      <a:pt x="521970" y="275273"/>
                      <a:pt x="523875" y="275273"/>
                    </a:cubicBezTo>
                    <a:cubicBezTo>
                      <a:pt x="540068" y="275273"/>
                      <a:pt x="555308" y="270510"/>
                      <a:pt x="568643" y="262890"/>
                    </a:cubicBezTo>
                    <a:lnTo>
                      <a:pt x="838200" y="133350"/>
                    </a:lnTo>
                    <a:lnTo>
                      <a:pt x="704850" y="0"/>
                    </a:lnTo>
                    <a:cubicBezTo>
                      <a:pt x="642938" y="61913"/>
                      <a:pt x="562928" y="85725"/>
                      <a:pt x="476250" y="85725"/>
                    </a:cubicBezTo>
                    <a:lnTo>
                      <a:pt x="298133" y="85725"/>
                    </a:lnTo>
                    <a:cubicBezTo>
                      <a:pt x="289560" y="85725"/>
                      <a:pt x="281940" y="88582"/>
                      <a:pt x="275273" y="93345"/>
                    </a:cubicBezTo>
                    <a:lnTo>
                      <a:pt x="14288" y="284798"/>
                    </a:lnTo>
                    <a:cubicBezTo>
                      <a:pt x="5715" y="292418"/>
                      <a:pt x="0" y="302895"/>
                      <a:pt x="0" y="314325"/>
                    </a:cubicBezTo>
                    <a:close/>
                  </a:path>
                </a:pathLst>
              </a:custGeom>
              <a:solidFill>
                <a:srgbClr val="EFA53A"/>
              </a:solidFill>
              <a:ln w="9525" cap="flat">
                <a:noFill/>
                <a:prstDash val="solid"/>
                <a:miter/>
              </a:ln>
            </p:spPr>
            <p:txBody>
              <a:bodyPr rtlCol="0" anchor="ctr"/>
              <a:lstStyle/>
              <a:p>
                <a:endParaRPr lang="en-US"/>
              </a:p>
            </p:txBody>
          </p:sp>
          <p:sp>
            <p:nvSpPr>
              <p:cNvPr id="22" name="Graphic 19" descr="Protecting hand with solid fill">
                <a:extLst>
                  <a:ext uri="{FF2B5EF4-FFF2-40B4-BE49-F238E27FC236}">
                    <a16:creationId xmlns:a16="http://schemas.microsoft.com/office/drawing/2014/main" id="{60B9C501-9C55-4DDB-894F-0D582A62059D}"/>
                  </a:ext>
                </a:extLst>
              </p:cNvPr>
              <p:cNvSpPr/>
              <p:nvPr/>
            </p:nvSpPr>
            <p:spPr>
              <a:xfrm rot="3761935" flipV="1">
                <a:off x="1392496" y="1772709"/>
                <a:ext cx="931787" cy="514184"/>
              </a:xfrm>
              <a:custGeom>
                <a:avLst/>
                <a:gdLst>
                  <a:gd name="connsiteX0" fmla="*/ 0 w 838200"/>
                  <a:gd name="connsiteY0" fmla="*/ 314325 h 352425"/>
                  <a:gd name="connsiteX1" fmla="*/ 38100 w 838200"/>
                  <a:gd name="connsiteY1" fmla="*/ 352425 h 352425"/>
                  <a:gd name="connsiteX2" fmla="*/ 58103 w 838200"/>
                  <a:gd name="connsiteY2" fmla="*/ 346710 h 352425"/>
                  <a:gd name="connsiteX3" fmla="*/ 220980 w 838200"/>
                  <a:gd name="connsiteY3" fmla="*/ 253365 h 352425"/>
                  <a:gd name="connsiteX4" fmla="*/ 220980 w 838200"/>
                  <a:gd name="connsiteY4" fmla="*/ 220980 h 352425"/>
                  <a:gd name="connsiteX5" fmla="*/ 298133 w 838200"/>
                  <a:gd name="connsiteY5" fmla="*/ 160973 h 352425"/>
                  <a:gd name="connsiteX6" fmla="*/ 466725 w 838200"/>
                  <a:gd name="connsiteY6" fmla="*/ 160973 h 352425"/>
                  <a:gd name="connsiteX7" fmla="*/ 466725 w 838200"/>
                  <a:gd name="connsiteY7" fmla="*/ 199073 h 352425"/>
                  <a:gd name="connsiteX8" fmla="*/ 295275 w 838200"/>
                  <a:gd name="connsiteY8" fmla="*/ 199073 h 352425"/>
                  <a:gd name="connsiteX9" fmla="*/ 257175 w 838200"/>
                  <a:gd name="connsiteY9" fmla="*/ 237173 h 352425"/>
                  <a:gd name="connsiteX10" fmla="*/ 295275 w 838200"/>
                  <a:gd name="connsiteY10" fmla="*/ 275273 h 352425"/>
                  <a:gd name="connsiteX11" fmla="*/ 523875 w 838200"/>
                  <a:gd name="connsiteY11" fmla="*/ 275273 h 352425"/>
                  <a:gd name="connsiteX12" fmla="*/ 568643 w 838200"/>
                  <a:gd name="connsiteY12" fmla="*/ 262890 h 352425"/>
                  <a:gd name="connsiteX13" fmla="*/ 838200 w 838200"/>
                  <a:gd name="connsiteY13" fmla="*/ 133350 h 352425"/>
                  <a:gd name="connsiteX14" fmla="*/ 704850 w 838200"/>
                  <a:gd name="connsiteY14" fmla="*/ 0 h 352425"/>
                  <a:gd name="connsiteX15" fmla="*/ 476250 w 838200"/>
                  <a:gd name="connsiteY15" fmla="*/ 85725 h 352425"/>
                  <a:gd name="connsiteX16" fmla="*/ 298133 w 838200"/>
                  <a:gd name="connsiteY16" fmla="*/ 85725 h 352425"/>
                  <a:gd name="connsiteX17" fmla="*/ 275273 w 838200"/>
                  <a:gd name="connsiteY17" fmla="*/ 93345 h 352425"/>
                  <a:gd name="connsiteX18" fmla="*/ 14288 w 838200"/>
                  <a:gd name="connsiteY18" fmla="*/ 284798 h 352425"/>
                  <a:gd name="connsiteX19" fmla="*/ 0 w 838200"/>
                  <a:gd name="connsiteY19" fmla="*/ 3143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0" y="314325"/>
                    </a:moveTo>
                    <a:cubicBezTo>
                      <a:pt x="0" y="335280"/>
                      <a:pt x="17145" y="352425"/>
                      <a:pt x="38100" y="352425"/>
                    </a:cubicBezTo>
                    <a:cubicBezTo>
                      <a:pt x="45720" y="352425"/>
                      <a:pt x="52388" y="350520"/>
                      <a:pt x="58103" y="346710"/>
                    </a:cubicBezTo>
                    <a:lnTo>
                      <a:pt x="220980" y="253365"/>
                    </a:lnTo>
                    <a:cubicBezTo>
                      <a:pt x="219075" y="242888"/>
                      <a:pt x="219075" y="232410"/>
                      <a:pt x="220980" y="220980"/>
                    </a:cubicBezTo>
                    <a:cubicBezTo>
                      <a:pt x="228600" y="185738"/>
                      <a:pt x="261938" y="160973"/>
                      <a:pt x="298133" y="160973"/>
                    </a:cubicBezTo>
                    <a:lnTo>
                      <a:pt x="466725" y="160973"/>
                    </a:lnTo>
                    <a:lnTo>
                      <a:pt x="466725" y="199073"/>
                    </a:lnTo>
                    <a:lnTo>
                      <a:pt x="295275" y="199073"/>
                    </a:lnTo>
                    <a:cubicBezTo>
                      <a:pt x="274320" y="199073"/>
                      <a:pt x="257175" y="216218"/>
                      <a:pt x="257175" y="237173"/>
                    </a:cubicBezTo>
                    <a:cubicBezTo>
                      <a:pt x="257175" y="258127"/>
                      <a:pt x="274320" y="275273"/>
                      <a:pt x="295275" y="275273"/>
                    </a:cubicBezTo>
                    <a:cubicBezTo>
                      <a:pt x="295275" y="275273"/>
                      <a:pt x="521970" y="275273"/>
                      <a:pt x="523875" y="275273"/>
                    </a:cubicBezTo>
                    <a:cubicBezTo>
                      <a:pt x="540068" y="275273"/>
                      <a:pt x="555308" y="270510"/>
                      <a:pt x="568643" y="262890"/>
                    </a:cubicBezTo>
                    <a:lnTo>
                      <a:pt x="838200" y="133350"/>
                    </a:lnTo>
                    <a:lnTo>
                      <a:pt x="704850" y="0"/>
                    </a:lnTo>
                    <a:cubicBezTo>
                      <a:pt x="642938" y="61913"/>
                      <a:pt x="562928" y="85725"/>
                      <a:pt x="476250" y="85725"/>
                    </a:cubicBezTo>
                    <a:lnTo>
                      <a:pt x="298133" y="85725"/>
                    </a:lnTo>
                    <a:cubicBezTo>
                      <a:pt x="289560" y="85725"/>
                      <a:pt x="281940" y="88582"/>
                      <a:pt x="275273" y="93345"/>
                    </a:cubicBezTo>
                    <a:lnTo>
                      <a:pt x="14288" y="284798"/>
                    </a:lnTo>
                    <a:cubicBezTo>
                      <a:pt x="5715" y="292418"/>
                      <a:pt x="0" y="302895"/>
                      <a:pt x="0" y="314325"/>
                    </a:cubicBezTo>
                    <a:close/>
                  </a:path>
                </a:pathLst>
              </a:custGeom>
              <a:solidFill>
                <a:srgbClr val="EFA53A"/>
              </a:solidFill>
              <a:ln w="9525" cap="flat">
                <a:noFill/>
                <a:prstDash val="solid"/>
                <a:miter/>
              </a:ln>
            </p:spPr>
            <p:txBody>
              <a:bodyPr rtlCol="0" anchor="ctr"/>
              <a:lstStyle/>
              <a:p>
                <a:endParaRPr lang="en-US"/>
              </a:p>
            </p:txBody>
          </p:sp>
        </p:grpSp>
        <p:cxnSp>
          <p:nvCxnSpPr>
            <p:cNvPr id="25" name="Straight Arrow Connector 24">
              <a:extLst>
                <a:ext uri="{FF2B5EF4-FFF2-40B4-BE49-F238E27FC236}">
                  <a16:creationId xmlns:a16="http://schemas.microsoft.com/office/drawing/2014/main" id="{F97B3A42-AC8F-4AC6-AEDD-638860D8BC3C}"/>
                </a:ext>
              </a:extLst>
            </p:cNvPr>
            <p:cNvCxnSpPr>
              <a:cxnSpLocks/>
            </p:cNvCxnSpPr>
            <p:nvPr/>
          </p:nvCxnSpPr>
          <p:spPr>
            <a:xfrm>
              <a:off x="1426918" y="1580888"/>
              <a:ext cx="4818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97DCADE-BDD8-4B64-A39E-C55E3039BC1D}"/>
                </a:ext>
              </a:extLst>
            </p:cNvPr>
            <p:cNvCxnSpPr>
              <a:cxnSpLocks/>
            </p:cNvCxnSpPr>
            <p:nvPr/>
          </p:nvCxnSpPr>
          <p:spPr>
            <a:xfrm flipH="1">
              <a:off x="2661604" y="1588732"/>
              <a:ext cx="487680" cy="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E12F838-6C44-45DF-A4E6-026BAE08DBA5}"/>
              </a:ext>
            </a:extLst>
          </p:cNvPr>
          <p:cNvGrpSpPr/>
          <p:nvPr/>
        </p:nvGrpSpPr>
        <p:grpSpPr>
          <a:xfrm>
            <a:off x="4953941" y="1800815"/>
            <a:ext cx="3369490" cy="1364331"/>
            <a:chOff x="5274239" y="1356009"/>
            <a:chExt cx="2648495" cy="1072395"/>
          </a:xfrm>
        </p:grpSpPr>
        <p:grpSp>
          <p:nvGrpSpPr>
            <p:cNvPr id="11" name="Group 10">
              <a:extLst>
                <a:ext uri="{FF2B5EF4-FFF2-40B4-BE49-F238E27FC236}">
                  <a16:creationId xmlns:a16="http://schemas.microsoft.com/office/drawing/2014/main" id="{322DB1D2-C294-497A-A5C4-2C11F6ECAB3D}"/>
                </a:ext>
              </a:extLst>
            </p:cNvPr>
            <p:cNvGrpSpPr/>
            <p:nvPr/>
          </p:nvGrpSpPr>
          <p:grpSpPr>
            <a:xfrm>
              <a:off x="5274239" y="1462430"/>
              <a:ext cx="2648495" cy="965974"/>
              <a:chOff x="5775349" y="1756702"/>
              <a:chExt cx="2273037" cy="829035"/>
            </a:xfrm>
          </p:grpSpPr>
          <p:sp>
            <p:nvSpPr>
              <p:cNvPr id="12" name="Graphic 6" descr="Right pointing backhand index with solid fill">
                <a:extLst>
                  <a:ext uri="{FF2B5EF4-FFF2-40B4-BE49-F238E27FC236}">
                    <a16:creationId xmlns:a16="http://schemas.microsoft.com/office/drawing/2014/main" id="{DD76E6D7-E0EA-4A38-ACDC-6C05C1D80259}"/>
                  </a:ext>
                </a:extLst>
              </p:cNvPr>
              <p:cNvSpPr/>
              <p:nvPr/>
            </p:nvSpPr>
            <p:spPr>
              <a:xfrm rot="16030557">
                <a:off x="7381539" y="1889955"/>
                <a:ext cx="800100" cy="533594"/>
              </a:xfrm>
              <a:custGeom>
                <a:avLst/>
                <a:gdLst>
                  <a:gd name="connsiteX0" fmla="*/ 752475 w 800100"/>
                  <a:gd name="connsiteY0" fmla="*/ 133545 h 533594"/>
                  <a:gd name="connsiteX1" fmla="*/ 280988 w 800100"/>
                  <a:gd name="connsiteY1" fmla="*/ 133545 h 533594"/>
                  <a:gd name="connsiteX2" fmla="*/ 457200 w 800100"/>
                  <a:gd name="connsiteY2" fmla="*/ 94492 h 533594"/>
                  <a:gd name="connsiteX3" fmla="*/ 493395 w 800100"/>
                  <a:gd name="connsiteY3" fmla="*/ 37342 h 533594"/>
                  <a:gd name="connsiteX4" fmla="*/ 436245 w 800100"/>
                  <a:gd name="connsiteY4" fmla="*/ 1147 h 533594"/>
                  <a:gd name="connsiteX5" fmla="*/ 179070 w 800100"/>
                  <a:gd name="connsiteY5" fmla="*/ 58297 h 533594"/>
                  <a:gd name="connsiteX6" fmla="*/ 152400 w 800100"/>
                  <a:gd name="connsiteY6" fmla="*/ 76395 h 533594"/>
                  <a:gd name="connsiteX7" fmla="*/ 71438 w 800100"/>
                  <a:gd name="connsiteY7" fmla="*/ 181170 h 533594"/>
                  <a:gd name="connsiteX8" fmla="*/ 0 w 800100"/>
                  <a:gd name="connsiteY8" fmla="*/ 181170 h 533594"/>
                  <a:gd name="connsiteX9" fmla="*/ 0 w 800100"/>
                  <a:gd name="connsiteY9" fmla="*/ 457395 h 533594"/>
                  <a:gd name="connsiteX10" fmla="*/ 47625 w 800100"/>
                  <a:gd name="connsiteY10" fmla="*/ 457395 h 533594"/>
                  <a:gd name="connsiteX11" fmla="*/ 247650 w 800100"/>
                  <a:gd name="connsiteY11" fmla="*/ 533595 h 533594"/>
                  <a:gd name="connsiteX12" fmla="*/ 419100 w 800100"/>
                  <a:gd name="connsiteY12" fmla="*/ 533595 h 533594"/>
                  <a:gd name="connsiteX13" fmla="*/ 476250 w 800100"/>
                  <a:gd name="connsiteY13" fmla="*/ 476445 h 533594"/>
                  <a:gd name="connsiteX14" fmla="*/ 461010 w 800100"/>
                  <a:gd name="connsiteY14" fmla="*/ 438345 h 533594"/>
                  <a:gd name="connsiteX15" fmla="*/ 466725 w 800100"/>
                  <a:gd name="connsiteY15" fmla="*/ 438345 h 533594"/>
                  <a:gd name="connsiteX16" fmla="*/ 523875 w 800100"/>
                  <a:gd name="connsiteY16" fmla="*/ 381195 h 533594"/>
                  <a:gd name="connsiteX17" fmla="*/ 507683 w 800100"/>
                  <a:gd name="connsiteY17" fmla="*/ 341190 h 533594"/>
                  <a:gd name="connsiteX18" fmla="*/ 552450 w 800100"/>
                  <a:gd name="connsiteY18" fmla="*/ 285945 h 533594"/>
                  <a:gd name="connsiteX19" fmla="*/ 495300 w 800100"/>
                  <a:gd name="connsiteY19" fmla="*/ 228795 h 533594"/>
                  <a:gd name="connsiteX20" fmla="*/ 752475 w 800100"/>
                  <a:gd name="connsiteY20" fmla="*/ 228795 h 533594"/>
                  <a:gd name="connsiteX21" fmla="*/ 800100 w 800100"/>
                  <a:gd name="connsiteY21" fmla="*/ 181170 h 533594"/>
                  <a:gd name="connsiteX22" fmla="*/ 752475 w 800100"/>
                  <a:gd name="connsiteY22" fmla="*/ 133545 h 53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0100" h="533594">
                    <a:moveTo>
                      <a:pt x="752475" y="133545"/>
                    </a:moveTo>
                    <a:lnTo>
                      <a:pt x="280988" y="133545"/>
                    </a:lnTo>
                    <a:lnTo>
                      <a:pt x="457200" y="94492"/>
                    </a:lnTo>
                    <a:cubicBezTo>
                      <a:pt x="482918" y="88777"/>
                      <a:pt x="499110" y="63060"/>
                      <a:pt x="493395" y="37342"/>
                    </a:cubicBezTo>
                    <a:cubicBezTo>
                      <a:pt x="487680" y="11625"/>
                      <a:pt x="461963" y="-4568"/>
                      <a:pt x="436245" y="1147"/>
                    </a:cubicBezTo>
                    <a:lnTo>
                      <a:pt x="179070" y="58297"/>
                    </a:lnTo>
                    <a:cubicBezTo>
                      <a:pt x="169545" y="61155"/>
                      <a:pt x="160020" y="66870"/>
                      <a:pt x="152400" y="76395"/>
                    </a:cubicBezTo>
                    <a:lnTo>
                      <a:pt x="71438" y="181170"/>
                    </a:lnTo>
                    <a:lnTo>
                      <a:pt x="0" y="181170"/>
                    </a:lnTo>
                    <a:lnTo>
                      <a:pt x="0" y="457395"/>
                    </a:lnTo>
                    <a:lnTo>
                      <a:pt x="47625" y="457395"/>
                    </a:lnTo>
                    <a:cubicBezTo>
                      <a:pt x="115253" y="457395"/>
                      <a:pt x="120015" y="533595"/>
                      <a:pt x="247650" y="533595"/>
                    </a:cubicBezTo>
                    <a:cubicBezTo>
                      <a:pt x="278130" y="533595"/>
                      <a:pt x="379095" y="533595"/>
                      <a:pt x="419100" y="533595"/>
                    </a:cubicBezTo>
                    <a:cubicBezTo>
                      <a:pt x="450533" y="533595"/>
                      <a:pt x="476250" y="507877"/>
                      <a:pt x="476250" y="476445"/>
                    </a:cubicBezTo>
                    <a:cubicBezTo>
                      <a:pt x="476250" y="461205"/>
                      <a:pt x="470535" y="447870"/>
                      <a:pt x="461010" y="438345"/>
                    </a:cubicBezTo>
                    <a:cubicBezTo>
                      <a:pt x="462915" y="438345"/>
                      <a:pt x="464820" y="438345"/>
                      <a:pt x="466725" y="438345"/>
                    </a:cubicBezTo>
                    <a:cubicBezTo>
                      <a:pt x="498158" y="438345"/>
                      <a:pt x="523875" y="412627"/>
                      <a:pt x="523875" y="381195"/>
                    </a:cubicBezTo>
                    <a:cubicBezTo>
                      <a:pt x="523875" y="365955"/>
                      <a:pt x="518160" y="351667"/>
                      <a:pt x="507683" y="341190"/>
                    </a:cubicBezTo>
                    <a:cubicBezTo>
                      <a:pt x="533400" y="335475"/>
                      <a:pt x="552450" y="312615"/>
                      <a:pt x="552450" y="285945"/>
                    </a:cubicBezTo>
                    <a:cubicBezTo>
                      <a:pt x="552450" y="254512"/>
                      <a:pt x="526733" y="228795"/>
                      <a:pt x="495300" y="228795"/>
                    </a:cubicBezTo>
                    <a:lnTo>
                      <a:pt x="752475" y="228795"/>
                    </a:lnTo>
                    <a:cubicBezTo>
                      <a:pt x="779145" y="228795"/>
                      <a:pt x="800100" y="207840"/>
                      <a:pt x="800100" y="181170"/>
                    </a:cubicBezTo>
                    <a:cubicBezTo>
                      <a:pt x="800100" y="154500"/>
                      <a:pt x="779145" y="133545"/>
                      <a:pt x="752475" y="133545"/>
                    </a:cubicBezTo>
                    <a:close/>
                  </a:path>
                </a:pathLst>
              </a:custGeom>
              <a:solidFill>
                <a:srgbClr val="EFA53A"/>
              </a:solidFill>
              <a:ln w="9525" cap="flat">
                <a:noFill/>
                <a:prstDash val="solid"/>
                <a:miter/>
              </a:ln>
            </p:spPr>
            <p:txBody>
              <a:bodyPr rtlCol="0" anchor="ctr"/>
              <a:lstStyle/>
              <a:p>
                <a:endParaRPr lang="en-US"/>
              </a:p>
            </p:txBody>
          </p:sp>
          <p:sp>
            <p:nvSpPr>
              <p:cNvPr id="13" name="Graphic 6" descr="Right pointing backhand index with solid fill">
                <a:extLst>
                  <a:ext uri="{FF2B5EF4-FFF2-40B4-BE49-F238E27FC236}">
                    <a16:creationId xmlns:a16="http://schemas.microsoft.com/office/drawing/2014/main" id="{051DB931-A00F-4D00-B1A5-7096A68EAD5A}"/>
                  </a:ext>
                </a:extLst>
              </p:cNvPr>
              <p:cNvSpPr/>
              <p:nvPr/>
            </p:nvSpPr>
            <p:spPr>
              <a:xfrm rot="16030557" flipV="1">
                <a:off x="5647300" y="1913686"/>
                <a:ext cx="800100" cy="544002"/>
              </a:xfrm>
              <a:custGeom>
                <a:avLst/>
                <a:gdLst>
                  <a:gd name="connsiteX0" fmla="*/ 752475 w 800100"/>
                  <a:gd name="connsiteY0" fmla="*/ 133545 h 533594"/>
                  <a:gd name="connsiteX1" fmla="*/ 280988 w 800100"/>
                  <a:gd name="connsiteY1" fmla="*/ 133545 h 533594"/>
                  <a:gd name="connsiteX2" fmla="*/ 457200 w 800100"/>
                  <a:gd name="connsiteY2" fmla="*/ 94492 h 533594"/>
                  <a:gd name="connsiteX3" fmla="*/ 493395 w 800100"/>
                  <a:gd name="connsiteY3" fmla="*/ 37342 h 533594"/>
                  <a:gd name="connsiteX4" fmla="*/ 436245 w 800100"/>
                  <a:gd name="connsiteY4" fmla="*/ 1147 h 533594"/>
                  <a:gd name="connsiteX5" fmla="*/ 179070 w 800100"/>
                  <a:gd name="connsiteY5" fmla="*/ 58297 h 533594"/>
                  <a:gd name="connsiteX6" fmla="*/ 152400 w 800100"/>
                  <a:gd name="connsiteY6" fmla="*/ 76395 h 533594"/>
                  <a:gd name="connsiteX7" fmla="*/ 71438 w 800100"/>
                  <a:gd name="connsiteY7" fmla="*/ 181170 h 533594"/>
                  <a:gd name="connsiteX8" fmla="*/ 0 w 800100"/>
                  <a:gd name="connsiteY8" fmla="*/ 181170 h 533594"/>
                  <a:gd name="connsiteX9" fmla="*/ 0 w 800100"/>
                  <a:gd name="connsiteY9" fmla="*/ 457395 h 533594"/>
                  <a:gd name="connsiteX10" fmla="*/ 47625 w 800100"/>
                  <a:gd name="connsiteY10" fmla="*/ 457395 h 533594"/>
                  <a:gd name="connsiteX11" fmla="*/ 247650 w 800100"/>
                  <a:gd name="connsiteY11" fmla="*/ 533595 h 533594"/>
                  <a:gd name="connsiteX12" fmla="*/ 419100 w 800100"/>
                  <a:gd name="connsiteY12" fmla="*/ 533595 h 533594"/>
                  <a:gd name="connsiteX13" fmla="*/ 476250 w 800100"/>
                  <a:gd name="connsiteY13" fmla="*/ 476445 h 533594"/>
                  <a:gd name="connsiteX14" fmla="*/ 461010 w 800100"/>
                  <a:gd name="connsiteY14" fmla="*/ 438345 h 533594"/>
                  <a:gd name="connsiteX15" fmla="*/ 466725 w 800100"/>
                  <a:gd name="connsiteY15" fmla="*/ 438345 h 533594"/>
                  <a:gd name="connsiteX16" fmla="*/ 523875 w 800100"/>
                  <a:gd name="connsiteY16" fmla="*/ 381195 h 533594"/>
                  <a:gd name="connsiteX17" fmla="*/ 507683 w 800100"/>
                  <a:gd name="connsiteY17" fmla="*/ 341190 h 533594"/>
                  <a:gd name="connsiteX18" fmla="*/ 552450 w 800100"/>
                  <a:gd name="connsiteY18" fmla="*/ 285945 h 533594"/>
                  <a:gd name="connsiteX19" fmla="*/ 495300 w 800100"/>
                  <a:gd name="connsiteY19" fmla="*/ 228795 h 533594"/>
                  <a:gd name="connsiteX20" fmla="*/ 752475 w 800100"/>
                  <a:gd name="connsiteY20" fmla="*/ 228795 h 533594"/>
                  <a:gd name="connsiteX21" fmla="*/ 800100 w 800100"/>
                  <a:gd name="connsiteY21" fmla="*/ 181170 h 533594"/>
                  <a:gd name="connsiteX22" fmla="*/ 752475 w 800100"/>
                  <a:gd name="connsiteY22" fmla="*/ 133545 h 53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0100" h="533594">
                    <a:moveTo>
                      <a:pt x="752475" y="133545"/>
                    </a:moveTo>
                    <a:lnTo>
                      <a:pt x="280988" y="133545"/>
                    </a:lnTo>
                    <a:lnTo>
                      <a:pt x="457200" y="94492"/>
                    </a:lnTo>
                    <a:cubicBezTo>
                      <a:pt x="482918" y="88777"/>
                      <a:pt x="499110" y="63060"/>
                      <a:pt x="493395" y="37342"/>
                    </a:cubicBezTo>
                    <a:cubicBezTo>
                      <a:pt x="487680" y="11625"/>
                      <a:pt x="461963" y="-4568"/>
                      <a:pt x="436245" y="1147"/>
                    </a:cubicBezTo>
                    <a:lnTo>
                      <a:pt x="179070" y="58297"/>
                    </a:lnTo>
                    <a:cubicBezTo>
                      <a:pt x="169545" y="61155"/>
                      <a:pt x="160020" y="66870"/>
                      <a:pt x="152400" y="76395"/>
                    </a:cubicBezTo>
                    <a:lnTo>
                      <a:pt x="71438" y="181170"/>
                    </a:lnTo>
                    <a:lnTo>
                      <a:pt x="0" y="181170"/>
                    </a:lnTo>
                    <a:lnTo>
                      <a:pt x="0" y="457395"/>
                    </a:lnTo>
                    <a:lnTo>
                      <a:pt x="47625" y="457395"/>
                    </a:lnTo>
                    <a:cubicBezTo>
                      <a:pt x="115253" y="457395"/>
                      <a:pt x="120015" y="533595"/>
                      <a:pt x="247650" y="533595"/>
                    </a:cubicBezTo>
                    <a:cubicBezTo>
                      <a:pt x="278130" y="533595"/>
                      <a:pt x="379095" y="533595"/>
                      <a:pt x="419100" y="533595"/>
                    </a:cubicBezTo>
                    <a:cubicBezTo>
                      <a:pt x="450533" y="533595"/>
                      <a:pt x="476250" y="507877"/>
                      <a:pt x="476250" y="476445"/>
                    </a:cubicBezTo>
                    <a:cubicBezTo>
                      <a:pt x="476250" y="461205"/>
                      <a:pt x="470535" y="447870"/>
                      <a:pt x="461010" y="438345"/>
                    </a:cubicBezTo>
                    <a:cubicBezTo>
                      <a:pt x="462915" y="438345"/>
                      <a:pt x="464820" y="438345"/>
                      <a:pt x="466725" y="438345"/>
                    </a:cubicBezTo>
                    <a:cubicBezTo>
                      <a:pt x="498158" y="438345"/>
                      <a:pt x="523875" y="412627"/>
                      <a:pt x="523875" y="381195"/>
                    </a:cubicBezTo>
                    <a:cubicBezTo>
                      <a:pt x="523875" y="365955"/>
                      <a:pt x="518160" y="351667"/>
                      <a:pt x="507683" y="341190"/>
                    </a:cubicBezTo>
                    <a:cubicBezTo>
                      <a:pt x="533400" y="335475"/>
                      <a:pt x="552450" y="312615"/>
                      <a:pt x="552450" y="285945"/>
                    </a:cubicBezTo>
                    <a:cubicBezTo>
                      <a:pt x="552450" y="254512"/>
                      <a:pt x="526733" y="228795"/>
                      <a:pt x="495300" y="228795"/>
                    </a:cubicBezTo>
                    <a:lnTo>
                      <a:pt x="752475" y="228795"/>
                    </a:lnTo>
                    <a:cubicBezTo>
                      <a:pt x="779145" y="228795"/>
                      <a:pt x="800100" y="207840"/>
                      <a:pt x="800100" y="181170"/>
                    </a:cubicBezTo>
                    <a:cubicBezTo>
                      <a:pt x="800100" y="154500"/>
                      <a:pt x="779145" y="133545"/>
                      <a:pt x="752475" y="133545"/>
                    </a:cubicBezTo>
                    <a:close/>
                  </a:path>
                </a:pathLst>
              </a:custGeom>
              <a:solidFill>
                <a:srgbClr val="EFA53A"/>
              </a:solidFill>
              <a:ln w="9525" cap="flat">
                <a:noFill/>
                <a:prstDash val="solid"/>
                <a:miter/>
              </a:ln>
            </p:spPr>
            <p:txBody>
              <a:bodyPr rtlCol="0" anchor="ctr"/>
              <a:lstStyle/>
              <a:p>
                <a:endParaRPr lang="en-US"/>
              </a:p>
            </p:txBody>
          </p:sp>
          <p:sp>
            <p:nvSpPr>
              <p:cNvPr id="14" name="Oval 13">
                <a:extLst>
                  <a:ext uri="{FF2B5EF4-FFF2-40B4-BE49-F238E27FC236}">
                    <a16:creationId xmlns:a16="http://schemas.microsoft.com/office/drawing/2014/main" id="{6E3E65F5-A9B5-42DE-BF57-4B2DC6D52BEF}"/>
                  </a:ext>
                </a:extLst>
              </p:cNvPr>
              <p:cNvSpPr/>
              <p:nvPr/>
            </p:nvSpPr>
            <p:spPr>
              <a:xfrm>
                <a:off x="6073254" y="1823984"/>
                <a:ext cx="1654792" cy="867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B00243-FA55-4150-A29A-D847957D8502}"/>
                  </a:ext>
                </a:extLst>
              </p:cNvPr>
              <p:cNvSpPr/>
              <p:nvPr/>
            </p:nvSpPr>
            <p:spPr>
              <a:xfrm>
                <a:off x="6084109" y="1821616"/>
                <a:ext cx="81886" cy="45719"/>
              </a:xfrm>
              <a:prstGeom prst="rect">
                <a:avLst/>
              </a:prstGeom>
              <a:solidFill>
                <a:srgbClr val="EF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03E2BA0-84A1-4C29-998C-9E7B0542BB44}"/>
                  </a:ext>
                </a:extLst>
              </p:cNvPr>
              <p:cNvSpPr/>
              <p:nvPr/>
            </p:nvSpPr>
            <p:spPr>
              <a:xfrm>
                <a:off x="6070541" y="1819460"/>
                <a:ext cx="81886" cy="45719"/>
              </a:xfrm>
              <a:prstGeom prst="rect">
                <a:avLst/>
              </a:prstGeom>
              <a:solidFill>
                <a:srgbClr val="EF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1CB34B-EF49-4963-8918-975BA20B01A5}"/>
                  </a:ext>
                </a:extLst>
              </p:cNvPr>
              <p:cNvSpPr/>
              <p:nvPr/>
            </p:nvSpPr>
            <p:spPr>
              <a:xfrm>
                <a:off x="7646160" y="1821616"/>
                <a:ext cx="81886" cy="45719"/>
              </a:xfrm>
              <a:prstGeom prst="rect">
                <a:avLst/>
              </a:prstGeom>
              <a:solidFill>
                <a:srgbClr val="EF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36E78CD-8AEB-498A-9BB6-8818B7595BD0}"/>
                  </a:ext>
                </a:extLst>
              </p:cNvPr>
              <p:cNvSpPr/>
              <p:nvPr/>
            </p:nvSpPr>
            <p:spPr>
              <a:xfrm>
                <a:off x="7632592" y="1819460"/>
                <a:ext cx="81886" cy="45719"/>
              </a:xfrm>
              <a:prstGeom prst="rect">
                <a:avLst/>
              </a:prstGeom>
              <a:solidFill>
                <a:srgbClr val="EF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Arrow Connector 29">
              <a:extLst>
                <a:ext uri="{FF2B5EF4-FFF2-40B4-BE49-F238E27FC236}">
                  <a16:creationId xmlns:a16="http://schemas.microsoft.com/office/drawing/2014/main" id="{530E1BA2-1B71-43C0-A857-BABC86767610}"/>
                </a:ext>
              </a:extLst>
            </p:cNvPr>
            <p:cNvCxnSpPr>
              <a:cxnSpLocks/>
            </p:cNvCxnSpPr>
            <p:nvPr/>
          </p:nvCxnSpPr>
          <p:spPr>
            <a:xfrm>
              <a:off x="7170297" y="1356009"/>
              <a:ext cx="4818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BD3F3EF-8812-4282-8236-BE9C2E57861D}"/>
                </a:ext>
              </a:extLst>
            </p:cNvPr>
            <p:cNvCxnSpPr>
              <a:cxnSpLocks/>
            </p:cNvCxnSpPr>
            <p:nvPr/>
          </p:nvCxnSpPr>
          <p:spPr>
            <a:xfrm flipH="1">
              <a:off x="5498424" y="1374553"/>
              <a:ext cx="487680" cy="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44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595;p37">
            <a:extLst>
              <a:ext uri="{FF2B5EF4-FFF2-40B4-BE49-F238E27FC236}">
                <a16:creationId xmlns:a16="http://schemas.microsoft.com/office/drawing/2014/main" id="{E83805E5-E863-4472-8CA2-D76D4A4344EA}"/>
              </a:ext>
            </a:extLst>
          </p:cNvPr>
          <p:cNvGrpSpPr/>
          <p:nvPr/>
        </p:nvGrpSpPr>
        <p:grpSpPr>
          <a:xfrm>
            <a:off x="8193304" y="4125632"/>
            <a:ext cx="948038" cy="827622"/>
            <a:chOff x="-6214950" y="-1691675"/>
            <a:chExt cx="420025" cy="366675"/>
          </a:xfrm>
        </p:grpSpPr>
        <p:sp>
          <p:nvSpPr>
            <p:cNvPr id="8" name="Google Shape;596;p37">
              <a:extLst>
                <a:ext uri="{FF2B5EF4-FFF2-40B4-BE49-F238E27FC236}">
                  <a16:creationId xmlns:a16="http://schemas.microsoft.com/office/drawing/2014/main" id="{7F8DDD14-B311-48A8-B719-18C69142FE38}"/>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97;p37">
              <a:extLst>
                <a:ext uri="{FF2B5EF4-FFF2-40B4-BE49-F238E27FC236}">
                  <a16:creationId xmlns:a16="http://schemas.microsoft.com/office/drawing/2014/main" id="{9C0D2985-9559-49C5-8528-1A43ACF6E576}"/>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598;p37">
              <a:extLst>
                <a:ext uri="{FF2B5EF4-FFF2-40B4-BE49-F238E27FC236}">
                  <a16:creationId xmlns:a16="http://schemas.microsoft.com/office/drawing/2014/main" id="{254D939B-B85C-42D7-B9A1-1A573C237F0C}"/>
                </a:ext>
              </a:extLst>
            </p:cNvPr>
            <p:cNvGrpSpPr/>
            <p:nvPr/>
          </p:nvGrpSpPr>
          <p:grpSpPr>
            <a:xfrm>
              <a:off x="-6214950" y="-1691675"/>
              <a:ext cx="420025" cy="343900"/>
              <a:chOff x="-4576100" y="1523725"/>
              <a:chExt cx="420025" cy="343900"/>
            </a:xfrm>
          </p:grpSpPr>
          <p:grpSp>
            <p:nvGrpSpPr>
              <p:cNvPr id="22" name="Google Shape;599;p37">
                <a:extLst>
                  <a:ext uri="{FF2B5EF4-FFF2-40B4-BE49-F238E27FC236}">
                    <a16:creationId xmlns:a16="http://schemas.microsoft.com/office/drawing/2014/main" id="{E8121E70-BDC4-4CAB-8088-C09C044F6D68}"/>
                  </a:ext>
                </a:extLst>
              </p:cNvPr>
              <p:cNvGrpSpPr/>
              <p:nvPr/>
            </p:nvGrpSpPr>
            <p:grpSpPr>
              <a:xfrm>
                <a:off x="-4576100" y="1523725"/>
                <a:ext cx="420025" cy="343900"/>
                <a:chOff x="-4576100" y="1523725"/>
                <a:chExt cx="420025" cy="343900"/>
              </a:xfrm>
            </p:grpSpPr>
            <p:sp>
              <p:nvSpPr>
                <p:cNvPr id="24" name="Google Shape;600;p37">
                  <a:extLst>
                    <a:ext uri="{FF2B5EF4-FFF2-40B4-BE49-F238E27FC236}">
                      <a16:creationId xmlns:a16="http://schemas.microsoft.com/office/drawing/2014/main" id="{8B055A82-D08B-4550-9D31-88C7F5320621}"/>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601;p37">
                  <a:extLst>
                    <a:ext uri="{FF2B5EF4-FFF2-40B4-BE49-F238E27FC236}">
                      <a16:creationId xmlns:a16="http://schemas.microsoft.com/office/drawing/2014/main" id="{C65CEB76-6CBE-4795-AD61-D9BC43D4D260}"/>
                    </a:ext>
                  </a:extLst>
                </p:cNvPr>
                <p:cNvGrpSpPr/>
                <p:nvPr/>
              </p:nvGrpSpPr>
              <p:grpSpPr>
                <a:xfrm>
                  <a:off x="-4576100" y="1523725"/>
                  <a:ext cx="420025" cy="343900"/>
                  <a:chOff x="-4576100" y="1523725"/>
                  <a:chExt cx="420025" cy="343900"/>
                </a:xfrm>
              </p:grpSpPr>
              <p:sp>
                <p:nvSpPr>
                  <p:cNvPr id="26" name="Google Shape;602;p37">
                    <a:extLst>
                      <a:ext uri="{FF2B5EF4-FFF2-40B4-BE49-F238E27FC236}">
                        <a16:creationId xmlns:a16="http://schemas.microsoft.com/office/drawing/2014/main" id="{053A3149-7C14-4F86-AEF5-2E3CA177FF51}"/>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03;p37">
                    <a:extLst>
                      <a:ext uri="{FF2B5EF4-FFF2-40B4-BE49-F238E27FC236}">
                        <a16:creationId xmlns:a16="http://schemas.microsoft.com/office/drawing/2014/main" id="{3EA33A32-7CF5-4F5C-B708-67B455A04155}"/>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04;p37">
                    <a:extLst>
                      <a:ext uri="{FF2B5EF4-FFF2-40B4-BE49-F238E27FC236}">
                        <a16:creationId xmlns:a16="http://schemas.microsoft.com/office/drawing/2014/main" id="{D195A4A2-798E-4A29-B78F-9D514020F479}"/>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05;p37">
                    <a:extLst>
                      <a:ext uri="{FF2B5EF4-FFF2-40B4-BE49-F238E27FC236}">
                        <a16:creationId xmlns:a16="http://schemas.microsoft.com/office/drawing/2014/main" id="{8E76BCED-4166-46FE-AF08-0023EB792ABC}"/>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6;p37">
                    <a:extLst>
                      <a:ext uri="{FF2B5EF4-FFF2-40B4-BE49-F238E27FC236}">
                        <a16:creationId xmlns:a16="http://schemas.microsoft.com/office/drawing/2014/main" id="{CBDCB62C-EA88-44D0-A427-99573C2F430D}"/>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7;p37">
                    <a:extLst>
                      <a:ext uri="{FF2B5EF4-FFF2-40B4-BE49-F238E27FC236}">
                        <a16:creationId xmlns:a16="http://schemas.microsoft.com/office/drawing/2014/main" id="{D69CF783-CB05-4E80-A17D-7DE209E97B73}"/>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8;p37">
                    <a:extLst>
                      <a:ext uri="{FF2B5EF4-FFF2-40B4-BE49-F238E27FC236}">
                        <a16:creationId xmlns:a16="http://schemas.microsoft.com/office/drawing/2014/main" id="{5C09E944-DB3A-4667-AC4E-8FB95CE88ED9}"/>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9;p37">
                    <a:extLst>
                      <a:ext uri="{FF2B5EF4-FFF2-40B4-BE49-F238E27FC236}">
                        <a16:creationId xmlns:a16="http://schemas.microsoft.com/office/drawing/2014/main" id="{9306EEB7-DC6A-44A1-B3FD-0A070853147D}"/>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0;p37">
                    <a:extLst>
                      <a:ext uri="{FF2B5EF4-FFF2-40B4-BE49-F238E27FC236}">
                        <a16:creationId xmlns:a16="http://schemas.microsoft.com/office/drawing/2014/main" id="{1F078216-BB2B-4901-869C-DF940B300CB4}"/>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611;p37">
                <a:extLst>
                  <a:ext uri="{FF2B5EF4-FFF2-40B4-BE49-F238E27FC236}">
                    <a16:creationId xmlns:a16="http://schemas.microsoft.com/office/drawing/2014/main" id="{D57E9F28-3A3A-4E85-8BCF-F8C2E1C0FFDD}"/>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612;p37">
              <a:extLst>
                <a:ext uri="{FF2B5EF4-FFF2-40B4-BE49-F238E27FC236}">
                  <a16:creationId xmlns:a16="http://schemas.microsoft.com/office/drawing/2014/main" id="{DD0FF2BE-0672-4AE4-B4A4-B5ACA9BCC1A4}"/>
                </a:ext>
              </a:extLst>
            </p:cNvPr>
            <p:cNvGrpSpPr/>
            <p:nvPr/>
          </p:nvGrpSpPr>
          <p:grpSpPr>
            <a:xfrm>
              <a:off x="-5968800" y="-1596325"/>
              <a:ext cx="78850" cy="94275"/>
              <a:chOff x="-4329950" y="1619075"/>
              <a:chExt cx="78850" cy="94275"/>
            </a:xfrm>
          </p:grpSpPr>
          <p:sp>
            <p:nvSpPr>
              <p:cNvPr id="15" name="Google Shape;613;p37">
                <a:extLst>
                  <a:ext uri="{FF2B5EF4-FFF2-40B4-BE49-F238E27FC236}">
                    <a16:creationId xmlns:a16="http://schemas.microsoft.com/office/drawing/2014/main" id="{4213E9EC-2753-4199-B41B-BF914932FCC3}"/>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7">
                <a:extLst>
                  <a:ext uri="{FF2B5EF4-FFF2-40B4-BE49-F238E27FC236}">
                    <a16:creationId xmlns:a16="http://schemas.microsoft.com/office/drawing/2014/main" id="{5B5FFED3-BE4C-4CD3-9DF2-EDEB47E4E680}"/>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7">
                <a:extLst>
                  <a:ext uri="{FF2B5EF4-FFF2-40B4-BE49-F238E27FC236}">
                    <a16:creationId xmlns:a16="http://schemas.microsoft.com/office/drawing/2014/main" id="{4635A3A3-3E07-4BD6-AF37-189B125D8874}"/>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7">
                <a:extLst>
                  <a:ext uri="{FF2B5EF4-FFF2-40B4-BE49-F238E27FC236}">
                    <a16:creationId xmlns:a16="http://schemas.microsoft.com/office/drawing/2014/main" id="{A3CB0DFF-83C0-4E2C-B5E7-031D9DD06A15}"/>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7">
                <a:extLst>
                  <a:ext uri="{FF2B5EF4-FFF2-40B4-BE49-F238E27FC236}">
                    <a16:creationId xmlns:a16="http://schemas.microsoft.com/office/drawing/2014/main" id="{C0B24ADD-7BE1-48CF-B4E4-77094C33A664}"/>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7">
                <a:extLst>
                  <a:ext uri="{FF2B5EF4-FFF2-40B4-BE49-F238E27FC236}">
                    <a16:creationId xmlns:a16="http://schemas.microsoft.com/office/drawing/2014/main" id="{09471B1D-BC57-4B64-B33D-81ED7E10A5A1}"/>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7">
                <a:extLst>
                  <a:ext uri="{FF2B5EF4-FFF2-40B4-BE49-F238E27FC236}">
                    <a16:creationId xmlns:a16="http://schemas.microsoft.com/office/drawing/2014/main" id="{80ECC8DA-7D0D-4943-8433-033767D5238A}"/>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620;p37">
              <a:extLst>
                <a:ext uri="{FF2B5EF4-FFF2-40B4-BE49-F238E27FC236}">
                  <a16:creationId xmlns:a16="http://schemas.microsoft.com/office/drawing/2014/main" id="{E2F67492-7C0A-458B-85F1-A85DCBBEB2E6}"/>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1;p37">
              <a:extLst>
                <a:ext uri="{FF2B5EF4-FFF2-40B4-BE49-F238E27FC236}">
                  <a16:creationId xmlns:a16="http://schemas.microsoft.com/office/drawing/2014/main" id="{9CCDA313-741A-4B8D-B53A-A1242C67AE47}"/>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2;p37">
              <a:extLst>
                <a:ext uri="{FF2B5EF4-FFF2-40B4-BE49-F238E27FC236}">
                  <a16:creationId xmlns:a16="http://schemas.microsoft.com/office/drawing/2014/main" id="{CFB65667-08A9-4FD4-A114-AE218E17D3A0}"/>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785;p41">
            <a:extLst>
              <a:ext uri="{FF2B5EF4-FFF2-40B4-BE49-F238E27FC236}">
                <a16:creationId xmlns:a16="http://schemas.microsoft.com/office/drawing/2014/main" id="{FFCD6A25-A93B-4E2D-99A9-C5B686369B34}"/>
              </a:ext>
            </a:extLst>
          </p:cNvPr>
          <p:cNvGrpSpPr/>
          <p:nvPr/>
        </p:nvGrpSpPr>
        <p:grpSpPr>
          <a:xfrm>
            <a:off x="1945407" y="1558775"/>
            <a:ext cx="4985969" cy="2409774"/>
            <a:chOff x="6124625" y="3096875"/>
            <a:chExt cx="2306160" cy="1415563"/>
          </a:xfrm>
        </p:grpSpPr>
        <p:sp>
          <p:nvSpPr>
            <p:cNvPr id="36" name="Google Shape;786;p41">
              <a:extLst>
                <a:ext uri="{FF2B5EF4-FFF2-40B4-BE49-F238E27FC236}">
                  <a16:creationId xmlns:a16="http://schemas.microsoft.com/office/drawing/2014/main" id="{512EEE12-C05D-4620-AD76-BC8631BAACFA}"/>
                </a:ext>
              </a:extLst>
            </p:cNvPr>
            <p:cNvSpPr/>
            <p:nvPr/>
          </p:nvSpPr>
          <p:spPr>
            <a:xfrm>
              <a:off x="6200825" y="3096875"/>
              <a:ext cx="2229960" cy="1339363"/>
            </a:xfrm>
            <a:custGeom>
              <a:avLst/>
              <a:gdLst/>
              <a:ahLst/>
              <a:cxnLst/>
              <a:rect l="l" t="t" r="r" b="b"/>
              <a:pathLst>
                <a:path w="106442" h="59753" extrusionOk="0">
                  <a:moveTo>
                    <a:pt x="10640" y="5798"/>
                  </a:moveTo>
                  <a:cubicBezTo>
                    <a:pt x="24483" y="-2330"/>
                    <a:pt x="79220" y="-1568"/>
                    <a:pt x="93698" y="6179"/>
                  </a:cubicBezTo>
                  <a:cubicBezTo>
                    <a:pt x="108176" y="13926"/>
                    <a:pt x="111351" y="44152"/>
                    <a:pt x="97508" y="52280"/>
                  </a:cubicBezTo>
                  <a:cubicBezTo>
                    <a:pt x="83665" y="60408"/>
                    <a:pt x="25118" y="62694"/>
                    <a:pt x="10640" y="54947"/>
                  </a:cubicBezTo>
                  <a:cubicBezTo>
                    <a:pt x="-3838" y="47200"/>
                    <a:pt x="-3203" y="13926"/>
                    <a:pt x="10640" y="5798"/>
                  </a:cubicBezTo>
                  <a:close/>
                </a:path>
              </a:pathLst>
            </a:custGeom>
            <a:solidFill>
              <a:schemeClr val="accent2"/>
            </a:solidFill>
            <a:ln>
              <a:noFill/>
            </a:ln>
          </p:spPr>
        </p:sp>
        <p:sp>
          <p:nvSpPr>
            <p:cNvPr id="37" name="Google Shape;787;p41">
              <a:extLst>
                <a:ext uri="{FF2B5EF4-FFF2-40B4-BE49-F238E27FC236}">
                  <a16:creationId xmlns:a16="http://schemas.microsoft.com/office/drawing/2014/main" id="{052AAF08-6AC8-4F8C-AD07-E7BF7FAAB744}"/>
                </a:ext>
              </a:extLst>
            </p:cNvPr>
            <p:cNvSpPr/>
            <p:nvPr/>
          </p:nvSpPr>
          <p:spPr>
            <a:xfrm>
              <a:off x="6124625" y="3173075"/>
              <a:ext cx="2229960" cy="1339363"/>
            </a:xfrm>
            <a:custGeom>
              <a:avLst/>
              <a:gdLst/>
              <a:ahLst/>
              <a:cxnLst/>
              <a:rect l="l" t="t" r="r" b="b"/>
              <a:pathLst>
                <a:path w="106442" h="59753" extrusionOk="0">
                  <a:moveTo>
                    <a:pt x="10640" y="5798"/>
                  </a:moveTo>
                  <a:cubicBezTo>
                    <a:pt x="24483" y="-2330"/>
                    <a:pt x="79220" y="-1568"/>
                    <a:pt x="93698" y="6179"/>
                  </a:cubicBezTo>
                  <a:cubicBezTo>
                    <a:pt x="108176" y="13926"/>
                    <a:pt x="111351" y="44152"/>
                    <a:pt x="97508" y="52280"/>
                  </a:cubicBezTo>
                  <a:cubicBezTo>
                    <a:pt x="83665" y="60408"/>
                    <a:pt x="25118" y="62694"/>
                    <a:pt x="10640" y="54947"/>
                  </a:cubicBezTo>
                  <a:cubicBezTo>
                    <a:pt x="-3838" y="47200"/>
                    <a:pt x="-3203" y="13926"/>
                    <a:pt x="10640" y="5798"/>
                  </a:cubicBezTo>
                  <a:close/>
                </a:path>
              </a:pathLst>
            </a:custGeom>
            <a:noFill/>
            <a:ln w="19050" cap="flat" cmpd="sng">
              <a:solidFill>
                <a:srgbClr val="000000"/>
              </a:solidFill>
              <a:prstDash val="solid"/>
              <a:round/>
              <a:headEnd type="none" w="med" len="med"/>
              <a:tailEnd type="none" w="med" len="med"/>
            </a:ln>
          </p:spPr>
        </p:sp>
      </p:grpSp>
      <p:sp>
        <p:nvSpPr>
          <p:cNvPr id="38" name="Google Shape;720;p39">
            <a:extLst>
              <a:ext uri="{FF2B5EF4-FFF2-40B4-BE49-F238E27FC236}">
                <a16:creationId xmlns:a16="http://schemas.microsoft.com/office/drawing/2014/main" id="{BC172AB7-957F-40A3-9FD0-A6109052B54F}"/>
              </a:ext>
            </a:extLst>
          </p:cNvPr>
          <p:cNvSpPr txBox="1"/>
          <p:nvPr/>
        </p:nvSpPr>
        <p:spPr>
          <a:xfrm>
            <a:off x="2652712" y="2517179"/>
            <a:ext cx="3736103" cy="622684"/>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 sz="2800">
                <a:solidFill>
                  <a:srgbClr val="141E2A"/>
                </a:solidFill>
                <a:latin typeface="#9Slide07 HLT Fall For You" panose="02000506000000020003" pitchFamily="2" charset="0"/>
                <a:ea typeface="Niramit"/>
                <a:cs typeface="Niramit" panose="020B0604020202020204" charset="-34"/>
                <a:sym typeface="Niramit"/>
              </a:rPr>
              <a:t>Lực tác dụng lên vật có thể làm biến dạng vật.</a:t>
            </a:r>
            <a:endParaRPr sz="2800">
              <a:solidFill>
                <a:srgbClr val="141E2A"/>
              </a:solidFill>
              <a:latin typeface="#9Slide07 HLT Fall For You" panose="02000506000000020003" pitchFamily="2" charset="0"/>
              <a:ea typeface="Niramit"/>
              <a:cs typeface="Niramit" panose="020B0604020202020204" charset="-34"/>
              <a:sym typeface="Niramit"/>
            </a:endParaRPr>
          </a:p>
        </p:txBody>
      </p:sp>
      <p:sp>
        <p:nvSpPr>
          <p:cNvPr id="40" name="Rectangle 39">
            <a:extLst>
              <a:ext uri="{FF2B5EF4-FFF2-40B4-BE49-F238E27FC236}">
                <a16:creationId xmlns:a16="http://schemas.microsoft.com/office/drawing/2014/main" id="{6AF93AAE-F011-40B3-9A69-2B16350C5D33}"/>
              </a:ext>
            </a:extLst>
          </p:cNvPr>
          <p:cNvSpPr/>
          <p:nvPr/>
        </p:nvSpPr>
        <p:spPr>
          <a:xfrm>
            <a:off x="2129589" y="239152"/>
            <a:ext cx="517358" cy="32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485;p35">
            <a:extLst>
              <a:ext uri="{FF2B5EF4-FFF2-40B4-BE49-F238E27FC236}">
                <a16:creationId xmlns:a16="http://schemas.microsoft.com/office/drawing/2014/main" id="{0FAAD7F2-3402-4219-8B1A-08BE207E4B6D}"/>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42" name="Google Shape;485;p35">
            <a:extLst>
              <a:ext uri="{FF2B5EF4-FFF2-40B4-BE49-F238E27FC236}">
                <a16:creationId xmlns:a16="http://schemas.microsoft.com/office/drawing/2014/main" id="{2DE3D920-4836-48B3-98CF-281D7D6D4F6E}"/>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2. Lực và hình dạng của vật</a:t>
            </a:r>
          </a:p>
        </p:txBody>
      </p:sp>
    </p:spTree>
    <p:extLst>
      <p:ext uri="{BB962C8B-B14F-4D97-AF65-F5344CB8AC3E}">
        <p14:creationId xmlns:p14="http://schemas.microsoft.com/office/powerpoint/2010/main" val="23169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308E700-E80F-4C3E-8A15-58D2BEDFA76A}"/>
              </a:ext>
            </a:extLst>
          </p:cNvPr>
          <p:cNvGrpSpPr/>
          <p:nvPr/>
        </p:nvGrpSpPr>
        <p:grpSpPr>
          <a:xfrm>
            <a:off x="4127732" y="940747"/>
            <a:ext cx="1183554" cy="948582"/>
            <a:chOff x="666921" y="1557092"/>
            <a:chExt cx="1086132" cy="857047"/>
          </a:xfrm>
        </p:grpSpPr>
        <p:sp>
          <p:nvSpPr>
            <p:cNvPr id="5" name="Google Shape;1366;p30">
              <a:extLst>
                <a:ext uri="{FF2B5EF4-FFF2-40B4-BE49-F238E27FC236}">
                  <a16:creationId xmlns:a16="http://schemas.microsoft.com/office/drawing/2014/main" id="{BC56AE02-8B11-48E7-952D-99FEC7871C31}"/>
                </a:ext>
              </a:extLst>
            </p:cNvPr>
            <p:cNvSpPr/>
            <p:nvPr/>
          </p:nvSpPr>
          <p:spPr>
            <a:xfrm>
              <a:off x="788270" y="1557092"/>
              <a:ext cx="866985" cy="85704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chemeClr val="bg1"/>
                </a:solidFill>
                <a:effectLst/>
                <a:uLnTx/>
                <a:uFillTx/>
                <a:latin typeface="#9Slide07 SVNNexa Rust Slab Bla" panose="020B0606040200020203" pitchFamily="34" charset="0"/>
                <a:cs typeface="Arial"/>
                <a:sym typeface="Arial"/>
              </a:endParaRPr>
            </a:p>
          </p:txBody>
        </p:sp>
        <p:sp>
          <p:nvSpPr>
            <p:cNvPr id="6" name="Google Shape;1371;p30">
              <a:extLst>
                <a:ext uri="{FF2B5EF4-FFF2-40B4-BE49-F238E27FC236}">
                  <a16:creationId xmlns:a16="http://schemas.microsoft.com/office/drawing/2014/main" id="{7E656BA4-3DF3-4AC8-8DB8-67FDEDC7B3C6}"/>
                </a:ext>
              </a:extLst>
            </p:cNvPr>
            <p:cNvSpPr txBox="1">
              <a:spLocks/>
            </p:cNvSpPr>
            <p:nvPr/>
          </p:nvSpPr>
          <p:spPr>
            <a:xfrm>
              <a:off x="666921" y="1557092"/>
              <a:ext cx="1086132" cy="7364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000" b="0" i="0" u="none" strike="noStrike" kern="0" cap="none" spc="0" normalizeH="0" baseline="0" noProof="0">
                  <a:ln>
                    <a:noFill/>
                  </a:ln>
                  <a:solidFill>
                    <a:schemeClr val="tx2"/>
                  </a:solidFill>
                  <a:effectLst/>
                  <a:uLnTx/>
                  <a:uFillTx/>
                  <a:latin typeface="#9Slide07 SVNA Love Of Thunder" panose="02040603050506020204" pitchFamily="18" charset="0"/>
                  <a:cs typeface="Arial"/>
                  <a:sym typeface="Arial"/>
                </a:rPr>
                <a:t>?</a:t>
              </a:r>
            </a:p>
          </p:txBody>
        </p:sp>
      </p:grpSp>
      <p:sp>
        <p:nvSpPr>
          <p:cNvPr id="7" name="TextBox 6">
            <a:extLst>
              <a:ext uri="{FF2B5EF4-FFF2-40B4-BE49-F238E27FC236}">
                <a16:creationId xmlns:a16="http://schemas.microsoft.com/office/drawing/2014/main" id="{8EFA1556-747A-4038-9335-58C7931DA79D}"/>
              </a:ext>
            </a:extLst>
          </p:cNvPr>
          <p:cNvSpPr txBox="1"/>
          <p:nvPr/>
        </p:nvSpPr>
        <p:spPr>
          <a:xfrm>
            <a:off x="584114" y="2376916"/>
            <a:ext cx="8178773" cy="584775"/>
          </a:xfrm>
          <a:prstGeom prst="rect">
            <a:avLst/>
          </a:prstGeom>
          <a:noFill/>
        </p:spPr>
        <p:txBody>
          <a:bodyPr wrap="square" rtlCol="0">
            <a:spAutoFit/>
          </a:bodyPr>
          <a:lstStyle/>
          <a:p>
            <a:pPr algn="ctr"/>
            <a:r>
              <a:rPr lang="en-US" sz="3200">
                <a:solidFill>
                  <a:schemeClr val="tx1"/>
                </a:solidFill>
                <a:latin typeface="#9Slide07 HLT Fall For You" panose="02000506000000020003" pitchFamily="2" charset="0"/>
                <a:cs typeface="Niramit" panose="020B0604020202020204" charset="-34"/>
              </a:rPr>
              <a:t>Hãy tìm thêm ví dụ về lực làm thay đổi hình dạng của vật.</a:t>
            </a:r>
          </a:p>
        </p:txBody>
      </p:sp>
      <p:grpSp>
        <p:nvGrpSpPr>
          <p:cNvPr id="8" name="Group 7">
            <a:extLst>
              <a:ext uri="{FF2B5EF4-FFF2-40B4-BE49-F238E27FC236}">
                <a16:creationId xmlns:a16="http://schemas.microsoft.com/office/drawing/2014/main" id="{A4861571-ABD1-46BA-8AB6-910D4FACFB90}"/>
              </a:ext>
            </a:extLst>
          </p:cNvPr>
          <p:cNvGrpSpPr/>
          <p:nvPr/>
        </p:nvGrpSpPr>
        <p:grpSpPr>
          <a:xfrm>
            <a:off x="4433470" y="3904807"/>
            <a:ext cx="597741" cy="595891"/>
            <a:chOff x="8783750" y="138285"/>
            <a:chExt cx="763589" cy="761226"/>
          </a:xfrm>
        </p:grpSpPr>
        <p:grpSp>
          <p:nvGrpSpPr>
            <p:cNvPr id="9" name="Google Shape;13483;p77">
              <a:extLst>
                <a:ext uri="{FF2B5EF4-FFF2-40B4-BE49-F238E27FC236}">
                  <a16:creationId xmlns:a16="http://schemas.microsoft.com/office/drawing/2014/main" id="{2C023EEF-F11F-416C-A1AC-61FB784C02CC}"/>
                </a:ext>
              </a:extLst>
            </p:cNvPr>
            <p:cNvGrpSpPr/>
            <p:nvPr/>
          </p:nvGrpSpPr>
          <p:grpSpPr>
            <a:xfrm rot="2686748">
              <a:off x="8783750" y="138285"/>
              <a:ext cx="763589" cy="761226"/>
              <a:chOff x="2224399" y="1537878"/>
              <a:chExt cx="322205" cy="321208"/>
            </a:xfrm>
          </p:grpSpPr>
          <p:sp>
            <p:nvSpPr>
              <p:cNvPr id="12" name="Google Shape;13486;p77">
                <a:extLst>
                  <a:ext uri="{FF2B5EF4-FFF2-40B4-BE49-F238E27FC236}">
                    <a16:creationId xmlns:a16="http://schemas.microsoft.com/office/drawing/2014/main" id="{9247C13F-B7CD-4B8E-B4A7-781DF9D56F4F}"/>
                  </a:ext>
                </a:extLst>
              </p:cNvPr>
              <p:cNvSpPr/>
              <p:nvPr/>
            </p:nvSpPr>
            <p:spPr>
              <a:xfrm>
                <a:off x="2248502" y="1561483"/>
                <a:ext cx="273999" cy="273999"/>
              </a:xfrm>
              <a:custGeom>
                <a:avLst/>
                <a:gdLst/>
                <a:ahLst/>
                <a:cxnLst/>
                <a:rect l="l" t="t" r="r" b="b"/>
                <a:pathLst>
                  <a:path w="10447" h="10447" extrusionOk="0">
                    <a:moveTo>
                      <a:pt x="3383" y="0"/>
                    </a:moveTo>
                    <a:lnTo>
                      <a:pt x="0" y="3383"/>
                    </a:lnTo>
                    <a:lnTo>
                      <a:pt x="1694" y="5077"/>
                    </a:lnTo>
                    <a:cubicBezTo>
                      <a:pt x="2156" y="5536"/>
                      <a:pt x="2770" y="5776"/>
                      <a:pt x="3388" y="5776"/>
                    </a:cubicBezTo>
                    <a:cubicBezTo>
                      <a:pt x="3812" y="5776"/>
                      <a:pt x="4238" y="5663"/>
                      <a:pt x="4619" y="5433"/>
                    </a:cubicBezTo>
                    <a:lnTo>
                      <a:pt x="5014" y="5827"/>
                    </a:lnTo>
                    <a:cubicBezTo>
                      <a:pt x="4446" y="6770"/>
                      <a:pt x="4595" y="7978"/>
                      <a:pt x="5370" y="8758"/>
                    </a:cubicBezTo>
                    <a:lnTo>
                      <a:pt x="7064" y="10447"/>
                    </a:lnTo>
                    <a:lnTo>
                      <a:pt x="10446" y="7064"/>
                    </a:lnTo>
                    <a:lnTo>
                      <a:pt x="8757" y="5375"/>
                    </a:lnTo>
                    <a:cubicBezTo>
                      <a:pt x="8296" y="4913"/>
                      <a:pt x="7684" y="4674"/>
                      <a:pt x="7065" y="4674"/>
                    </a:cubicBezTo>
                    <a:cubicBezTo>
                      <a:pt x="6640" y="4674"/>
                      <a:pt x="6212" y="4787"/>
                      <a:pt x="5827" y="5019"/>
                    </a:cubicBezTo>
                    <a:lnTo>
                      <a:pt x="5433" y="4624"/>
                    </a:lnTo>
                    <a:cubicBezTo>
                      <a:pt x="6000" y="3681"/>
                      <a:pt x="5856" y="2473"/>
                      <a:pt x="5076" y="1694"/>
                    </a:cubicBezTo>
                    <a:lnTo>
                      <a:pt x="3383" y="0"/>
                    </a:lnTo>
                    <a:close/>
                  </a:path>
                </a:pathLst>
              </a:custGeom>
              <a:solidFill>
                <a:srgbClr val="E2E8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3" name="Google Shape;13487;p77">
                <a:extLst>
                  <a:ext uri="{FF2B5EF4-FFF2-40B4-BE49-F238E27FC236}">
                    <a16:creationId xmlns:a16="http://schemas.microsoft.com/office/drawing/2014/main" id="{C8084270-DC1D-463F-AD3E-8621BA9B28A9}"/>
                  </a:ext>
                </a:extLst>
              </p:cNvPr>
              <p:cNvSpPr/>
              <p:nvPr/>
            </p:nvSpPr>
            <p:spPr>
              <a:xfrm>
                <a:off x="2323958" y="1561483"/>
                <a:ext cx="198673" cy="198647"/>
              </a:xfrm>
              <a:custGeom>
                <a:avLst/>
                <a:gdLst/>
                <a:ahLst/>
                <a:cxnLst/>
                <a:rect l="l" t="t" r="r" b="b"/>
                <a:pathLst>
                  <a:path w="7575" h="7574" extrusionOk="0">
                    <a:moveTo>
                      <a:pt x="506" y="0"/>
                    </a:moveTo>
                    <a:lnTo>
                      <a:pt x="1" y="510"/>
                    </a:lnTo>
                    <a:lnTo>
                      <a:pt x="1689" y="2199"/>
                    </a:lnTo>
                    <a:cubicBezTo>
                      <a:pt x="2402" y="2911"/>
                      <a:pt x="2594" y="3989"/>
                      <a:pt x="2171" y="4899"/>
                    </a:cubicBezTo>
                    <a:cubicBezTo>
                      <a:pt x="2103" y="5043"/>
                      <a:pt x="2137" y="5216"/>
                      <a:pt x="2248" y="5327"/>
                    </a:cubicBezTo>
                    <a:cubicBezTo>
                      <a:pt x="2320" y="5399"/>
                      <a:pt x="2418" y="5436"/>
                      <a:pt x="2518" y="5436"/>
                    </a:cubicBezTo>
                    <a:cubicBezTo>
                      <a:pt x="2572" y="5436"/>
                      <a:pt x="2626" y="5426"/>
                      <a:pt x="2676" y="5404"/>
                    </a:cubicBezTo>
                    <a:cubicBezTo>
                      <a:pt x="2997" y="5254"/>
                      <a:pt x="3340" y="5181"/>
                      <a:pt x="3680" y="5181"/>
                    </a:cubicBezTo>
                    <a:cubicBezTo>
                      <a:pt x="4302" y="5181"/>
                      <a:pt x="4915" y="5425"/>
                      <a:pt x="5375" y="5885"/>
                    </a:cubicBezTo>
                    <a:lnTo>
                      <a:pt x="7064" y="7574"/>
                    </a:lnTo>
                    <a:lnTo>
                      <a:pt x="7574" y="7069"/>
                    </a:lnTo>
                    <a:lnTo>
                      <a:pt x="5880" y="5375"/>
                    </a:lnTo>
                    <a:cubicBezTo>
                      <a:pt x="5419" y="4913"/>
                      <a:pt x="4807" y="4674"/>
                      <a:pt x="4189" y="4674"/>
                    </a:cubicBezTo>
                    <a:cubicBezTo>
                      <a:pt x="3765" y="4674"/>
                      <a:pt x="3337" y="4787"/>
                      <a:pt x="2955" y="5019"/>
                    </a:cubicBezTo>
                    <a:lnTo>
                      <a:pt x="2560" y="4624"/>
                    </a:lnTo>
                    <a:cubicBezTo>
                      <a:pt x="3128" y="3681"/>
                      <a:pt x="2979" y="2473"/>
                      <a:pt x="2199" y="1694"/>
                    </a:cubicBezTo>
                    <a:lnTo>
                      <a:pt x="506" y="0"/>
                    </a:lnTo>
                    <a:close/>
                  </a:path>
                </a:pathLst>
              </a:custGeom>
              <a:solidFill>
                <a:srgbClr val="E1E8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4" name="Google Shape;13488;p77">
                <a:extLst>
                  <a:ext uri="{FF2B5EF4-FFF2-40B4-BE49-F238E27FC236}">
                    <a16:creationId xmlns:a16="http://schemas.microsoft.com/office/drawing/2014/main" id="{601B8A57-A687-4525-BDD2-A2FB6274700D}"/>
                  </a:ext>
                </a:extLst>
              </p:cNvPr>
              <p:cNvSpPr/>
              <p:nvPr/>
            </p:nvSpPr>
            <p:spPr>
              <a:xfrm>
                <a:off x="2230064" y="1543045"/>
                <a:ext cx="125603" cy="125603"/>
              </a:xfrm>
              <a:custGeom>
                <a:avLst/>
                <a:gdLst/>
                <a:ahLst/>
                <a:cxnLst/>
                <a:rect l="l" t="t" r="r" b="b"/>
                <a:pathLst>
                  <a:path w="4789" h="4789" extrusionOk="0">
                    <a:moveTo>
                      <a:pt x="4095" y="1"/>
                    </a:moveTo>
                    <a:lnTo>
                      <a:pt x="1" y="4096"/>
                    </a:lnTo>
                    <a:lnTo>
                      <a:pt x="693" y="4788"/>
                    </a:lnTo>
                    <a:lnTo>
                      <a:pt x="4788" y="694"/>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5" name="Google Shape;13489;p77">
                <a:extLst>
                  <a:ext uri="{FF2B5EF4-FFF2-40B4-BE49-F238E27FC236}">
                    <a16:creationId xmlns:a16="http://schemas.microsoft.com/office/drawing/2014/main" id="{56250897-D44B-475B-A091-D7DFF299F189}"/>
                  </a:ext>
                </a:extLst>
              </p:cNvPr>
              <p:cNvSpPr/>
              <p:nvPr/>
            </p:nvSpPr>
            <p:spPr>
              <a:xfrm>
                <a:off x="2239270" y="1552251"/>
                <a:ext cx="116398" cy="116398"/>
              </a:xfrm>
              <a:custGeom>
                <a:avLst/>
                <a:gdLst/>
                <a:ahLst/>
                <a:cxnLst/>
                <a:rect l="l" t="t" r="r" b="b"/>
                <a:pathLst>
                  <a:path w="4438" h="4438" extrusionOk="0">
                    <a:moveTo>
                      <a:pt x="4096" y="1"/>
                    </a:moveTo>
                    <a:lnTo>
                      <a:pt x="1" y="4096"/>
                    </a:lnTo>
                    <a:lnTo>
                      <a:pt x="342" y="4437"/>
                    </a:lnTo>
                    <a:lnTo>
                      <a:pt x="4437" y="343"/>
                    </a:lnTo>
                    <a:lnTo>
                      <a:pt x="409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6" name="Google Shape;13490;p77">
                <a:extLst>
                  <a:ext uri="{FF2B5EF4-FFF2-40B4-BE49-F238E27FC236}">
                    <a16:creationId xmlns:a16="http://schemas.microsoft.com/office/drawing/2014/main" id="{67C8029C-97A7-4813-A73C-8E4C1AA719F4}"/>
                  </a:ext>
                </a:extLst>
              </p:cNvPr>
              <p:cNvSpPr/>
              <p:nvPr/>
            </p:nvSpPr>
            <p:spPr>
              <a:xfrm>
                <a:off x="2415335" y="1728316"/>
                <a:ext cx="125577" cy="125603"/>
              </a:xfrm>
              <a:custGeom>
                <a:avLst/>
                <a:gdLst/>
                <a:ahLst/>
                <a:cxnLst/>
                <a:rect l="l" t="t" r="r" b="b"/>
                <a:pathLst>
                  <a:path w="4788" h="4789" extrusionOk="0">
                    <a:moveTo>
                      <a:pt x="4095" y="0"/>
                    </a:moveTo>
                    <a:lnTo>
                      <a:pt x="0" y="4095"/>
                    </a:lnTo>
                    <a:lnTo>
                      <a:pt x="698" y="4788"/>
                    </a:lnTo>
                    <a:lnTo>
                      <a:pt x="4788" y="698"/>
                    </a:lnTo>
                    <a:lnTo>
                      <a:pt x="409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7" name="Google Shape;13491;p77">
                <a:extLst>
                  <a:ext uri="{FF2B5EF4-FFF2-40B4-BE49-F238E27FC236}">
                    <a16:creationId xmlns:a16="http://schemas.microsoft.com/office/drawing/2014/main" id="{9983D7AC-AA76-4645-91EE-3E061238E965}"/>
                  </a:ext>
                </a:extLst>
              </p:cNvPr>
              <p:cNvSpPr/>
              <p:nvPr/>
            </p:nvSpPr>
            <p:spPr>
              <a:xfrm>
                <a:off x="2424541" y="1737522"/>
                <a:ext cx="116503" cy="116398"/>
              </a:xfrm>
              <a:custGeom>
                <a:avLst/>
                <a:gdLst/>
                <a:ahLst/>
                <a:cxnLst/>
                <a:rect l="l" t="t" r="r" b="b"/>
                <a:pathLst>
                  <a:path w="4442" h="4438" extrusionOk="0">
                    <a:moveTo>
                      <a:pt x="4095" y="1"/>
                    </a:moveTo>
                    <a:lnTo>
                      <a:pt x="0" y="4091"/>
                    </a:lnTo>
                    <a:lnTo>
                      <a:pt x="347" y="4437"/>
                    </a:lnTo>
                    <a:lnTo>
                      <a:pt x="4442" y="347"/>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8" name="Google Shape;13492;p77">
                <a:extLst>
                  <a:ext uri="{FF2B5EF4-FFF2-40B4-BE49-F238E27FC236}">
                    <a16:creationId xmlns:a16="http://schemas.microsoft.com/office/drawing/2014/main" id="{CA32775F-BF9B-495B-9917-7A922297B5EA}"/>
                  </a:ext>
                </a:extLst>
              </p:cNvPr>
              <p:cNvSpPr/>
              <p:nvPr/>
            </p:nvSpPr>
            <p:spPr>
              <a:xfrm rot="18913252">
                <a:off x="2322716" y="1662427"/>
                <a:ext cx="89751" cy="30057"/>
              </a:xfrm>
              <a:custGeom>
                <a:avLst/>
                <a:gdLst/>
                <a:ahLst/>
                <a:cxnLst/>
                <a:rect l="l" t="t" r="r" b="b"/>
                <a:pathLst>
                  <a:path w="3422" h="1146" extrusionOk="0">
                    <a:moveTo>
                      <a:pt x="0" y="0"/>
                    </a:moveTo>
                    <a:cubicBezTo>
                      <a:pt x="0" y="0"/>
                      <a:pt x="409" y="501"/>
                      <a:pt x="424" y="515"/>
                    </a:cubicBezTo>
                    <a:cubicBezTo>
                      <a:pt x="784" y="938"/>
                      <a:pt x="1245" y="1145"/>
                      <a:pt x="1708" y="1145"/>
                    </a:cubicBezTo>
                    <a:cubicBezTo>
                      <a:pt x="2204" y="1145"/>
                      <a:pt x="2702" y="906"/>
                      <a:pt x="3075" y="438"/>
                    </a:cubicBezTo>
                    <a:lnTo>
                      <a:pt x="3422" y="0"/>
                    </a:ln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9" name="Google Shape;13496;p77">
                <a:extLst>
                  <a:ext uri="{FF2B5EF4-FFF2-40B4-BE49-F238E27FC236}">
                    <a16:creationId xmlns:a16="http://schemas.microsoft.com/office/drawing/2014/main" id="{AABF560F-BBAD-46CD-958C-B93FA47BD898}"/>
                  </a:ext>
                </a:extLst>
              </p:cNvPr>
              <p:cNvSpPr/>
              <p:nvPr/>
            </p:nvSpPr>
            <p:spPr>
              <a:xfrm>
                <a:off x="2224399" y="1537878"/>
                <a:ext cx="322205" cy="321208"/>
              </a:xfrm>
              <a:custGeom>
                <a:avLst/>
                <a:gdLst/>
                <a:ahLst/>
                <a:cxnLst/>
                <a:rect l="l" t="t" r="r" b="b"/>
                <a:pathLst>
                  <a:path w="12285" h="12247" extrusionOk="0">
                    <a:moveTo>
                      <a:pt x="4648" y="1521"/>
                    </a:moveTo>
                    <a:lnTo>
                      <a:pt x="5856" y="2729"/>
                    </a:lnTo>
                    <a:cubicBezTo>
                      <a:pt x="6573" y="3446"/>
                      <a:pt x="6708" y="4557"/>
                      <a:pt x="6183" y="5423"/>
                    </a:cubicBezTo>
                    <a:cubicBezTo>
                      <a:pt x="6140" y="5500"/>
                      <a:pt x="6149" y="5596"/>
                      <a:pt x="6212" y="5664"/>
                    </a:cubicBezTo>
                    <a:lnTo>
                      <a:pt x="6607" y="6058"/>
                    </a:lnTo>
                    <a:cubicBezTo>
                      <a:pt x="6646" y="6095"/>
                      <a:pt x="6696" y="6114"/>
                      <a:pt x="6746" y="6114"/>
                    </a:cubicBezTo>
                    <a:cubicBezTo>
                      <a:pt x="6781" y="6114"/>
                      <a:pt x="6816" y="6105"/>
                      <a:pt x="6847" y="6087"/>
                    </a:cubicBezTo>
                    <a:cubicBezTo>
                      <a:pt x="7200" y="5874"/>
                      <a:pt x="7594" y="5769"/>
                      <a:pt x="7985" y="5769"/>
                    </a:cubicBezTo>
                    <a:cubicBezTo>
                      <a:pt x="8553" y="5769"/>
                      <a:pt x="9115" y="5990"/>
                      <a:pt x="9537" y="6414"/>
                    </a:cubicBezTo>
                    <a:lnTo>
                      <a:pt x="10745" y="7622"/>
                    </a:lnTo>
                    <a:lnTo>
                      <a:pt x="7641" y="10731"/>
                    </a:lnTo>
                    <a:lnTo>
                      <a:pt x="6429" y="9518"/>
                    </a:lnTo>
                    <a:cubicBezTo>
                      <a:pt x="5716" y="8806"/>
                      <a:pt x="5577" y="7694"/>
                      <a:pt x="6101" y="6828"/>
                    </a:cubicBezTo>
                    <a:cubicBezTo>
                      <a:pt x="6149" y="6751"/>
                      <a:pt x="6135" y="6650"/>
                      <a:pt x="6072" y="6588"/>
                    </a:cubicBezTo>
                    <a:lnTo>
                      <a:pt x="5683" y="6193"/>
                    </a:lnTo>
                    <a:cubicBezTo>
                      <a:pt x="5643" y="6156"/>
                      <a:pt x="5593" y="6138"/>
                      <a:pt x="5543" y="6138"/>
                    </a:cubicBezTo>
                    <a:cubicBezTo>
                      <a:pt x="5508" y="6138"/>
                      <a:pt x="5474" y="6147"/>
                      <a:pt x="5442" y="6164"/>
                    </a:cubicBezTo>
                    <a:cubicBezTo>
                      <a:pt x="5089" y="6378"/>
                      <a:pt x="4695" y="6482"/>
                      <a:pt x="4305" y="6482"/>
                    </a:cubicBezTo>
                    <a:cubicBezTo>
                      <a:pt x="3736" y="6482"/>
                      <a:pt x="3174" y="6262"/>
                      <a:pt x="2752" y="5837"/>
                    </a:cubicBezTo>
                    <a:lnTo>
                      <a:pt x="1540" y="4629"/>
                    </a:lnTo>
                    <a:lnTo>
                      <a:pt x="4648" y="1521"/>
                    </a:lnTo>
                    <a:close/>
                    <a:moveTo>
                      <a:pt x="11370" y="7536"/>
                    </a:moveTo>
                    <a:lnTo>
                      <a:pt x="11794" y="7959"/>
                    </a:lnTo>
                    <a:lnTo>
                      <a:pt x="7978" y="11775"/>
                    </a:lnTo>
                    <a:lnTo>
                      <a:pt x="7554" y="11356"/>
                    </a:lnTo>
                    <a:lnTo>
                      <a:pt x="11154" y="7757"/>
                    </a:lnTo>
                    <a:lnTo>
                      <a:pt x="11370" y="7536"/>
                    </a:lnTo>
                    <a:close/>
                    <a:moveTo>
                      <a:pt x="4311" y="0"/>
                    </a:moveTo>
                    <a:cubicBezTo>
                      <a:pt x="4261" y="0"/>
                      <a:pt x="4210" y="20"/>
                      <a:pt x="4172" y="58"/>
                    </a:cubicBezTo>
                    <a:lnTo>
                      <a:pt x="2651" y="1579"/>
                    </a:lnTo>
                    <a:cubicBezTo>
                      <a:pt x="2518" y="1720"/>
                      <a:pt x="2645" y="1909"/>
                      <a:pt x="2796" y="1909"/>
                    </a:cubicBezTo>
                    <a:cubicBezTo>
                      <a:pt x="2840" y="1909"/>
                      <a:pt x="2887" y="1893"/>
                      <a:pt x="2930" y="1853"/>
                    </a:cubicBezTo>
                    <a:lnTo>
                      <a:pt x="4311" y="472"/>
                    </a:lnTo>
                    <a:lnTo>
                      <a:pt x="4735" y="891"/>
                    </a:lnTo>
                    <a:lnTo>
                      <a:pt x="4518" y="1107"/>
                    </a:lnTo>
                    <a:lnTo>
                      <a:pt x="1126" y="4490"/>
                    </a:lnTo>
                    <a:lnTo>
                      <a:pt x="909" y="4706"/>
                    </a:lnTo>
                    <a:lnTo>
                      <a:pt x="491" y="4288"/>
                    </a:lnTo>
                    <a:lnTo>
                      <a:pt x="2382" y="2392"/>
                    </a:lnTo>
                    <a:cubicBezTo>
                      <a:pt x="2532" y="2252"/>
                      <a:pt x="2400" y="2051"/>
                      <a:pt x="2248" y="2051"/>
                    </a:cubicBezTo>
                    <a:cubicBezTo>
                      <a:pt x="2200" y="2051"/>
                      <a:pt x="2151" y="2071"/>
                      <a:pt x="2108" y="2118"/>
                    </a:cubicBezTo>
                    <a:lnTo>
                      <a:pt x="77" y="4153"/>
                    </a:lnTo>
                    <a:cubicBezTo>
                      <a:pt x="0" y="4230"/>
                      <a:pt x="0" y="4355"/>
                      <a:pt x="77" y="4427"/>
                    </a:cubicBezTo>
                    <a:lnTo>
                      <a:pt x="770" y="5120"/>
                    </a:lnTo>
                    <a:cubicBezTo>
                      <a:pt x="808" y="5159"/>
                      <a:pt x="859" y="5178"/>
                      <a:pt x="909" y="5178"/>
                    </a:cubicBezTo>
                    <a:cubicBezTo>
                      <a:pt x="960" y="5178"/>
                      <a:pt x="1011" y="5159"/>
                      <a:pt x="1049" y="5120"/>
                    </a:cubicBezTo>
                    <a:lnTo>
                      <a:pt x="1266" y="4904"/>
                    </a:lnTo>
                    <a:lnTo>
                      <a:pt x="2473" y="6111"/>
                    </a:lnTo>
                    <a:cubicBezTo>
                      <a:pt x="2969" y="6610"/>
                      <a:pt x="3632" y="6872"/>
                      <a:pt x="4303" y="6872"/>
                    </a:cubicBezTo>
                    <a:cubicBezTo>
                      <a:pt x="4712" y="6872"/>
                      <a:pt x="5125" y="6774"/>
                      <a:pt x="5505" y="6573"/>
                    </a:cubicBezTo>
                    <a:lnTo>
                      <a:pt x="5692" y="6756"/>
                    </a:lnTo>
                    <a:cubicBezTo>
                      <a:pt x="5163" y="7762"/>
                      <a:pt x="5351" y="8989"/>
                      <a:pt x="6154" y="9792"/>
                    </a:cubicBezTo>
                    <a:lnTo>
                      <a:pt x="7367" y="11005"/>
                    </a:lnTo>
                    <a:lnTo>
                      <a:pt x="7146" y="11221"/>
                    </a:lnTo>
                    <a:cubicBezTo>
                      <a:pt x="7073" y="11294"/>
                      <a:pt x="7073" y="11419"/>
                      <a:pt x="7146" y="11496"/>
                    </a:cubicBezTo>
                    <a:lnTo>
                      <a:pt x="7843" y="12189"/>
                    </a:lnTo>
                    <a:cubicBezTo>
                      <a:pt x="7879" y="12227"/>
                      <a:pt x="7929" y="12246"/>
                      <a:pt x="7979" y="12246"/>
                    </a:cubicBezTo>
                    <a:cubicBezTo>
                      <a:pt x="8028" y="12246"/>
                      <a:pt x="8079" y="12227"/>
                      <a:pt x="8117" y="12189"/>
                    </a:cubicBezTo>
                    <a:lnTo>
                      <a:pt x="12212" y="8094"/>
                    </a:lnTo>
                    <a:cubicBezTo>
                      <a:pt x="12284" y="8017"/>
                      <a:pt x="12284" y="7896"/>
                      <a:pt x="12207" y="7820"/>
                    </a:cubicBezTo>
                    <a:lnTo>
                      <a:pt x="11515" y="7127"/>
                    </a:lnTo>
                    <a:cubicBezTo>
                      <a:pt x="11476" y="7088"/>
                      <a:pt x="11427" y="7069"/>
                      <a:pt x="11377" y="7069"/>
                    </a:cubicBezTo>
                    <a:cubicBezTo>
                      <a:pt x="11328" y="7069"/>
                      <a:pt x="11279" y="7088"/>
                      <a:pt x="11240" y="7127"/>
                    </a:cubicBezTo>
                    <a:lnTo>
                      <a:pt x="11024" y="7348"/>
                    </a:lnTo>
                    <a:lnTo>
                      <a:pt x="9811" y="6135"/>
                    </a:lnTo>
                    <a:cubicBezTo>
                      <a:pt x="9316" y="5637"/>
                      <a:pt x="8653" y="5377"/>
                      <a:pt x="7983" y="5377"/>
                    </a:cubicBezTo>
                    <a:cubicBezTo>
                      <a:pt x="7573" y="5377"/>
                      <a:pt x="7160" y="5474"/>
                      <a:pt x="6780" y="5673"/>
                    </a:cubicBezTo>
                    <a:lnTo>
                      <a:pt x="6597" y="5491"/>
                    </a:lnTo>
                    <a:cubicBezTo>
                      <a:pt x="7121" y="4485"/>
                      <a:pt x="6934" y="3258"/>
                      <a:pt x="6135" y="2459"/>
                    </a:cubicBezTo>
                    <a:lnTo>
                      <a:pt x="4922" y="1247"/>
                    </a:lnTo>
                    <a:lnTo>
                      <a:pt x="5139" y="1030"/>
                    </a:lnTo>
                    <a:cubicBezTo>
                      <a:pt x="5216" y="953"/>
                      <a:pt x="5216" y="833"/>
                      <a:pt x="5139" y="756"/>
                    </a:cubicBezTo>
                    <a:lnTo>
                      <a:pt x="4446" y="58"/>
                    </a:lnTo>
                    <a:cubicBezTo>
                      <a:pt x="4410" y="20"/>
                      <a:pt x="4361" y="0"/>
                      <a:pt x="43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0" name="Google Shape;13497;p77">
                <a:extLst>
                  <a:ext uri="{FF2B5EF4-FFF2-40B4-BE49-F238E27FC236}">
                    <a16:creationId xmlns:a16="http://schemas.microsoft.com/office/drawing/2014/main" id="{9F579E8B-03C0-4E9C-A40A-BB6774954E3E}"/>
                  </a:ext>
                </a:extLst>
              </p:cNvPr>
              <p:cNvSpPr/>
              <p:nvPr/>
            </p:nvSpPr>
            <p:spPr>
              <a:xfrm rot="18913252">
                <a:off x="2312789" y="1657311"/>
                <a:ext cx="102995" cy="40285"/>
              </a:xfrm>
              <a:custGeom>
                <a:avLst/>
                <a:gdLst/>
                <a:ahLst/>
                <a:cxnLst/>
                <a:rect l="l" t="t" r="r" b="b"/>
                <a:pathLst>
                  <a:path w="3927" h="1536" extrusionOk="0">
                    <a:moveTo>
                      <a:pt x="3267" y="395"/>
                    </a:moveTo>
                    <a:lnTo>
                      <a:pt x="3171" y="515"/>
                    </a:lnTo>
                    <a:cubicBezTo>
                      <a:pt x="2854" y="914"/>
                      <a:pt x="2430" y="1140"/>
                      <a:pt x="1983" y="1150"/>
                    </a:cubicBezTo>
                    <a:cubicBezTo>
                      <a:pt x="1978" y="1150"/>
                      <a:pt x="1972" y="1150"/>
                      <a:pt x="1967" y="1150"/>
                    </a:cubicBezTo>
                    <a:cubicBezTo>
                      <a:pt x="1540" y="1150"/>
                      <a:pt x="1132" y="953"/>
                      <a:pt x="823" y="587"/>
                    </a:cubicBezTo>
                    <a:lnTo>
                      <a:pt x="664" y="395"/>
                    </a:lnTo>
                    <a:close/>
                    <a:moveTo>
                      <a:pt x="255" y="0"/>
                    </a:moveTo>
                    <a:cubicBezTo>
                      <a:pt x="87" y="0"/>
                      <a:pt x="0" y="193"/>
                      <a:pt x="101" y="318"/>
                    </a:cubicBezTo>
                    <a:cubicBezTo>
                      <a:pt x="222" y="472"/>
                      <a:pt x="510" y="823"/>
                      <a:pt x="525" y="837"/>
                    </a:cubicBezTo>
                    <a:cubicBezTo>
                      <a:pt x="910" y="1290"/>
                      <a:pt x="1420" y="1535"/>
                      <a:pt x="1959" y="1535"/>
                    </a:cubicBezTo>
                    <a:lnTo>
                      <a:pt x="1988" y="1535"/>
                    </a:lnTo>
                    <a:cubicBezTo>
                      <a:pt x="2555" y="1525"/>
                      <a:pt x="3085" y="1246"/>
                      <a:pt x="3479" y="756"/>
                    </a:cubicBezTo>
                    <a:lnTo>
                      <a:pt x="3826" y="318"/>
                    </a:lnTo>
                    <a:cubicBezTo>
                      <a:pt x="3927" y="188"/>
                      <a:pt x="3835" y="0"/>
                      <a:pt x="3672" y="0"/>
                    </a:cubicBez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sp>
          <p:nvSpPr>
            <p:cNvPr id="10" name="Isosceles Triangle 9">
              <a:extLst>
                <a:ext uri="{FF2B5EF4-FFF2-40B4-BE49-F238E27FC236}">
                  <a16:creationId xmlns:a16="http://schemas.microsoft.com/office/drawing/2014/main" id="{84707EE7-1219-48F1-AD79-D0569AED5E7E}"/>
                </a:ext>
              </a:extLst>
            </p:cNvPr>
            <p:cNvSpPr/>
            <p:nvPr/>
          </p:nvSpPr>
          <p:spPr>
            <a:xfrm>
              <a:off x="9090380" y="677302"/>
              <a:ext cx="145610" cy="95471"/>
            </a:xfrm>
            <a:prstGeom prst="triangle">
              <a:avLst/>
            </a:prstGeom>
            <a:solidFill>
              <a:srgbClr val="EFBF60">
                <a:lumMod val="75000"/>
              </a:srgbClr>
            </a:solidFill>
            <a:ln w="25400" cap="flat" cmpd="sng" algn="ctr">
              <a:solidFill>
                <a:srgbClr val="EFBF6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1" name="Rectangle 10">
              <a:extLst>
                <a:ext uri="{FF2B5EF4-FFF2-40B4-BE49-F238E27FC236}">
                  <a16:creationId xmlns:a16="http://schemas.microsoft.com/office/drawing/2014/main" id="{AA75025F-AB6F-4166-89A8-ACF96929981B}"/>
                </a:ext>
              </a:extLst>
            </p:cNvPr>
            <p:cNvSpPr/>
            <p:nvPr/>
          </p:nvSpPr>
          <p:spPr>
            <a:xfrm>
              <a:off x="9138492" y="468059"/>
              <a:ext cx="45719" cy="242457"/>
            </a:xfrm>
            <a:prstGeom prst="rect">
              <a:avLst/>
            </a:prstGeom>
            <a:solidFill>
              <a:srgbClr val="EFBF6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Tree>
    <p:extLst>
      <p:ext uri="{BB962C8B-B14F-4D97-AF65-F5344CB8AC3E}">
        <p14:creationId xmlns:p14="http://schemas.microsoft.com/office/powerpoint/2010/main" val="38803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32" presetClass="emph" presetSubtype="0" repeatCount="indefinite" fill="hold" nodeType="afterEffect">
                                  <p:stCondLst>
                                    <p:cond delay="0"/>
                                  </p:stCondLst>
                                  <p:endCondLst>
                                    <p:cond evt="onNext" delay="0">
                                      <p:tgtEl>
                                        <p:sldTgt/>
                                      </p:tgtEl>
                                    </p:cond>
                                  </p:end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5" name="Google Shape;475;p35"/>
          <p:cNvGrpSpPr/>
          <p:nvPr/>
        </p:nvGrpSpPr>
        <p:grpSpPr>
          <a:xfrm>
            <a:off x="4543575" y="1546513"/>
            <a:ext cx="1287016" cy="999702"/>
            <a:chOff x="4543575" y="1546513"/>
            <a:chExt cx="1287016" cy="999702"/>
          </a:xfrm>
        </p:grpSpPr>
        <p:sp>
          <p:nvSpPr>
            <p:cNvPr id="476" name="Google Shape;476;p35"/>
            <p:cNvSpPr/>
            <p:nvPr/>
          </p:nvSpPr>
          <p:spPr>
            <a:xfrm>
              <a:off x="4619775" y="15465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477" name="Google Shape;477;p35"/>
            <p:cNvSpPr/>
            <p:nvPr/>
          </p:nvSpPr>
          <p:spPr>
            <a:xfrm>
              <a:off x="4543575" y="16227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grpSp>
        <p:nvGrpSpPr>
          <p:cNvPr id="478" name="Google Shape;478;p35"/>
          <p:cNvGrpSpPr/>
          <p:nvPr/>
        </p:nvGrpSpPr>
        <p:grpSpPr>
          <a:xfrm>
            <a:off x="2787939" y="3057754"/>
            <a:ext cx="1287016" cy="999689"/>
            <a:chOff x="633050" y="3068625"/>
            <a:chExt cx="1287016" cy="999689"/>
          </a:xfrm>
        </p:grpSpPr>
        <p:sp>
          <p:nvSpPr>
            <p:cNvPr id="479" name="Google Shape;479;p35"/>
            <p:cNvSpPr/>
            <p:nvPr/>
          </p:nvSpPr>
          <p:spPr>
            <a:xfrm>
              <a:off x="709250" y="3068625"/>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480" name="Google Shape;480;p35"/>
            <p:cNvSpPr/>
            <p:nvPr/>
          </p:nvSpPr>
          <p:spPr>
            <a:xfrm>
              <a:off x="633050" y="31448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grpSp>
        <p:nvGrpSpPr>
          <p:cNvPr id="481" name="Google Shape;481;p35"/>
          <p:cNvGrpSpPr/>
          <p:nvPr/>
        </p:nvGrpSpPr>
        <p:grpSpPr>
          <a:xfrm>
            <a:off x="633050" y="1546513"/>
            <a:ext cx="1287016" cy="999702"/>
            <a:chOff x="633050" y="1546513"/>
            <a:chExt cx="1287016" cy="999702"/>
          </a:xfrm>
        </p:grpSpPr>
        <p:sp>
          <p:nvSpPr>
            <p:cNvPr id="482" name="Google Shape;482;p35"/>
            <p:cNvSpPr/>
            <p:nvPr/>
          </p:nvSpPr>
          <p:spPr>
            <a:xfrm>
              <a:off x="709250" y="15465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483" name="Google Shape;483;p35"/>
            <p:cNvSpPr/>
            <p:nvPr/>
          </p:nvSpPr>
          <p:spPr>
            <a:xfrm>
              <a:off x="633050" y="1622713"/>
              <a:ext cx="1210816" cy="923502"/>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sp>
        <p:nvSpPr>
          <p:cNvPr id="484" name="Google Shape;484;p35"/>
          <p:cNvSpPr txBox="1">
            <a:spLocks noGrp="1"/>
          </p:cNvSpPr>
          <p:nvPr>
            <p:ph type="title"/>
          </p:nvPr>
        </p:nvSpPr>
        <p:spPr>
          <a:xfrm>
            <a:off x="3263350" y="495176"/>
            <a:ext cx="2871553" cy="564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a:latin typeface="#9Slide07 HLT Fall For You" panose="02000506000000020003" pitchFamily="2" charset="0"/>
              </a:rPr>
              <a:t>Nội dung chính</a:t>
            </a:r>
            <a:endParaRPr sz="4000">
              <a:latin typeface="#9Slide07 HLT Fall For You" panose="02000506000000020003" pitchFamily="2" charset="0"/>
            </a:endParaRPr>
          </a:p>
        </p:txBody>
      </p:sp>
      <p:sp>
        <p:nvSpPr>
          <p:cNvPr id="485" name="Google Shape;485;p35"/>
          <p:cNvSpPr txBox="1">
            <a:spLocks noGrp="1"/>
          </p:cNvSpPr>
          <p:nvPr>
            <p:ph type="title" idx="2"/>
          </p:nvPr>
        </p:nvSpPr>
        <p:spPr>
          <a:xfrm>
            <a:off x="1930321" y="1781153"/>
            <a:ext cx="2487300" cy="416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a:latin typeface="#9Slide07 HLT Fall For You" panose="02000506000000020003" pitchFamily="2" charset="0"/>
              </a:rPr>
              <a:t>Lực và sự đẩy, kéo</a:t>
            </a:r>
            <a:endParaRPr sz="2800">
              <a:latin typeface="#9Slide07 HLT Fall For You" panose="02000506000000020003" pitchFamily="2" charset="0"/>
            </a:endParaRPr>
          </a:p>
        </p:txBody>
      </p:sp>
      <p:sp>
        <p:nvSpPr>
          <p:cNvPr id="487" name="Google Shape;487;p35"/>
          <p:cNvSpPr txBox="1">
            <a:spLocks noGrp="1"/>
          </p:cNvSpPr>
          <p:nvPr>
            <p:ph type="title" idx="3"/>
          </p:nvPr>
        </p:nvSpPr>
        <p:spPr>
          <a:xfrm>
            <a:off x="822838" y="1700475"/>
            <a:ext cx="848400" cy="51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9Slide07 HLT Fall For You" panose="02000506000000020003" pitchFamily="2" charset="0"/>
              </a:rPr>
              <a:t>01</a:t>
            </a:r>
            <a:endParaRPr>
              <a:latin typeface="#9Slide07 HLT Fall For You" panose="02000506000000020003" pitchFamily="2" charset="0"/>
            </a:endParaRPr>
          </a:p>
        </p:txBody>
      </p:sp>
      <p:sp>
        <p:nvSpPr>
          <p:cNvPr id="488" name="Google Shape;488;p35"/>
          <p:cNvSpPr txBox="1">
            <a:spLocks noGrp="1"/>
          </p:cNvSpPr>
          <p:nvPr>
            <p:ph type="title" idx="4"/>
          </p:nvPr>
        </p:nvSpPr>
        <p:spPr>
          <a:xfrm>
            <a:off x="4089854" y="3383496"/>
            <a:ext cx="2367217" cy="416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a:latin typeface="#9Slide07 HLT Fall For You" panose="02000506000000020003" pitchFamily="2" charset="0"/>
              </a:rPr>
              <a:t>Lực tiếp xúc và </a:t>
            </a:r>
            <a:br>
              <a:rPr lang="en" sz="2800">
                <a:latin typeface="#9Slide07 HLT Fall For You" panose="02000506000000020003" pitchFamily="2" charset="0"/>
              </a:rPr>
            </a:br>
            <a:r>
              <a:rPr lang="en" sz="2800">
                <a:latin typeface="#9Slide07 HLT Fall For You" panose="02000506000000020003" pitchFamily="2" charset="0"/>
              </a:rPr>
              <a:t>lực không tiếp xúc</a:t>
            </a:r>
            <a:endParaRPr sz="2800">
              <a:latin typeface="#9Slide07 HLT Fall For You" panose="02000506000000020003" pitchFamily="2" charset="0"/>
            </a:endParaRPr>
          </a:p>
        </p:txBody>
      </p:sp>
      <p:sp>
        <p:nvSpPr>
          <p:cNvPr id="490" name="Google Shape;490;p35"/>
          <p:cNvSpPr txBox="1">
            <a:spLocks noGrp="1"/>
          </p:cNvSpPr>
          <p:nvPr>
            <p:ph type="title" idx="6"/>
          </p:nvPr>
        </p:nvSpPr>
        <p:spPr>
          <a:xfrm>
            <a:off x="2977727" y="3216442"/>
            <a:ext cx="848400" cy="51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9Slide07 HLT Fall For You" panose="02000506000000020003" pitchFamily="2" charset="0"/>
              </a:rPr>
              <a:t>03</a:t>
            </a:r>
            <a:endParaRPr>
              <a:latin typeface="#9Slide07 HLT Fall For You" panose="02000506000000020003" pitchFamily="2" charset="0"/>
            </a:endParaRPr>
          </a:p>
        </p:txBody>
      </p:sp>
      <p:sp>
        <p:nvSpPr>
          <p:cNvPr id="491" name="Google Shape;491;p35"/>
          <p:cNvSpPr txBox="1">
            <a:spLocks noGrp="1"/>
          </p:cNvSpPr>
          <p:nvPr>
            <p:ph type="title" idx="7"/>
          </p:nvPr>
        </p:nvSpPr>
        <p:spPr>
          <a:xfrm>
            <a:off x="5942213" y="1770600"/>
            <a:ext cx="2487300" cy="416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a:latin typeface="#9Slide07 HLT Fall For You" panose="02000506000000020003" pitchFamily="2" charset="0"/>
              </a:rPr>
              <a:t>Tác dụng của lực</a:t>
            </a:r>
            <a:endParaRPr sz="2800">
              <a:latin typeface="#9Slide07 HLT Fall For You" panose="02000506000000020003" pitchFamily="2" charset="0"/>
            </a:endParaRPr>
          </a:p>
        </p:txBody>
      </p:sp>
      <p:sp>
        <p:nvSpPr>
          <p:cNvPr id="493" name="Google Shape;493;p35"/>
          <p:cNvSpPr txBox="1">
            <a:spLocks noGrp="1"/>
          </p:cNvSpPr>
          <p:nvPr>
            <p:ph type="title" idx="9"/>
          </p:nvPr>
        </p:nvSpPr>
        <p:spPr>
          <a:xfrm>
            <a:off x="4773150" y="1700475"/>
            <a:ext cx="795000" cy="51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9Slide07 HLT Fall For You" panose="02000506000000020003" pitchFamily="2" charset="0"/>
              </a:rPr>
              <a:t>02</a:t>
            </a:r>
            <a:endParaRPr>
              <a:latin typeface="#9Slide07 HLT Fall For You" panose="02000506000000020003" pitchFamily="2" charset="0"/>
            </a:endParaRPr>
          </a:p>
        </p:txBody>
      </p:sp>
      <p:grpSp>
        <p:nvGrpSpPr>
          <p:cNvPr id="497" name="Google Shape;497;p35"/>
          <p:cNvGrpSpPr/>
          <p:nvPr/>
        </p:nvGrpSpPr>
        <p:grpSpPr>
          <a:xfrm rot="10800000">
            <a:off x="6118626" y="701351"/>
            <a:ext cx="1717272" cy="398970"/>
            <a:chOff x="-5423587" y="1202413"/>
            <a:chExt cx="594850" cy="138200"/>
          </a:xfrm>
        </p:grpSpPr>
        <p:sp>
          <p:nvSpPr>
            <p:cNvPr id="498" name="Google Shape;498;p35"/>
            <p:cNvSpPr/>
            <p:nvPr/>
          </p:nvSpPr>
          <p:spPr>
            <a:xfrm>
              <a:off x="-5423587" y="1202413"/>
              <a:ext cx="131625" cy="99500"/>
            </a:xfrm>
            <a:custGeom>
              <a:avLst/>
              <a:gdLst/>
              <a:ahLst/>
              <a:cxnLst/>
              <a:rect l="l" t="t" r="r" b="b"/>
              <a:pathLst>
                <a:path w="5265" h="3980" extrusionOk="0">
                  <a:moveTo>
                    <a:pt x="1825" y="212"/>
                  </a:moveTo>
                  <a:cubicBezTo>
                    <a:pt x="3510" y="212"/>
                    <a:pt x="4799" y="318"/>
                    <a:pt x="5039" y="419"/>
                  </a:cubicBezTo>
                  <a:cubicBezTo>
                    <a:pt x="4959" y="605"/>
                    <a:pt x="4522" y="936"/>
                    <a:pt x="4191" y="1144"/>
                  </a:cubicBezTo>
                  <a:cubicBezTo>
                    <a:pt x="3783" y="1024"/>
                    <a:pt x="1897" y="485"/>
                    <a:pt x="842" y="230"/>
                  </a:cubicBezTo>
                  <a:cubicBezTo>
                    <a:pt x="1096" y="219"/>
                    <a:pt x="1424" y="212"/>
                    <a:pt x="1825" y="212"/>
                  </a:cubicBezTo>
                  <a:close/>
                  <a:moveTo>
                    <a:pt x="459" y="550"/>
                  </a:moveTo>
                  <a:lnTo>
                    <a:pt x="459" y="550"/>
                  </a:lnTo>
                  <a:cubicBezTo>
                    <a:pt x="896" y="798"/>
                    <a:pt x="1766" y="1239"/>
                    <a:pt x="3502" y="2065"/>
                  </a:cubicBezTo>
                  <a:cubicBezTo>
                    <a:pt x="3536" y="2768"/>
                    <a:pt x="3521" y="3554"/>
                    <a:pt x="3445" y="3751"/>
                  </a:cubicBezTo>
                  <a:cubicBezTo>
                    <a:pt x="3062" y="3499"/>
                    <a:pt x="1133" y="1410"/>
                    <a:pt x="459" y="550"/>
                  </a:cubicBezTo>
                  <a:close/>
                  <a:moveTo>
                    <a:pt x="1825" y="0"/>
                  </a:moveTo>
                  <a:cubicBezTo>
                    <a:pt x="215" y="0"/>
                    <a:pt x="102" y="91"/>
                    <a:pt x="66" y="125"/>
                  </a:cubicBezTo>
                  <a:cubicBezTo>
                    <a:pt x="59" y="128"/>
                    <a:pt x="51" y="135"/>
                    <a:pt x="47" y="143"/>
                  </a:cubicBezTo>
                  <a:cubicBezTo>
                    <a:pt x="40" y="150"/>
                    <a:pt x="33" y="157"/>
                    <a:pt x="29" y="168"/>
                  </a:cubicBezTo>
                  <a:cubicBezTo>
                    <a:pt x="0" y="230"/>
                    <a:pt x="29" y="303"/>
                    <a:pt x="94" y="402"/>
                  </a:cubicBezTo>
                  <a:cubicBezTo>
                    <a:pt x="448" y="958"/>
                    <a:pt x="3139" y="3980"/>
                    <a:pt x="3470" y="3980"/>
                  </a:cubicBezTo>
                  <a:lnTo>
                    <a:pt x="3499" y="3980"/>
                  </a:lnTo>
                  <a:cubicBezTo>
                    <a:pt x="3576" y="3962"/>
                    <a:pt x="3808" y="3907"/>
                    <a:pt x="3714" y="1992"/>
                  </a:cubicBezTo>
                  <a:cubicBezTo>
                    <a:pt x="3710" y="1956"/>
                    <a:pt x="3688" y="1919"/>
                    <a:pt x="3652" y="1905"/>
                  </a:cubicBezTo>
                  <a:cubicBezTo>
                    <a:pt x="2694" y="1450"/>
                    <a:pt x="1274" y="755"/>
                    <a:pt x="597" y="387"/>
                  </a:cubicBezTo>
                  <a:lnTo>
                    <a:pt x="597" y="387"/>
                  </a:lnTo>
                  <a:cubicBezTo>
                    <a:pt x="1388" y="572"/>
                    <a:pt x="3033" y="1027"/>
                    <a:pt x="4176" y="1358"/>
                  </a:cubicBezTo>
                  <a:cubicBezTo>
                    <a:pt x="4186" y="1361"/>
                    <a:pt x="4197" y="1363"/>
                    <a:pt x="4206" y="1363"/>
                  </a:cubicBezTo>
                  <a:cubicBezTo>
                    <a:pt x="4225" y="1363"/>
                    <a:pt x="4243" y="1358"/>
                    <a:pt x="4260" y="1348"/>
                  </a:cubicBezTo>
                  <a:cubicBezTo>
                    <a:pt x="4420" y="1249"/>
                    <a:pt x="5218" y="751"/>
                    <a:pt x="5258" y="405"/>
                  </a:cubicBezTo>
                  <a:cubicBezTo>
                    <a:pt x="5265" y="365"/>
                    <a:pt x="5250" y="325"/>
                    <a:pt x="5221" y="296"/>
                  </a:cubicBezTo>
                  <a:cubicBezTo>
                    <a:pt x="4970" y="12"/>
                    <a:pt x="2148" y="0"/>
                    <a:pt x="1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499" name="Google Shape;499;p35"/>
            <p:cNvSpPr/>
            <p:nvPr/>
          </p:nvSpPr>
          <p:spPr>
            <a:xfrm>
              <a:off x="-5336137" y="1232163"/>
              <a:ext cx="27075" cy="47275"/>
            </a:xfrm>
            <a:custGeom>
              <a:avLst/>
              <a:gdLst/>
              <a:ahLst/>
              <a:cxnLst/>
              <a:rect l="l" t="t" r="r" b="b"/>
              <a:pathLst>
                <a:path w="1083" h="1891" extrusionOk="0">
                  <a:moveTo>
                    <a:pt x="705" y="0"/>
                  </a:moveTo>
                  <a:cubicBezTo>
                    <a:pt x="700" y="0"/>
                    <a:pt x="695" y="1"/>
                    <a:pt x="689" y="2"/>
                  </a:cubicBezTo>
                  <a:cubicBezTo>
                    <a:pt x="631" y="12"/>
                    <a:pt x="594" y="67"/>
                    <a:pt x="606" y="125"/>
                  </a:cubicBezTo>
                  <a:cubicBezTo>
                    <a:pt x="725" y="766"/>
                    <a:pt x="831" y="1519"/>
                    <a:pt x="809" y="1680"/>
                  </a:cubicBezTo>
                  <a:cubicBezTo>
                    <a:pt x="711" y="1669"/>
                    <a:pt x="434" y="1519"/>
                    <a:pt x="183" y="1341"/>
                  </a:cubicBezTo>
                  <a:cubicBezTo>
                    <a:pt x="165" y="1329"/>
                    <a:pt x="143" y="1322"/>
                    <a:pt x="121" y="1322"/>
                  </a:cubicBezTo>
                  <a:cubicBezTo>
                    <a:pt x="87" y="1322"/>
                    <a:pt x="54" y="1338"/>
                    <a:pt x="34" y="1366"/>
                  </a:cubicBezTo>
                  <a:cubicBezTo>
                    <a:pt x="1" y="1414"/>
                    <a:pt x="12" y="1479"/>
                    <a:pt x="59" y="1516"/>
                  </a:cubicBezTo>
                  <a:cubicBezTo>
                    <a:pt x="190" y="1607"/>
                    <a:pt x="609" y="1891"/>
                    <a:pt x="831" y="1891"/>
                  </a:cubicBezTo>
                  <a:cubicBezTo>
                    <a:pt x="842" y="1891"/>
                    <a:pt x="856" y="1891"/>
                    <a:pt x="868" y="1887"/>
                  </a:cubicBezTo>
                  <a:cubicBezTo>
                    <a:pt x="930" y="1877"/>
                    <a:pt x="962" y="1844"/>
                    <a:pt x="980" y="1818"/>
                  </a:cubicBezTo>
                  <a:cubicBezTo>
                    <a:pt x="1083" y="1669"/>
                    <a:pt x="944" y="795"/>
                    <a:pt x="813" y="85"/>
                  </a:cubicBezTo>
                  <a:cubicBezTo>
                    <a:pt x="803" y="35"/>
                    <a:pt x="757"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00" name="Google Shape;500;p35"/>
            <p:cNvSpPr/>
            <p:nvPr/>
          </p:nvSpPr>
          <p:spPr>
            <a:xfrm>
              <a:off x="-5282787" y="1213063"/>
              <a:ext cx="454050" cy="127550"/>
            </a:xfrm>
            <a:custGeom>
              <a:avLst/>
              <a:gdLst/>
              <a:ahLst/>
              <a:cxnLst/>
              <a:rect l="l" t="t" r="r" b="b"/>
              <a:pathLst>
                <a:path w="18162" h="5102" extrusionOk="0">
                  <a:moveTo>
                    <a:pt x="13778" y="1"/>
                  </a:moveTo>
                  <a:cubicBezTo>
                    <a:pt x="13720" y="1"/>
                    <a:pt x="13673" y="48"/>
                    <a:pt x="13673" y="107"/>
                  </a:cubicBezTo>
                  <a:cubicBezTo>
                    <a:pt x="13673" y="164"/>
                    <a:pt x="13720" y="212"/>
                    <a:pt x="13778" y="212"/>
                  </a:cubicBezTo>
                  <a:cubicBezTo>
                    <a:pt x="13866" y="212"/>
                    <a:pt x="13953" y="212"/>
                    <a:pt x="14040" y="219"/>
                  </a:cubicBezTo>
                  <a:cubicBezTo>
                    <a:pt x="14091" y="219"/>
                    <a:pt x="14142" y="223"/>
                    <a:pt x="14189" y="230"/>
                  </a:cubicBezTo>
                  <a:lnTo>
                    <a:pt x="14200" y="230"/>
                  </a:lnTo>
                  <a:cubicBezTo>
                    <a:pt x="14254" y="230"/>
                    <a:pt x="14303" y="186"/>
                    <a:pt x="14306" y="132"/>
                  </a:cubicBezTo>
                  <a:cubicBezTo>
                    <a:pt x="14310" y="73"/>
                    <a:pt x="14266" y="23"/>
                    <a:pt x="14211" y="19"/>
                  </a:cubicBezTo>
                  <a:cubicBezTo>
                    <a:pt x="14157" y="15"/>
                    <a:pt x="14106" y="11"/>
                    <a:pt x="14051" y="8"/>
                  </a:cubicBezTo>
                  <a:cubicBezTo>
                    <a:pt x="13960" y="1"/>
                    <a:pt x="13869" y="1"/>
                    <a:pt x="13778" y="1"/>
                  </a:cubicBezTo>
                  <a:close/>
                  <a:moveTo>
                    <a:pt x="13355" y="15"/>
                  </a:moveTo>
                  <a:cubicBezTo>
                    <a:pt x="13353" y="15"/>
                    <a:pt x="13351" y="15"/>
                    <a:pt x="13348" y="15"/>
                  </a:cubicBezTo>
                  <a:cubicBezTo>
                    <a:pt x="13206" y="30"/>
                    <a:pt x="13061" y="48"/>
                    <a:pt x="12922" y="70"/>
                  </a:cubicBezTo>
                  <a:cubicBezTo>
                    <a:pt x="12864" y="80"/>
                    <a:pt x="12828" y="135"/>
                    <a:pt x="12835" y="194"/>
                  </a:cubicBezTo>
                  <a:cubicBezTo>
                    <a:pt x="12846" y="245"/>
                    <a:pt x="12890" y="281"/>
                    <a:pt x="12940" y="281"/>
                  </a:cubicBezTo>
                  <a:lnTo>
                    <a:pt x="12959" y="281"/>
                  </a:lnTo>
                  <a:cubicBezTo>
                    <a:pt x="13090" y="255"/>
                    <a:pt x="13228" y="238"/>
                    <a:pt x="13367" y="226"/>
                  </a:cubicBezTo>
                  <a:cubicBezTo>
                    <a:pt x="13424" y="223"/>
                    <a:pt x="13468" y="172"/>
                    <a:pt x="13461" y="114"/>
                  </a:cubicBezTo>
                  <a:cubicBezTo>
                    <a:pt x="13458" y="57"/>
                    <a:pt x="13411" y="15"/>
                    <a:pt x="13355" y="15"/>
                  </a:cubicBezTo>
                  <a:close/>
                  <a:moveTo>
                    <a:pt x="14618" y="72"/>
                  </a:moveTo>
                  <a:cubicBezTo>
                    <a:pt x="14567" y="72"/>
                    <a:pt x="14523" y="109"/>
                    <a:pt x="14513" y="161"/>
                  </a:cubicBezTo>
                  <a:cubicBezTo>
                    <a:pt x="14503" y="216"/>
                    <a:pt x="14543" y="274"/>
                    <a:pt x="14597" y="281"/>
                  </a:cubicBezTo>
                  <a:cubicBezTo>
                    <a:pt x="14735" y="307"/>
                    <a:pt x="14871" y="339"/>
                    <a:pt x="14997" y="376"/>
                  </a:cubicBezTo>
                  <a:cubicBezTo>
                    <a:pt x="15009" y="379"/>
                    <a:pt x="15016" y="379"/>
                    <a:pt x="15027" y="379"/>
                  </a:cubicBezTo>
                  <a:cubicBezTo>
                    <a:pt x="15074" y="379"/>
                    <a:pt x="15114" y="350"/>
                    <a:pt x="15128" y="307"/>
                  </a:cubicBezTo>
                  <a:cubicBezTo>
                    <a:pt x="15143" y="248"/>
                    <a:pt x="15111" y="190"/>
                    <a:pt x="15056" y="176"/>
                  </a:cubicBezTo>
                  <a:cubicBezTo>
                    <a:pt x="14921" y="135"/>
                    <a:pt x="14779" y="102"/>
                    <a:pt x="14637" y="73"/>
                  </a:cubicBezTo>
                  <a:cubicBezTo>
                    <a:pt x="14631" y="72"/>
                    <a:pt x="14625" y="72"/>
                    <a:pt x="14618" y="72"/>
                  </a:cubicBezTo>
                  <a:close/>
                  <a:moveTo>
                    <a:pt x="12529" y="161"/>
                  </a:moveTo>
                  <a:cubicBezTo>
                    <a:pt x="12521" y="161"/>
                    <a:pt x="12512" y="162"/>
                    <a:pt x="12503" y="164"/>
                  </a:cubicBezTo>
                  <a:cubicBezTo>
                    <a:pt x="12365" y="201"/>
                    <a:pt x="12227" y="248"/>
                    <a:pt x="12092" y="299"/>
                  </a:cubicBezTo>
                  <a:cubicBezTo>
                    <a:pt x="12038" y="317"/>
                    <a:pt x="12009" y="379"/>
                    <a:pt x="12031" y="434"/>
                  </a:cubicBezTo>
                  <a:cubicBezTo>
                    <a:pt x="12045" y="474"/>
                    <a:pt x="12085" y="503"/>
                    <a:pt x="12128" y="503"/>
                  </a:cubicBezTo>
                  <a:cubicBezTo>
                    <a:pt x="12140" y="503"/>
                    <a:pt x="12154" y="500"/>
                    <a:pt x="12165" y="496"/>
                  </a:cubicBezTo>
                  <a:cubicBezTo>
                    <a:pt x="12296" y="448"/>
                    <a:pt x="12427" y="405"/>
                    <a:pt x="12558" y="369"/>
                  </a:cubicBezTo>
                  <a:cubicBezTo>
                    <a:pt x="12613" y="354"/>
                    <a:pt x="12646" y="295"/>
                    <a:pt x="12631" y="241"/>
                  </a:cubicBezTo>
                  <a:cubicBezTo>
                    <a:pt x="12618" y="192"/>
                    <a:pt x="12575" y="161"/>
                    <a:pt x="12529" y="161"/>
                  </a:cubicBezTo>
                  <a:close/>
                  <a:moveTo>
                    <a:pt x="15423" y="309"/>
                  </a:moveTo>
                  <a:cubicBezTo>
                    <a:pt x="15381" y="309"/>
                    <a:pt x="15341" y="334"/>
                    <a:pt x="15325" y="376"/>
                  </a:cubicBezTo>
                  <a:cubicBezTo>
                    <a:pt x="15303" y="430"/>
                    <a:pt x="15329" y="492"/>
                    <a:pt x="15383" y="514"/>
                  </a:cubicBezTo>
                  <a:cubicBezTo>
                    <a:pt x="15508" y="565"/>
                    <a:pt x="15631" y="627"/>
                    <a:pt x="15748" y="692"/>
                  </a:cubicBezTo>
                  <a:cubicBezTo>
                    <a:pt x="15766" y="703"/>
                    <a:pt x="15784" y="707"/>
                    <a:pt x="15802" y="707"/>
                  </a:cubicBezTo>
                  <a:cubicBezTo>
                    <a:pt x="15839" y="707"/>
                    <a:pt x="15875" y="689"/>
                    <a:pt x="15893" y="653"/>
                  </a:cubicBezTo>
                  <a:cubicBezTo>
                    <a:pt x="15923" y="601"/>
                    <a:pt x="15904" y="539"/>
                    <a:pt x="15854" y="510"/>
                  </a:cubicBezTo>
                  <a:cubicBezTo>
                    <a:pt x="15729" y="438"/>
                    <a:pt x="15598" y="376"/>
                    <a:pt x="15464" y="317"/>
                  </a:cubicBezTo>
                  <a:cubicBezTo>
                    <a:pt x="15451" y="312"/>
                    <a:pt x="15437" y="309"/>
                    <a:pt x="15423" y="309"/>
                  </a:cubicBezTo>
                  <a:close/>
                  <a:moveTo>
                    <a:pt x="11741" y="456"/>
                  </a:moveTo>
                  <a:cubicBezTo>
                    <a:pt x="11725" y="456"/>
                    <a:pt x="11710" y="459"/>
                    <a:pt x="11695" y="467"/>
                  </a:cubicBezTo>
                  <a:cubicBezTo>
                    <a:pt x="11567" y="525"/>
                    <a:pt x="11441" y="594"/>
                    <a:pt x="11317" y="667"/>
                  </a:cubicBezTo>
                  <a:cubicBezTo>
                    <a:pt x="11266" y="696"/>
                    <a:pt x="11248" y="762"/>
                    <a:pt x="11277" y="809"/>
                  </a:cubicBezTo>
                  <a:cubicBezTo>
                    <a:pt x="11298" y="845"/>
                    <a:pt x="11332" y="863"/>
                    <a:pt x="11367" y="863"/>
                  </a:cubicBezTo>
                  <a:cubicBezTo>
                    <a:pt x="11386" y="863"/>
                    <a:pt x="11404" y="860"/>
                    <a:pt x="11422" y="849"/>
                  </a:cubicBezTo>
                  <a:cubicBezTo>
                    <a:pt x="11542" y="779"/>
                    <a:pt x="11663" y="714"/>
                    <a:pt x="11786" y="656"/>
                  </a:cubicBezTo>
                  <a:cubicBezTo>
                    <a:pt x="11837" y="631"/>
                    <a:pt x="11863" y="569"/>
                    <a:pt x="11837" y="514"/>
                  </a:cubicBezTo>
                  <a:cubicBezTo>
                    <a:pt x="11819" y="478"/>
                    <a:pt x="11781" y="456"/>
                    <a:pt x="11741" y="456"/>
                  </a:cubicBezTo>
                  <a:close/>
                  <a:moveTo>
                    <a:pt x="16154" y="725"/>
                  </a:moveTo>
                  <a:cubicBezTo>
                    <a:pt x="16122" y="725"/>
                    <a:pt x="16090" y="741"/>
                    <a:pt x="16068" y="769"/>
                  </a:cubicBezTo>
                  <a:cubicBezTo>
                    <a:pt x="16035" y="816"/>
                    <a:pt x="16046" y="882"/>
                    <a:pt x="16090" y="915"/>
                  </a:cubicBezTo>
                  <a:cubicBezTo>
                    <a:pt x="16199" y="994"/>
                    <a:pt x="16304" y="1082"/>
                    <a:pt x="16407" y="1177"/>
                  </a:cubicBezTo>
                  <a:cubicBezTo>
                    <a:pt x="16425" y="1195"/>
                    <a:pt x="16450" y="1206"/>
                    <a:pt x="16479" y="1206"/>
                  </a:cubicBezTo>
                  <a:cubicBezTo>
                    <a:pt x="16505" y="1206"/>
                    <a:pt x="16534" y="1195"/>
                    <a:pt x="16556" y="1173"/>
                  </a:cubicBezTo>
                  <a:cubicBezTo>
                    <a:pt x="16596" y="1129"/>
                    <a:pt x="16592" y="1063"/>
                    <a:pt x="16548" y="1024"/>
                  </a:cubicBezTo>
                  <a:cubicBezTo>
                    <a:pt x="16443" y="922"/>
                    <a:pt x="16330" y="831"/>
                    <a:pt x="16217" y="747"/>
                  </a:cubicBezTo>
                  <a:cubicBezTo>
                    <a:pt x="16198" y="732"/>
                    <a:pt x="16176" y="725"/>
                    <a:pt x="16154" y="725"/>
                  </a:cubicBezTo>
                  <a:close/>
                  <a:moveTo>
                    <a:pt x="11012" y="878"/>
                  </a:moveTo>
                  <a:cubicBezTo>
                    <a:pt x="10992" y="878"/>
                    <a:pt x="10971" y="884"/>
                    <a:pt x="10952" y="897"/>
                  </a:cubicBezTo>
                  <a:cubicBezTo>
                    <a:pt x="10836" y="976"/>
                    <a:pt x="10720" y="1060"/>
                    <a:pt x="10606" y="1147"/>
                  </a:cubicBezTo>
                  <a:cubicBezTo>
                    <a:pt x="10563" y="1184"/>
                    <a:pt x="10552" y="1253"/>
                    <a:pt x="10589" y="1297"/>
                  </a:cubicBezTo>
                  <a:cubicBezTo>
                    <a:pt x="10611" y="1322"/>
                    <a:pt x="10639" y="1337"/>
                    <a:pt x="10672" y="1337"/>
                  </a:cubicBezTo>
                  <a:cubicBezTo>
                    <a:pt x="10694" y="1337"/>
                    <a:pt x="10720" y="1330"/>
                    <a:pt x="10737" y="1315"/>
                  </a:cubicBezTo>
                  <a:cubicBezTo>
                    <a:pt x="10847" y="1231"/>
                    <a:pt x="10956" y="1147"/>
                    <a:pt x="11073" y="1071"/>
                  </a:cubicBezTo>
                  <a:cubicBezTo>
                    <a:pt x="11120" y="1038"/>
                    <a:pt x="11131" y="973"/>
                    <a:pt x="11098" y="922"/>
                  </a:cubicBezTo>
                  <a:cubicBezTo>
                    <a:pt x="11078" y="893"/>
                    <a:pt x="11045" y="878"/>
                    <a:pt x="11012" y="878"/>
                  </a:cubicBezTo>
                  <a:close/>
                  <a:moveTo>
                    <a:pt x="16768" y="1298"/>
                  </a:moveTo>
                  <a:cubicBezTo>
                    <a:pt x="16744" y="1298"/>
                    <a:pt x="16721" y="1306"/>
                    <a:pt x="16701" y="1322"/>
                  </a:cubicBezTo>
                  <a:cubicBezTo>
                    <a:pt x="16657" y="1362"/>
                    <a:pt x="16650" y="1428"/>
                    <a:pt x="16691" y="1472"/>
                  </a:cubicBezTo>
                  <a:cubicBezTo>
                    <a:pt x="16778" y="1574"/>
                    <a:pt x="16862" y="1683"/>
                    <a:pt x="16941" y="1799"/>
                  </a:cubicBezTo>
                  <a:cubicBezTo>
                    <a:pt x="16960" y="1828"/>
                    <a:pt x="16993" y="1843"/>
                    <a:pt x="17029" y="1843"/>
                  </a:cubicBezTo>
                  <a:cubicBezTo>
                    <a:pt x="17047" y="1843"/>
                    <a:pt x="17069" y="1836"/>
                    <a:pt x="17087" y="1825"/>
                  </a:cubicBezTo>
                  <a:cubicBezTo>
                    <a:pt x="17135" y="1792"/>
                    <a:pt x="17146" y="1727"/>
                    <a:pt x="17113" y="1675"/>
                  </a:cubicBezTo>
                  <a:cubicBezTo>
                    <a:pt x="17029" y="1559"/>
                    <a:pt x="16941" y="1443"/>
                    <a:pt x="16851" y="1337"/>
                  </a:cubicBezTo>
                  <a:cubicBezTo>
                    <a:pt x="16828" y="1311"/>
                    <a:pt x="16798" y="1298"/>
                    <a:pt x="16768" y="1298"/>
                  </a:cubicBezTo>
                  <a:close/>
                  <a:moveTo>
                    <a:pt x="10348" y="1396"/>
                  </a:moveTo>
                  <a:cubicBezTo>
                    <a:pt x="10323" y="1396"/>
                    <a:pt x="10299" y="1404"/>
                    <a:pt x="10279" y="1421"/>
                  </a:cubicBezTo>
                  <a:cubicBezTo>
                    <a:pt x="10169" y="1515"/>
                    <a:pt x="10068" y="1614"/>
                    <a:pt x="9966" y="1712"/>
                  </a:cubicBezTo>
                  <a:cubicBezTo>
                    <a:pt x="9922" y="1752"/>
                    <a:pt x="9922" y="1818"/>
                    <a:pt x="9962" y="1861"/>
                  </a:cubicBezTo>
                  <a:cubicBezTo>
                    <a:pt x="9984" y="1883"/>
                    <a:pt x="10009" y="1894"/>
                    <a:pt x="10038" y="1894"/>
                  </a:cubicBezTo>
                  <a:cubicBezTo>
                    <a:pt x="10065" y="1894"/>
                    <a:pt x="10090" y="1883"/>
                    <a:pt x="10112" y="1865"/>
                  </a:cubicBezTo>
                  <a:cubicBezTo>
                    <a:pt x="10210" y="1767"/>
                    <a:pt x="10312" y="1672"/>
                    <a:pt x="10418" y="1581"/>
                  </a:cubicBezTo>
                  <a:cubicBezTo>
                    <a:pt x="10461" y="1541"/>
                    <a:pt x="10465" y="1475"/>
                    <a:pt x="10428" y="1431"/>
                  </a:cubicBezTo>
                  <a:cubicBezTo>
                    <a:pt x="10406" y="1408"/>
                    <a:pt x="10377" y="1396"/>
                    <a:pt x="10348" y="1396"/>
                  </a:cubicBezTo>
                  <a:close/>
                  <a:moveTo>
                    <a:pt x="9737" y="1981"/>
                  </a:moveTo>
                  <a:cubicBezTo>
                    <a:pt x="9710" y="1981"/>
                    <a:pt x="9684" y="1991"/>
                    <a:pt x="9663" y="2011"/>
                  </a:cubicBezTo>
                  <a:cubicBezTo>
                    <a:pt x="9566" y="2116"/>
                    <a:pt x="9467" y="2218"/>
                    <a:pt x="9372" y="2324"/>
                  </a:cubicBezTo>
                  <a:cubicBezTo>
                    <a:pt x="9332" y="2364"/>
                    <a:pt x="9336" y="2433"/>
                    <a:pt x="9379" y="2469"/>
                  </a:cubicBezTo>
                  <a:cubicBezTo>
                    <a:pt x="9398" y="2491"/>
                    <a:pt x="9423" y="2498"/>
                    <a:pt x="9448" y="2498"/>
                  </a:cubicBezTo>
                  <a:cubicBezTo>
                    <a:pt x="9478" y="2498"/>
                    <a:pt x="9507" y="2488"/>
                    <a:pt x="9525" y="2466"/>
                  </a:cubicBezTo>
                  <a:cubicBezTo>
                    <a:pt x="9620" y="2364"/>
                    <a:pt x="9718" y="2262"/>
                    <a:pt x="9813" y="2160"/>
                  </a:cubicBezTo>
                  <a:cubicBezTo>
                    <a:pt x="9857" y="2116"/>
                    <a:pt x="9853" y="2051"/>
                    <a:pt x="9813" y="2011"/>
                  </a:cubicBezTo>
                  <a:cubicBezTo>
                    <a:pt x="9791" y="1991"/>
                    <a:pt x="9764" y="1981"/>
                    <a:pt x="9737" y="1981"/>
                  </a:cubicBezTo>
                  <a:close/>
                  <a:moveTo>
                    <a:pt x="17253" y="1989"/>
                  </a:moveTo>
                  <a:cubicBezTo>
                    <a:pt x="17235" y="1989"/>
                    <a:pt x="17217" y="1994"/>
                    <a:pt x="17200" y="2003"/>
                  </a:cubicBezTo>
                  <a:cubicBezTo>
                    <a:pt x="17149" y="2033"/>
                    <a:pt x="17131" y="2098"/>
                    <a:pt x="17160" y="2145"/>
                  </a:cubicBezTo>
                  <a:cubicBezTo>
                    <a:pt x="17230" y="2262"/>
                    <a:pt x="17291" y="2386"/>
                    <a:pt x="17353" y="2513"/>
                  </a:cubicBezTo>
                  <a:cubicBezTo>
                    <a:pt x="17371" y="2553"/>
                    <a:pt x="17408" y="2575"/>
                    <a:pt x="17448" y="2575"/>
                  </a:cubicBezTo>
                  <a:cubicBezTo>
                    <a:pt x="17462" y="2575"/>
                    <a:pt x="17477" y="2571"/>
                    <a:pt x="17492" y="2564"/>
                  </a:cubicBezTo>
                  <a:cubicBezTo>
                    <a:pt x="17546" y="2539"/>
                    <a:pt x="17568" y="2476"/>
                    <a:pt x="17543" y="2426"/>
                  </a:cubicBezTo>
                  <a:cubicBezTo>
                    <a:pt x="17481" y="2291"/>
                    <a:pt x="17415" y="2164"/>
                    <a:pt x="17346" y="2043"/>
                  </a:cubicBezTo>
                  <a:cubicBezTo>
                    <a:pt x="17327" y="2009"/>
                    <a:pt x="17290" y="1989"/>
                    <a:pt x="17253" y="1989"/>
                  </a:cubicBezTo>
                  <a:close/>
                  <a:moveTo>
                    <a:pt x="5458" y="2176"/>
                  </a:moveTo>
                  <a:cubicBezTo>
                    <a:pt x="5415" y="2176"/>
                    <a:pt x="5374" y="2201"/>
                    <a:pt x="5360" y="2243"/>
                  </a:cubicBezTo>
                  <a:cubicBezTo>
                    <a:pt x="5338" y="2298"/>
                    <a:pt x="5368" y="2360"/>
                    <a:pt x="5422" y="2379"/>
                  </a:cubicBezTo>
                  <a:cubicBezTo>
                    <a:pt x="5524" y="2418"/>
                    <a:pt x="5560" y="2557"/>
                    <a:pt x="5571" y="2633"/>
                  </a:cubicBezTo>
                  <a:cubicBezTo>
                    <a:pt x="5578" y="2688"/>
                    <a:pt x="5622" y="2724"/>
                    <a:pt x="5674" y="2724"/>
                  </a:cubicBezTo>
                  <a:lnTo>
                    <a:pt x="5691" y="2724"/>
                  </a:lnTo>
                  <a:cubicBezTo>
                    <a:pt x="5746" y="2717"/>
                    <a:pt x="5786" y="2663"/>
                    <a:pt x="5778" y="2604"/>
                  </a:cubicBezTo>
                  <a:cubicBezTo>
                    <a:pt x="5746" y="2389"/>
                    <a:pt x="5647" y="2240"/>
                    <a:pt x="5494" y="2182"/>
                  </a:cubicBezTo>
                  <a:cubicBezTo>
                    <a:pt x="5483" y="2178"/>
                    <a:pt x="5470" y="2176"/>
                    <a:pt x="5458" y="2176"/>
                  </a:cubicBezTo>
                  <a:close/>
                  <a:moveTo>
                    <a:pt x="5060" y="2264"/>
                  </a:moveTo>
                  <a:cubicBezTo>
                    <a:pt x="5040" y="2264"/>
                    <a:pt x="5021" y="2269"/>
                    <a:pt x="5003" y="2280"/>
                  </a:cubicBezTo>
                  <a:cubicBezTo>
                    <a:pt x="4975" y="2302"/>
                    <a:pt x="4941" y="2324"/>
                    <a:pt x="4909" y="2352"/>
                  </a:cubicBezTo>
                  <a:cubicBezTo>
                    <a:pt x="4814" y="2426"/>
                    <a:pt x="4738" y="2510"/>
                    <a:pt x="4672" y="2601"/>
                  </a:cubicBezTo>
                  <a:cubicBezTo>
                    <a:pt x="4639" y="2648"/>
                    <a:pt x="4650" y="2713"/>
                    <a:pt x="4701" y="2750"/>
                  </a:cubicBezTo>
                  <a:cubicBezTo>
                    <a:pt x="4719" y="2760"/>
                    <a:pt x="4738" y="2767"/>
                    <a:pt x="4760" y="2767"/>
                  </a:cubicBezTo>
                  <a:cubicBezTo>
                    <a:pt x="4792" y="2767"/>
                    <a:pt x="4825" y="2750"/>
                    <a:pt x="4847" y="2720"/>
                  </a:cubicBezTo>
                  <a:cubicBezTo>
                    <a:pt x="4898" y="2648"/>
                    <a:pt x="4963" y="2579"/>
                    <a:pt x="5040" y="2517"/>
                  </a:cubicBezTo>
                  <a:cubicBezTo>
                    <a:pt x="5069" y="2495"/>
                    <a:pt x="5094" y="2476"/>
                    <a:pt x="5120" y="2458"/>
                  </a:cubicBezTo>
                  <a:cubicBezTo>
                    <a:pt x="5167" y="2426"/>
                    <a:pt x="5182" y="2360"/>
                    <a:pt x="5149" y="2313"/>
                  </a:cubicBezTo>
                  <a:cubicBezTo>
                    <a:pt x="5128" y="2280"/>
                    <a:pt x="5094" y="2264"/>
                    <a:pt x="5060" y="2264"/>
                  </a:cubicBezTo>
                  <a:close/>
                  <a:moveTo>
                    <a:pt x="9166" y="2601"/>
                  </a:moveTo>
                  <a:cubicBezTo>
                    <a:pt x="9137" y="2601"/>
                    <a:pt x="9108" y="2613"/>
                    <a:pt x="9088" y="2636"/>
                  </a:cubicBezTo>
                  <a:cubicBezTo>
                    <a:pt x="9001" y="2735"/>
                    <a:pt x="8914" y="2837"/>
                    <a:pt x="8826" y="2932"/>
                  </a:cubicBezTo>
                  <a:lnTo>
                    <a:pt x="8808" y="2954"/>
                  </a:lnTo>
                  <a:cubicBezTo>
                    <a:pt x="8771" y="2997"/>
                    <a:pt x="8776" y="3066"/>
                    <a:pt x="8819" y="3103"/>
                  </a:cubicBezTo>
                  <a:cubicBezTo>
                    <a:pt x="8837" y="3121"/>
                    <a:pt x="8863" y="3128"/>
                    <a:pt x="8888" y="3128"/>
                  </a:cubicBezTo>
                  <a:cubicBezTo>
                    <a:pt x="8917" y="3128"/>
                    <a:pt x="8946" y="3117"/>
                    <a:pt x="8968" y="3092"/>
                  </a:cubicBezTo>
                  <a:lnTo>
                    <a:pt x="8986" y="3073"/>
                  </a:lnTo>
                  <a:cubicBezTo>
                    <a:pt x="9070" y="2975"/>
                    <a:pt x="9157" y="2877"/>
                    <a:pt x="9245" y="2779"/>
                  </a:cubicBezTo>
                  <a:cubicBezTo>
                    <a:pt x="9285" y="2735"/>
                    <a:pt x="9282" y="2666"/>
                    <a:pt x="9238" y="2629"/>
                  </a:cubicBezTo>
                  <a:cubicBezTo>
                    <a:pt x="9217" y="2611"/>
                    <a:pt x="9191" y="2601"/>
                    <a:pt x="9166" y="2601"/>
                  </a:cubicBezTo>
                  <a:close/>
                  <a:moveTo>
                    <a:pt x="17613" y="2753"/>
                  </a:moveTo>
                  <a:cubicBezTo>
                    <a:pt x="17601" y="2753"/>
                    <a:pt x="17588" y="2755"/>
                    <a:pt x="17575" y="2760"/>
                  </a:cubicBezTo>
                  <a:cubicBezTo>
                    <a:pt x="17521" y="2779"/>
                    <a:pt x="17492" y="2841"/>
                    <a:pt x="17514" y="2895"/>
                  </a:cubicBezTo>
                  <a:cubicBezTo>
                    <a:pt x="17565" y="3030"/>
                    <a:pt x="17608" y="3161"/>
                    <a:pt x="17648" y="3288"/>
                  </a:cubicBezTo>
                  <a:cubicBezTo>
                    <a:pt x="17662" y="3335"/>
                    <a:pt x="17703" y="3365"/>
                    <a:pt x="17750" y="3365"/>
                  </a:cubicBezTo>
                  <a:cubicBezTo>
                    <a:pt x="17761" y="3365"/>
                    <a:pt x="17772" y="3362"/>
                    <a:pt x="17779" y="3357"/>
                  </a:cubicBezTo>
                  <a:cubicBezTo>
                    <a:pt x="17837" y="3343"/>
                    <a:pt x="17867" y="3281"/>
                    <a:pt x="17852" y="3226"/>
                  </a:cubicBezTo>
                  <a:cubicBezTo>
                    <a:pt x="17808" y="3095"/>
                    <a:pt x="17765" y="2957"/>
                    <a:pt x="17710" y="2819"/>
                  </a:cubicBezTo>
                  <a:cubicBezTo>
                    <a:pt x="17694" y="2779"/>
                    <a:pt x="17655" y="2753"/>
                    <a:pt x="17613" y="2753"/>
                  </a:cubicBezTo>
                  <a:close/>
                  <a:moveTo>
                    <a:pt x="124" y="2961"/>
                  </a:moveTo>
                  <a:cubicBezTo>
                    <a:pt x="108" y="2961"/>
                    <a:pt x="92" y="2965"/>
                    <a:pt x="77" y="2972"/>
                  </a:cubicBezTo>
                  <a:cubicBezTo>
                    <a:pt x="26" y="2994"/>
                    <a:pt x="1" y="3059"/>
                    <a:pt x="26" y="3110"/>
                  </a:cubicBezTo>
                  <a:cubicBezTo>
                    <a:pt x="30" y="3117"/>
                    <a:pt x="99" y="3270"/>
                    <a:pt x="241" y="3493"/>
                  </a:cubicBezTo>
                  <a:cubicBezTo>
                    <a:pt x="263" y="3522"/>
                    <a:pt x="295" y="3540"/>
                    <a:pt x="332" y="3540"/>
                  </a:cubicBezTo>
                  <a:cubicBezTo>
                    <a:pt x="350" y="3540"/>
                    <a:pt x="369" y="3536"/>
                    <a:pt x="387" y="3525"/>
                  </a:cubicBezTo>
                  <a:cubicBezTo>
                    <a:pt x="438" y="3493"/>
                    <a:pt x="452" y="3427"/>
                    <a:pt x="419" y="3376"/>
                  </a:cubicBezTo>
                  <a:cubicBezTo>
                    <a:pt x="285" y="3172"/>
                    <a:pt x="219" y="3023"/>
                    <a:pt x="216" y="3023"/>
                  </a:cubicBezTo>
                  <a:cubicBezTo>
                    <a:pt x="200" y="2984"/>
                    <a:pt x="163" y="2961"/>
                    <a:pt x="124" y="2961"/>
                  </a:cubicBezTo>
                  <a:close/>
                  <a:moveTo>
                    <a:pt x="5653" y="2933"/>
                  </a:moveTo>
                  <a:cubicBezTo>
                    <a:pt x="5603" y="2933"/>
                    <a:pt x="5558" y="2967"/>
                    <a:pt x="5546" y="3016"/>
                  </a:cubicBezTo>
                  <a:cubicBezTo>
                    <a:pt x="5521" y="3139"/>
                    <a:pt x="5477" y="3263"/>
                    <a:pt x="5415" y="3390"/>
                  </a:cubicBezTo>
                  <a:cubicBezTo>
                    <a:pt x="5390" y="3441"/>
                    <a:pt x="5411" y="3507"/>
                    <a:pt x="5462" y="3532"/>
                  </a:cubicBezTo>
                  <a:cubicBezTo>
                    <a:pt x="5480" y="3540"/>
                    <a:pt x="5494" y="3540"/>
                    <a:pt x="5509" y="3540"/>
                  </a:cubicBezTo>
                  <a:cubicBezTo>
                    <a:pt x="5549" y="3540"/>
                    <a:pt x="5586" y="3518"/>
                    <a:pt x="5604" y="3481"/>
                  </a:cubicBezTo>
                  <a:cubicBezTo>
                    <a:pt x="5674" y="3343"/>
                    <a:pt x="5721" y="3201"/>
                    <a:pt x="5753" y="3063"/>
                  </a:cubicBezTo>
                  <a:cubicBezTo>
                    <a:pt x="5764" y="3004"/>
                    <a:pt x="5728" y="2950"/>
                    <a:pt x="5674" y="2935"/>
                  </a:cubicBezTo>
                  <a:cubicBezTo>
                    <a:pt x="5667" y="2934"/>
                    <a:pt x="5660" y="2933"/>
                    <a:pt x="5653" y="2933"/>
                  </a:cubicBezTo>
                  <a:close/>
                  <a:moveTo>
                    <a:pt x="4601" y="2945"/>
                  </a:moveTo>
                  <a:cubicBezTo>
                    <a:pt x="4551" y="2945"/>
                    <a:pt x="4507" y="2982"/>
                    <a:pt x="4501" y="3034"/>
                  </a:cubicBezTo>
                  <a:cubicBezTo>
                    <a:pt x="4490" y="3092"/>
                    <a:pt x="4483" y="3154"/>
                    <a:pt x="4483" y="3216"/>
                  </a:cubicBezTo>
                  <a:cubicBezTo>
                    <a:pt x="4483" y="3307"/>
                    <a:pt x="4494" y="3397"/>
                    <a:pt x="4516" y="3493"/>
                  </a:cubicBezTo>
                  <a:cubicBezTo>
                    <a:pt x="4526" y="3540"/>
                    <a:pt x="4570" y="3572"/>
                    <a:pt x="4617" y="3572"/>
                  </a:cubicBezTo>
                  <a:lnTo>
                    <a:pt x="4642" y="3572"/>
                  </a:lnTo>
                  <a:cubicBezTo>
                    <a:pt x="4698" y="3558"/>
                    <a:pt x="4734" y="3503"/>
                    <a:pt x="4723" y="3445"/>
                  </a:cubicBezTo>
                  <a:cubicBezTo>
                    <a:pt x="4705" y="3369"/>
                    <a:pt x="4694" y="3292"/>
                    <a:pt x="4694" y="3216"/>
                  </a:cubicBezTo>
                  <a:cubicBezTo>
                    <a:pt x="4694" y="3165"/>
                    <a:pt x="4701" y="3117"/>
                    <a:pt x="4708" y="3066"/>
                  </a:cubicBezTo>
                  <a:cubicBezTo>
                    <a:pt x="4716" y="3008"/>
                    <a:pt x="4679" y="2954"/>
                    <a:pt x="4621" y="2947"/>
                  </a:cubicBezTo>
                  <a:cubicBezTo>
                    <a:pt x="4614" y="2945"/>
                    <a:pt x="4607" y="2945"/>
                    <a:pt x="4601" y="2945"/>
                  </a:cubicBezTo>
                  <a:close/>
                  <a:moveTo>
                    <a:pt x="8606" y="3235"/>
                  </a:moveTo>
                  <a:cubicBezTo>
                    <a:pt x="8577" y="3235"/>
                    <a:pt x="8549" y="3247"/>
                    <a:pt x="8527" y="3270"/>
                  </a:cubicBezTo>
                  <a:cubicBezTo>
                    <a:pt x="8433" y="3376"/>
                    <a:pt x="8339" y="3481"/>
                    <a:pt x="8247" y="3580"/>
                  </a:cubicBezTo>
                  <a:cubicBezTo>
                    <a:pt x="8208" y="3624"/>
                    <a:pt x="8208" y="3689"/>
                    <a:pt x="8251" y="3729"/>
                  </a:cubicBezTo>
                  <a:cubicBezTo>
                    <a:pt x="8273" y="3747"/>
                    <a:pt x="8299" y="3758"/>
                    <a:pt x="8324" y="3758"/>
                  </a:cubicBezTo>
                  <a:cubicBezTo>
                    <a:pt x="8353" y="3758"/>
                    <a:pt x="8378" y="3747"/>
                    <a:pt x="8400" y="3725"/>
                  </a:cubicBezTo>
                  <a:cubicBezTo>
                    <a:pt x="8495" y="3624"/>
                    <a:pt x="8590" y="3518"/>
                    <a:pt x="8688" y="3412"/>
                  </a:cubicBezTo>
                  <a:cubicBezTo>
                    <a:pt x="8724" y="3369"/>
                    <a:pt x="8721" y="3300"/>
                    <a:pt x="8677" y="3263"/>
                  </a:cubicBezTo>
                  <a:cubicBezTo>
                    <a:pt x="8656" y="3244"/>
                    <a:pt x="8631" y="3235"/>
                    <a:pt x="8606" y="3235"/>
                  </a:cubicBezTo>
                  <a:close/>
                  <a:moveTo>
                    <a:pt x="17862" y="3558"/>
                  </a:moveTo>
                  <a:cubicBezTo>
                    <a:pt x="17854" y="3558"/>
                    <a:pt x="17845" y="3560"/>
                    <a:pt x="17837" y="3562"/>
                  </a:cubicBezTo>
                  <a:cubicBezTo>
                    <a:pt x="17779" y="3576"/>
                    <a:pt x="17746" y="3634"/>
                    <a:pt x="17761" y="3689"/>
                  </a:cubicBezTo>
                  <a:cubicBezTo>
                    <a:pt x="17793" y="3834"/>
                    <a:pt x="17823" y="3969"/>
                    <a:pt x="17845" y="4097"/>
                  </a:cubicBezTo>
                  <a:cubicBezTo>
                    <a:pt x="17855" y="4148"/>
                    <a:pt x="17899" y="4184"/>
                    <a:pt x="17951" y="4184"/>
                  </a:cubicBezTo>
                  <a:lnTo>
                    <a:pt x="17968" y="4184"/>
                  </a:lnTo>
                  <a:cubicBezTo>
                    <a:pt x="18027" y="4173"/>
                    <a:pt x="18063" y="4118"/>
                    <a:pt x="18052" y="4061"/>
                  </a:cubicBezTo>
                  <a:cubicBezTo>
                    <a:pt x="18030" y="3930"/>
                    <a:pt x="18001" y="3787"/>
                    <a:pt x="17965" y="3641"/>
                  </a:cubicBezTo>
                  <a:cubicBezTo>
                    <a:pt x="17953" y="3592"/>
                    <a:pt x="17909" y="3558"/>
                    <a:pt x="17862" y="3558"/>
                  </a:cubicBezTo>
                  <a:close/>
                  <a:moveTo>
                    <a:pt x="576" y="3673"/>
                  </a:moveTo>
                  <a:cubicBezTo>
                    <a:pt x="553" y="3673"/>
                    <a:pt x="530" y="3681"/>
                    <a:pt x="510" y="3696"/>
                  </a:cubicBezTo>
                  <a:cubicBezTo>
                    <a:pt x="466" y="3733"/>
                    <a:pt x="456" y="3799"/>
                    <a:pt x="492" y="3846"/>
                  </a:cubicBezTo>
                  <a:cubicBezTo>
                    <a:pt x="584" y="3958"/>
                    <a:pt x="681" y="4068"/>
                    <a:pt x="780" y="4170"/>
                  </a:cubicBezTo>
                  <a:cubicBezTo>
                    <a:pt x="802" y="4192"/>
                    <a:pt x="827" y="4202"/>
                    <a:pt x="856" y="4202"/>
                  </a:cubicBezTo>
                  <a:cubicBezTo>
                    <a:pt x="882" y="4202"/>
                    <a:pt x="907" y="4192"/>
                    <a:pt x="929" y="4170"/>
                  </a:cubicBezTo>
                  <a:cubicBezTo>
                    <a:pt x="969" y="4130"/>
                    <a:pt x="972" y="4064"/>
                    <a:pt x="929" y="4021"/>
                  </a:cubicBezTo>
                  <a:cubicBezTo>
                    <a:pt x="838" y="3925"/>
                    <a:pt x="747" y="3824"/>
                    <a:pt x="660" y="3715"/>
                  </a:cubicBezTo>
                  <a:cubicBezTo>
                    <a:pt x="638" y="3687"/>
                    <a:pt x="608" y="3673"/>
                    <a:pt x="576" y="3673"/>
                  </a:cubicBezTo>
                  <a:close/>
                  <a:moveTo>
                    <a:pt x="5293" y="3692"/>
                  </a:moveTo>
                  <a:cubicBezTo>
                    <a:pt x="5260" y="3692"/>
                    <a:pt x="5227" y="3707"/>
                    <a:pt x="5207" y="3733"/>
                  </a:cubicBezTo>
                  <a:cubicBezTo>
                    <a:pt x="5141" y="3824"/>
                    <a:pt x="5069" y="3908"/>
                    <a:pt x="4988" y="3991"/>
                  </a:cubicBezTo>
                  <a:cubicBezTo>
                    <a:pt x="4945" y="3930"/>
                    <a:pt x="4901" y="3871"/>
                    <a:pt x="4865" y="3806"/>
                  </a:cubicBezTo>
                  <a:cubicBezTo>
                    <a:pt x="4846" y="3772"/>
                    <a:pt x="4811" y="3754"/>
                    <a:pt x="4774" y="3754"/>
                  </a:cubicBezTo>
                  <a:cubicBezTo>
                    <a:pt x="4756" y="3754"/>
                    <a:pt x="4737" y="3759"/>
                    <a:pt x="4719" y="3769"/>
                  </a:cubicBezTo>
                  <a:cubicBezTo>
                    <a:pt x="4672" y="3799"/>
                    <a:pt x="4654" y="3860"/>
                    <a:pt x="4683" y="3911"/>
                  </a:cubicBezTo>
                  <a:cubicBezTo>
                    <a:pt x="4756" y="4039"/>
                    <a:pt x="4847" y="4159"/>
                    <a:pt x="4956" y="4268"/>
                  </a:cubicBezTo>
                  <a:cubicBezTo>
                    <a:pt x="4975" y="4290"/>
                    <a:pt x="5003" y="4297"/>
                    <a:pt x="5029" y="4297"/>
                  </a:cubicBezTo>
                  <a:cubicBezTo>
                    <a:pt x="5058" y="4297"/>
                    <a:pt x="5084" y="4290"/>
                    <a:pt x="5106" y="4268"/>
                  </a:cubicBezTo>
                  <a:cubicBezTo>
                    <a:pt x="5134" y="4235"/>
                    <a:pt x="5145" y="4192"/>
                    <a:pt x="5127" y="4152"/>
                  </a:cubicBezTo>
                  <a:cubicBezTo>
                    <a:pt x="5218" y="4061"/>
                    <a:pt x="5302" y="3962"/>
                    <a:pt x="5378" y="3860"/>
                  </a:cubicBezTo>
                  <a:cubicBezTo>
                    <a:pt x="5411" y="3813"/>
                    <a:pt x="5400" y="3747"/>
                    <a:pt x="5353" y="3711"/>
                  </a:cubicBezTo>
                  <a:cubicBezTo>
                    <a:pt x="5336" y="3698"/>
                    <a:pt x="5315" y="3692"/>
                    <a:pt x="5293" y="3692"/>
                  </a:cubicBezTo>
                  <a:close/>
                  <a:moveTo>
                    <a:pt x="8028" y="3848"/>
                  </a:moveTo>
                  <a:cubicBezTo>
                    <a:pt x="8001" y="3848"/>
                    <a:pt x="7976" y="3858"/>
                    <a:pt x="7956" y="3878"/>
                  </a:cubicBezTo>
                  <a:cubicBezTo>
                    <a:pt x="7847" y="3984"/>
                    <a:pt x="7745" y="4071"/>
                    <a:pt x="7647" y="4152"/>
                  </a:cubicBezTo>
                  <a:cubicBezTo>
                    <a:pt x="7599" y="4187"/>
                    <a:pt x="7592" y="4257"/>
                    <a:pt x="7632" y="4301"/>
                  </a:cubicBezTo>
                  <a:cubicBezTo>
                    <a:pt x="7650" y="4326"/>
                    <a:pt x="7683" y="4340"/>
                    <a:pt x="7712" y="4340"/>
                  </a:cubicBezTo>
                  <a:cubicBezTo>
                    <a:pt x="7734" y="4340"/>
                    <a:pt x="7759" y="4333"/>
                    <a:pt x="7778" y="4315"/>
                  </a:cubicBezTo>
                  <a:cubicBezTo>
                    <a:pt x="7883" y="4231"/>
                    <a:pt x="7989" y="4140"/>
                    <a:pt x="8102" y="4031"/>
                  </a:cubicBezTo>
                  <a:cubicBezTo>
                    <a:pt x="8142" y="3991"/>
                    <a:pt x="8146" y="3922"/>
                    <a:pt x="8105" y="3882"/>
                  </a:cubicBezTo>
                  <a:cubicBezTo>
                    <a:pt x="8083" y="3859"/>
                    <a:pt x="8055" y="3848"/>
                    <a:pt x="8028" y="3848"/>
                  </a:cubicBezTo>
                  <a:close/>
                  <a:moveTo>
                    <a:pt x="4689" y="4278"/>
                  </a:moveTo>
                  <a:cubicBezTo>
                    <a:pt x="4668" y="4278"/>
                    <a:pt x="4647" y="4284"/>
                    <a:pt x="4628" y="4297"/>
                  </a:cubicBezTo>
                  <a:cubicBezTo>
                    <a:pt x="4523" y="4377"/>
                    <a:pt x="4407" y="4446"/>
                    <a:pt x="4282" y="4512"/>
                  </a:cubicBezTo>
                  <a:cubicBezTo>
                    <a:pt x="4232" y="4537"/>
                    <a:pt x="4213" y="4602"/>
                    <a:pt x="4239" y="4654"/>
                  </a:cubicBezTo>
                  <a:cubicBezTo>
                    <a:pt x="4257" y="4690"/>
                    <a:pt x="4293" y="4712"/>
                    <a:pt x="4333" y="4712"/>
                  </a:cubicBezTo>
                  <a:cubicBezTo>
                    <a:pt x="4348" y="4712"/>
                    <a:pt x="4366" y="4708"/>
                    <a:pt x="4380" y="4698"/>
                  </a:cubicBezTo>
                  <a:cubicBezTo>
                    <a:pt x="4511" y="4629"/>
                    <a:pt x="4635" y="4552"/>
                    <a:pt x="4752" y="4468"/>
                  </a:cubicBezTo>
                  <a:cubicBezTo>
                    <a:pt x="4800" y="4436"/>
                    <a:pt x="4810" y="4370"/>
                    <a:pt x="4778" y="4323"/>
                  </a:cubicBezTo>
                  <a:cubicBezTo>
                    <a:pt x="4755" y="4293"/>
                    <a:pt x="4722" y="4278"/>
                    <a:pt x="4689" y="4278"/>
                  </a:cubicBezTo>
                  <a:close/>
                  <a:moveTo>
                    <a:pt x="1167" y="4274"/>
                  </a:moveTo>
                  <a:cubicBezTo>
                    <a:pt x="1136" y="4274"/>
                    <a:pt x="1106" y="4287"/>
                    <a:pt x="1086" y="4311"/>
                  </a:cubicBezTo>
                  <a:cubicBezTo>
                    <a:pt x="1049" y="4359"/>
                    <a:pt x="1056" y="4424"/>
                    <a:pt x="1100" y="4461"/>
                  </a:cubicBezTo>
                  <a:cubicBezTo>
                    <a:pt x="1217" y="4555"/>
                    <a:pt x="1337" y="4639"/>
                    <a:pt x="1461" y="4712"/>
                  </a:cubicBezTo>
                  <a:cubicBezTo>
                    <a:pt x="1475" y="4723"/>
                    <a:pt x="1493" y="4727"/>
                    <a:pt x="1512" y="4727"/>
                  </a:cubicBezTo>
                  <a:cubicBezTo>
                    <a:pt x="1548" y="4727"/>
                    <a:pt x="1584" y="4708"/>
                    <a:pt x="1602" y="4676"/>
                  </a:cubicBezTo>
                  <a:cubicBezTo>
                    <a:pt x="1636" y="4624"/>
                    <a:pt x="1617" y="4559"/>
                    <a:pt x="1567" y="4530"/>
                  </a:cubicBezTo>
                  <a:cubicBezTo>
                    <a:pt x="1453" y="4461"/>
                    <a:pt x="1340" y="4384"/>
                    <a:pt x="1235" y="4297"/>
                  </a:cubicBezTo>
                  <a:cubicBezTo>
                    <a:pt x="1214" y="4281"/>
                    <a:pt x="1190" y="4274"/>
                    <a:pt x="1167" y="4274"/>
                  </a:cubicBezTo>
                  <a:close/>
                  <a:moveTo>
                    <a:pt x="5359" y="4351"/>
                  </a:moveTo>
                  <a:cubicBezTo>
                    <a:pt x="5324" y="4351"/>
                    <a:pt x="5291" y="4368"/>
                    <a:pt x="5269" y="4399"/>
                  </a:cubicBezTo>
                  <a:cubicBezTo>
                    <a:pt x="5240" y="4450"/>
                    <a:pt x="5254" y="4515"/>
                    <a:pt x="5302" y="4545"/>
                  </a:cubicBezTo>
                  <a:cubicBezTo>
                    <a:pt x="5429" y="4624"/>
                    <a:pt x="5564" y="4686"/>
                    <a:pt x="5706" y="4738"/>
                  </a:cubicBezTo>
                  <a:cubicBezTo>
                    <a:pt x="5717" y="4741"/>
                    <a:pt x="5728" y="4741"/>
                    <a:pt x="5739" y="4741"/>
                  </a:cubicBezTo>
                  <a:cubicBezTo>
                    <a:pt x="5783" y="4741"/>
                    <a:pt x="5822" y="4716"/>
                    <a:pt x="5837" y="4672"/>
                  </a:cubicBezTo>
                  <a:cubicBezTo>
                    <a:pt x="5859" y="4617"/>
                    <a:pt x="5830" y="4555"/>
                    <a:pt x="5771" y="4537"/>
                  </a:cubicBezTo>
                  <a:cubicBezTo>
                    <a:pt x="5647" y="4493"/>
                    <a:pt x="5528" y="4436"/>
                    <a:pt x="5415" y="4367"/>
                  </a:cubicBezTo>
                  <a:cubicBezTo>
                    <a:pt x="5397" y="4356"/>
                    <a:pt x="5378" y="4351"/>
                    <a:pt x="5359" y="4351"/>
                  </a:cubicBezTo>
                  <a:close/>
                  <a:moveTo>
                    <a:pt x="7366" y="4370"/>
                  </a:moveTo>
                  <a:cubicBezTo>
                    <a:pt x="7349" y="4370"/>
                    <a:pt x="7332" y="4375"/>
                    <a:pt x="7315" y="4384"/>
                  </a:cubicBezTo>
                  <a:cubicBezTo>
                    <a:pt x="7191" y="4457"/>
                    <a:pt x="7072" y="4512"/>
                    <a:pt x="6955" y="4545"/>
                  </a:cubicBezTo>
                  <a:cubicBezTo>
                    <a:pt x="6897" y="4563"/>
                    <a:pt x="6867" y="4621"/>
                    <a:pt x="6882" y="4676"/>
                  </a:cubicBezTo>
                  <a:cubicBezTo>
                    <a:pt x="6897" y="4723"/>
                    <a:pt x="6941" y="4752"/>
                    <a:pt x="6984" y="4752"/>
                  </a:cubicBezTo>
                  <a:cubicBezTo>
                    <a:pt x="6995" y="4752"/>
                    <a:pt x="7006" y="4752"/>
                    <a:pt x="7013" y="4748"/>
                  </a:cubicBezTo>
                  <a:cubicBezTo>
                    <a:pt x="7148" y="4708"/>
                    <a:pt x="7282" y="4646"/>
                    <a:pt x="7421" y="4567"/>
                  </a:cubicBezTo>
                  <a:cubicBezTo>
                    <a:pt x="7472" y="4537"/>
                    <a:pt x="7487" y="4471"/>
                    <a:pt x="7457" y="4424"/>
                  </a:cubicBezTo>
                  <a:cubicBezTo>
                    <a:pt x="7437" y="4390"/>
                    <a:pt x="7403" y="4370"/>
                    <a:pt x="7366" y="4370"/>
                  </a:cubicBezTo>
                  <a:close/>
                  <a:moveTo>
                    <a:pt x="6148" y="4624"/>
                  </a:moveTo>
                  <a:cubicBezTo>
                    <a:pt x="6095" y="4624"/>
                    <a:pt x="6051" y="4662"/>
                    <a:pt x="6045" y="4716"/>
                  </a:cubicBezTo>
                  <a:cubicBezTo>
                    <a:pt x="6037" y="4774"/>
                    <a:pt x="6081" y="4829"/>
                    <a:pt x="6139" y="4832"/>
                  </a:cubicBezTo>
                  <a:cubicBezTo>
                    <a:pt x="6212" y="4839"/>
                    <a:pt x="6289" y="4847"/>
                    <a:pt x="6365" y="4847"/>
                  </a:cubicBezTo>
                  <a:cubicBezTo>
                    <a:pt x="6434" y="4847"/>
                    <a:pt x="6507" y="4843"/>
                    <a:pt x="6580" y="4836"/>
                  </a:cubicBezTo>
                  <a:cubicBezTo>
                    <a:pt x="6638" y="4829"/>
                    <a:pt x="6682" y="4777"/>
                    <a:pt x="6674" y="4720"/>
                  </a:cubicBezTo>
                  <a:cubicBezTo>
                    <a:pt x="6671" y="4663"/>
                    <a:pt x="6624" y="4624"/>
                    <a:pt x="6568" y="4624"/>
                  </a:cubicBezTo>
                  <a:cubicBezTo>
                    <a:pt x="6566" y="4624"/>
                    <a:pt x="6564" y="4624"/>
                    <a:pt x="6561" y="4624"/>
                  </a:cubicBezTo>
                  <a:cubicBezTo>
                    <a:pt x="6497" y="4631"/>
                    <a:pt x="6433" y="4634"/>
                    <a:pt x="6371" y="4634"/>
                  </a:cubicBezTo>
                  <a:cubicBezTo>
                    <a:pt x="6299" y="4634"/>
                    <a:pt x="6229" y="4630"/>
                    <a:pt x="6161" y="4624"/>
                  </a:cubicBezTo>
                  <a:cubicBezTo>
                    <a:pt x="6157" y="4624"/>
                    <a:pt x="6152" y="4624"/>
                    <a:pt x="6148" y="4624"/>
                  </a:cubicBezTo>
                  <a:close/>
                  <a:moveTo>
                    <a:pt x="3949" y="4672"/>
                  </a:moveTo>
                  <a:cubicBezTo>
                    <a:pt x="3936" y="4672"/>
                    <a:pt x="3923" y="4674"/>
                    <a:pt x="3911" y="4679"/>
                  </a:cubicBezTo>
                  <a:cubicBezTo>
                    <a:pt x="3834" y="4708"/>
                    <a:pt x="3758" y="4734"/>
                    <a:pt x="3678" y="4760"/>
                  </a:cubicBezTo>
                  <a:cubicBezTo>
                    <a:pt x="3624" y="4774"/>
                    <a:pt x="3572" y="4789"/>
                    <a:pt x="3521" y="4803"/>
                  </a:cubicBezTo>
                  <a:cubicBezTo>
                    <a:pt x="3463" y="4817"/>
                    <a:pt x="3430" y="4872"/>
                    <a:pt x="3445" y="4930"/>
                  </a:cubicBezTo>
                  <a:cubicBezTo>
                    <a:pt x="3456" y="4978"/>
                    <a:pt x="3500" y="5011"/>
                    <a:pt x="3547" y="5011"/>
                  </a:cubicBezTo>
                  <a:cubicBezTo>
                    <a:pt x="3555" y="5011"/>
                    <a:pt x="3562" y="5011"/>
                    <a:pt x="3572" y="5007"/>
                  </a:cubicBezTo>
                  <a:cubicBezTo>
                    <a:pt x="3627" y="4992"/>
                    <a:pt x="3681" y="4978"/>
                    <a:pt x="3740" y="4960"/>
                  </a:cubicBezTo>
                  <a:cubicBezTo>
                    <a:pt x="3824" y="4935"/>
                    <a:pt x="3908" y="4905"/>
                    <a:pt x="3984" y="4876"/>
                  </a:cubicBezTo>
                  <a:cubicBezTo>
                    <a:pt x="4039" y="4858"/>
                    <a:pt x="4067" y="4796"/>
                    <a:pt x="4046" y="4741"/>
                  </a:cubicBezTo>
                  <a:cubicBezTo>
                    <a:pt x="4031" y="4699"/>
                    <a:pt x="3991" y="4672"/>
                    <a:pt x="3949" y="4672"/>
                  </a:cubicBezTo>
                  <a:close/>
                  <a:moveTo>
                    <a:pt x="18016" y="4391"/>
                  </a:moveTo>
                  <a:cubicBezTo>
                    <a:pt x="18011" y="4391"/>
                    <a:pt x="18006" y="4391"/>
                    <a:pt x="18001" y="4392"/>
                  </a:cubicBezTo>
                  <a:cubicBezTo>
                    <a:pt x="17943" y="4399"/>
                    <a:pt x="17903" y="4454"/>
                    <a:pt x="17911" y="4508"/>
                  </a:cubicBezTo>
                  <a:cubicBezTo>
                    <a:pt x="17936" y="4708"/>
                    <a:pt x="17943" y="4854"/>
                    <a:pt x="17946" y="4923"/>
                  </a:cubicBezTo>
                  <a:cubicBezTo>
                    <a:pt x="17951" y="4982"/>
                    <a:pt x="17998" y="5025"/>
                    <a:pt x="18052" y="5025"/>
                  </a:cubicBezTo>
                  <a:lnTo>
                    <a:pt x="18060" y="5025"/>
                  </a:lnTo>
                  <a:cubicBezTo>
                    <a:pt x="18118" y="5022"/>
                    <a:pt x="18161" y="4970"/>
                    <a:pt x="18158" y="4913"/>
                  </a:cubicBezTo>
                  <a:cubicBezTo>
                    <a:pt x="18154" y="4843"/>
                    <a:pt x="18143" y="4690"/>
                    <a:pt x="18118" y="4483"/>
                  </a:cubicBezTo>
                  <a:cubicBezTo>
                    <a:pt x="18111" y="4429"/>
                    <a:pt x="18068" y="4391"/>
                    <a:pt x="18016" y="4391"/>
                  </a:cubicBezTo>
                  <a:close/>
                  <a:moveTo>
                    <a:pt x="1891" y="4704"/>
                  </a:moveTo>
                  <a:cubicBezTo>
                    <a:pt x="1849" y="4704"/>
                    <a:pt x="1809" y="4729"/>
                    <a:pt x="1792" y="4770"/>
                  </a:cubicBezTo>
                  <a:cubicBezTo>
                    <a:pt x="1770" y="4825"/>
                    <a:pt x="1796" y="4883"/>
                    <a:pt x="1851" y="4908"/>
                  </a:cubicBezTo>
                  <a:cubicBezTo>
                    <a:pt x="1985" y="4963"/>
                    <a:pt x="2127" y="5007"/>
                    <a:pt x="2269" y="5036"/>
                  </a:cubicBezTo>
                  <a:cubicBezTo>
                    <a:pt x="2276" y="5039"/>
                    <a:pt x="2283" y="5039"/>
                    <a:pt x="2291" y="5039"/>
                  </a:cubicBezTo>
                  <a:cubicBezTo>
                    <a:pt x="2342" y="5039"/>
                    <a:pt x="2385" y="5007"/>
                    <a:pt x="2397" y="4956"/>
                  </a:cubicBezTo>
                  <a:cubicBezTo>
                    <a:pt x="2407" y="4901"/>
                    <a:pt x="2371" y="4843"/>
                    <a:pt x="2316" y="4832"/>
                  </a:cubicBezTo>
                  <a:cubicBezTo>
                    <a:pt x="2185" y="4803"/>
                    <a:pt x="2054" y="4763"/>
                    <a:pt x="1930" y="4712"/>
                  </a:cubicBezTo>
                  <a:cubicBezTo>
                    <a:pt x="1917" y="4706"/>
                    <a:pt x="1904" y="4704"/>
                    <a:pt x="1891" y="4704"/>
                  </a:cubicBezTo>
                  <a:close/>
                  <a:moveTo>
                    <a:pt x="3134" y="4875"/>
                  </a:moveTo>
                  <a:cubicBezTo>
                    <a:pt x="3130" y="4875"/>
                    <a:pt x="3126" y="4875"/>
                    <a:pt x="3121" y="4876"/>
                  </a:cubicBezTo>
                  <a:cubicBezTo>
                    <a:pt x="3030" y="4886"/>
                    <a:pt x="2940" y="4891"/>
                    <a:pt x="2851" y="4891"/>
                  </a:cubicBezTo>
                  <a:cubicBezTo>
                    <a:pt x="2805" y="4891"/>
                    <a:pt x="2758" y="4889"/>
                    <a:pt x="2713" y="4886"/>
                  </a:cubicBezTo>
                  <a:cubicBezTo>
                    <a:pt x="2711" y="4886"/>
                    <a:pt x="2709" y="4886"/>
                    <a:pt x="2707" y="4886"/>
                  </a:cubicBezTo>
                  <a:cubicBezTo>
                    <a:pt x="2651" y="4886"/>
                    <a:pt x="2607" y="4929"/>
                    <a:pt x="2604" y="4985"/>
                  </a:cubicBezTo>
                  <a:cubicBezTo>
                    <a:pt x="2600" y="5044"/>
                    <a:pt x="2648" y="5094"/>
                    <a:pt x="2703" y="5098"/>
                  </a:cubicBezTo>
                  <a:cubicBezTo>
                    <a:pt x="2750" y="5098"/>
                    <a:pt x="2797" y="5101"/>
                    <a:pt x="2844" y="5101"/>
                  </a:cubicBezTo>
                  <a:cubicBezTo>
                    <a:pt x="2943" y="5101"/>
                    <a:pt x="3041" y="5094"/>
                    <a:pt x="3143" y="5083"/>
                  </a:cubicBezTo>
                  <a:cubicBezTo>
                    <a:pt x="3201" y="5076"/>
                    <a:pt x="3241" y="5025"/>
                    <a:pt x="3234" y="4967"/>
                  </a:cubicBezTo>
                  <a:cubicBezTo>
                    <a:pt x="3231" y="4913"/>
                    <a:pt x="3186" y="4875"/>
                    <a:pt x="3134" y="48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grpSp>
        <p:nvGrpSpPr>
          <p:cNvPr id="501" name="Google Shape;501;p35"/>
          <p:cNvGrpSpPr/>
          <p:nvPr/>
        </p:nvGrpSpPr>
        <p:grpSpPr>
          <a:xfrm>
            <a:off x="1925943" y="4293909"/>
            <a:ext cx="632439" cy="629336"/>
            <a:chOff x="-10630062" y="5412513"/>
            <a:chExt cx="280200" cy="278825"/>
          </a:xfrm>
        </p:grpSpPr>
        <p:sp>
          <p:nvSpPr>
            <p:cNvPr id="502" name="Google Shape;502;p35"/>
            <p:cNvSpPr/>
            <p:nvPr/>
          </p:nvSpPr>
          <p:spPr>
            <a:xfrm>
              <a:off x="-10630062" y="5412513"/>
              <a:ext cx="280200" cy="278825"/>
            </a:xfrm>
            <a:custGeom>
              <a:avLst/>
              <a:gdLst/>
              <a:ahLst/>
              <a:cxnLst/>
              <a:rect l="l" t="t" r="r" b="b"/>
              <a:pathLst>
                <a:path w="11208" h="11153" extrusionOk="0">
                  <a:moveTo>
                    <a:pt x="5531" y="2709"/>
                  </a:moveTo>
                  <a:cubicBezTo>
                    <a:pt x="6161" y="2709"/>
                    <a:pt x="6761" y="2906"/>
                    <a:pt x="7275" y="3277"/>
                  </a:cubicBezTo>
                  <a:cubicBezTo>
                    <a:pt x="8611" y="4242"/>
                    <a:pt x="8917" y="6114"/>
                    <a:pt x="7952" y="7450"/>
                  </a:cubicBezTo>
                  <a:cubicBezTo>
                    <a:pt x="7391" y="8225"/>
                    <a:pt x="6484" y="8692"/>
                    <a:pt x="5523" y="8692"/>
                  </a:cubicBezTo>
                  <a:cubicBezTo>
                    <a:pt x="4894" y="8692"/>
                    <a:pt x="4289" y="8495"/>
                    <a:pt x="3775" y="8124"/>
                  </a:cubicBezTo>
                  <a:cubicBezTo>
                    <a:pt x="2439" y="7162"/>
                    <a:pt x="2137" y="5287"/>
                    <a:pt x="3103" y="3951"/>
                  </a:cubicBezTo>
                  <a:cubicBezTo>
                    <a:pt x="3663" y="3175"/>
                    <a:pt x="4570" y="2709"/>
                    <a:pt x="5531" y="2709"/>
                  </a:cubicBezTo>
                  <a:close/>
                  <a:moveTo>
                    <a:pt x="5531" y="2501"/>
                  </a:moveTo>
                  <a:cubicBezTo>
                    <a:pt x="4501" y="2501"/>
                    <a:pt x="3532" y="2997"/>
                    <a:pt x="2931" y="3827"/>
                  </a:cubicBezTo>
                  <a:cubicBezTo>
                    <a:pt x="1897" y="5258"/>
                    <a:pt x="2224" y="7264"/>
                    <a:pt x="3656" y="8295"/>
                  </a:cubicBezTo>
                  <a:cubicBezTo>
                    <a:pt x="4202" y="8692"/>
                    <a:pt x="4850" y="8902"/>
                    <a:pt x="5523" y="8902"/>
                  </a:cubicBezTo>
                  <a:cubicBezTo>
                    <a:pt x="6550" y="8902"/>
                    <a:pt x="7522" y="8404"/>
                    <a:pt x="8123" y="7574"/>
                  </a:cubicBezTo>
                  <a:cubicBezTo>
                    <a:pt x="9154" y="6143"/>
                    <a:pt x="8830" y="4136"/>
                    <a:pt x="7398" y="3106"/>
                  </a:cubicBezTo>
                  <a:cubicBezTo>
                    <a:pt x="6849" y="2709"/>
                    <a:pt x="6205" y="2501"/>
                    <a:pt x="5531" y="2501"/>
                  </a:cubicBezTo>
                  <a:close/>
                  <a:moveTo>
                    <a:pt x="5436" y="212"/>
                  </a:moveTo>
                  <a:cubicBezTo>
                    <a:pt x="5494" y="212"/>
                    <a:pt x="5534" y="216"/>
                    <a:pt x="5556" y="219"/>
                  </a:cubicBezTo>
                  <a:cubicBezTo>
                    <a:pt x="5585" y="278"/>
                    <a:pt x="5666" y="500"/>
                    <a:pt x="5847" y="1333"/>
                  </a:cubicBezTo>
                  <a:cubicBezTo>
                    <a:pt x="5859" y="1380"/>
                    <a:pt x="5894" y="1414"/>
                    <a:pt x="5938" y="1417"/>
                  </a:cubicBezTo>
                  <a:cubicBezTo>
                    <a:pt x="6412" y="1468"/>
                    <a:pt x="6874" y="1602"/>
                    <a:pt x="7307" y="1814"/>
                  </a:cubicBezTo>
                  <a:cubicBezTo>
                    <a:pt x="7321" y="1819"/>
                    <a:pt x="7336" y="1822"/>
                    <a:pt x="7350" y="1822"/>
                  </a:cubicBezTo>
                  <a:cubicBezTo>
                    <a:pt x="7383" y="1822"/>
                    <a:pt x="7416" y="1808"/>
                    <a:pt x="7439" y="1781"/>
                  </a:cubicBezTo>
                  <a:cubicBezTo>
                    <a:pt x="7821" y="1278"/>
                    <a:pt x="8101" y="911"/>
                    <a:pt x="8218" y="758"/>
                  </a:cubicBezTo>
                  <a:cubicBezTo>
                    <a:pt x="8633" y="1031"/>
                    <a:pt x="9237" y="1464"/>
                    <a:pt x="9364" y="1650"/>
                  </a:cubicBezTo>
                  <a:cubicBezTo>
                    <a:pt x="9343" y="1715"/>
                    <a:pt x="9233" y="1948"/>
                    <a:pt x="8699" y="2771"/>
                  </a:cubicBezTo>
                  <a:cubicBezTo>
                    <a:pt x="8673" y="2807"/>
                    <a:pt x="8677" y="2859"/>
                    <a:pt x="8706" y="2895"/>
                  </a:cubicBezTo>
                  <a:cubicBezTo>
                    <a:pt x="8975" y="3212"/>
                    <a:pt x="9198" y="3568"/>
                    <a:pt x="9361" y="3948"/>
                  </a:cubicBezTo>
                  <a:cubicBezTo>
                    <a:pt x="9377" y="3986"/>
                    <a:pt x="9413" y="4010"/>
                    <a:pt x="9453" y="4010"/>
                  </a:cubicBezTo>
                  <a:cubicBezTo>
                    <a:pt x="9459" y="4010"/>
                    <a:pt x="9464" y="4010"/>
                    <a:pt x="9470" y="4009"/>
                  </a:cubicBezTo>
                  <a:cubicBezTo>
                    <a:pt x="10006" y="3951"/>
                    <a:pt x="10381" y="3921"/>
                    <a:pt x="10581" y="3921"/>
                  </a:cubicBezTo>
                  <a:cubicBezTo>
                    <a:pt x="10643" y="3921"/>
                    <a:pt x="10679" y="3926"/>
                    <a:pt x="10697" y="3929"/>
                  </a:cubicBezTo>
                  <a:cubicBezTo>
                    <a:pt x="10806" y="4126"/>
                    <a:pt x="10919" y="4857"/>
                    <a:pt x="10981" y="5349"/>
                  </a:cubicBezTo>
                  <a:cubicBezTo>
                    <a:pt x="10799" y="5385"/>
                    <a:pt x="10377" y="5465"/>
                    <a:pt x="9798" y="5575"/>
                  </a:cubicBezTo>
                  <a:cubicBezTo>
                    <a:pt x="9751" y="5582"/>
                    <a:pt x="9714" y="5625"/>
                    <a:pt x="9714" y="5677"/>
                  </a:cubicBezTo>
                  <a:cubicBezTo>
                    <a:pt x="9710" y="6168"/>
                    <a:pt x="9620" y="6652"/>
                    <a:pt x="9448" y="7115"/>
                  </a:cubicBezTo>
                  <a:cubicBezTo>
                    <a:pt x="9430" y="7159"/>
                    <a:pt x="9445" y="7206"/>
                    <a:pt x="9485" y="7235"/>
                  </a:cubicBezTo>
                  <a:cubicBezTo>
                    <a:pt x="9958" y="7596"/>
                    <a:pt x="10304" y="7862"/>
                    <a:pt x="10450" y="7974"/>
                  </a:cubicBezTo>
                  <a:cubicBezTo>
                    <a:pt x="10176" y="8389"/>
                    <a:pt x="9747" y="8990"/>
                    <a:pt x="9561" y="9117"/>
                  </a:cubicBezTo>
                  <a:cubicBezTo>
                    <a:pt x="9499" y="9099"/>
                    <a:pt x="9302" y="9008"/>
                    <a:pt x="8640" y="8586"/>
                  </a:cubicBezTo>
                  <a:cubicBezTo>
                    <a:pt x="8623" y="8574"/>
                    <a:pt x="8603" y="8568"/>
                    <a:pt x="8584" y="8568"/>
                  </a:cubicBezTo>
                  <a:cubicBezTo>
                    <a:pt x="8556" y="8568"/>
                    <a:pt x="8528" y="8579"/>
                    <a:pt x="8509" y="8601"/>
                  </a:cubicBezTo>
                  <a:cubicBezTo>
                    <a:pt x="8181" y="8935"/>
                    <a:pt x="7806" y="9212"/>
                    <a:pt x="7395" y="9423"/>
                  </a:cubicBezTo>
                  <a:cubicBezTo>
                    <a:pt x="7355" y="9441"/>
                    <a:pt x="7333" y="9489"/>
                    <a:pt x="7341" y="9532"/>
                  </a:cubicBezTo>
                  <a:cubicBezTo>
                    <a:pt x="7432" y="10075"/>
                    <a:pt x="7494" y="10450"/>
                    <a:pt x="7511" y="10567"/>
                  </a:cubicBezTo>
                  <a:cubicBezTo>
                    <a:pt x="7424" y="10625"/>
                    <a:pt x="7071" y="10737"/>
                    <a:pt x="5763" y="10923"/>
                  </a:cubicBezTo>
                  <a:cubicBezTo>
                    <a:pt x="5735" y="10927"/>
                    <a:pt x="5709" y="10930"/>
                    <a:pt x="5687" y="10934"/>
                  </a:cubicBezTo>
                  <a:cubicBezTo>
                    <a:pt x="5662" y="10843"/>
                    <a:pt x="5604" y="10603"/>
                    <a:pt x="5494" y="9973"/>
                  </a:cubicBezTo>
                  <a:cubicBezTo>
                    <a:pt x="5487" y="9922"/>
                    <a:pt x="5444" y="9885"/>
                    <a:pt x="5392" y="9885"/>
                  </a:cubicBezTo>
                  <a:cubicBezTo>
                    <a:pt x="4930" y="9878"/>
                    <a:pt x="4471" y="9794"/>
                    <a:pt x="4034" y="9638"/>
                  </a:cubicBezTo>
                  <a:cubicBezTo>
                    <a:pt x="4020" y="9635"/>
                    <a:pt x="4009" y="9631"/>
                    <a:pt x="3998" y="9631"/>
                  </a:cubicBezTo>
                  <a:cubicBezTo>
                    <a:pt x="3965" y="9631"/>
                    <a:pt x="3933" y="9645"/>
                    <a:pt x="3911" y="9675"/>
                  </a:cubicBezTo>
                  <a:cubicBezTo>
                    <a:pt x="3666" y="10016"/>
                    <a:pt x="3496" y="10257"/>
                    <a:pt x="3430" y="10348"/>
                  </a:cubicBezTo>
                  <a:cubicBezTo>
                    <a:pt x="3328" y="10327"/>
                    <a:pt x="2993" y="10159"/>
                    <a:pt x="1945" y="9365"/>
                  </a:cubicBezTo>
                  <a:cubicBezTo>
                    <a:pt x="1919" y="9347"/>
                    <a:pt x="1901" y="9332"/>
                    <a:pt x="1883" y="9317"/>
                  </a:cubicBezTo>
                  <a:cubicBezTo>
                    <a:pt x="1923" y="9245"/>
                    <a:pt x="2032" y="9063"/>
                    <a:pt x="2330" y="8633"/>
                  </a:cubicBezTo>
                  <a:cubicBezTo>
                    <a:pt x="2360" y="8593"/>
                    <a:pt x="2356" y="8539"/>
                    <a:pt x="2323" y="8502"/>
                  </a:cubicBezTo>
                  <a:cubicBezTo>
                    <a:pt x="1962" y="8105"/>
                    <a:pt x="1683" y="7647"/>
                    <a:pt x="1493" y="7141"/>
                  </a:cubicBezTo>
                  <a:cubicBezTo>
                    <a:pt x="1477" y="7102"/>
                    <a:pt x="1437" y="7074"/>
                    <a:pt x="1393" y="7074"/>
                  </a:cubicBezTo>
                  <a:cubicBezTo>
                    <a:pt x="1388" y="7074"/>
                    <a:pt x="1382" y="7074"/>
                    <a:pt x="1377" y="7075"/>
                  </a:cubicBezTo>
                  <a:cubicBezTo>
                    <a:pt x="922" y="7144"/>
                    <a:pt x="623" y="7176"/>
                    <a:pt x="488" y="7181"/>
                  </a:cubicBezTo>
                  <a:cubicBezTo>
                    <a:pt x="485" y="7159"/>
                    <a:pt x="481" y="7133"/>
                    <a:pt x="473" y="7104"/>
                  </a:cubicBezTo>
                  <a:cubicBezTo>
                    <a:pt x="237" y="5808"/>
                    <a:pt x="233" y="5437"/>
                    <a:pt x="258" y="5334"/>
                  </a:cubicBezTo>
                  <a:cubicBezTo>
                    <a:pt x="368" y="5320"/>
                    <a:pt x="692" y="5265"/>
                    <a:pt x="1162" y="5193"/>
                  </a:cubicBezTo>
                  <a:cubicBezTo>
                    <a:pt x="1209" y="5185"/>
                    <a:pt x="1241" y="5149"/>
                    <a:pt x="1249" y="5101"/>
                  </a:cubicBezTo>
                  <a:cubicBezTo>
                    <a:pt x="1303" y="4669"/>
                    <a:pt x="1428" y="4242"/>
                    <a:pt x="1621" y="3834"/>
                  </a:cubicBezTo>
                  <a:cubicBezTo>
                    <a:pt x="1642" y="3787"/>
                    <a:pt x="1628" y="3733"/>
                    <a:pt x="1587" y="3703"/>
                  </a:cubicBezTo>
                  <a:cubicBezTo>
                    <a:pt x="1206" y="3434"/>
                    <a:pt x="947" y="3249"/>
                    <a:pt x="860" y="3187"/>
                  </a:cubicBezTo>
                  <a:cubicBezTo>
                    <a:pt x="881" y="3084"/>
                    <a:pt x="1049" y="2753"/>
                    <a:pt x="1843" y="1698"/>
                  </a:cubicBezTo>
                  <a:cubicBezTo>
                    <a:pt x="1861" y="1676"/>
                    <a:pt x="1879" y="1654"/>
                    <a:pt x="1890" y="1636"/>
                  </a:cubicBezTo>
                  <a:cubicBezTo>
                    <a:pt x="1981" y="1683"/>
                    <a:pt x="2207" y="1824"/>
                    <a:pt x="2792" y="2239"/>
                  </a:cubicBezTo>
                  <a:cubicBezTo>
                    <a:pt x="2810" y="2252"/>
                    <a:pt x="2831" y="2259"/>
                    <a:pt x="2852" y="2259"/>
                  </a:cubicBezTo>
                  <a:cubicBezTo>
                    <a:pt x="2875" y="2259"/>
                    <a:pt x="2898" y="2251"/>
                    <a:pt x="2917" y="2236"/>
                  </a:cubicBezTo>
                  <a:cubicBezTo>
                    <a:pt x="3291" y="1955"/>
                    <a:pt x="3721" y="1737"/>
                    <a:pt x="4187" y="1592"/>
                  </a:cubicBezTo>
                  <a:cubicBezTo>
                    <a:pt x="4239" y="1573"/>
                    <a:pt x="4267" y="1526"/>
                    <a:pt x="4260" y="1475"/>
                  </a:cubicBezTo>
                  <a:cubicBezTo>
                    <a:pt x="4191" y="950"/>
                    <a:pt x="4140" y="569"/>
                    <a:pt x="4118" y="401"/>
                  </a:cubicBezTo>
                  <a:cubicBezTo>
                    <a:pt x="4373" y="347"/>
                    <a:pt x="5076" y="212"/>
                    <a:pt x="5436" y="212"/>
                  </a:cubicBezTo>
                  <a:close/>
                  <a:moveTo>
                    <a:pt x="5436" y="1"/>
                  </a:moveTo>
                  <a:cubicBezTo>
                    <a:pt x="4970" y="1"/>
                    <a:pt x="4016" y="204"/>
                    <a:pt x="3976" y="212"/>
                  </a:cubicBezTo>
                  <a:cubicBezTo>
                    <a:pt x="3921" y="226"/>
                    <a:pt x="3889" y="278"/>
                    <a:pt x="3896" y="332"/>
                  </a:cubicBezTo>
                  <a:cubicBezTo>
                    <a:pt x="3896" y="332"/>
                    <a:pt x="3950" y="747"/>
                    <a:pt x="4042" y="1417"/>
                  </a:cubicBezTo>
                  <a:cubicBezTo>
                    <a:pt x="3609" y="1562"/>
                    <a:pt x="3207" y="1767"/>
                    <a:pt x="2851" y="2021"/>
                  </a:cubicBezTo>
                  <a:cubicBezTo>
                    <a:pt x="1977" y="1406"/>
                    <a:pt x="1908" y="1406"/>
                    <a:pt x="1857" y="1406"/>
                  </a:cubicBezTo>
                  <a:cubicBezTo>
                    <a:pt x="1824" y="1406"/>
                    <a:pt x="1784" y="1424"/>
                    <a:pt x="1766" y="1453"/>
                  </a:cubicBezTo>
                  <a:cubicBezTo>
                    <a:pt x="1748" y="1475"/>
                    <a:pt x="1719" y="1515"/>
                    <a:pt x="1675" y="1573"/>
                  </a:cubicBezTo>
                  <a:cubicBezTo>
                    <a:pt x="791" y="2742"/>
                    <a:pt x="626" y="3084"/>
                    <a:pt x="648" y="3237"/>
                  </a:cubicBezTo>
                  <a:cubicBezTo>
                    <a:pt x="656" y="3288"/>
                    <a:pt x="685" y="3318"/>
                    <a:pt x="707" y="3336"/>
                  </a:cubicBezTo>
                  <a:cubicBezTo>
                    <a:pt x="735" y="3353"/>
                    <a:pt x="991" y="3536"/>
                    <a:pt x="1391" y="3824"/>
                  </a:cubicBezTo>
                  <a:cubicBezTo>
                    <a:pt x="1224" y="4202"/>
                    <a:pt x="1107" y="4595"/>
                    <a:pt x="1053" y="4996"/>
                  </a:cubicBezTo>
                  <a:cubicBezTo>
                    <a:pt x="547" y="5076"/>
                    <a:pt x="226" y="5127"/>
                    <a:pt x="189" y="5134"/>
                  </a:cubicBezTo>
                  <a:cubicBezTo>
                    <a:pt x="164" y="5138"/>
                    <a:pt x="124" y="5153"/>
                    <a:pt x="95" y="5196"/>
                  </a:cubicBezTo>
                  <a:cubicBezTo>
                    <a:pt x="4" y="5320"/>
                    <a:pt x="1" y="5699"/>
                    <a:pt x="266" y="7144"/>
                  </a:cubicBezTo>
                  <a:cubicBezTo>
                    <a:pt x="280" y="7213"/>
                    <a:pt x="288" y="7264"/>
                    <a:pt x="292" y="7290"/>
                  </a:cubicBezTo>
                  <a:cubicBezTo>
                    <a:pt x="310" y="7391"/>
                    <a:pt x="426" y="7391"/>
                    <a:pt x="473" y="7391"/>
                  </a:cubicBezTo>
                  <a:cubicBezTo>
                    <a:pt x="604" y="7391"/>
                    <a:pt x="881" y="7363"/>
                    <a:pt x="1325" y="7297"/>
                  </a:cubicBezTo>
                  <a:cubicBezTo>
                    <a:pt x="1515" y="7771"/>
                    <a:pt x="1777" y="8200"/>
                    <a:pt x="2112" y="8579"/>
                  </a:cubicBezTo>
                  <a:cubicBezTo>
                    <a:pt x="1573" y="9354"/>
                    <a:pt x="1602" y="9376"/>
                    <a:pt x="1697" y="9445"/>
                  </a:cubicBezTo>
                  <a:cubicBezTo>
                    <a:pt x="1719" y="9460"/>
                    <a:pt x="1759" y="9492"/>
                    <a:pt x="1817" y="9532"/>
                  </a:cubicBezTo>
                  <a:cubicBezTo>
                    <a:pt x="2785" y="10265"/>
                    <a:pt x="3259" y="10563"/>
                    <a:pt x="3452" y="10563"/>
                  </a:cubicBezTo>
                  <a:cubicBezTo>
                    <a:pt x="3525" y="10563"/>
                    <a:pt x="3565" y="10523"/>
                    <a:pt x="3587" y="10493"/>
                  </a:cubicBezTo>
                  <a:cubicBezTo>
                    <a:pt x="3623" y="10443"/>
                    <a:pt x="3787" y="10213"/>
                    <a:pt x="4038" y="9863"/>
                  </a:cubicBezTo>
                  <a:cubicBezTo>
                    <a:pt x="4446" y="10002"/>
                    <a:pt x="4872" y="10078"/>
                    <a:pt x="5301" y="10093"/>
                  </a:cubicBezTo>
                  <a:cubicBezTo>
                    <a:pt x="5487" y="11152"/>
                    <a:pt x="5527" y="11152"/>
                    <a:pt x="5629" y="11152"/>
                  </a:cubicBezTo>
                  <a:lnTo>
                    <a:pt x="5647" y="11152"/>
                  </a:lnTo>
                  <a:cubicBezTo>
                    <a:pt x="5673" y="11149"/>
                    <a:pt x="5724" y="11142"/>
                    <a:pt x="5793" y="11130"/>
                  </a:cubicBezTo>
                  <a:cubicBezTo>
                    <a:pt x="7249" y="10927"/>
                    <a:pt x="7606" y="10803"/>
                    <a:pt x="7697" y="10680"/>
                  </a:cubicBezTo>
                  <a:cubicBezTo>
                    <a:pt x="7730" y="10639"/>
                    <a:pt x="7730" y="10596"/>
                    <a:pt x="7726" y="10570"/>
                  </a:cubicBezTo>
                  <a:cubicBezTo>
                    <a:pt x="7719" y="10530"/>
                    <a:pt x="7657" y="10159"/>
                    <a:pt x="7559" y="9576"/>
                  </a:cubicBezTo>
                  <a:cubicBezTo>
                    <a:pt x="7941" y="9372"/>
                    <a:pt x="8287" y="9114"/>
                    <a:pt x="8600" y="8808"/>
                  </a:cubicBezTo>
                  <a:cubicBezTo>
                    <a:pt x="9426" y="9336"/>
                    <a:pt x="9521" y="9336"/>
                    <a:pt x="9572" y="9336"/>
                  </a:cubicBezTo>
                  <a:cubicBezTo>
                    <a:pt x="9591" y="9336"/>
                    <a:pt x="9620" y="9329"/>
                    <a:pt x="9634" y="9322"/>
                  </a:cubicBezTo>
                  <a:cubicBezTo>
                    <a:pt x="9925" y="9169"/>
                    <a:pt x="10606" y="8124"/>
                    <a:pt x="10683" y="8007"/>
                  </a:cubicBezTo>
                  <a:cubicBezTo>
                    <a:pt x="10712" y="7959"/>
                    <a:pt x="10701" y="7897"/>
                    <a:pt x="10657" y="7865"/>
                  </a:cubicBezTo>
                  <a:cubicBezTo>
                    <a:pt x="10657" y="7865"/>
                    <a:pt x="10275" y="7574"/>
                    <a:pt x="9674" y="7115"/>
                  </a:cubicBezTo>
                  <a:cubicBezTo>
                    <a:pt x="9827" y="6678"/>
                    <a:pt x="9911" y="6227"/>
                    <a:pt x="9922" y="5764"/>
                  </a:cubicBezTo>
                  <a:cubicBezTo>
                    <a:pt x="10653" y="5630"/>
                    <a:pt x="11116" y="5538"/>
                    <a:pt x="11116" y="5538"/>
                  </a:cubicBezTo>
                  <a:cubicBezTo>
                    <a:pt x="11171" y="5528"/>
                    <a:pt x="11207" y="5480"/>
                    <a:pt x="11199" y="5425"/>
                  </a:cubicBezTo>
                  <a:cubicBezTo>
                    <a:pt x="11185" y="5284"/>
                    <a:pt x="11043" y="4046"/>
                    <a:pt x="10853" y="3780"/>
                  </a:cubicBezTo>
                  <a:cubicBezTo>
                    <a:pt x="10814" y="3729"/>
                    <a:pt x="10749" y="3711"/>
                    <a:pt x="10581" y="3711"/>
                  </a:cubicBezTo>
                  <a:cubicBezTo>
                    <a:pt x="10377" y="3711"/>
                    <a:pt x="10031" y="3736"/>
                    <a:pt x="9521" y="3795"/>
                  </a:cubicBezTo>
                  <a:cubicBezTo>
                    <a:pt x="9364" y="3445"/>
                    <a:pt x="9161" y="3118"/>
                    <a:pt x="8917" y="2819"/>
                  </a:cubicBezTo>
                  <a:cubicBezTo>
                    <a:pt x="9638" y="1712"/>
                    <a:pt x="9601" y="1646"/>
                    <a:pt x="9565" y="1573"/>
                  </a:cubicBezTo>
                  <a:cubicBezTo>
                    <a:pt x="9412" y="1282"/>
                    <a:pt x="8371" y="605"/>
                    <a:pt x="8250" y="528"/>
                  </a:cubicBezTo>
                  <a:cubicBezTo>
                    <a:pt x="8232" y="516"/>
                    <a:pt x="8211" y="510"/>
                    <a:pt x="8191" y="510"/>
                  </a:cubicBezTo>
                  <a:cubicBezTo>
                    <a:pt x="8160" y="510"/>
                    <a:pt x="8130" y="524"/>
                    <a:pt x="8109" y="550"/>
                  </a:cubicBezTo>
                  <a:cubicBezTo>
                    <a:pt x="8109" y="550"/>
                    <a:pt x="7803" y="955"/>
                    <a:pt x="7322" y="1584"/>
                  </a:cubicBezTo>
                  <a:cubicBezTo>
                    <a:pt x="6911" y="1399"/>
                    <a:pt x="6481" y="1275"/>
                    <a:pt x="6037" y="1217"/>
                  </a:cubicBezTo>
                  <a:cubicBezTo>
                    <a:pt x="5785" y="70"/>
                    <a:pt x="5720" y="48"/>
                    <a:pt x="5644" y="26"/>
                  </a:cubicBezTo>
                  <a:cubicBezTo>
                    <a:pt x="5597" y="8"/>
                    <a:pt x="5527" y="1"/>
                    <a:pt x="5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03" name="Google Shape;503;p35"/>
            <p:cNvSpPr/>
            <p:nvPr/>
          </p:nvSpPr>
          <p:spPr>
            <a:xfrm>
              <a:off x="-10538312" y="5511188"/>
              <a:ext cx="96400" cy="89125"/>
            </a:xfrm>
            <a:custGeom>
              <a:avLst/>
              <a:gdLst/>
              <a:ahLst/>
              <a:cxnLst/>
              <a:rect l="l" t="t" r="r" b="b"/>
              <a:pathLst>
                <a:path w="3856" h="3565" extrusionOk="0">
                  <a:moveTo>
                    <a:pt x="1839" y="211"/>
                  </a:moveTo>
                  <a:cubicBezTo>
                    <a:pt x="2170" y="211"/>
                    <a:pt x="2487" y="313"/>
                    <a:pt x="2757" y="507"/>
                  </a:cubicBezTo>
                  <a:cubicBezTo>
                    <a:pt x="3459" y="1013"/>
                    <a:pt x="3619" y="1999"/>
                    <a:pt x="3110" y="2702"/>
                  </a:cubicBezTo>
                  <a:cubicBezTo>
                    <a:pt x="2814" y="3110"/>
                    <a:pt x="2338" y="3354"/>
                    <a:pt x="1836" y="3354"/>
                  </a:cubicBezTo>
                  <a:cubicBezTo>
                    <a:pt x="1504" y="3354"/>
                    <a:pt x="1187" y="3251"/>
                    <a:pt x="918" y="3055"/>
                  </a:cubicBezTo>
                  <a:cubicBezTo>
                    <a:pt x="576" y="2811"/>
                    <a:pt x="354" y="2447"/>
                    <a:pt x="285" y="2032"/>
                  </a:cubicBezTo>
                  <a:cubicBezTo>
                    <a:pt x="219" y="1617"/>
                    <a:pt x="317" y="1202"/>
                    <a:pt x="561" y="863"/>
                  </a:cubicBezTo>
                  <a:cubicBezTo>
                    <a:pt x="856" y="452"/>
                    <a:pt x="1333" y="211"/>
                    <a:pt x="1839" y="211"/>
                  </a:cubicBezTo>
                  <a:close/>
                  <a:moveTo>
                    <a:pt x="1839" y="1"/>
                  </a:moveTo>
                  <a:cubicBezTo>
                    <a:pt x="1268" y="1"/>
                    <a:pt x="725" y="277"/>
                    <a:pt x="389" y="739"/>
                  </a:cubicBezTo>
                  <a:cubicBezTo>
                    <a:pt x="113" y="1125"/>
                    <a:pt x="1" y="1595"/>
                    <a:pt x="77" y="2068"/>
                  </a:cubicBezTo>
                  <a:cubicBezTo>
                    <a:pt x="154" y="2538"/>
                    <a:pt x="408" y="2950"/>
                    <a:pt x="794" y="3226"/>
                  </a:cubicBezTo>
                  <a:cubicBezTo>
                    <a:pt x="1100" y="3448"/>
                    <a:pt x="1460" y="3565"/>
                    <a:pt x="1836" y="3565"/>
                  </a:cubicBezTo>
                  <a:cubicBezTo>
                    <a:pt x="2407" y="3565"/>
                    <a:pt x="2950" y="3288"/>
                    <a:pt x="3281" y="2826"/>
                  </a:cubicBezTo>
                  <a:cubicBezTo>
                    <a:pt x="3856" y="2028"/>
                    <a:pt x="3678" y="910"/>
                    <a:pt x="2880" y="335"/>
                  </a:cubicBezTo>
                  <a:cubicBezTo>
                    <a:pt x="2574" y="117"/>
                    <a:pt x="2214" y="1"/>
                    <a:pt x="1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grpSp>
        <p:nvGrpSpPr>
          <p:cNvPr id="504" name="Google Shape;504;p35"/>
          <p:cNvGrpSpPr/>
          <p:nvPr/>
        </p:nvGrpSpPr>
        <p:grpSpPr>
          <a:xfrm>
            <a:off x="7270817" y="3992119"/>
            <a:ext cx="1451543" cy="989740"/>
            <a:chOff x="-4308796" y="-3701131"/>
            <a:chExt cx="1451543" cy="989740"/>
          </a:xfrm>
        </p:grpSpPr>
        <p:sp>
          <p:nvSpPr>
            <p:cNvPr id="505" name="Google Shape;505;p35"/>
            <p:cNvSpPr/>
            <p:nvPr/>
          </p:nvSpPr>
          <p:spPr>
            <a:xfrm>
              <a:off x="-4308796" y="-3701131"/>
              <a:ext cx="1451543" cy="989740"/>
            </a:xfrm>
            <a:custGeom>
              <a:avLst/>
              <a:gdLst/>
              <a:ahLst/>
              <a:cxnLst/>
              <a:rect l="l" t="t" r="r" b="b"/>
              <a:pathLst>
                <a:path w="26711" h="18213" extrusionOk="0">
                  <a:moveTo>
                    <a:pt x="26710" y="1"/>
                  </a:moveTo>
                  <a:lnTo>
                    <a:pt x="17339" y="1723"/>
                  </a:lnTo>
                  <a:lnTo>
                    <a:pt x="19898" y="4425"/>
                  </a:lnTo>
                  <a:lnTo>
                    <a:pt x="14990" y="9362"/>
                  </a:lnTo>
                  <a:cubicBezTo>
                    <a:pt x="14990" y="9362"/>
                    <a:pt x="12062" y="5116"/>
                    <a:pt x="11062" y="4301"/>
                  </a:cubicBezTo>
                  <a:cubicBezTo>
                    <a:pt x="11021" y="4268"/>
                    <a:pt x="10966" y="4252"/>
                    <a:pt x="10897" y="4252"/>
                  </a:cubicBezTo>
                  <a:cubicBezTo>
                    <a:pt x="9262" y="4252"/>
                    <a:pt x="0" y="13068"/>
                    <a:pt x="0" y="13068"/>
                  </a:cubicBezTo>
                  <a:lnTo>
                    <a:pt x="3925" y="18213"/>
                  </a:lnTo>
                  <a:lnTo>
                    <a:pt x="11382" y="10577"/>
                  </a:lnTo>
                  <a:cubicBezTo>
                    <a:pt x="11382" y="10577"/>
                    <a:pt x="14920" y="14784"/>
                    <a:pt x="16416" y="14784"/>
                  </a:cubicBezTo>
                  <a:cubicBezTo>
                    <a:pt x="16590" y="14784"/>
                    <a:pt x="16737" y="14728"/>
                    <a:pt x="16847" y="14600"/>
                  </a:cubicBezTo>
                  <a:cubicBezTo>
                    <a:pt x="17900" y="13381"/>
                    <a:pt x="22039" y="7614"/>
                    <a:pt x="22039" y="7614"/>
                  </a:cubicBezTo>
                  <a:cubicBezTo>
                    <a:pt x="22039" y="7614"/>
                    <a:pt x="24289" y="9445"/>
                    <a:pt x="24999" y="9606"/>
                  </a:cubicBezTo>
                  <a:cubicBezTo>
                    <a:pt x="25005" y="9607"/>
                    <a:pt x="25011" y="9608"/>
                    <a:pt x="25017" y="9608"/>
                  </a:cubicBezTo>
                  <a:cubicBezTo>
                    <a:pt x="25725" y="9608"/>
                    <a:pt x="26710" y="1"/>
                    <a:pt x="26710"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3180211" y="-3597826"/>
              <a:ext cx="58418" cy="25758"/>
            </a:xfrm>
            <a:custGeom>
              <a:avLst/>
              <a:gdLst/>
              <a:ahLst/>
              <a:cxnLst/>
              <a:rect l="l" t="t" r="r" b="b"/>
              <a:pathLst>
                <a:path w="1075" h="474" extrusionOk="0">
                  <a:moveTo>
                    <a:pt x="968" y="0"/>
                  </a:moveTo>
                  <a:cubicBezTo>
                    <a:pt x="622" y="0"/>
                    <a:pt x="95" y="262"/>
                    <a:pt x="73" y="274"/>
                  </a:cubicBezTo>
                  <a:cubicBezTo>
                    <a:pt x="22" y="299"/>
                    <a:pt x="0" y="361"/>
                    <a:pt x="26" y="415"/>
                  </a:cubicBezTo>
                  <a:cubicBezTo>
                    <a:pt x="44" y="452"/>
                    <a:pt x="81" y="474"/>
                    <a:pt x="120" y="474"/>
                  </a:cubicBezTo>
                  <a:cubicBezTo>
                    <a:pt x="135" y="474"/>
                    <a:pt x="153" y="470"/>
                    <a:pt x="168" y="459"/>
                  </a:cubicBezTo>
                  <a:cubicBezTo>
                    <a:pt x="172" y="459"/>
                    <a:pt x="671" y="212"/>
                    <a:pt x="968" y="212"/>
                  </a:cubicBezTo>
                  <a:cubicBezTo>
                    <a:pt x="1027" y="212"/>
                    <a:pt x="1074" y="164"/>
                    <a:pt x="1074" y="106"/>
                  </a:cubicBezTo>
                  <a:cubicBezTo>
                    <a:pt x="1074" y="47"/>
                    <a:pt x="1027"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3112717" y="-3562449"/>
              <a:ext cx="58364" cy="25813"/>
            </a:xfrm>
            <a:custGeom>
              <a:avLst/>
              <a:gdLst/>
              <a:ahLst/>
              <a:cxnLst/>
              <a:rect l="l" t="t" r="r" b="b"/>
              <a:pathLst>
                <a:path w="1074" h="475" extrusionOk="0">
                  <a:moveTo>
                    <a:pt x="968" y="1"/>
                  </a:moveTo>
                  <a:cubicBezTo>
                    <a:pt x="619" y="1"/>
                    <a:pt x="94" y="263"/>
                    <a:pt x="73" y="274"/>
                  </a:cubicBezTo>
                  <a:cubicBezTo>
                    <a:pt x="18" y="300"/>
                    <a:pt x="0" y="365"/>
                    <a:pt x="25" y="416"/>
                  </a:cubicBezTo>
                  <a:cubicBezTo>
                    <a:pt x="44" y="453"/>
                    <a:pt x="80" y="475"/>
                    <a:pt x="120" y="475"/>
                  </a:cubicBezTo>
                  <a:cubicBezTo>
                    <a:pt x="135" y="475"/>
                    <a:pt x="149" y="470"/>
                    <a:pt x="167" y="463"/>
                  </a:cubicBezTo>
                  <a:cubicBezTo>
                    <a:pt x="171" y="460"/>
                    <a:pt x="669" y="212"/>
                    <a:pt x="968" y="212"/>
                  </a:cubicBezTo>
                  <a:cubicBezTo>
                    <a:pt x="1027" y="212"/>
                    <a:pt x="1074" y="164"/>
                    <a:pt x="1074" y="107"/>
                  </a:cubicBezTo>
                  <a:cubicBezTo>
                    <a:pt x="1074" y="48"/>
                    <a:pt x="1027"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3080872" y="-3633257"/>
              <a:ext cx="58418" cy="25595"/>
            </a:xfrm>
            <a:custGeom>
              <a:avLst/>
              <a:gdLst/>
              <a:ahLst/>
              <a:cxnLst/>
              <a:rect l="l" t="t" r="r" b="b"/>
              <a:pathLst>
                <a:path w="1075" h="471" extrusionOk="0">
                  <a:moveTo>
                    <a:pt x="969" y="0"/>
                  </a:moveTo>
                  <a:cubicBezTo>
                    <a:pt x="622" y="0"/>
                    <a:pt x="95" y="259"/>
                    <a:pt x="73" y="270"/>
                  </a:cubicBezTo>
                  <a:cubicBezTo>
                    <a:pt x="22" y="299"/>
                    <a:pt x="0" y="361"/>
                    <a:pt x="26" y="412"/>
                  </a:cubicBezTo>
                  <a:cubicBezTo>
                    <a:pt x="44" y="449"/>
                    <a:pt x="80" y="470"/>
                    <a:pt x="120" y="470"/>
                  </a:cubicBezTo>
                  <a:cubicBezTo>
                    <a:pt x="135" y="470"/>
                    <a:pt x="153" y="467"/>
                    <a:pt x="167" y="459"/>
                  </a:cubicBezTo>
                  <a:cubicBezTo>
                    <a:pt x="171" y="459"/>
                    <a:pt x="670" y="212"/>
                    <a:pt x="969" y="212"/>
                  </a:cubicBezTo>
                  <a:cubicBezTo>
                    <a:pt x="1027" y="212"/>
                    <a:pt x="1074" y="165"/>
                    <a:pt x="1074" y="106"/>
                  </a:cubicBezTo>
                  <a:cubicBezTo>
                    <a:pt x="1074" y="47"/>
                    <a:pt x="1027"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3031258" y="-3583588"/>
              <a:ext cx="58473" cy="25595"/>
            </a:xfrm>
            <a:custGeom>
              <a:avLst/>
              <a:gdLst/>
              <a:ahLst/>
              <a:cxnLst/>
              <a:rect l="l" t="t" r="r" b="b"/>
              <a:pathLst>
                <a:path w="1076" h="471" extrusionOk="0">
                  <a:moveTo>
                    <a:pt x="970" y="0"/>
                  </a:moveTo>
                  <a:cubicBezTo>
                    <a:pt x="624" y="0"/>
                    <a:pt x="96" y="259"/>
                    <a:pt x="74" y="269"/>
                  </a:cubicBezTo>
                  <a:cubicBezTo>
                    <a:pt x="22" y="299"/>
                    <a:pt x="0" y="361"/>
                    <a:pt x="27" y="412"/>
                  </a:cubicBezTo>
                  <a:cubicBezTo>
                    <a:pt x="44" y="449"/>
                    <a:pt x="81" y="470"/>
                    <a:pt x="121" y="470"/>
                  </a:cubicBezTo>
                  <a:cubicBezTo>
                    <a:pt x="136" y="470"/>
                    <a:pt x="153" y="466"/>
                    <a:pt x="168" y="459"/>
                  </a:cubicBezTo>
                  <a:cubicBezTo>
                    <a:pt x="172" y="459"/>
                    <a:pt x="671" y="212"/>
                    <a:pt x="970" y="212"/>
                  </a:cubicBezTo>
                  <a:cubicBezTo>
                    <a:pt x="1027" y="212"/>
                    <a:pt x="1075" y="165"/>
                    <a:pt x="1075" y="106"/>
                  </a:cubicBezTo>
                  <a:cubicBezTo>
                    <a:pt x="1075" y="47"/>
                    <a:pt x="1027"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2999413" y="-3640376"/>
              <a:ext cx="58418" cy="25595"/>
            </a:xfrm>
            <a:custGeom>
              <a:avLst/>
              <a:gdLst/>
              <a:ahLst/>
              <a:cxnLst/>
              <a:rect l="l" t="t" r="r" b="b"/>
              <a:pathLst>
                <a:path w="1075" h="471" extrusionOk="0">
                  <a:moveTo>
                    <a:pt x="970" y="0"/>
                  </a:moveTo>
                  <a:cubicBezTo>
                    <a:pt x="624" y="0"/>
                    <a:pt x="96" y="259"/>
                    <a:pt x="74" y="270"/>
                  </a:cubicBezTo>
                  <a:cubicBezTo>
                    <a:pt x="23" y="299"/>
                    <a:pt x="1" y="361"/>
                    <a:pt x="26" y="412"/>
                  </a:cubicBezTo>
                  <a:cubicBezTo>
                    <a:pt x="45" y="452"/>
                    <a:pt x="85" y="470"/>
                    <a:pt x="121" y="470"/>
                  </a:cubicBezTo>
                  <a:cubicBezTo>
                    <a:pt x="140" y="470"/>
                    <a:pt x="154" y="467"/>
                    <a:pt x="169" y="459"/>
                  </a:cubicBezTo>
                  <a:cubicBezTo>
                    <a:pt x="176" y="459"/>
                    <a:pt x="675" y="212"/>
                    <a:pt x="970" y="212"/>
                  </a:cubicBezTo>
                  <a:cubicBezTo>
                    <a:pt x="1028" y="212"/>
                    <a:pt x="1075" y="164"/>
                    <a:pt x="1075" y="106"/>
                  </a:cubicBezTo>
                  <a:cubicBezTo>
                    <a:pt x="1075" y="47"/>
                    <a:pt x="1028"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3939973" y="-3314701"/>
              <a:ext cx="53853" cy="36844"/>
            </a:xfrm>
            <a:custGeom>
              <a:avLst/>
              <a:gdLst/>
              <a:ahLst/>
              <a:cxnLst/>
              <a:rect l="l" t="t" r="r" b="b"/>
              <a:pathLst>
                <a:path w="991" h="678" extrusionOk="0">
                  <a:moveTo>
                    <a:pt x="873" y="1"/>
                  </a:moveTo>
                  <a:cubicBezTo>
                    <a:pt x="864" y="1"/>
                    <a:pt x="854" y="2"/>
                    <a:pt x="845" y="4"/>
                  </a:cubicBezTo>
                  <a:cubicBezTo>
                    <a:pt x="510" y="92"/>
                    <a:pt x="66" y="477"/>
                    <a:pt x="47" y="492"/>
                  </a:cubicBezTo>
                  <a:cubicBezTo>
                    <a:pt x="4" y="532"/>
                    <a:pt x="0" y="598"/>
                    <a:pt x="37" y="641"/>
                  </a:cubicBezTo>
                  <a:cubicBezTo>
                    <a:pt x="59" y="667"/>
                    <a:pt x="88" y="678"/>
                    <a:pt x="116" y="678"/>
                  </a:cubicBezTo>
                  <a:cubicBezTo>
                    <a:pt x="142" y="678"/>
                    <a:pt x="168" y="670"/>
                    <a:pt x="185" y="652"/>
                  </a:cubicBezTo>
                  <a:cubicBezTo>
                    <a:pt x="303" y="550"/>
                    <a:pt x="659" y="270"/>
                    <a:pt x="899" y="208"/>
                  </a:cubicBezTo>
                  <a:cubicBezTo>
                    <a:pt x="954" y="193"/>
                    <a:pt x="990" y="135"/>
                    <a:pt x="972" y="80"/>
                  </a:cubicBezTo>
                  <a:cubicBezTo>
                    <a:pt x="963" y="32"/>
                    <a:pt x="920" y="1"/>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3866013" y="-3297312"/>
              <a:ext cx="53908" cy="36844"/>
            </a:xfrm>
            <a:custGeom>
              <a:avLst/>
              <a:gdLst/>
              <a:ahLst/>
              <a:cxnLst/>
              <a:rect l="l" t="t" r="r" b="b"/>
              <a:pathLst>
                <a:path w="992" h="678" extrusionOk="0">
                  <a:moveTo>
                    <a:pt x="876" y="1"/>
                  </a:moveTo>
                  <a:cubicBezTo>
                    <a:pt x="867" y="1"/>
                    <a:pt x="858" y="2"/>
                    <a:pt x="849" y="4"/>
                  </a:cubicBezTo>
                  <a:cubicBezTo>
                    <a:pt x="514" y="91"/>
                    <a:pt x="70" y="474"/>
                    <a:pt x="52" y="493"/>
                  </a:cubicBezTo>
                  <a:cubicBezTo>
                    <a:pt x="8" y="533"/>
                    <a:pt x="1" y="598"/>
                    <a:pt x="41" y="642"/>
                  </a:cubicBezTo>
                  <a:cubicBezTo>
                    <a:pt x="63" y="664"/>
                    <a:pt x="91" y="678"/>
                    <a:pt x="121" y="678"/>
                  </a:cubicBezTo>
                  <a:cubicBezTo>
                    <a:pt x="147" y="678"/>
                    <a:pt x="168" y="667"/>
                    <a:pt x="190" y="652"/>
                  </a:cubicBezTo>
                  <a:cubicBezTo>
                    <a:pt x="306" y="550"/>
                    <a:pt x="664" y="271"/>
                    <a:pt x="904" y="209"/>
                  </a:cubicBezTo>
                  <a:cubicBezTo>
                    <a:pt x="958" y="194"/>
                    <a:pt x="992" y="135"/>
                    <a:pt x="977" y="77"/>
                  </a:cubicBezTo>
                  <a:cubicBezTo>
                    <a:pt x="964" y="31"/>
                    <a:pt x="924" y="1"/>
                    <a:pt x="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3852971" y="-3374043"/>
              <a:ext cx="53908" cy="36844"/>
            </a:xfrm>
            <a:custGeom>
              <a:avLst/>
              <a:gdLst/>
              <a:ahLst/>
              <a:cxnLst/>
              <a:rect l="l" t="t" r="r" b="b"/>
              <a:pathLst>
                <a:path w="992" h="678" extrusionOk="0">
                  <a:moveTo>
                    <a:pt x="877" y="0"/>
                  </a:moveTo>
                  <a:cubicBezTo>
                    <a:pt x="868" y="0"/>
                    <a:pt x="859" y="2"/>
                    <a:pt x="849" y="4"/>
                  </a:cubicBezTo>
                  <a:cubicBezTo>
                    <a:pt x="515" y="91"/>
                    <a:pt x="70" y="477"/>
                    <a:pt x="52" y="492"/>
                  </a:cubicBezTo>
                  <a:cubicBezTo>
                    <a:pt x="9" y="532"/>
                    <a:pt x="1" y="597"/>
                    <a:pt x="41" y="641"/>
                  </a:cubicBezTo>
                  <a:cubicBezTo>
                    <a:pt x="63" y="666"/>
                    <a:pt x="92" y="678"/>
                    <a:pt x="121" y="678"/>
                  </a:cubicBezTo>
                  <a:cubicBezTo>
                    <a:pt x="143" y="678"/>
                    <a:pt x="169" y="670"/>
                    <a:pt x="191" y="651"/>
                  </a:cubicBezTo>
                  <a:cubicBezTo>
                    <a:pt x="307" y="550"/>
                    <a:pt x="664" y="270"/>
                    <a:pt x="904" y="208"/>
                  </a:cubicBezTo>
                  <a:cubicBezTo>
                    <a:pt x="959" y="193"/>
                    <a:pt x="992" y="135"/>
                    <a:pt x="977" y="80"/>
                  </a:cubicBezTo>
                  <a:cubicBezTo>
                    <a:pt x="964" y="32"/>
                    <a:pt x="924"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3792379" y="-3338449"/>
              <a:ext cx="53853" cy="36899"/>
            </a:xfrm>
            <a:custGeom>
              <a:avLst/>
              <a:gdLst/>
              <a:ahLst/>
              <a:cxnLst/>
              <a:rect l="l" t="t" r="r" b="b"/>
              <a:pathLst>
                <a:path w="991" h="679" extrusionOk="0">
                  <a:moveTo>
                    <a:pt x="876" y="1"/>
                  </a:moveTo>
                  <a:cubicBezTo>
                    <a:pt x="867" y="1"/>
                    <a:pt x="858" y="2"/>
                    <a:pt x="848" y="4"/>
                  </a:cubicBezTo>
                  <a:cubicBezTo>
                    <a:pt x="514" y="92"/>
                    <a:pt x="69" y="477"/>
                    <a:pt x="52" y="492"/>
                  </a:cubicBezTo>
                  <a:cubicBezTo>
                    <a:pt x="8" y="532"/>
                    <a:pt x="0" y="598"/>
                    <a:pt x="40" y="641"/>
                  </a:cubicBezTo>
                  <a:cubicBezTo>
                    <a:pt x="62" y="663"/>
                    <a:pt x="91" y="678"/>
                    <a:pt x="121" y="678"/>
                  </a:cubicBezTo>
                  <a:cubicBezTo>
                    <a:pt x="146" y="678"/>
                    <a:pt x="168" y="667"/>
                    <a:pt x="190" y="652"/>
                  </a:cubicBezTo>
                  <a:cubicBezTo>
                    <a:pt x="306" y="550"/>
                    <a:pt x="663" y="270"/>
                    <a:pt x="904" y="208"/>
                  </a:cubicBezTo>
                  <a:cubicBezTo>
                    <a:pt x="958" y="193"/>
                    <a:pt x="991" y="135"/>
                    <a:pt x="976" y="77"/>
                  </a:cubicBezTo>
                  <a:cubicBezTo>
                    <a:pt x="964" y="31"/>
                    <a:pt x="924" y="1"/>
                    <a:pt x="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3775804" y="-3401540"/>
              <a:ext cx="53908" cy="37062"/>
            </a:xfrm>
            <a:custGeom>
              <a:avLst/>
              <a:gdLst/>
              <a:ahLst/>
              <a:cxnLst/>
              <a:rect l="l" t="t" r="r" b="b"/>
              <a:pathLst>
                <a:path w="992" h="682" extrusionOk="0">
                  <a:moveTo>
                    <a:pt x="876" y="1"/>
                  </a:moveTo>
                  <a:cubicBezTo>
                    <a:pt x="867" y="1"/>
                    <a:pt x="858" y="2"/>
                    <a:pt x="849" y="4"/>
                  </a:cubicBezTo>
                  <a:cubicBezTo>
                    <a:pt x="515" y="91"/>
                    <a:pt x="70" y="477"/>
                    <a:pt x="52" y="495"/>
                  </a:cubicBezTo>
                  <a:cubicBezTo>
                    <a:pt x="9" y="532"/>
                    <a:pt x="1" y="601"/>
                    <a:pt x="41" y="645"/>
                  </a:cubicBezTo>
                  <a:cubicBezTo>
                    <a:pt x="63" y="666"/>
                    <a:pt x="92" y="681"/>
                    <a:pt x="121" y="681"/>
                  </a:cubicBezTo>
                  <a:cubicBezTo>
                    <a:pt x="147" y="681"/>
                    <a:pt x="169" y="670"/>
                    <a:pt x="190" y="652"/>
                  </a:cubicBezTo>
                  <a:cubicBezTo>
                    <a:pt x="307" y="550"/>
                    <a:pt x="664" y="273"/>
                    <a:pt x="904" y="211"/>
                  </a:cubicBezTo>
                  <a:cubicBezTo>
                    <a:pt x="959" y="196"/>
                    <a:pt x="992" y="139"/>
                    <a:pt x="977" y="80"/>
                  </a:cubicBezTo>
                  <a:cubicBezTo>
                    <a:pt x="964" y="34"/>
                    <a:pt x="923" y="1"/>
                    <a:pt x="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35"/>
          <p:cNvGrpSpPr/>
          <p:nvPr/>
        </p:nvGrpSpPr>
        <p:grpSpPr>
          <a:xfrm>
            <a:off x="1104440" y="580442"/>
            <a:ext cx="1310754" cy="640791"/>
            <a:chOff x="1104440" y="580442"/>
            <a:chExt cx="1310754" cy="640791"/>
          </a:xfrm>
        </p:grpSpPr>
        <p:sp>
          <p:nvSpPr>
            <p:cNvPr id="517" name="Google Shape;517;p35"/>
            <p:cNvSpPr/>
            <p:nvPr/>
          </p:nvSpPr>
          <p:spPr>
            <a:xfrm>
              <a:off x="1104440" y="580442"/>
              <a:ext cx="1310754" cy="640791"/>
            </a:xfrm>
            <a:custGeom>
              <a:avLst/>
              <a:gdLst/>
              <a:ahLst/>
              <a:cxnLst/>
              <a:rect l="l" t="t" r="r" b="b"/>
              <a:pathLst>
                <a:path w="23229" h="11356" extrusionOk="0">
                  <a:moveTo>
                    <a:pt x="16626" y="1"/>
                  </a:moveTo>
                  <a:cubicBezTo>
                    <a:pt x="10469" y="1"/>
                    <a:pt x="2099" y="339"/>
                    <a:pt x="1292" y="672"/>
                  </a:cubicBezTo>
                  <a:cubicBezTo>
                    <a:pt x="0" y="1200"/>
                    <a:pt x="1056" y="10513"/>
                    <a:pt x="1173" y="11252"/>
                  </a:cubicBezTo>
                  <a:cubicBezTo>
                    <a:pt x="1184" y="11323"/>
                    <a:pt x="1217" y="11356"/>
                    <a:pt x="1268" y="11356"/>
                  </a:cubicBezTo>
                  <a:cubicBezTo>
                    <a:pt x="1745" y="11356"/>
                    <a:pt x="3799" y="8473"/>
                    <a:pt x="4223" y="8183"/>
                  </a:cubicBezTo>
                  <a:cubicBezTo>
                    <a:pt x="4693" y="7866"/>
                    <a:pt x="22057" y="7972"/>
                    <a:pt x="22643" y="7549"/>
                  </a:cubicBezTo>
                  <a:cubicBezTo>
                    <a:pt x="23229" y="7127"/>
                    <a:pt x="23207" y="2150"/>
                    <a:pt x="23207" y="439"/>
                  </a:cubicBezTo>
                  <a:cubicBezTo>
                    <a:pt x="23207" y="122"/>
                    <a:pt x="20313" y="1"/>
                    <a:pt x="16626"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18" name="Google Shape;518;p35"/>
            <p:cNvSpPr/>
            <p:nvPr/>
          </p:nvSpPr>
          <p:spPr>
            <a:xfrm>
              <a:off x="1225872" y="707742"/>
              <a:ext cx="242638" cy="235867"/>
            </a:xfrm>
            <a:custGeom>
              <a:avLst/>
              <a:gdLst/>
              <a:ahLst/>
              <a:cxnLst/>
              <a:rect l="l" t="t" r="r" b="b"/>
              <a:pathLst>
                <a:path w="4300" h="4180" extrusionOk="0">
                  <a:moveTo>
                    <a:pt x="1937" y="1"/>
                  </a:moveTo>
                  <a:cubicBezTo>
                    <a:pt x="1762" y="1"/>
                    <a:pt x="1278" y="1310"/>
                    <a:pt x="1278" y="1310"/>
                  </a:cubicBezTo>
                  <a:cubicBezTo>
                    <a:pt x="1278" y="1310"/>
                    <a:pt x="0" y="1700"/>
                    <a:pt x="0" y="2013"/>
                  </a:cubicBezTo>
                  <a:cubicBezTo>
                    <a:pt x="0" y="2221"/>
                    <a:pt x="910" y="2715"/>
                    <a:pt x="910" y="2715"/>
                  </a:cubicBezTo>
                  <a:cubicBezTo>
                    <a:pt x="910" y="2715"/>
                    <a:pt x="782" y="3913"/>
                    <a:pt x="859" y="4150"/>
                  </a:cubicBezTo>
                  <a:cubicBezTo>
                    <a:pt x="866" y="4170"/>
                    <a:pt x="881" y="4179"/>
                    <a:pt x="902" y="4179"/>
                  </a:cubicBezTo>
                  <a:cubicBezTo>
                    <a:pt x="1127" y="4179"/>
                    <a:pt x="2086" y="3135"/>
                    <a:pt x="2086" y="3135"/>
                  </a:cubicBezTo>
                  <a:cubicBezTo>
                    <a:pt x="2086" y="3135"/>
                    <a:pt x="3149" y="3897"/>
                    <a:pt x="3403" y="3897"/>
                  </a:cubicBezTo>
                  <a:cubicBezTo>
                    <a:pt x="3419" y="3897"/>
                    <a:pt x="3431" y="3894"/>
                    <a:pt x="3440" y="3888"/>
                  </a:cubicBezTo>
                  <a:cubicBezTo>
                    <a:pt x="3597" y="3786"/>
                    <a:pt x="3233" y="2690"/>
                    <a:pt x="3233" y="2690"/>
                  </a:cubicBezTo>
                  <a:cubicBezTo>
                    <a:pt x="3233" y="2690"/>
                    <a:pt x="4299" y="1907"/>
                    <a:pt x="4274" y="1776"/>
                  </a:cubicBezTo>
                  <a:cubicBezTo>
                    <a:pt x="4249" y="1649"/>
                    <a:pt x="2920" y="1438"/>
                    <a:pt x="2840" y="1361"/>
                  </a:cubicBezTo>
                  <a:cubicBezTo>
                    <a:pt x="2763" y="1281"/>
                    <a:pt x="2111" y="109"/>
                    <a:pt x="1955" y="6"/>
                  </a:cubicBezTo>
                  <a:cubicBezTo>
                    <a:pt x="1949" y="3"/>
                    <a:pt x="1943" y="1"/>
                    <a:pt x="1937"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19" name="Google Shape;519;p35"/>
            <p:cNvSpPr/>
            <p:nvPr/>
          </p:nvSpPr>
          <p:spPr>
            <a:xfrm>
              <a:off x="1499715" y="703059"/>
              <a:ext cx="242695" cy="235867"/>
            </a:xfrm>
            <a:custGeom>
              <a:avLst/>
              <a:gdLst/>
              <a:ahLst/>
              <a:cxnLst/>
              <a:rect l="l" t="t" r="r" b="b"/>
              <a:pathLst>
                <a:path w="4301" h="4180" extrusionOk="0">
                  <a:moveTo>
                    <a:pt x="1937" y="1"/>
                  </a:moveTo>
                  <a:cubicBezTo>
                    <a:pt x="1762" y="1"/>
                    <a:pt x="1278" y="1309"/>
                    <a:pt x="1278" y="1309"/>
                  </a:cubicBezTo>
                  <a:cubicBezTo>
                    <a:pt x="1278" y="1309"/>
                    <a:pt x="0" y="1699"/>
                    <a:pt x="0" y="2012"/>
                  </a:cubicBezTo>
                  <a:cubicBezTo>
                    <a:pt x="0" y="2220"/>
                    <a:pt x="910" y="2715"/>
                    <a:pt x="910" y="2715"/>
                  </a:cubicBezTo>
                  <a:cubicBezTo>
                    <a:pt x="910" y="2715"/>
                    <a:pt x="783" y="3917"/>
                    <a:pt x="859" y="4149"/>
                  </a:cubicBezTo>
                  <a:cubicBezTo>
                    <a:pt x="866" y="4170"/>
                    <a:pt x="881" y="4179"/>
                    <a:pt x="903" y="4179"/>
                  </a:cubicBezTo>
                  <a:cubicBezTo>
                    <a:pt x="1129" y="4179"/>
                    <a:pt x="2086" y="3134"/>
                    <a:pt x="2086" y="3134"/>
                  </a:cubicBezTo>
                  <a:cubicBezTo>
                    <a:pt x="2086" y="3134"/>
                    <a:pt x="3153" y="3899"/>
                    <a:pt x="3405" y="3899"/>
                  </a:cubicBezTo>
                  <a:cubicBezTo>
                    <a:pt x="3420" y="3899"/>
                    <a:pt x="3432" y="3896"/>
                    <a:pt x="3441" y="3891"/>
                  </a:cubicBezTo>
                  <a:cubicBezTo>
                    <a:pt x="3597" y="3786"/>
                    <a:pt x="3234" y="2689"/>
                    <a:pt x="3234" y="2689"/>
                  </a:cubicBezTo>
                  <a:cubicBezTo>
                    <a:pt x="3234" y="2689"/>
                    <a:pt x="4300" y="1910"/>
                    <a:pt x="4274" y="1779"/>
                  </a:cubicBezTo>
                  <a:cubicBezTo>
                    <a:pt x="4249" y="1648"/>
                    <a:pt x="2920" y="1440"/>
                    <a:pt x="2840" y="1361"/>
                  </a:cubicBezTo>
                  <a:cubicBezTo>
                    <a:pt x="2763" y="1284"/>
                    <a:pt x="2112" y="111"/>
                    <a:pt x="1955" y="6"/>
                  </a:cubicBezTo>
                  <a:cubicBezTo>
                    <a:pt x="1949" y="3"/>
                    <a:pt x="1943" y="1"/>
                    <a:pt x="1937"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20" name="Google Shape;520;p35"/>
            <p:cNvSpPr/>
            <p:nvPr/>
          </p:nvSpPr>
          <p:spPr>
            <a:xfrm>
              <a:off x="1792235" y="687485"/>
              <a:ext cx="242695" cy="235811"/>
            </a:xfrm>
            <a:custGeom>
              <a:avLst/>
              <a:gdLst/>
              <a:ahLst/>
              <a:cxnLst/>
              <a:rect l="l" t="t" r="r" b="b"/>
              <a:pathLst>
                <a:path w="4301" h="4179" extrusionOk="0">
                  <a:moveTo>
                    <a:pt x="1939" y="0"/>
                  </a:moveTo>
                  <a:cubicBezTo>
                    <a:pt x="1763" y="0"/>
                    <a:pt x="1279" y="1309"/>
                    <a:pt x="1279" y="1309"/>
                  </a:cubicBezTo>
                  <a:cubicBezTo>
                    <a:pt x="1279" y="1309"/>
                    <a:pt x="1" y="1698"/>
                    <a:pt x="1" y="2012"/>
                  </a:cubicBezTo>
                  <a:cubicBezTo>
                    <a:pt x="1" y="2222"/>
                    <a:pt x="911" y="2718"/>
                    <a:pt x="911" y="2718"/>
                  </a:cubicBezTo>
                  <a:cubicBezTo>
                    <a:pt x="911" y="2718"/>
                    <a:pt x="784" y="3916"/>
                    <a:pt x="860" y="4149"/>
                  </a:cubicBezTo>
                  <a:cubicBezTo>
                    <a:pt x="866" y="4169"/>
                    <a:pt x="881" y="4179"/>
                    <a:pt x="902" y="4179"/>
                  </a:cubicBezTo>
                  <a:cubicBezTo>
                    <a:pt x="1126" y="4179"/>
                    <a:pt x="2083" y="3133"/>
                    <a:pt x="2083" y="3133"/>
                  </a:cubicBezTo>
                  <a:cubicBezTo>
                    <a:pt x="2083" y="3133"/>
                    <a:pt x="3154" y="3899"/>
                    <a:pt x="3406" y="3899"/>
                  </a:cubicBezTo>
                  <a:cubicBezTo>
                    <a:pt x="3421" y="3899"/>
                    <a:pt x="3433" y="3896"/>
                    <a:pt x="3442" y="3890"/>
                  </a:cubicBezTo>
                  <a:cubicBezTo>
                    <a:pt x="3598" y="3785"/>
                    <a:pt x="3230" y="2692"/>
                    <a:pt x="3230" y="2692"/>
                  </a:cubicBezTo>
                  <a:cubicBezTo>
                    <a:pt x="3230" y="2692"/>
                    <a:pt x="4301" y="1909"/>
                    <a:pt x="4276" y="1778"/>
                  </a:cubicBezTo>
                  <a:cubicBezTo>
                    <a:pt x="4250" y="1647"/>
                    <a:pt x="2921" y="1440"/>
                    <a:pt x="2841" y="1360"/>
                  </a:cubicBezTo>
                  <a:cubicBezTo>
                    <a:pt x="2765" y="1283"/>
                    <a:pt x="2113" y="111"/>
                    <a:pt x="1956" y="5"/>
                  </a:cubicBezTo>
                  <a:cubicBezTo>
                    <a:pt x="1951" y="2"/>
                    <a:pt x="1945" y="0"/>
                    <a:pt x="1939"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sp>
          <p:nvSpPr>
            <p:cNvPr id="521" name="Google Shape;521;p35"/>
            <p:cNvSpPr/>
            <p:nvPr/>
          </p:nvSpPr>
          <p:spPr>
            <a:xfrm>
              <a:off x="2085827" y="671629"/>
              <a:ext cx="242695" cy="235867"/>
            </a:xfrm>
            <a:custGeom>
              <a:avLst/>
              <a:gdLst/>
              <a:ahLst/>
              <a:cxnLst/>
              <a:rect l="l" t="t" r="r" b="b"/>
              <a:pathLst>
                <a:path w="4301" h="4180" extrusionOk="0">
                  <a:moveTo>
                    <a:pt x="1938" y="0"/>
                  </a:moveTo>
                  <a:cubicBezTo>
                    <a:pt x="1763" y="0"/>
                    <a:pt x="1279" y="1310"/>
                    <a:pt x="1279" y="1310"/>
                  </a:cubicBezTo>
                  <a:cubicBezTo>
                    <a:pt x="1279" y="1310"/>
                    <a:pt x="1" y="1699"/>
                    <a:pt x="1" y="2012"/>
                  </a:cubicBezTo>
                  <a:cubicBezTo>
                    <a:pt x="1" y="2219"/>
                    <a:pt x="915" y="2715"/>
                    <a:pt x="915" y="2715"/>
                  </a:cubicBezTo>
                  <a:cubicBezTo>
                    <a:pt x="915" y="2715"/>
                    <a:pt x="783" y="3916"/>
                    <a:pt x="860" y="4150"/>
                  </a:cubicBezTo>
                  <a:cubicBezTo>
                    <a:pt x="867" y="4170"/>
                    <a:pt x="882" y="4179"/>
                    <a:pt x="903" y="4179"/>
                  </a:cubicBezTo>
                  <a:cubicBezTo>
                    <a:pt x="1129" y="4179"/>
                    <a:pt x="2087" y="3133"/>
                    <a:pt x="2087" y="3133"/>
                  </a:cubicBezTo>
                  <a:cubicBezTo>
                    <a:pt x="2087" y="3133"/>
                    <a:pt x="3155" y="3899"/>
                    <a:pt x="3406" y="3899"/>
                  </a:cubicBezTo>
                  <a:cubicBezTo>
                    <a:pt x="3421" y="3899"/>
                    <a:pt x="3433" y="3897"/>
                    <a:pt x="3442" y="3891"/>
                  </a:cubicBezTo>
                  <a:cubicBezTo>
                    <a:pt x="3598" y="3785"/>
                    <a:pt x="3234" y="2689"/>
                    <a:pt x="3234" y="2689"/>
                  </a:cubicBezTo>
                  <a:cubicBezTo>
                    <a:pt x="3234" y="2689"/>
                    <a:pt x="4301" y="1910"/>
                    <a:pt x="4275" y="1779"/>
                  </a:cubicBezTo>
                  <a:cubicBezTo>
                    <a:pt x="4250" y="1648"/>
                    <a:pt x="2921" y="1441"/>
                    <a:pt x="2840" y="1360"/>
                  </a:cubicBezTo>
                  <a:cubicBezTo>
                    <a:pt x="2764" y="1284"/>
                    <a:pt x="2113" y="112"/>
                    <a:pt x="1956" y="6"/>
                  </a:cubicBezTo>
                  <a:cubicBezTo>
                    <a:pt x="1950" y="2"/>
                    <a:pt x="1944" y="0"/>
                    <a:pt x="1938"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HLT Fall For You" panose="02000506000000020003" pitchFamily="2"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animEffect transition="in" filter="fade">
                                      <p:cBhvr>
                                        <p:cTn id="7" dur="500"/>
                                        <p:tgtEl>
                                          <p:spTgt spid="4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7"/>
                                        </p:tgtEl>
                                        <p:attrNameLst>
                                          <p:attrName>style.visibility</p:attrName>
                                        </p:attrNameLst>
                                      </p:cBhvr>
                                      <p:to>
                                        <p:strVal val="visible"/>
                                      </p:to>
                                    </p:set>
                                    <p:animEffect transition="in" filter="fade">
                                      <p:cBhvr>
                                        <p:cTn id="10" dur="500"/>
                                        <p:tgtEl>
                                          <p:spTgt spid="4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500"/>
                                        <p:tgtEl>
                                          <p:spTgt spid="4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93"/>
                                        </p:tgtEl>
                                        <p:attrNameLst>
                                          <p:attrName>style.visibility</p:attrName>
                                        </p:attrNameLst>
                                      </p:cBhvr>
                                      <p:to>
                                        <p:strVal val="visible"/>
                                      </p:to>
                                    </p:set>
                                    <p:animEffect transition="in" filter="fade">
                                      <p:cBhvr>
                                        <p:cTn id="20" dur="500"/>
                                        <p:tgtEl>
                                          <p:spTgt spid="493"/>
                                        </p:tgtEl>
                                      </p:cBhvr>
                                    </p:animEffect>
                                  </p:childTnLst>
                                </p:cTn>
                              </p:par>
                              <p:par>
                                <p:cTn id="21" presetID="10" presetClass="entr" presetSubtype="0" fill="hold" nodeType="withEffect">
                                  <p:stCondLst>
                                    <p:cond delay="0"/>
                                  </p:stCondLst>
                                  <p:childTnLst>
                                    <p:set>
                                      <p:cBhvr>
                                        <p:cTn id="22" dur="1" fill="hold">
                                          <p:stCondLst>
                                            <p:cond delay="0"/>
                                          </p:stCondLst>
                                        </p:cTn>
                                        <p:tgtEl>
                                          <p:spTgt spid="475"/>
                                        </p:tgtEl>
                                        <p:attrNameLst>
                                          <p:attrName>style.visibility</p:attrName>
                                        </p:attrNameLst>
                                      </p:cBhvr>
                                      <p:to>
                                        <p:strVal val="visible"/>
                                      </p:to>
                                    </p:set>
                                    <p:animEffect transition="in" filter="fade">
                                      <p:cBhvr>
                                        <p:cTn id="23" dur="500"/>
                                        <p:tgtEl>
                                          <p:spTgt spid="47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1"/>
                                        </p:tgtEl>
                                        <p:attrNameLst>
                                          <p:attrName>style.visibility</p:attrName>
                                        </p:attrNameLst>
                                      </p:cBhvr>
                                      <p:to>
                                        <p:strVal val="visible"/>
                                      </p:to>
                                    </p:set>
                                    <p:animEffect transition="in" filter="fade">
                                      <p:cBhvr>
                                        <p:cTn id="28" dur="500"/>
                                        <p:tgtEl>
                                          <p:spTgt spid="49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78"/>
                                        </p:tgtEl>
                                        <p:attrNameLst>
                                          <p:attrName>style.visibility</p:attrName>
                                        </p:attrNameLst>
                                      </p:cBhvr>
                                      <p:to>
                                        <p:strVal val="visible"/>
                                      </p:to>
                                    </p:set>
                                    <p:animEffect transition="in" filter="fade">
                                      <p:cBhvr>
                                        <p:cTn id="33" dur="500"/>
                                        <p:tgtEl>
                                          <p:spTgt spid="4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0"/>
                                        </p:tgtEl>
                                        <p:attrNameLst>
                                          <p:attrName>style.visibility</p:attrName>
                                        </p:attrNameLst>
                                      </p:cBhvr>
                                      <p:to>
                                        <p:strVal val="visible"/>
                                      </p:to>
                                    </p:set>
                                    <p:animEffect transition="in" filter="fade">
                                      <p:cBhvr>
                                        <p:cTn id="36" dur="500"/>
                                        <p:tgtEl>
                                          <p:spTgt spid="49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88"/>
                                        </p:tgtEl>
                                        <p:attrNameLst>
                                          <p:attrName>style.visibility</p:attrName>
                                        </p:attrNameLst>
                                      </p:cBhvr>
                                      <p:to>
                                        <p:strVal val="visible"/>
                                      </p:to>
                                    </p:set>
                                    <p:animEffect transition="in" filter="fade">
                                      <p:cBhvr>
                                        <p:cTn id="41" dur="5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p:bldP spid="487" grpId="0"/>
      <p:bldP spid="488" grpId="0"/>
      <p:bldP spid="490" grpId="0"/>
      <p:bldP spid="491" grpId="0"/>
      <p:bldP spid="49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7514D2-626A-42AB-A23E-CCCD862F31EC}"/>
              </a:ext>
            </a:extLst>
          </p:cNvPr>
          <p:cNvSpPr/>
          <p:nvPr/>
        </p:nvSpPr>
        <p:spPr>
          <a:xfrm>
            <a:off x="773786" y="125730"/>
            <a:ext cx="7730134" cy="1380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308E700-E80F-4C3E-8A15-58D2BEDFA76A}"/>
              </a:ext>
            </a:extLst>
          </p:cNvPr>
          <p:cNvGrpSpPr/>
          <p:nvPr/>
        </p:nvGrpSpPr>
        <p:grpSpPr>
          <a:xfrm>
            <a:off x="-19645" y="233432"/>
            <a:ext cx="768435" cy="615877"/>
            <a:chOff x="666921" y="1557092"/>
            <a:chExt cx="1086132" cy="857047"/>
          </a:xfrm>
        </p:grpSpPr>
        <p:sp>
          <p:nvSpPr>
            <p:cNvPr id="5" name="Google Shape;1366;p30">
              <a:extLst>
                <a:ext uri="{FF2B5EF4-FFF2-40B4-BE49-F238E27FC236}">
                  <a16:creationId xmlns:a16="http://schemas.microsoft.com/office/drawing/2014/main" id="{BC56AE02-8B11-48E7-952D-99FEC7871C31}"/>
                </a:ext>
              </a:extLst>
            </p:cNvPr>
            <p:cNvSpPr/>
            <p:nvPr/>
          </p:nvSpPr>
          <p:spPr>
            <a:xfrm>
              <a:off x="788270" y="1557092"/>
              <a:ext cx="866985" cy="85704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chemeClr val="bg1"/>
                </a:solidFill>
                <a:effectLst/>
                <a:uLnTx/>
                <a:uFillTx/>
                <a:latin typeface="#9Slide07 SVNNexa Rust Slab Bla" panose="020B0606040200020203" pitchFamily="34" charset="0"/>
                <a:cs typeface="Arial"/>
                <a:sym typeface="Arial"/>
              </a:endParaRPr>
            </a:p>
          </p:txBody>
        </p:sp>
        <p:sp>
          <p:nvSpPr>
            <p:cNvPr id="6" name="Google Shape;1371;p30">
              <a:extLst>
                <a:ext uri="{FF2B5EF4-FFF2-40B4-BE49-F238E27FC236}">
                  <a16:creationId xmlns:a16="http://schemas.microsoft.com/office/drawing/2014/main" id="{7E656BA4-3DF3-4AC8-8DB8-67FDEDC7B3C6}"/>
                </a:ext>
              </a:extLst>
            </p:cNvPr>
            <p:cNvSpPr txBox="1">
              <a:spLocks/>
            </p:cNvSpPr>
            <p:nvPr/>
          </p:nvSpPr>
          <p:spPr>
            <a:xfrm>
              <a:off x="666921" y="1557092"/>
              <a:ext cx="1086132" cy="7364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5400" b="0" i="0" u="none" strike="noStrike" kern="0" cap="none" spc="0" normalizeH="0" baseline="0" noProof="0">
                  <a:ln>
                    <a:noFill/>
                  </a:ln>
                  <a:solidFill>
                    <a:schemeClr val="tx2"/>
                  </a:solidFill>
                  <a:effectLst/>
                  <a:uLnTx/>
                  <a:uFillTx/>
                  <a:latin typeface="#9Slide07 SVNA Love Of Thunder" panose="02040603050506020204" pitchFamily="18" charset="0"/>
                  <a:cs typeface="Arial"/>
                  <a:sym typeface="Arial"/>
                </a:rPr>
                <a:t>?</a:t>
              </a:r>
            </a:p>
          </p:txBody>
        </p:sp>
      </p:grpSp>
      <p:sp>
        <p:nvSpPr>
          <p:cNvPr id="7" name="TextBox 6">
            <a:extLst>
              <a:ext uri="{FF2B5EF4-FFF2-40B4-BE49-F238E27FC236}">
                <a16:creationId xmlns:a16="http://schemas.microsoft.com/office/drawing/2014/main" id="{8EFA1556-747A-4038-9335-58C7931DA79D}"/>
              </a:ext>
            </a:extLst>
          </p:cNvPr>
          <p:cNvSpPr txBox="1"/>
          <p:nvPr/>
        </p:nvSpPr>
        <p:spPr>
          <a:xfrm>
            <a:off x="773786" y="209600"/>
            <a:ext cx="8015884" cy="1200329"/>
          </a:xfrm>
          <a:prstGeom prst="rect">
            <a:avLst/>
          </a:prstGeom>
          <a:noFill/>
        </p:spPr>
        <p:txBody>
          <a:bodyPr wrap="square" rtlCol="0">
            <a:spAutoFit/>
          </a:bodyPr>
          <a:lstStyle/>
          <a:p>
            <a:pPr algn="just"/>
            <a:r>
              <a:rPr lang="en-US" sz="2400">
                <a:solidFill>
                  <a:schemeClr val="tx1"/>
                </a:solidFill>
                <a:latin typeface="#9Slide07 HLT Fall For You" panose="02000506000000020003" pitchFamily="2" charset="0"/>
                <a:cs typeface="Niramit" panose="020B0604020202020204" charset="-34"/>
              </a:rPr>
              <a:t>Theo em, lực tác dụng lên vật có thể vừa làm thay đổi chuyển động của vật, vừa làm biến dạng vật không? Nếu có, hãy cho ví dụ hoặc dùng các lực trong hình ở đầu bài để chứng minh.</a:t>
            </a:r>
          </a:p>
        </p:txBody>
      </p:sp>
      <p:grpSp>
        <p:nvGrpSpPr>
          <p:cNvPr id="8" name="Group 7">
            <a:extLst>
              <a:ext uri="{FF2B5EF4-FFF2-40B4-BE49-F238E27FC236}">
                <a16:creationId xmlns:a16="http://schemas.microsoft.com/office/drawing/2014/main" id="{A4861571-ABD1-46BA-8AB6-910D4FACFB90}"/>
              </a:ext>
            </a:extLst>
          </p:cNvPr>
          <p:cNvGrpSpPr/>
          <p:nvPr/>
        </p:nvGrpSpPr>
        <p:grpSpPr>
          <a:xfrm>
            <a:off x="8100437" y="1876710"/>
            <a:ext cx="531502" cy="529857"/>
            <a:chOff x="8783750" y="138285"/>
            <a:chExt cx="763589" cy="761226"/>
          </a:xfrm>
        </p:grpSpPr>
        <p:grpSp>
          <p:nvGrpSpPr>
            <p:cNvPr id="9" name="Google Shape;13483;p77">
              <a:extLst>
                <a:ext uri="{FF2B5EF4-FFF2-40B4-BE49-F238E27FC236}">
                  <a16:creationId xmlns:a16="http://schemas.microsoft.com/office/drawing/2014/main" id="{2C023EEF-F11F-416C-A1AC-61FB784C02CC}"/>
                </a:ext>
              </a:extLst>
            </p:cNvPr>
            <p:cNvGrpSpPr/>
            <p:nvPr/>
          </p:nvGrpSpPr>
          <p:grpSpPr>
            <a:xfrm rot="2686748">
              <a:off x="8783750" y="138285"/>
              <a:ext cx="763589" cy="761226"/>
              <a:chOff x="2224399" y="1537878"/>
              <a:chExt cx="322205" cy="321208"/>
            </a:xfrm>
          </p:grpSpPr>
          <p:sp>
            <p:nvSpPr>
              <p:cNvPr id="12" name="Google Shape;13486;p77">
                <a:extLst>
                  <a:ext uri="{FF2B5EF4-FFF2-40B4-BE49-F238E27FC236}">
                    <a16:creationId xmlns:a16="http://schemas.microsoft.com/office/drawing/2014/main" id="{9247C13F-B7CD-4B8E-B4A7-781DF9D56F4F}"/>
                  </a:ext>
                </a:extLst>
              </p:cNvPr>
              <p:cNvSpPr/>
              <p:nvPr/>
            </p:nvSpPr>
            <p:spPr>
              <a:xfrm>
                <a:off x="2248502" y="1561483"/>
                <a:ext cx="273999" cy="273999"/>
              </a:xfrm>
              <a:custGeom>
                <a:avLst/>
                <a:gdLst/>
                <a:ahLst/>
                <a:cxnLst/>
                <a:rect l="l" t="t" r="r" b="b"/>
                <a:pathLst>
                  <a:path w="10447" h="10447" extrusionOk="0">
                    <a:moveTo>
                      <a:pt x="3383" y="0"/>
                    </a:moveTo>
                    <a:lnTo>
                      <a:pt x="0" y="3383"/>
                    </a:lnTo>
                    <a:lnTo>
                      <a:pt x="1694" y="5077"/>
                    </a:lnTo>
                    <a:cubicBezTo>
                      <a:pt x="2156" y="5536"/>
                      <a:pt x="2770" y="5776"/>
                      <a:pt x="3388" y="5776"/>
                    </a:cubicBezTo>
                    <a:cubicBezTo>
                      <a:pt x="3812" y="5776"/>
                      <a:pt x="4238" y="5663"/>
                      <a:pt x="4619" y="5433"/>
                    </a:cubicBezTo>
                    <a:lnTo>
                      <a:pt x="5014" y="5827"/>
                    </a:lnTo>
                    <a:cubicBezTo>
                      <a:pt x="4446" y="6770"/>
                      <a:pt x="4595" y="7978"/>
                      <a:pt x="5370" y="8758"/>
                    </a:cubicBezTo>
                    <a:lnTo>
                      <a:pt x="7064" y="10447"/>
                    </a:lnTo>
                    <a:lnTo>
                      <a:pt x="10446" y="7064"/>
                    </a:lnTo>
                    <a:lnTo>
                      <a:pt x="8757" y="5375"/>
                    </a:lnTo>
                    <a:cubicBezTo>
                      <a:pt x="8296" y="4913"/>
                      <a:pt x="7684" y="4674"/>
                      <a:pt x="7065" y="4674"/>
                    </a:cubicBezTo>
                    <a:cubicBezTo>
                      <a:pt x="6640" y="4674"/>
                      <a:pt x="6212" y="4787"/>
                      <a:pt x="5827" y="5019"/>
                    </a:cubicBezTo>
                    <a:lnTo>
                      <a:pt x="5433" y="4624"/>
                    </a:lnTo>
                    <a:cubicBezTo>
                      <a:pt x="6000" y="3681"/>
                      <a:pt x="5856" y="2473"/>
                      <a:pt x="5076" y="1694"/>
                    </a:cubicBezTo>
                    <a:lnTo>
                      <a:pt x="3383" y="0"/>
                    </a:lnTo>
                    <a:close/>
                  </a:path>
                </a:pathLst>
              </a:custGeom>
              <a:solidFill>
                <a:srgbClr val="E2E8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3" name="Google Shape;13487;p77">
                <a:extLst>
                  <a:ext uri="{FF2B5EF4-FFF2-40B4-BE49-F238E27FC236}">
                    <a16:creationId xmlns:a16="http://schemas.microsoft.com/office/drawing/2014/main" id="{C8084270-DC1D-463F-AD3E-8621BA9B28A9}"/>
                  </a:ext>
                </a:extLst>
              </p:cNvPr>
              <p:cNvSpPr/>
              <p:nvPr/>
            </p:nvSpPr>
            <p:spPr>
              <a:xfrm>
                <a:off x="2323958" y="1561483"/>
                <a:ext cx="198673" cy="198647"/>
              </a:xfrm>
              <a:custGeom>
                <a:avLst/>
                <a:gdLst/>
                <a:ahLst/>
                <a:cxnLst/>
                <a:rect l="l" t="t" r="r" b="b"/>
                <a:pathLst>
                  <a:path w="7575" h="7574" extrusionOk="0">
                    <a:moveTo>
                      <a:pt x="506" y="0"/>
                    </a:moveTo>
                    <a:lnTo>
                      <a:pt x="1" y="510"/>
                    </a:lnTo>
                    <a:lnTo>
                      <a:pt x="1689" y="2199"/>
                    </a:lnTo>
                    <a:cubicBezTo>
                      <a:pt x="2402" y="2911"/>
                      <a:pt x="2594" y="3989"/>
                      <a:pt x="2171" y="4899"/>
                    </a:cubicBezTo>
                    <a:cubicBezTo>
                      <a:pt x="2103" y="5043"/>
                      <a:pt x="2137" y="5216"/>
                      <a:pt x="2248" y="5327"/>
                    </a:cubicBezTo>
                    <a:cubicBezTo>
                      <a:pt x="2320" y="5399"/>
                      <a:pt x="2418" y="5436"/>
                      <a:pt x="2518" y="5436"/>
                    </a:cubicBezTo>
                    <a:cubicBezTo>
                      <a:pt x="2572" y="5436"/>
                      <a:pt x="2626" y="5426"/>
                      <a:pt x="2676" y="5404"/>
                    </a:cubicBezTo>
                    <a:cubicBezTo>
                      <a:pt x="2997" y="5254"/>
                      <a:pt x="3340" y="5181"/>
                      <a:pt x="3680" y="5181"/>
                    </a:cubicBezTo>
                    <a:cubicBezTo>
                      <a:pt x="4302" y="5181"/>
                      <a:pt x="4915" y="5425"/>
                      <a:pt x="5375" y="5885"/>
                    </a:cubicBezTo>
                    <a:lnTo>
                      <a:pt x="7064" y="7574"/>
                    </a:lnTo>
                    <a:lnTo>
                      <a:pt x="7574" y="7069"/>
                    </a:lnTo>
                    <a:lnTo>
                      <a:pt x="5880" y="5375"/>
                    </a:lnTo>
                    <a:cubicBezTo>
                      <a:pt x="5419" y="4913"/>
                      <a:pt x="4807" y="4674"/>
                      <a:pt x="4189" y="4674"/>
                    </a:cubicBezTo>
                    <a:cubicBezTo>
                      <a:pt x="3765" y="4674"/>
                      <a:pt x="3337" y="4787"/>
                      <a:pt x="2955" y="5019"/>
                    </a:cubicBezTo>
                    <a:lnTo>
                      <a:pt x="2560" y="4624"/>
                    </a:lnTo>
                    <a:cubicBezTo>
                      <a:pt x="3128" y="3681"/>
                      <a:pt x="2979" y="2473"/>
                      <a:pt x="2199" y="1694"/>
                    </a:cubicBezTo>
                    <a:lnTo>
                      <a:pt x="506" y="0"/>
                    </a:lnTo>
                    <a:close/>
                  </a:path>
                </a:pathLst>
              </a:custGeom>
              <a:solidFill>
                <a:srgbClr val="E1E8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4" name="Google Shape;13488;p77">
                <a:extLst>
                  <a:ext uri="{FF2B5EF4-FFF2-40B4-BE49-F238E27FC236}">
                    <a16:creationId xmlns:a16="http://schemas.microsoft.com/office/drawing/2014/main" id="{601B8A57-A687-4525-BDD2-A2FB6274700D}"/>
                  </a:ext>
                </a:extLst>
              </p:cNvPr>
              <p:cNvSpPr/>
              <p:nvPr/>
            </p:nvSpPr>
            <p:spPr>
              <a:xfrm>
                <a:off x="2230064" y="1543045"/>
                <a:ext cx="125603" cy="125603"/>
              </a:xfrm>
              <a:custGeom>
                <a:avLst/>
                <a:gdLst/>
                <a:ahLst/>
                <a:cxnLst/>
                <a:rect l="l" t="t" r="r" b="b"/>
                <a:pathLst>
                  <a:path w="4789" h="4789" extrusionOk="0">
                    <a:moveTo>
                      <a:pt x="4095" y="1"/>
                    </a:moveTo>
                    <a:lnTo>
                      <a:pt x="1" y="4096"/>
                    </a:lnTo>
                    <a:lnTo>
                      <a:pt x="693" y="4788"/>
                    </a:lnTo>
                    <a:lnTo>
                      <a:pt x="4788" y="694"/>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5" name="Google Shape;13489;p77">
                <a:extLst>
                  <a:ext uri="{FF2B5EF4-FFF2-40B4-BE49-F238E27FC236}">
                    <a16:creationId xmlns:a16="http://schemas.microsoft.com/office/drawing/2014/main" id="{56250897-D44B-475B-A091-D7DFF299F189}"/>
                  </a:ext>
                </a:extLst>
              </p:cNvPr>
              <p:cNvSpPr/>
              <p:nvPr/>
            </p:nvSpPr>
            <p:spPr>
              <a:xfrm>
                <a:off x="2239270" y="1552251"/>
                <a:ext cx="116398" cy="116398"/>
              </a:xfrm>
              <a:custGeom>
                <a:avLst/>
                <a:gdLst/>
                <a:ahLst/>
                <a:cxnLst/>
                <a:rect l="l" t="t" r="r" b="b"/>
                <a:pathLst>
                  <a:path w="4438" h="4438" extrusionOk="0">
                    <a:moveTo>
                      <a:pt x="4096" y="1"/>
                    </a:moveTo>
                    <a:lnTo>
                      <a:pt x="1" y="4096"/>
                    </a:lnTo>
                    <a:lnTo>
                      <a:pt x="342" y="4437"/>
                    </a:lnTo>
                    <a:lnTo>
                      <a:pt x="4437" y="343"/>
                    </a:lnTo>
                    <a:lnTo>
                      <a:pt x="409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6" name="Google Shape;13490;p77">
                <a:extLst>
                  <a:ext uri="{FF2B5EF4-FFF2-40B4-BE49-F238E27FC236}">
                    <a16:creationId xmlns:a16="http://schemas.microsoft.com/office/drawing/2014/main" id="{67C8029C-97A7-4813-A73C-8E4C1AA719F4}"/>
                  </a:ext>
                </a:extLst>
              </p:cNvPr>
              <p:cNvSpPr/>
              <p:nvPr/>
            </p:nvSpPr>
            <p:spPr>
              <a:xfrm>
                <a:off x="2415335" y="1728316"/>
                <a:ext cx="125577" cy="125603"/>
              </a:xfrm>
              <a:custGeom>
                <a:avLst/>
                <a:gdLst/>
                <a:ahLst/>
                <a:cxnLst/>
                <a:rect l="l" t="t" r="r" b="b"/>
                <a:pathLst>
                  <a:path w="4788" h="4789" extrusionOk="0">
                    <a:moveTo>
                      <a:pt x="4095" y="0"/>
                    </a:moveTo>
                    <a:lnTo>
                      <a:pt x="0" y="4095"/>
                    </a:lnTo>
                    <a:lnTo>
                      <a:pt x="698" y="4788"/>
                    </a:lnTo>
                    <a:lnTo>
                      <a:pt x="4788" y="698"/>
                    </a:lnTo>
                    <a:lnTo>
                      <a:pt x="409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7" name="Google Shape;13491;p77">
                <a:extLst>
                  <a:ext uri="{FF2B5EF4-FFF2-40B4-BE49-F238E27FC236}">
                    <a16:creationId xmlns:a16="http://schemas.microsoft.com/office/drawing/2014/main" id="{9983D7AC-AA76-4645-91EE-3E061238E965}"/>
                  </a:ext>
                </a:extLst>
              </p:cNvPr>
              <p:cNvSpPr/>
              <p:nvPr/>
            </p:nvSpPr>
            <p:spPr>
              <a:xfrm>
                <a:off x="2424541" y="1737522"/>
                <a:ext cx="116503" cy="116398"/>
              </a:xfrm>
              <a:custGeom>
                <a:avLst/>
                <a:gdLst/>
                <a:ahLst/>
                <a:cxnLst/>
                <a:rect l="l" t="t" r="r" b="b"/>
                <a:pathLst>
                  <a:path w="4442" h="4438" extrusionOk="0">
                    <a:moveTo>
                      <a:pt x="4095" y="1"/>
                    </a:moveTo>
                    <a:lnTo>
                      <a:pt x="0" y="4091"/>
                    </a:lnTo>
                    <a:lnTo>
                      <a:pt x="347" y="4437"/>
                    </a:lnTo>
                    <a:lnTo>
                      <a:pt x="4442" y="347"/>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8" name="Google Shape;13492;p77">
                <a:extLst>
                  <a:ext uri="{FF2B5EF4-FFF2-40B4-BE49-F238E27FC236}">
                    <a16:creationId xmlns:a16="http://schemas.microsoft.com/office/drawing/2014/main" id="{CA32775F-BF9B-495B-9917-7A922297B5EA}"/>
                  </a:ext>
                </a:extLst>
              </p:cNvPr>
              <p:cNvSpPr/>
              <p:nvPr/>
            </p:nvSpPr>
            <p:spPr>
              <a:xfrm rot="18913252">
                <a:off x="2322716" y="1662427"/>
                <a:ext cx="89751" cy="30057"/>
              </a:xfrm>
              <a:custGeom>
                <a:avLst/>
                <a:gdLst/>
                <a:ahLst/>
                <a:cxnLst/>
                <a:rect l="l" t="t" r="r" b="b"/>
                <a:pathLst>
                  <a:path w="3422" h="1146" extrusionOk="0">
                    <a:moveTo>
                      <a:pt x="0" y="0"/>
                    </a:moveTo>
                    <a:cubicBezTo>
                      <a:pt x="0" y="0"/>
                      <a:pt x="409" y="501"/>
                      <a:pt x="424" y="515"/>
                    </a:cubicBezTo>
                    <a:cubicBezTo>
                      <a:pt x="784" y="938"/>
                      <a:pt x="1245" y="1145"/>
                      <a:pt x="1708" y="1145"/>
                    </a:cubicBezTo>
                    <a:cubicBezTo>
                      <a:pt x="2204" y="1145"/>
                      <a:pt x="2702" y="906"/>
                      <a:pt x="3075" y="438"/>
                    </a:cubicBezTo>
                    <a:lnTo>
                      <a:pt x="3422" y="0"/>
                    </a:ln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9" name="Google Shape;13496;p77">
                <a:extLst>
                  <a:ext uri="{FF2B5EF4-FFF2-40B4-BE49-F238E27FC236}">
                    <a16:creationId xmlns:a16="http://schemas.microsoft.com/office/drawing/2014/main" id="{AABF560F-BBAD-46CD-958C-B93FA47BD898}"/>
                  </a:ext>
                </a:extLst>
              </p:cNvPr>
              <p:cNvSpPr/>
              <p:nvPr/>
            </p:nvSpPr>
            <p:spPr>
              <a:xfrm>
                <a:off x="2224399" y="1537878"/>
                <a:ext cx="322205" cy="321208"/>
              </a:xfrm>
              <a:custGeom>
                <a:avLst/>
                <a:gdLst/>
                <a:ahLst/>
                <a:cxnLst/>
                <a:rect l="l" t="t" r="r" b="b"/>
                <a:pathLst>
                  <a:path w="12285" h="12247" extrusionOk="0">
                    <a:moveTo>
                      <a:pt x="4648" y="1521"/>
                    </a:moveTo>
                    <a:lnTo>
                      <a:pt x="5856" y="2729"/>
                    </a:lnTo>
                    <a:cubicBezTo>
                      <a:pt x="6573" y="3446"/>
                      <a:pt x="6708" y="4557"/>
                      <a:pt x="6183" y="5423"/>
                    </a:cubicBezTo>
                    <a:cubicBezTo>
                      <a:pt x="6140" y="5500"/>
                      <a:pt x="6149" y="5596"/>
                      <a:pt x="6212" y="5664"/>
                    </a:cubicBezTo>
                    <a:lnTo>
                      <a:pt x="6607" y="6058"/>
                    </a:lnTo>
                    <a:cubicBezTo>
                      <a:pt x="6646" y="6095"/>
                      <a:pt x="6696" y="6114"/>
                      <a:pt x="6746" y="6114"/>
                    </a:cubicBezTo>
                    <a:cubicBezTo>
                      <a:pt x="6781" y="6114"/>
                      <a:pt x="6816" y="6105"/>
                      <a:pt x="6847" y="6087"/>
                    </a:cubicBezTo>
                    <a:cubicBezTo>
                      <a:pt x="7200" y="5874"/>
                      <a:pt x="7594" y="5769"/>
                      <a:pt x="7985" y="5769"/>
                    </a:cubicBezTo>
                    <a:cubicBezTo>
                      <a:pt x="8553" y="5769"/>
                      <a:pt x="9115" y="5990"/>
                      <a:pt x="9537" y="6414"/>
                    </a:cubicBezTo>
                    <a:lnTo>
                      <a:pt x="10745" y="7622"/>
                    </a:lnTo>
                    <a:lnTo>
                      <a:pt x="7641" y="10731"/>
                    </a:lnTo>
                    <a:lnTo>
                      <a:pt x="6429" y="9518"/>
                    </a:lnTo>
                    <a:cubicBezTo>
                      <a:pt x="5716" y="8806"/>
                      <a:pt x="5577" y="7694"/>
                      <a:pt x="6101" y="6828"/>
                    </a:cubicBezTo>
                    <a:cubicBezTo>
                      <a:pt x="6149" y="6751"/>
                      <a:pt x="6135" y="6650"/>
                      <a:pt x="6072" y="6588"/>
                    </a:cubicBezTo>
                    <a:lnTo>
                      <a:pt x="5683" y="6193"/>
                    </a:lnTo>
                    <a:cubicBezTo>
                      <a:pt x="5643" y="6156"/>
                      <a:pt x="5593" y="6138"/>
                      <a:pt x="5543" y="6138"/>
                    </a:cubicBezTo>
                    <a:cubicBezTo>
                      <a:pt x="5508" y="6138"/>
                      <a:pt x="5474" y="6147"/>
                      <a:pt x="5442" y="6164"/>
                    </a:cubicBezTo>
                    <a:cubicBezTo>
                      <a:pt x="5089" y="6378"/>
                      <a:pt x="4695" y="6482"/>
                      <a:pt x="4305" y="6482"/>
                    </a:cubicBezTo>
                    <a:cubicBezTo>
                      <a:pt x="3736" y="6482"/>
                      <a:pt x="3174" y="6262"/>
                      <a:pt x="2752" y="5837"/>
                    </a:cubicBezTo>
                    <a:lnTo>
                      <a:pt x="1540" y="4629"/>
                    </a:lnTo>
                    <a:lnTo>
                      <a:pt x="4648" y="1521"/>
                    </a:lnTo>
                    <a:close/>
                    <a:moveTo>
                      <a:pt x="11370" y="7536"/>
                    </a:moveTo>
                    <a:lnTo>
                      <a:pt x="11794" y="7959"/>
                    </a:lnTo>
                    <a:lnTo>
                      <a:pt x="7978" y="11775"/>
                    </a:lnTo>
                    <a:lnTo>
                      <a:pt x="7554" y="11356"/>
                    </a:lnTo>
                    <a:lnTo>
                      <a:pt x="11154" y="7757"/>
                    </a:lnTo>
                    <a:lnTo>
                      <a:pt x="11370" y="7536"/>
                    </a:lnTo>
                    <a:close/>
                    <a:moveTo>
                      <a:pt x="4311" y="0"/>
                    </a:moveTo>
                    <a:cubicBezTo>
                      <a:pt x="4261" y="0"/>
                      <a:pt x="4210" y="20"/>
                      <a:pt x="4172" y="58"/>
                    </a:cubicBezTo>
                    <a:lnTo>
                      <a:pt x="2651" y="1579"/>
                    </a:lnTo>
                    <a:cubicBezTo>
                      <a:pt x="2518" y="1720"/>
                      <a:pt x="2645" y="1909"/>
                      <a:pt x="2796" y="1909"/>
                    </a:cubicBezTo>
                    <a:cubicBezTo>
                      <a:pt x="2840" y="1909"/>
                      <a:pt x="2887" y="1893"/>
                      <a:pt x="2930" y="1853"/>
                    </a:cubicBezTo>
                    <a:lnTo>
                      <a:pt x="4311" y="472"/>
                    </a:lnTo>
                    <a:lnTo>
                      <a:pt x="4735" y="891"/>
                    </a:lnTo>
                    <a:lnTo>
                      <a:pt x="4518" y="1107"/>
                    </a:lnTo>
                    <a:lnTo>
                      <a:pt x="1126" y="4490"/>
                    </a:lnTo>
                    <a:lnTo>
                      <a:pt x="909" y="4706"/>
                    </a:lnTo>
                    <a:lnTo>
                      <a:pt x="491" y="4288"/>
                    </a:lnTo>
                    <a:lnTo>
                      <a:pt x="2382" y="2392"/>
                    </a:lnTo>
                    <a:cubicBezTo>
                      <a:pt x="2532" y="2252"/>
                      <a:pt x="2400" y="2051"/>
                      <a:pt x="2248" y="2051"/>
                    </a:cubicBezTo>
                    <a:cubicBezTo>
                      <a:pt x="2200" y="2051"/>
                      <a:pt x="2151" y="2071"/>
                      <a:pt x="2108" y="2118"/>
                    </a:cubicBezTo>
                    <a:lnTo>
                      <a:pt x="77" y="4153"/>
                    </a:lnTo>
                    <a:cubicBezTo>
                      <a:pt x="0" y="4230"/>
                      <a:pt x="0" y="4355"/>
                      <a:pt x="77" y="4427"/>
                    </a:cubicBezTo>
                    <a:lnTo>
                      <a:pt x="770" y="5120"/>
                    </a:lnTo>
                    <a:cubicBezTo>
                      <a:pt x="808" y="5159"/>
                      <a:pt x="859" y="5178"/>
                      <a:pt x="909" y="5178"/>
                    </a:cubicBezTo>
                    <a:cubicBezTo>
                      <a:pt x="960" y="5178"/>
                      <a:pt x="1011" y="5159"/>
                      <a:pt x="1049" y="5120"/>
                    </a:cubicBezTo>
                    <a:lnTo>
                      <a:pt x="1266" y="4904"/>
                    </a:lnTo>
                    <a:lnTo>
                      <a:pt x="2473" y="6111"/>
                    </a:lnTo>
                    <a:cubicBezTo>
                      <a:pt x="2969" y="6610"/>
                      <a:pt x="3632" y="6872"/>
                      <a:pt x="4303" y="6872"/>
                    </a:cubicBezTo>
                    <a:cubicBezTo>
                      <a:pt x="4712" y="6872"/>
                      <a:pt x="5125" y="6774"/>
                      <a:pt x="5505" y="6573"/>
                    </a:cubicBezTo>
                    <a:lnTo>
                      <a:pt x="5692" y="6756"/>
                    </a:lnTo>
                    <a:cubicBezTo>
                      <a:pt x="5163" y="7762"/>
                      <a:pt x="5351" y="8989"/>
                      <a:pt x="6154" y="9792"/>
                    </a:cubicBezTo>
                    <a:lnTo>
                      <a:pt x="7367" y="11005"/>
                    </a:lnTo>
                    <a:lnTo>
                      <a:pt x="7146" y="11221"/>
                    </a:lnTo>
                    <a:cubicBezTo>
                      <a:pt x="7073" y="11294"/>
                      <a:pt x="7073" y="11419"/>
                      <a:pt x="7146" y="11496"/>
                    </a:cubicBezTo>
                    <a:lnTo>
                      <a:pt x="7843" y="12189"/>
                    </a:lnTo>
                    <a:cubicBezTo>
                      <a:pt x="7879" y="12227"/>
                      <a:pt x="7929" y="12246"/>
                      <a:pt x="7979" y="12246"/>
                    </a:cubicBezTo>
                    <a:cubicBezTo>
                      <a:pt x="8028" y="12246"/>
                      <a:pt x="8079" y="12227"/>
                      <a:pt x="8117" y="12189"/>
                    </a:cubicBezTo>
                    <a:lnTo>
                      <a:pt x="12212" y="8094"/>
                    </a:lnTo>
                    <a:cubicBezTo>
                      <a:pt x="12284" y="8017"/>
                      <a:pt x="12284" y="7896"/>
                      <a:pt x="12207" y="7820"/>
                    </a:cubicBezTo>
                    <a:lnTo>
                      <a:pt x="11515" y="7127"/>
                    </a:lnTo>
                    <a:cubicBezTo>
                      <a:pt x="11476" y="7088"/>
                      <a:pt x="11427" y="7069"/>
                      <a:pt x="11377" y="7069"/>
                    </a:cubicBezTo>
                    <a:cubicBezTo>
                      <a:pt x="11328" y="7069"/>
                      <a:pt x="11279" y="7088"/>
                      <a:pt x="11240" y="7127"/>
                    </a:cubicBezTo>
                    <a:lnTo>
                      <a:pt x="11024" y="7348"/>
                    </a:lnTo>
                    <a:lnTo>
                      <a:pt x="9811" y="6135"/>
                    </a:lnTo>
                    <a:cubicBezTo>
                      <a:pt x="9316" y="5637"/>
                      <a:pt x="8653" y="5377"/>
                      <a:pt x="7983" y="5377"/>
                    </a:cubicBezTo>
                    <a:cubicBezTo>
                      <a:pt x="7573" y="5377"/>
                      <a:pt x="7160" y="5474"/>
                      <a:pt x="6780" y="5673"/>
                    </a:cubicBezTo>
                    <a:lnTo>
                      <a:pt x="6597" y="5491"/>
                    </a:lnTo>
                    <a:cubicBezTo>
                      <a:pt x="7121" y="4485"/>
                      <a:pt x="6934" y="3258"/>
                      <a:pt x="6135" y="2459"/>
                    </a:cubicBezTo>
                    <a:lnTo>
                      <a:pt x="4922" y="1247"/>
                    </a:lnTo>
                    <a:lnTo>
                      <a:pt x="5139" y="1030"/>
                    </a:lnTo>
                    <a:cubicBezTo>
                      <a:pt x="5216" y="953"/>
                      <a:pt x="5216" y="833"/>
                      <a:pt x="5139" y="756"/>
                    </a:cubicBezTo>
                    <a:lnTo>
                      <a:pt x="4446" y="58"/>
                    </a:lnTo>
                    <a:cubicBezTo>
                      <a:pt x="4410" y="20"/>
                      <a:pt x="4361" y="0"/>
                      <a:pt x="43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20" name="Google Shape;13497;p77">
                <a:extLst>
                  <a:ext uri="{FF2B5EF4-FFF2-40B4-BE49-F238E27FC236}">
                    <a16:creationId xmlns:a16="http://schemas.microsoft.com/office/drawing/2014/main" id="{9F579E8B-03C0-4E9C-A40A-BB6774954E3E}"/>
                  </a:ext>
                </a:extLst>
              </p:cNvPr>
              <p:cNvSpPr/>
              <p:nvPr/>
            </p:nvSpPr>
            <p:spPr>
              <a:xfrm rot="18913252">
                <a:off x="2312789" y="1657311"/>
                <a:ext cx="102995" cy="40285"/>
              </a:xfrm>
              <a:custGeom>
                <a:avLst/>
                <a:gdLst/>
                <a:ahLst/>
                <a:cxnLst/>
                <a:rect l="l" t="t" r="r" b="b"/>
                <a:pathLst>
                  <a:path w="3927" h="1536" extrusionOk="0">
                    <a:moveTo>
                      <a:pt x="3267" y="395"/>
                    </a:moveTo>
                    <a:lnTo>
                      <a:pt x="3171" y="515"/>
                    </a:lnTo>
                    <a:cubicBezTo>
                      <a:pt x="2854" y="914"/>
                      <a:pt x="2430" y="1140"/>
                      <a:pt x="1983" y="1150"/>
                    </a:cubicBezTo>
                    <a:cubicBezTo>
                      <a:pt x="1978" y="1150"/>
                      <a:pt x="1972" y="1150"/>
                      <a:pt x="1967" y="1150"/>
                    </a:cubicBezTo>
                    <a:cubicBezTo>
                      <a:pt x="1540" y="1150"/>
                      <a:pt x="1132" y="953"/>
                      <a:pt x="823" y="587"/>
                    </a:cubicBezTo>
                    <a:lnTo>
                      <a:pt x="664" y="395"/>
                    </a:lnTo>
                    <a:close/>
                    <a:moveTo>
                      <a:pt x="255" y="0"/>
                    </a:moveTo>
                    <a:cubicBezTo>
                      <a:pt x="87" y="0"/>
                      <a:pt x="0" y="193"/>
                      <a:pt x="101" y="318"/>
                    </a:cubicBezTo>
                    <a:cubicBezTo>
                      <a:pt x="222" y="472"/>
                      <a:pt x="510" y="823"/>
                      <a:pt x="525" y="837"/>
                    </a:cubicBezTo>
                    <a:cubicBezTo>
                      <a:pt x="910" y="1290"/>
                      <a:pt x="1420" y="1535"/>
                      <a:pt x="1959" y="1535"/>
                    </a:cubicBezTo>
                    <a:lnTo>
                      <a:pt x="1988" y="1535"/>
                    </a:lnTo>
                    <a:cubicBezTo>
                      <a:pt x="2555" y="1525"/>
                      <a:pt x="3085" y="1246"/>
                      <a:pt x="3479" y="756"/>
                    </a:cubicBezTo>
                    <a:lnTo>
                      <a:pt x="3826" y="318"/>
                    </a:lnTo>
                    <a:cubicBezTo>
                      <a:pt x="3927" y="188"/>
                      <a:pt x="3835" y="0"/>
                      <a:pt x="3672" y="0"/>
                    </a:cubicBez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sp>
          <p:nvSpPr>
            <p:cNvPr id="10" name="Isosceles Triangle 9">
              <a:extLst>
                <a:ext uri="{FF2B5EF4-FFF2-40B4-BE49-F238E27FC236}">
                  <a16:creationId xmlns:a16="http://schemas.microsoft.com/office/drawing/2014/main" id="{84707EE7-1219-48F1-AD79-D0569AED5E7E}"/>
                </a:ext>
              </a:extLst>
            </p:cNvPr>
            <p:cNvSpPr/>
            <p:nvPr/>
          </p:nvSpPr>
          <p:spPr>
            <a:xfrm>
              <a:off x="9090380" y="677302"/>
              <a:ext cx="145610" cy="95471"/>
            </a:xfrm>
            <a:prstGeom prst="triangle">
              <a:avLst/>
            </a:prstGeom>
            <a:solidFill>
              <a:srgbClr val="EFBF60">
                <a:lumMod val="75000"/>
              </a:srgbClr>
            </a:solidFill>
            <a:ln w="25400" cap="flat" cmpd="sng" algn="ctr">
              <a:solidFill>
                <a:srgbClr val="EFBF6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1" name="Rectangle 10">
              <a:extLst>
                <a:ext uri="{FF2B5EF4-FFF2-40B4-BE49-F238E27FC236}">
                  <a16:creationId xmlns:a16="http://schemas.microsoft.com/office/drawing/2014/main" id="{AA75025F-AB6F-4166-89A8-ACF96929981B}"/>
                </a:ext>
              </a:extLst>
            </p:cNvPr>
            <p:cNvSpPr/>
            <p:nvPr/>
          </p:nvSpPr>
          <p:spPr>
            <a:xfrm>
              <a:off x="9138492" y="468059"/>
              <a:ext cx="45719" cy="242457"/>
            </a:xfrm>
            <a:prstGeom prst="rect">
              <a:avLst/>
            </a:prstGeom>
            <a:solidFill>
              <a:srgbClr val="EFBF6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pic>
        <p:nvPicPr>
          <p:cNvPr id="21" name="Picture 2" descr="magnets | Physics Quiz - Quizizz">
            <a:extLst>
              <a:ext uri="{FF2B5EF4-FFF2-40B4-BE49-F238E27FC236}">
                <a16:creationId xmlns:a16="http://schemas.microsoft.com/office/drawing/2014/main" id="{2382DE7C-DE26-45DD-BE8C-65EFE7A347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9301" y="1992061"/>
            <a:ext cx="1670310" cy="118483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6EA5F45-B45A-44E7-92C5-CD605A4F1800}"/>
              </a:ext>
            </a:extLst>
          </p:cNvPr>
          <p:cNvGrpSpPr/>
          <p:nvPr/>
        </p:nvGrpSpPr>
        <p:grpSpPr>
          <a:xfrm>
            <a:off x="4724112" y="1973383"/>
            <a:ext cx="2149190" cy="1422179"/>
            <a:chOff x="4294298" y="924631"/>
            <a:chExt cx="2833511" cy="1875013"/>
          </a:xfrm>
        </p:grpSpPr>
        <p:pic>
          <p:nvPicPr>
            <p:cNvPr id="23" name="Picture 4" descr="Discovery GIF - Find on GIFER">
              <a:extLst>
                <a:ext uri="{FF2B5EF4-FFF2-40B4-BE49-F238E27FC236}">
                  <a16:creationId xmlns:a16="http://schemas.microsoft.com/office/drawing/2014/main" id="{61D801C8-A74B-4382-B35D-C52AF492BDD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99846" y="1017587"/>
              <a:ext cx="2569918" cy="170303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E479DBB1-90F9-43C4-8F58-B5A91630DE97}"/>
                </a:ext>
              </a:extLst>
            </p:cNvPr>
            <p:cNvSpPr/>
            <p:nvPr/>
          </p:nvSpPr>
          <p:spPr>
            <a:xfrm>
              <a:off x="4294298" y="2549172"/>
              <a:ext cx="2833511" cy="250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D4B5A45-EC3B-42D6-B9BC-5B7D6FEC4842}"/>
                </a:ext>
              </a:extLst>
            </p:cNvPr>
            <p:cNvSpPr/>
            <p:nvPr/>
          </p:nvSpPr>
          <p:spPr>
            <a:xfrm rot="5400000">
              <a:off x="3691716" y="1612448"/>
              <a:ext cx="1647121" cy="27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6478B82-0CA4-402B-83E6-43B5CC3CAA9A}"/>
                </a:ext>
              </a:extLst>
            </p:cNvPr>
            <p:cNvSpPr/>
            <p:nvPr/>
          </p:nvSpPr>
          <p:spPr>
            <a:xfrm rot="5400000">
              <a:off x="6089483" y="1626382"/>
              <a:ext cx="1647121" cy="27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a:extLst>
              <a:ext uri="{FF2B5EF4-FFF2-40B4-BE49-F238E27FC236}">
                <a16:creationId xmlns:a16="http://schemas.microsoft.com/office/drawing/2014/main" id="{2831E7B2-28F3-4F6C-B4FC-11540DEEA83E}"/>
              </a:ext>
            </a:extLst>
          </p:cNvPr>
          <p:cNvPicPr>
            <a:picLocks noChangeAspect="1"/>
          </p:cNvPicPr>
          <p:nvPr/>
        </p:nvPicPr>
        <p:blipFill>
          <a:blip r:embed="rId5"/>
          <a:stretch>
            <a:fillRect/>
          </a:stretch>
        </p:blipFill>
        <p:spPr>
          <a:xfrm>
            <a:off x="2859301" y="3449403"/>
            <a:ext cx="1670310" cy="1184838"/>
          </a:xfrm>
          <a:prstGeom prst="rect">
            <a:avLst/>
          </a:prstGeom>
        </p:spPr>
      </p:pic>
      <p:grpSp>
        <p:nvGrpSpPr>
          <p:cNvPr id="28" name="Group 27">
            <a:extLst>
              <a:ext uri="{FF2B5EF4-FFF2-40B4-BE49-F238E27FC236}">
                <a16:creationId xmlns:a16="http://schemas.microsoft.com/office/drawing/2014/main" id="{C466379F-E812-459B-85F5-E1B64520291D}"/>
              </a:ext>
            </a:extLst>
          </p:cNvPr>
          <p:cNvGrpSpPr/>
          <p:nvPr/>
        </p:nvGrpSpPr>
        <p:grpSpPr>
          <a:xfrm>
            <a:off x="4847732" y="3454363"/>
            <a:ext cx="1901950" cy="1195865"/>
            <a:chOff x="4937669" y="2553287"/>
            <a:chExt cx="2286000" cy="1437339"/>
          </a:xfrm>
        </p:grpSpPr>
        <p:sp>
          <p:nvSpPr>
            <p:cNvPr id="29" name="Rectangle 28">
              <a:extLst>
                <a:ext uri="{FF2B5EF4-FFF2-40B4-BE49-F238E27FC236}">
                  <a16:creationId xmlns:a16="http://schemas.microsoft.com/office/drawing/2014/main" id="{F57B829A-FC25-4D87-BD88-65C03125D513}"/>
                </a:ext>
              </a:extLst>
            </p:cNvPr>
            <p:cNvSpPr/>
            <p:nvPr/>
          </p:nvSpPr>
          <p:spPr>
            <a:xfrm>
              <a:off x="5107938" y="2567951"/>
              <a:ext cx="2007585" cy="1422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 descr="Serve Tennis Court Sticker by shopDoubletake for iOS &amp; Android | GIPHY">
              <a:extLst>
                <a:ext uri="{FF2B5EF4-FFF2-40B4-BE49-F238E27FC236}">
                  <a16:creationId xmlns:a16="http://schemas.microsoft.com/office/drawing/2014/main" id="{CD32DFB9-4E89-4B34-9A03-28C32549F4BA}"/>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937669" y="2553287"/>
              <a:ext cx="2286000" cy="1422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52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
                            </p:stCondLst>
                            <p:childTnLst>
                              <p:par>
                                <p:cTn id="42" presetID="32" presetClass="emph" presetSubtype="0" repeatCount="indefinite" fill="hold" nodeType="afterEffect">
                                  <p:stCondLst>
                                    <p:cond delay="0"/>
                                  </p:stCondLst>
                                  <p:endCondLst>
                                    <p:cond evt="onNext" delay="0">
                                      <p:tgtEl>
                                        <p:sldTgt/>
                                      </p:tgtEl>
                                    </p:cond>
                                  </p:end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595;p37">
            <a:extLst>
              <a:ext uri="{FF2B5EF4-FFF2-40B4-BE49-F238E27FC236}">
                <a16:creationId xmlns:a16="http://schemas.microsoft.com/office/drawing/2014/main" id="{01874894-6975-4855-8FA7-615E20450D0C}"/>
              </a:ext>
            </a:extLst>
          </p:cNvPr>
          <p:cNvGrpSpPr/>
          <p:nvPr/>
        </p:nvGrpSpPr>
        <p:grpSpPr>
          <a:xfrm>
            <a:off x="8193304" y="4125632"/>
            <a:ext cx="948038" cy="827622"/>
            <a:chOff x="-6214950" y="-1691675"/>
            <a:chExt cx="420025" cy="366675"/>
          </a:xfrm>
        </p:grpSpPr>
        <p:sp>
          <p:nvSpPr>
            <p:cNvPr id="8" name="Google Shape;596;p37">
              <a:extLst>
                <a:ext uri="{FF2B5EF4-FFF2-40B4-BE49-F238E27FC236}">
                  <a16:creationId xmlns:a16="http://schemas.microsoft.com/office/drawing/2014/main" id="{E877086F-C16E-4A08-BEFE-C640BE5772E3}"/>
                </a:ext>
              </a:extLst>
            </p:cNvPr>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97;p37">
              <a:extLst>
                <a:ext uri="{FF2B5EF4-FFF2-40B4-BE49-F238E27FC236}">
                  <a16:creationId xmlns:a16="http://schemas.microsoft.com/office/drawing/2014/main" id="{DD59D153-2BAC-47B3-A1A9-78E5D31A72BE}"/>
                </a:ext>
              </a:extLst>
            </p:cNvPr>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598;p37">
              <a:extLst>
                <a:ext uri="{FF2B5EF4-FFF2-40B4-BE49-F238E27FC236}">
                  <a16:creationId xmlns:a16="http://schemas.microsoft.com/office/drawing/2014/main" id="{7CB9B227-6A03-45D9-BEDD-A0B356ED024F}"/>
                </a:ext>
              </a:extLst>
            </p:cNvPr>
            <p:cNvGrpSpPr/>
            <p:nvPr/>
          </p:nvGrpSpPr>
          <p:grpSpPr>
            <a:xfrm>
              <a:off x="-6214950" y="-1691675"/>
              <a:ext cx="420025" cy="343900"/>
              <a:chOff x="-4576100" y="1523725"/>
              <a:chExt cx="420025" cy="343900"/>
            </a:xfrm>
          </p:grpSpPr>
          <p:grpSp>
            <p:nvGrpSpPr>
              <p:cNvPr id="22" name="Google Shape;599;p37">
                <a:extLst>
                  <a:ext uri="{FF2B5EF4-FFF2-40B4-BE49-F238E27FC236}">
                    <a16:creationId xmlns:a16="http://schemas.microsoft.com/office/drawing/2014/main" id="{E6F44469-8E49-43C4-ABF3-32F5C961361E}"/>
                  </a:ext>
                </a:extLst>
              </p:cNvPr>
              <p:cNvGrpSpPr/>
              <p:nvPr/>
            </p:nvGrpSpPr>
            <p:grpSpPr>
              <a:xfrm>
                <a:off x="-4576100" y="1523725"/>
                <a:ext cx="420025" cy="343900"/>
                <a:chOff x="-4576100" y="1523725"/>
                <a:chExt cx="420025" cy="343900"/>
              </a:xfrm>
            </p:grpSpPr>
            <p:sp>
              <p:nvSpPr>
                <p:cNvPr id="24" name="Google Shape;600;p37">
                  <a:extLst>
                    <a:ext uri="{FF2B5EF4-FFF2-40B4-BE49-F238E27FC236}">
                      <a16:creationId xmlns:a16="http://schemas.microsoft.com/office/drawing/2014/main" id="{449487D1-F650-4FFF-96C8-A9E84F352067}"/>
                    </a:ext>
                  </a:extLst>
                </p:cNvPr>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601;p37">
                  <a:extLst>
                    <a:ext uri="{FF2B5EF4-FFF2-40B4-BE49-F238E27FC236}">
                      <a16:creationId xmlns:a16="http://schemas.microsoft.com/office/drawing/2014/main" id="{5EE19B9B-F2E3-4ABD-8251-CDC022A2F92A}"/>
                    </a:ext>
                  </a:extLst>
                </p:cNvPr>
                <p:cNvGrpSpPr/>
                <p:nvPr/>
              </p:nvGrpSpPr>
              <p:grpSpPr>
                <a:xfrm>
                  <a:off x="-4576100" y="1523725"/>
                  <a:ext cx="420025" cy="343900"/>
                  <a:chOff x="-4576100" y="1523725"/>
                  <a:chExt cx="420025" cy="343900"/>
                </a:xfrm>
              </p:grpSpPr>
              <p:sp>
                <p:nvSpPr>
                  <p:cNvPr id="26" name="Google Shape;602;p37">
                    <a:extLst>
                      <a:ext uri="{FF2B5EF4-FFF2-40B4-BE49-F238E27FC236}">
                        <a16:creationId xmlns:a16="http://schemas.microsoft.com/office/drawing/2014/main" id="{67DE31E1-6B73-4FB8-AE7C-B1EEB2B0E0BD}"/>
                      </a:ext>
                    </a:extLst>
                  </p:cNvPr>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03;p37">
                    <a:extLst>
                      <a:ext uri="{FF2B5EF4-FFF2-40B4-BE49-F238E27FC236}">
                        <a16:creationId xmlns:a16="http://schemas.microsoft.com/office/drawing/2014/main" id="{6D44D308-3037-4C63-A403-9D67A32DD71C}"/>
                      </a:ext>
                    </a:extLst>
                  </p:cNvPr>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04;p37">
                    <a:extLst>
                      <a:ext uri="{FF2B5EF4-FFF2-40B4-BE49-F238E27FC236}">
                        <a16:creationId xmlns:a16="http://schemas.microsoft.com/office/drawing/2014/main" id="{D2A6B5FD-97C5-4DD8-8F29-AB5EA3204A3F}"/>
                      </a:ext>
                    </a:extLst>
                  </p:cNvPr>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05;p37">
                    <a:extLst>
                      <a:ext uri="{FF2B5EF4-FFF2-40B4-BE49-F238E27FC236}">
                        <a16:creationId xmlns:a16="http://schemas.microsoft.com/office/drawing/2014/main" id="{70F3FF47-FDB4-450E-8BF7-976A4C6F363E}"/>
                      </a:ext>
                    </a:extLst>
                  </p:cNvPr>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6;p37">
                    <a:extLst>
                      <a:ext uri="{FF2B5EF4-FFF2-40B4-BE49-F238E27FC236}">
                        <a16:creationId xmlns:a16="http://schemas.microsoft.com/office/drawing/2014/main" id="{9BE95ECF-EC09-4765-81C1-1D40E9644431}"/>
                      </a:ext>
                    </a:extLst>
                  </p:cNvPr>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7;p37">
                    <a:extLst>
                      <a:ext uri="{FF2B5EF4-FFF2-40B4-BE49-F238E27FC236}">
                        <a16:creationId xmlns:a16="http://schemas.microsoft.com/office/drawing/2014/main" id="{53B91578-0F7D-4C02-A1B4-434E1A2357D1}"/>
                      </a:ext>
                    </a:extLst>
                  </p:cNvPr>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8;p37">
                    <a:extLst>
                      <a:ext uri="{FF2B5EF4-FFF2-40B4-BE49-F238E27FC236}">
                        <a16:creationId xmlns:a16="http://schemas.microsoft.com/office/drawing/2014/main" id="{27049299-11C5-48CF-942A-40B6664A84FF}"/>
                      </a:ext>
                    </a:extLst>
                  </p:cNvPr>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9;p37">
                    <a:extLst>
                      <a:ext uri="{FF2B5EF4-FFF2-40B4-BE49-F238E27FC236}">
                        <a16:creationId xmlns:a16="http://schemas.microsoft.com/office/drawing/2014/main" id="{EC16B699-7278-419A-8090-F7D017F07E76}"/>
                      </a:ext>
                    </a:extLst>
                  </p:cNvPr>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0;p37">
                    <a:extLst>
                      <a:ext uri="{FF2B5EF4-FFF2-40B4-BE49-F238E27FC236}">
                        <a16:creationId xmlns:a16="http://schemas.microsoft.com/office/drawing/2014/main" id="{34C2C982-8A90-4024-A1BE-2D1B000930A6}"/>
                      </a:ext>
                    </a:extLst>
                  </p:cNvPr>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611;p37">
                <a:extLst>
                  <a:ext uri="{FF2B5EF4-FFF2-40B4-BE49-F238E27FC236}">
                    <a16:creationId xmlns:a16="http://schemas.microsoft.com/office/drawing/2014/main" id="{B4664A5E-B9A1-4DC6-9DA1-8BABA06AE961}"/>
                  </a:ext>
                </a:extLst>
              </p:cNvPr>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612;p37">
              <a:extLst>
                <a:ext uri="{FF2B5EF4-FFF2-40B4-BE49-F238E27FC236}">
                  <a16:creationId xmlns:a16="http://schemas.microsoft.com/office/drawing/2014/main" id="{0BB50231-3E7B-4B71-9AB9-8CA21DE49BF8}"/>
                </a:ext>
              </a:extLst>
            </p:cNvPr>
            <p:cNvGrpSpPr/>
            <p:nvPr/>
          </p:nvGrpSpPr>
          <p:grpSpPr>
            <a:xfrm>
              <a:off x="-5968800" y="-1596325"/>
              <a:ext cx="78850" cy="94275"/>
              <a:chOff x="-4329950" y="1619075"/>
              <a:chExt cx="78850" cy="94275"/>
            </a:xfrm>
          </p:grpSpPr>
          <p:sp>
            <p:nvSpPr>
              <p:cNvPr id="15" name="Google Shape;613;p37">
                <a:extLst>
                  <a:ext uri="{FF2B5EF4-FFF2-40B4-BE49-F238E27FC236}">
                    <a16:creationId xmlns:a16="http://schemas.microsoft.com/office/drawing/2014/main" id="{E8C2EB47-6564-4E8B-BB4B-F4C8793DDB1F}"/>
                  </a:ext>
                </a:extLst>
              </p:cNvPr>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7">
                <a:extLst>
                  <a:ext uri="{FF2B5EF4-FFF2-40B4-BE49-F238E27FC236}">
                    <a16:creationId xmlns:a16="http://schemas.microsoft.com/office/drawing/2014/main" id="{4F49F1C7-829C-4D34-93F1-7F59CB281BF3}"/>
                  </a:ext>
                </a:extLst>
              </p:cNvPr>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7">
                <a:extLst>
                  <a:ext uri="{FF2B5EF4-FFF2-40B4-BE49-F238E27FC236}">
                    <a16:creationId xmlns:a16="http://schemas.microsoft.com/office/drawing/2014/main" id="{F48ED79E-09C3-429B-9821-0DE0F28E6444}"/>
                  </a:ext>
                </a:extLst>
              </p:cNvPr>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7">
                <a:extLst>
                  <a:ext uri="{FF2B5EF4-FFF2-40B4-BE49-F238E27FC236}">
                    <a16:creationId xmlns:a16="http://schemas.microsoft.com/office/drawing/2014/main" id="{25DECDF7-716D-4F37-A6F4-B86699F993D4}"/>
                  </a:ext>
                </a:extLst>
              </p:cNvPr>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7">
                <a:extLst>
                  <a:ext uri="{FF2B5EF4-FFF2-40B4-BE49-F238E27FC236}">
                    <a16:creationId xmlns:a16="http://schemas.microsoft.com/office/drawing/2014/main" id="{8C83BDBE-58F2-43EA-A4E3-B705F9EF9086}"/>
                  </a:ext>
                </a:extLst>
              </p:cNvPr>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7">
                <a:extLst>
                  <a:ext uri="{FF2B5EF4-FFF2-40B4-BE49-F238E27FC236}">
                    <a16:creationId xmlns:a16="http://schemas.microsoft.com/office/drawing/2014/main" id="{B1A4C740-9829-4D1E-BB3D-CE7A5F84C4D5}"/>
                  </a:ext>
                </a:extLst>
              </p:cNvPr>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7">
                <a:extLst>
                  <a:ext uri="{FF2B5EF4-FFF2-40B4-BE49-F238E27FC236}">
                    <a16:creationId xmlns:a16="http://schemas.microsoft.com/office/drawing/2014/main" id="{09CE87D2-BA1C-44AE-AA48-629683FC6C26}"/>
                  </a:ext>
                </a:extLst>
              </p:cNvPr>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620;p37">
              <a:extLst>
                <a:ext uri="{FF2B5EF4-FFF2-40B4-BE49-F238E27FC236}">
                  <a16:creationId xmlns:a16="http://schemas.microsoft.com/office/drawing/2014/main" id="{CB45F8FA-D61E-4CB3-A709-8320E4CE97E3}"/>
                </a:ext>
              </a:extLst>
            </p:cNvPr>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1;p37">
              <a:extLst>
                <a:ext uri="{FF2B5EF4-FFF2-40B4-BE49-F238E27FC236}">
                  <a16:creationId xmlns:a16="http://schemas.microsoft.com/office/drawing/2014/main" id="{81CD42E9-ADB2-45FB-8E0C-FA41B93E8D5B}"/>
                </a:ext>
              </a:extLst>
            </p:cNvPr>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2;p37">
              <a:extLst>
                <a:ext uri="{FF2B5EF4-FFF2-40B4-BE49-F238E27FC236}">
                  <a16:creationId xmlns:a16="http://schemas.microsoft.com/office/drawing/2014/main" id="{FEF26A99-187E-4ED4-AAE4-2541D1F31D2B}"/>
                </a:ext>
              </a:extLst>
            </p:cNvPr>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251D47A2-8E1F-410A-AE53-06D30857A0E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8917" b="93073" l="38370" r="66630">
                        <a14:foregroundMark x1="38478" y1="78330" x2="38478" y2="78330"/>
                        <a14:foregroundMark x1="66630" y1="89698" x2="66630" y2="89698"/>
                      </a14:backgroundRemoval>
                    </a14:imgEffect>
                  </a14:imgLayer>
                </a14:imgProps>
              </a:ext>
            </a:extLst>
          </a:blip>
          <a:srcRect l="36694" t="65912" r="31455" b="3698"/>
          <a:stretch/>
        </p:blipFill>
        <p:spPr>
          <a:xfrm rot="4889914" flipV="1">
            <a:off x="1817533" y="1611682"/>
            <a:ext cx="2203505" cy="1640534"/>
          </a:xfrm>
          <a:prstGeom prst="rect">
            <a:avLst/>
          </a:prstGeom>
        </p:spPr>
      </p:pic>
      <p:pic>
        <p:nvPicPr>
          <p:cNvPr id="4098" name="Picture 2" descr="Balloon definition and meaning | Collins English Dictionary">
            <a:extLst>
              <a:ext uri="{FF2B5EF4-FFF2-40B4-BE49-F238E27FC236}">
                <a16:creationId xmlns:a16="http://schemas.microsoft.com/office/drawing/2014/main" id="{A9EC22B0-545F-40B6-B571-1301991B70A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00" b="90000" l="9896" r="89974">
                        <a14:foregroundMark x1="46094" y1="6800" x2="46094" y2="6800"/>
                      </a14:backgroundRemoval>
                    </a14:imgEffect>
                  </a14:imgLayer>
                </a14:imgProps>
              </a:ext>
              <a:ext uri="{28A0092B-C50C-407E-A947-70E740481C1C}">
                <a14:useLocalDpi xmlns:a14="http://schemas.microsoft.com/office/drawing/2010/main" val="0"/>
              </a:ext>
            </a:extLst>
          </a:blip>
          <a:srcRect l="19862" r="20583" b="37577"/>
          <a:stretch/>
        </p:blipFill>
        <p:spPr bwMode="auto">
          <a:xfrm flipH="1">
            <a:off x="1791362" y="1241216"/>
            <a:ext cx="979764" cy="1488772"/>
          </a:xfrm>
          <a:prstGeom prst="rect">
            <a:avLst/>
          </a:prstGeom>
          <a:noFill/>
          <a:extLst>
            <a:ext uri="{909E8E84-426E-40DD-AFC4-6F175D3DCCD1}">
              <a14:hiddenFill xmlns:a14="http://schemas.microsoft.com/office/drawing/2010/main">
                <a:solidFill>
                  <a:srgbClr val="FFFFFF"/>
                </a:solidFill>
              </a14:hiddenFill>
            </a:ext>
          </a:extLst>
        </p:spPr>
      </p:pic>
      <p:sp>
        <p:nvSpPr>
          <p:cNvPr id="36" name="Google Shape;720;p39">
            <a:extLst>
              <a:ext uri="{FF2B5EF4-FFF2-40B4-BE49-F238E27FC236}">
                <a16:creationId xmlns:a16="http://schemas.microsoft.com/office/drawing/2014/main" id="{D5D6F284-30FC-4E17-9DA6-F52DA7B04EBE}"/>
              </a:ext>
            </a:extLst>
          </p:cNvPr>
          <p:cNvSpPr txBox="1"/>
          <p:nvPr/>
        </p:nvSpPr>
        <p:spPr>
          <a:xfrm>
            <a:off x="1161106" y="3826249"/>
            <a:ext cx="6864524" cy="622684"/>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 sz="2400">
                <a:solidFill>
                  <a:srgbClr val="141E2A"/>
                </a:solidFill>
                <a:latin typeface="#9Slide07 HLT Fall For You" panose="02000506000000020003" pitchFamily="2" charset="0"/>
                <a:ea typeface="Niramit"/>
                <a:cs typeface="Niramit" panose="020B0604020202020204" charset="-34"/>
                <a:sym typeface="Niramit"/>
              </a:rPr>
              <a:t>Lực tác dụng lên vật có thể vừa làm thay đổi chuyển động của vật, vừa làm biến dạng vật.</a:t>
            </a:r>
            <a:endParaRPr sz="2400">
              <a:solidFill>
                <a:srgbClr val="141E2A"/>
              </a:solidFill>
              <a:latin typeface="#9Slide07 HLT Fall For You" panose="02000506000000020003" pitchFamily="2" charset="0"/>
              <a:ea typeface="Niramit"/>
              <a:cs typeface="Niramit" panose="020B0604020202020204" charset="-34"/>
              <a:sym typeface="Niramit"/>
            </a:endParaRPr>
          </a:p>
        </p:txBody>
      </p:sp>
      <p:pic>
        <p:nvPicPr>
          <p:cNvPr id="4100" name="Picture 4" descr="Bóng cao su đặc giãn cơ , dãn cơ- lacrosse ball Ksone chính hãng tặng túi  đựng bóng | Shopee Việt Nam">
            <a:extLst>
              <a:ext uri="{FF2B5EF4-FFF2-40B4-BE49-F238E27FC236}">
                <a16:creationId xmlns:a16="http://schemas.microsoft.com/office/drawing/2014/main" id="{C0E03F41-DC4E-4132-8190-C3E77D956C8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8933">
                        <a14:foregroundMark x1="92133" y1="39200" x2="92133" y2="39200"/>
                        <a14:foregroundMark x1="92667" y1="35333" x2="96800" y2="66533"/>
                        <a14:foregroundMark x1="96800" y1="66533" x2="94000" y2="77867"/>
                        <a14:foregroundMark x1="94000" y1="77867" x2="94000" y2="77867"/>
                        <a14:foregroundMark x1="93733" y1="28400" x2="98933" y2="58667"/>
                        <a14:foregroundMark x1="98933" y1="58667" x2="98133" y2="69733"/>
                      </a14:backgroundRemoval>
                    </a14:imgEffect>
                  </a14:imgLayer>
                </a14:imgProps>
              </a:ext>
              <a:ext uri="{28A0092B-C50C-407E-A947-70E740481C1C}">
                <a14:useLocalDpi xmlns:a14="http://schemas.microsoft.com/office/drawing/2010/main" val="0"/>
              </a:ext>
            </a:extLst>
          </a:blip>
          <a:srcRect/>
          <a:stretch>
            <a:fillRect/>
          </a:stretch>
        </p:blipFill>
        <p:spPr bwMode="auto">
          <a:xfrm>
            <a:off x="5129415" y="1316079"/>
            <a:ext cx="2069431" cy="206943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16EAB849-1315-4923-A803-5204A39BD9E0}"/>
              </a:ext>
            </a:extLst>
          </p:cNvPr>
          <p:cNvSpPr/>
          <p:nvPr/>
        </p:nvSpPr>
        <p:spPr>
          <a:xfrm>
            <a:off x="2129589" y="239152"/>
            <a:ext cx="517358" cy="32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485;p35">
            <a:extLst>
              <a:ext uri="{FF2B5EF4-FFF2-40B4-BE49-F238E27FC236}">
                <a16:creationId xmlns:a16="http://schemas.microsoft.com/office/drawing/2014/main" id="{9A469F22-46DD-44C6-82DA-4437ECC99484}"/>
              </a:ext>
            </a:extLst>
          </p:cNvPr>
          <p:cNvSpPr txBox="1">
            <a:spLocks/>
          </p:cNvSpPr>
          <p:nvPr/>
        </p:nvSpPr>
        <p:spPr>
          <a:xfrm>
            <a:off x="289904" y="239152"/>
            <a:ext cx="2574386"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II. Tác dụng của lực</a:t>
            </a:r>
          </a:p>
        </p:txBody>
      </p:sp>
      <p:sp>
        <p:nvSpPr>
          <p:cNvPr id="40" name="Google Shape;485;p35">
            <a:extLst>
              <a:ext uri="{FF2B5EF4-FFF2-40B4-BE49-F238E27FC236}">
                <a16:creationId xmlns:a16="http://schemas.microsoft.com/office/drawing/2014/main" id="{23C23244-C2BA-4BBF-86EC-CACB7F83F084}"/>
              </a:ext>
            </a:extLst>
          </p:cNvPr>
          <p:cNvSpPr txBox="1">
            <a:spLocks/>
          </p:cNvSpPr>
          <p:nvPr/>
        </p:nvSpPr>
        <p:spPr>
          <a:xfrm>
            <a:off x="289904" y="655852"/>
            <a:ext cx="3913577"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2. Lực và hình dạng của vật</a:t>
            </a:r>
          </a:p>
        </p:txBody>
      </p:sp>
    </p:spTree>
    <p:extLst>
      <p:ext uri="{BB962C8B-B14F-4D97-AF65-F5344CB8AC3E}">
        <p14:creationId xmlns:p14="http://schemas.microsoft.com/office/powerpoint/2010/main" val="4642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randombar(horizont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randombar(horizontal)">
                                      <p:cBhvr>
                                        <p:cTn id="15" dur="500"/>
                                        <p:tgtEl>
                                          <p:spTgt spid="41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75" name="Google Shape;575;p37"/>
          <p:cNvGrpSpPr/>
          <p:nvPr/>
        </p:nvGrpSpPr>
        <p:grpSpPr>
          <a:xfrm>
            <a:off x="2744249" y="392450"/>
            <a:ext cx="3583605" cy="1101987"/>
            <a:chOff x="2742100" y="3160195"/>
            <a:chExt cx="3583605" cy="1101987"/>
          </a:xfrm>
        </p:grpSpPr>
        <p:sp>
          <p:nvSpPr>
            <p:cNvPr id="576" name="Google Shape;576;p37"/>
            <p:cNvSpPr/>
            <p:nvPr/>
          </p:nvSpPr>
          <p:spPr>
            <a:xfrm>
              <a:off x="2818300" y="3160195"/>
              <a:ext cx="3507405" cy="1025787"/>
            </a:xfrm>
            <a:custGeom>
              <a:avLst/>
              <a:gdLst/>
              <a:ahLst/>
              <a:cxnLst/>
              <a:rect l="l" t="t" r="r" b="b"/>
              <a:pathLst>
                <a:path w="23229" h="11356" extrusionOk="0">
                  <a:moveTo>
                    <a:pt x="16626" y="1"/>
                  </a:moveTo>
                  <a:cubicBezTo>
                    <a:pt x="10469" y="1"/>
                    <a:pt x="2099" y="339"/>
                    <a:pt x="1292" y="672"/>
                  </a:cubicBezTo>
                  <a:cubicBezTo>
                    <a:pt x="0" y="1200"/>
                    <a:pt x="1056" y="10513"/>
                    <a:pt x="1173" y="11252"/>
                  </a:cubicBezTo>
                  <a:cubicBezTo>
                    <a:pt x="1184" y="11323"/>
                    <a:pt x="1217" y="11356"/>
                    <a:pt x="1268" y="11356"/>
                  </a:cubicBezTo>
                  <a:cubicBezTo>
                    <a:pt x="1745" y="11356"/>
                    <a:pt x="3799" y="8473"/>
                    <a:pt x="4223" y="8183"/>
                  </a:cubicBezTo>
                  <a:cubicBezTo>
                    <a:pt x="4693" y="7866"/>
                    <a:pt x="22057" y="7972"/>
                    <a:pt x="22643" y="7549"/>
                  </a:cubicBezTo>
                  <a:cubicBezTo>
                    <a:pt x="23229" y="7127"/>
                    <a:pt x="23207" y="2150"/>
                    <a:pt x="23207" y="439"/>
                  </a:cubicBezTo>
                  <a:cubicBezTo>
                    <a:pt x="23207" y="122"/>
                    <a:pt x="20313" y="1"/>
                    <a:pt x="166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77" name="Google Shape;577;p37"/>
            <p:cNvSpPr/>
            <p:nvPr/>
          </p:nvSpPr>
          <p:spPr>
            <a:xfrm>
              <a:off x="2742100" y="3236395"/>
              <a:ext cx="3507405" cy="1025787"/>
            </a:xfrm>
            <a:custGeom>
              <a:avLst/>
              <a:gdLst/>
              <a:ahLst/>
              <a:cxnLst/>
              <a:rect l="l" t="t" r="r" b="b"/>
              <a:pathLst>
                <a:path w="23229" h="11356" extrusionOk="0">
                  <a:moveTo>
                    <a:pt x="16626" y="1"/>
                  </a:moveTo>
                  <a:cubicBezTo>
                    <a:pt x="10469" y="1"/>
                    <a:pt x="2099" y="339"/>
                    <a:pt x="1292" y="672"/>
                  </a:cubicBezTo>
                  <a:cubicBezTo>
                    <a:pt x="0" y="1200"/>
                    <a:pt x="1056" y="10513"/>
                    <a:pt x="1173" y="11252"/>
                  </a:cubicBezTo>
                  <a:cubicBezTo>
                    <a:pt x="1184" y="11323"/>
                    <a:pt x="1217" y="11356"/>
                    <a:pt x="1268" y="11356"/>
                  </a:cubicBezTo>
                  <a:cubicBezTo>
                    <a:pt x="1745" y="11356"/>
                    <a:pt x="3799" y="8473"/>
                    <a:pt x="4223" y="8183"/>
                  </a:cubicBezTo>
                  <a:cubicBezTo>
                    <a:pt x="4693" y="7866"/>
                    <a:pt x="22057" y="7972"/>
                    <a:pt x="22643" y="7549"/>
                  </a:cubicBezTo>
                  <a:cubicBezTo>
                    <a:pt x="23229" y="7127"/>
                    <a:pt x="23207" y="2150"/>
                    <a:pt x="23207" y="439"/>
                  </a:cubicBezTo>
                  <a:cubicBezTo>
                    <a:pt x="23207" y="122"/>
                    <a:pt x="20313" y="1"/>
                    <a:pt x="16626"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578" name="Google Shape;578;p37"/>
          <p:cNvSpPr txBox="1">
            <a:spLocks noGrp="1"/>
          </p:cNvSpPr>
          <p:nvPr>
            <p:ph type="title"/>
          </p:nvPr>
        </p:nvSpPr>
        <p:spPr>
          <a:xfrm>
            <a:off x="1420352" y="1796146"/>
            <a:ext cx="6098817" cy="369163"/>
          </a:xfrm>
          <a:prstGeom prst="rect">
            <a:avLst/>
          </a:prstGeom>
        </p:spPr>
        <p:txBody>
          <a:bodyPr spcFirstLastPara="1" wrap="square" lIns="0" tIns="0" rIns="0" bIns="0" anchor="t" anchorCtr="0">
            <a:noAutofit/>
          </a:bodyPr>
          <a:lstStyle/>
          <a:p>
            <a:pPr lvl="0" algn="l" rtl="0">
              <a:spcBef>
                <a:spcPts val="0"/>
              </a:spcBef>
              <a:spcAft>
                <a:spcPts val="0"/>
              </a:spcAft>
            </a:pPr>
            <a:r>
              <a:rPr lang="en" sz="2400"/>
              <a:t>Tác dụng đẩy, kéo của vật này lên vật khác gọi là lực.</a:t>
            </a:r>
            <a:endParaRPr sz="2400"/>
          </a:p>
        </p:txBody>
      </p:sp>
      <p:sp>
        <p:nvSpPr>
          <p:cNvPr id="579" name="Google Shape;579;p37"/>
          <p:cNvSpPr txBox="1">
            <a:spLocks noGrp="1"/>
          </p:cNvSpPr>
          <p:nvPr>
            <p:ph type="subTitle" idx="1"/>
          </p:nvPr>
        </p:nvSpPr>
        <p:spPr>
          <a:xfrm>
            <a:off x="3024810" y="500017"/>
            <a:ext cx="3047700" cy="666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a:t>Ghi nhớ</a:t>
            </a:r>
            <a:endParaRPr sz="2800"/>
          </a:p>
        </p:txBody>
      </p:sp>
      <p:grpSp>
        <p:nvGrpSpPr>
          <p:cNvPr id="580" name="Google Shape;580;p37"/>
          <p:cNvGrpSpPr/>
          <p:nvPr/>
        </p:nvGrpSpPr>
        <p:grpSpPr>
          <a:xfrm>
            <a:off x="8007461" y="4147155"/>
            <a:ext cx="762505" cy="721538"/>
            <a:chOff x="-731200" y="1564150"/>
            <a:chExt cx="337825" cy="319675"/>
          </a:xfrm>
        </p:grpSpPr>
        <p:sp>
          <p:nvSpPr>
            <p:cNvPr id="581" name="Google Shape;581;p37"/>
            <p:cNvSpPr/>
            <p:nvPr/>
          </p:nvSpPr>
          <p:spPr>
            <a:xfrm>
              <a:off x="-644900" y="1595950"/>
              <a:ext cx="205100" cy="211800"/>
            </a:xfrm>
            <a:custGeom>
              <a:avLst/>
              <a:gdLst/>
              <a:ahLst/>
              <a:cxnLst/>
              <a:rect l="l" t="t" r="r" b="b"/>
              <a:pathLst>
                <a:path w="8204" h="8472" extrusionOk="0">
                  <a:moveTo>
                    <a:pt x="3407" y="1"/>
                  </a:moveTo>
                  <a:cubicBezTo>
                    <a:pt x="2703" y="1"/>
                    <a:pt x="3267" y="1366"/>
                    <a:pt x="2972" y="2161"/>
                  </a:cubicBezTo>
                  <a:cubicBezTo>
                    <a:pt x="2662" y="2981"/>
                    <a:pt x="824" y="4222"/>
                    <a:pt x="824" y="4222"/>
                  </a:cubicBezTo>
                  <a:cubicBezTo>
                    <a:pt x="1" y="5045"/>
                    <a:pt x="2120" y="8471"/>
                    <a:pt x="2425" y="8471"/>
                  </a:cubicBezTo>
                  <a:cubicBezTo>
                    <a:pt x="2736" y="8471"/>
                    <a:pt x="3427" y="8056"/>
                    <a:pt x="4363" y="7809"/>
                  </a:cubicBezTo>
                  <a:cubicBezTo>
                    <a:pt x="5448" y="7529"/>
                    <a:pt x="8000" y="7700"/>
                    <a:pt x="8102" y="6880"/>
                  </a:cubicBezTo>
                  <a:cubicBezTo>
                    <a:pt x="8204" y="6061"/>
                    <a:pt x="7454" y="3035"/>
                    <a:pt x="7148" y="2526"/>
                  </a:cubicBezTo>
                  <a:cubicBezTo>
                    <a:pt x="7048" y="2360"/>
                    <a:pt x="6820" y="2314"/>
                    <a:pt x="6543" y="2314"/>
                  </a:cubicBezTo>
                  <a:cubicBezTo>
                    <a:pt x="6195" y="2314"/>
                    <a:pt x="5771" y="2387"/>
                    <a:pt x="5426" y="2387"/>
                  </a:cubicBezTo>
                  <a:cubicBezTo>
                    <a:pt x="5192" y="2387"/>
                    <a:pt x="4995" y="2353"/>
                    <a:pt x="4883" y="2242"/>
                  </a:cubicBezTo>
                  <a:cubicBezTo>
                    <a:pt x="4472" y="1830"/>
                    <a:pt x="4304" y="108"/>
                    <a:pt x="3485" y="6"/>
                  </a:cubicBezTo>
                  <a:cubicBezTo>
                    <a:pt x="3458" y="2"/>
                    <a:pt x="3431" y="1"/>
                    <a:pt x="3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87400" y="1681125"/>
              <a:ext cx="133000" cy="153800"/>
            </a:xfrm>
            <a:custGeom>
              <a:avLst/>
              <a:gdLst/>
              <a:ahLst/>
              <a:cxnLst/>
              <a:rect l="l" t="t" r="r" b="b"/>
              <a:pathLst>
                <a:path w="5320" h="6152" extrusionOk="0">
                  <a:moveTo>
                    <a:pt x="2873" y="1"/>
                  </a:moveTo>
                  <a:cubicBezTo>
                    <a:pt x="2191" y="1"/>
                    <a:pt x="543" y="907"/>
                    <a:pt x="543" y="907"/>
                  </a:cubicBezTo>
                  <a:cubicBezTo>
                    <a:pt x="1" y="1154"/>
                    <a:pt x="2021" y="6102"/>
                    <a:pt x="2317" y="6150"/>
                  </a:cubicBezTo>
                  <a:cubicBezTo>
                    <a:pt x="2325" y="6151"/>
                    <a:pt x="2334" y="6152"/>
                    <a:pt x="2345" y="6152"/>
                  </a:cubicBezTo>
                  <a:cubicBezTo>
                    <a:pt x="2721" y="6152"/>
                    <a:pt x="4642" y="5303"/>
                    <a:pt x="4974" y="5112"/>
                  </a:cubicBezTo>
                  <a:cubicBezTo>
                    <a:pt x="5320" y="4911"/>
                    <a:pt x="3500" y="411"/>
                    <a:pt x="3103" y="65"/>
                  </a:cubicBezTo>
                  <a:cubicBezTo>
                    <a:pt x="3053" y="20"/>
                    <a:pt x="2973"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500425" y="1675550"/>
              <a:ext cx="41075" cy="9500"/>
            </a:xfrm>
            <a:custGeom>
              <a:avLst/>
              <a:gdLst/>
              <a:ahLst/>
              <a:cxnLst/>
              <a:rect l="l" t="t" r="r" b="b"/>
              <a:pathLst>
                <a:path w="1643" h="380" extrusionOk="0">
                  <a:moveTo>
                    <a:pt x="821" y="1"/>
                  </a:moveTo>
                  <a:cubicBezTo>
                    <a:pt x="439" y="1"/>
                    <a:pt x="110" y="100"/>
                    <a:pt x="87" y="106"/>
                  </a:cubicBezTo>
                  <a:cubicBezTo>
                    <a:pt x="32" y="125"/>
                    <a:pt x="0" y="182"/>
                    <a:pt x="18" y="238"/>
                  </a:cubicBezTo>
                  <a:cubicBezTo>
                    <a:pt x="34" y="285"/>
                    <a:pt x="76" y="314"/>
                    <a:pt x="121" y="314"/>
                  </a:cubicBezTo>
                  <a:cubicBezTo>
                    <a:pt x="130" y="314"/>
                    <a:pt x="140" y="313"/>
                    <a:pt x="150" y="310"/>
                  </a:cubicBezTo>
                  <a:cubicBezTo>
                    <a:pt x="154" y="308"/>
                    <a:pt x="471" y="212"/>
                    <a:pt x="827" y="212"/>
                  </a:cubicBezTo>
                  <a:cubicBezTo>
                    <a:pt x="1047" y="212"/>
                    <a:pt x="1281" y="249"/>
                    <a:pt x="1467" y="365"/>
                  </a:cubicBezTo>
                  <a:cubicBezTo>
                    <a:pt x="1482" y="376"/>
                    <a:pt x="1504" y="379"/>
                    <a:pt x="1522" y="379"/>
                  </a:cubicBezTo>
                  <a:cubicBezTo>
                    <a:pt x="1558" y="379"/>
                    <a:pt x="1591" y="361"/>
                    <a:pt x="1613" y="332"/>
                  </a:cubicBezTo>
                  <a:cubicBezTo>
                    <a:pt x="1642" y="281"/>
                    <a:pt x="1627" y="216"/>
                    <a:pt x="1576" y="186"/>
                  </a:cubicBezTo>
                  <a:cubicBezTo>
                    <a:pt x="1350" y="44"/>
                    <a:pt x="1074"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490425" y="1708950"/>
              <a:ext cx="41075" cy="9500"/>
            </a:xfrm>
            <a:custGeom>
              <a:avLst/>
              <a:gdLst/>
              <a:ahLst/>
              <a:cxnLst/>
              <a:rect l="l" t="t" r="r" b="b"/>
              <a:pathLst>
                <a:path w="1643" h="380" extrusionOk="0">
                  <a:moveTo>
                    <a:pt x="821" y="1"/>
                  </a:moveTo>
                  <a:cubicBezTo>
                    <a:pt x="440" y="1"/>
                    <a:pt x="112" y="100"/>
                    <a:pt x="88" y="107"/>
                  </a:cubicBezTo>
                  <a:cubicBezTo>
                    <a:pt x="34" y="125"/>
                    <a:pt x="0" y="183"/>
                    <a:pt x="19" y="238"/>
                  </a:cubicBezTo>
                  <a:cubicBezTo>
                    <a:pt x="34" y="285"/>
                    <a:pt x="75" y="315"/>
                    <a:pt x="119" y="315"/>
                  </a:cubicBezTo>
                  <a:cubicBezTo>
                    <a:pt x="129" y="315"/>
                    <a:pt x="139" y="314"/>
                    <a:pt x="150" y="310"/>
                  </a:cubicBezTo>
                  <a:cubicBezTo>
                    <a:pt x="154" y="308"/>
                    <a:pt x="471" y="212"/>
                    <a:pt x="828" y="212"/>
                  </a:cubicBezTo>
                  <a:cubicBezTo>
                    <a:pt x="1047" y="212"/>
                    <a:pt x="1282" y="249"/>
                    <a:pt x="1467" y="365"/>
                  </a:cubicBezTo>
                  <a:cubicBezTo>
                    <a:pt x="1486" y="376"/>
                    <a:pt x="1504" y="379"/>
                    <a:pt x="1523" y="379"/>
                  </a:cubicBezTo>
                  <a:cubicBezTo>
                    <a:pt x="1559" y="379"/>
                    <a:pt x="1592" y="362"/>
                    <a:pt x="1613" y="332"/>
                  </a:cubicBezTo>
                  <a:cubicBezTo>
                    <a:pt x="1642" y="281"/>
                    <a:pt x="1628" y="216"/>
                    <a:pt x="1577" y="187"/>
                  </a:cubicBezTo>
                  <a:cubicBezTo>
                    <a:pt x="1350" y="44"/>
                    <a:pt x="1074"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483675" y="1747375"/>
              <a:ext cx="41075" cy="9500"/>
            </a:xfrm>
            <a:custGeom>
              <a:avLst/>
              <a:gdLst/>
              <a:ahLst/>
              <a:cxnLst/>
              <a:rect l="l" t="t" r="r" b="b"/>
              <a:pathLst>
                <a:path w="1643" h="380" extrusionOk="0">
                  <a:moveTo>
                    <a:pt x="820" y="1"/>
                  </a:moveTo>
                  <a:cubicBezTo>
                    <a:pt x="438" y="1"/>
                    <a:pt x="109" y="99"/>
                    <a:pt x="88" y="106"/>
                  </a:cubicBezTo>
                  <a:cubicBezTo>
                    <a:pt x="29" y="124"/>
                    <a:pt x="0" y="183"/>
                    <a:pt x="18" y="237"/>
                  </a:cubicBezTo>
                  <a:cubicBezTo>
                    <a:pt x="30" y="286"/>
                    <a:pt x="73" y="314"/>
                    <a:pt x="120" y="314"/>
                  </a:cubicBezTo>
                  <a:cubicBezTo>
                    <a:pt x="130" y="314"/>
                    <a:pt x="139" y="313"/>
                    <a:pt x="149" y="310"/>
                  </a:cubicBezTo>
                  <a:cubicBezTo>
                    <a:pt x="154" y="307"/>
                    <a:pt x="470" y="212"/>
                    <a:pt x="825" y="212"/>
                  </a:cubicBezTo>
                  <a:cubicBezTo>
                    <a:pt x="1044" y="212"/>
                    <a:pt x="1278" y="248"/>
                    <a:pt x="1464" y="364"/>
                  </a:cubicBezTo>
                  <a:cubicBezTo>
                    <a:pt x="1481" y="376"/>
                    <a:pt x="1500" y="379"/>
                    <a:pt x="1522" y="379"/>
                  </a:cubicBezTo>
                  <a:cubicBezTo>
                    <a:pt x="1555" y="379"/>
                    <a:pt x="1591" y="361"/>
                    <a:pt x="1609" y="332"/>
                  </a:cubicBezTo>
                  <a:cubicBezTo>
                    <a:pt x="1642" y="280"/>
                    <a:pt x="1624" y="215"/>
                    <a:pt x="1577" y="186"/>
                  </a:cubicBezTo>
                  <a:cubicBezTo>
                    <a:pt x="1350" y="44"/>
                    <a:pt x="1074"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731200" y="1564150"/>
              <a:ext cx="337825" cy="319675"/>
            </a:xfrm>
            <a:custGeom>
              <a:avLst/>
              <a:gdLst/>
              <a:ahLst/>
              <a:cxnLst/>
              <a:rect l="l" t="t" r="r" b="b"/>
              <a:pathLst>
                <a:path w="13513" h="12787" extrusionOk="0">
                  <a:moveTo>
                    <a:pt x="8320" y="210"/>
                  </a:moveTo>
                  <a:cubicBezTo>
                    <a:pt x="9432" y="210"/>
                    <a:pt x="10539" y="744"/>
                    <a:pt x="11434" y="1719"/>
                  </a:cubicBezTo>
                  <a:cubicBezTo>
                    <a:pt x="12661" y="3062"/>
                    <a:pt x="13298" y="4985"/>
                    <a:pt x="13134" y="6867"/>
                  </a:cubicBezTo>
                  <a:cubicBezTo>
                    <a:pt x="12970" y="8727"/>
                    <a:pt x="11769" y="9445"/>
                    <a:pt x="11048" y="9874"/>
                  </a:cubicBezTo>
                  <a:cubicBezTo>
                    <a:pt x="10702" y="10078"/>
                    <a:pt x="10473" y="10217"/>
                    <a:pt x="10454" y="10414"/>
                  </a:cubicBezTo>
                  <a:cubicBezTo>
                    <a:pt x="10443" y="10511"/>
                    <a:pt x="10487" y="10602"/>
                    <a:pt x="10586" y="10693"/>
                  </a:cubicBezTo>
                  <a:cubicBezTo>
                    <a:pt x="10873" y="10960"/>
                    <a:pt x="11350" y="11127"/>
                    <a:pt x="11736" y="11258"/>
                  </a:cubicBezTo>
                  <a:cubicBezTo>
                    <a:pt x="11969" y="11342"/>
                    <a:pt x="12286" y="11451"/>
                    <a:pt x="12315" y="11509"/>
                  </a:cubicBezTo>
                  <a:cubicBezTo>
                    <a:pt x="12256" y="11669"/>
                    <a:pt x="11270" y="11972"/>
                    <a:pt x="9381" y="12405"/>
                  </a:cubicBezTo>
                  <a:cubicBezTo>
                    <a:pt x="8878" y="12518"/>
                    <a:pt x="8357" y="12576"/>
                    <a:pt x="7836" y="12576"/>
                  </a:cubicBezTo>
                  <a:cubicBezTo>
                    <a:pt x="5262" y="12576"/>
                    <a:pt x="2732" y="11167"/>
                    <a:pt x="1389" y="8986"/>
                  </a:cubicBezTo>
                  <a:cubicBezTo>
                    <a:pt x="336" y="7271"/>
                    <a:pt x="224" y="5400"/>
                    <a:pt x="1076" y="3714"/>
                  </a:cubicBezTo>
                  <a:cubicBezTo>
                    <a:pt x="2753" y="393"/>
                    <a:pt x="7021" y="226"/>
                    <a:pt x="7858" y="226"/>
                  </a:cubicBezTo>
                  <a:cubicBezTo>
                    <a:pt x="7910" y="226"/>
                    <a:pt x="7946" y="227"/>
                    <a:pt x="7969" y="227"/>
                  </a:cubicBezTo>
                  <a:cubicBezTo>
                    <a:pt x="7980" y="227"/>
                    <a:pt x="7988" y="227"/>
                    <a:pt x="7993" y="226"/>
                  </a:cubicBezTo>
                  <a:cubicBezTo>
                    <a:pt x="8102" y="215"/>
                    <a:pt x="8211" y="210"/>
                    <a:pt x="8320" y="210"/>
                  </a:cubicBezTo>
                  <a:close/>
                  <a:moveTo>
                    <a:pt x="8328" y="0"/>
                  </a:moveTo>
                  <a:cubicBezTo>
                    <a:pt x="8208" y="0"/>
                    <a:pt x="8092" y="7"/>
                    <a:pt x="7986" y="19"/>
                  </a:cubicBezTo>
                  <a:cubicBezTo>
                    <a:pt x="7986" y="19"/>
                    <a:pt x="7942" y="15"/>
                    <a:pt x="7858" y="15"/>
                  </a:cubicBezTo>
                  <a:cubicBezTo>
                    <a:pt x="6999" y="15"/>
                    <a:pt x="2622" y="190"/>
                    <a:pt x="886" y="3620"/>
                  </a:cubicBezTo>
                  <a:cubicBezTo>
                    <a:pt x="1" y="5371"/>
                    <a:pt x="118" y="7318"/>
                    <a:pt x="1210" y="9095"/>
                  </a:cubicBezTo>
                  <a:cubicBezTo>
                    <a:pt x="2590" y="11338"/>
                    <a:pt x="5190" y="12787"/>
                    <a:pt x="7836" y="12787"/>
                  </a:cubicBezTo>
                  <a:cubicBezTo>
                    <a:pt x="8376" y="12787"/>
                    <a:pt x="8907" y="12729"/>
                    <a:pt x="9428" y="12609"/>
                  </a:cubicBezTo>
                  <a:cubicBezTo>
                    <a:pt x="12278" y="11957"/>
                    <a:pt x="12511" y="11738"/>
                    <a:pt x="12526" y="11523"/>
                  </a:cubicBezTo>
                  <a:cubicBezTo>
                    <a:pt x="12537" y="11316"/>
                    <a:pt x="12246" y="11214"/>
                    <a:pt x="11805" y="11061"/>
                  </a:cubicBezTo>
                  <a:cubicBezTo>
                    <a:pt x="11438" y="10934"/>
                    <a:pt x="10982" y="10774"/>
                    <a:pt x="10731" y="10540"/>
                  </a:cubicBezTo>
                  <a:cubicBezTo>
                    <a:pt x="10698" y="10511"/>
                    <a:pt x="10658" y="10468"/>
                    <a:pt x="10662" y="10435"/>
                  </a:cubicBezTo>
                  <a:cubicBezTo>
                    <a:pt x="10673" y="10344"/>
                    <a:pt x="10917" y="10195"/>
                    <a:pt x="11157" y="10053"/>
                  </a:cubicBezTo>
                  <a:cubicBezTo>
                    <a:pt x="11911" y="9605"/>
                    <a:pt x="13170" y="8851"/>
                    <a:pt x="13345" y="6885"/>
                  </a:cubicBezTo>
                  <a:cubicBezTo>
                    <a:pt x="13513" y="4944"/>
                    <a:pt x="12857" y="2960"/>
                    <a:pt x="11587" y="1577"/>
                  </a:cubicBezTo>
                  <a:cubicBezTo>
                    <a:pt x="10658" y="561"/>
                    <a:pt x="9497" y="0"/>
                    <a:pt x="8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7"/>
          <p:cNvGrpSpPr/>
          <p:nvPr/>
        </p:nvGrpSpPr>
        <p:grpSpPr>
          <a:xfrm rot="2106871">
            <a:off x="1397025" y="4591945"/>
            <a:ext cx="900970" cy="723620"/>
            <a:chOff x="-361725" y="353450"/>
            <a:chExt cx="399175" cy="320600"/>
          </a:xfrm>
        </p:grpSpPr>
        <p:sp>
          <p:nvSpPr>
            <p:cNvPr id="588" name="Google Shape;588;p37"/>
            <p:cNvSpPr/>
            <p:nvPr/>
          </p:nvSpPr>
          <p:spPr>
            <a:xfrm>
              <a:off x="-81550" y="353450"/>
              <a:ext cx="119000" cy="119700"/>
            </a:xfrm>
            <a:custGeom>
              <a:avLst/>
              <a:gdLst/>
              <a:ahLst/>
              <a:cxnLst/>
              <a:rect l="l" t="t" r="r" b="b"/>
              <a:pathLst>
                <a:path w="4760" h="4788" extrusionOk="0">
                  <a:moveTo>
                    <a:pt x="3965" y="397"/>
                  </a:moveTo>
                  <a:lnTo>
                    <a:pt x="3965" y="397"/>
                  </a:lnTo>
                  <a:cubicBezTo>
                    <a:pt x="3296" y="877"/>
                    <a:pt x="2222" y="1722"/>
                    <a:pt x="1278" y="2476"/>
                  </a:cubicBezTo>
                  <a:cubicBezTo>
                    <a:pt x="903" y="2414"/>
                    <a:pt x="382" y="2279"/>
                    <a:pt x="244" y="2144"/>
                  </a:cubicBezTo>
                  <a:cubicBezTo>
                    <a:pt x="525" y="1839"/>
                    <a:pt x="2829" y="820"/>
                    <a:pt x="3965" y="397"/>
                  </a:cubicBezTo>
                  <a:close/>
                  <a:moveTo>
                    <a:pt x="4424" y="553"/>
                  </a:moveTo>
                  <a:cubicBezTo>
                    <a:pt x="4133" y="1588"/>
                    <a:pt x="3183" y="4173"/>
                    <a:pt x="2928" y="4551"/>
                  </a:cubicBezTo>
                  <a:cubicBezTo>
                    <a:pt x="2785" y="4398"/>
                    <a:pt x="2480" y="3695"/>
                    <a:pt x="2247" y="3058"/>
                  </a:cubicBezTo>
                  <a:cubicBezTo>
                    <a:pt x="3499" y="1672"/>
                    <a:pt x="4118" y="943"/>
                    <a:pt x="4424" y="553"/>
                  </a:cubicBezTo>
                  <a:close/>
                  <a:moveTo>
                    <a:pt x="4573" y="0"/>
                  </a:moveTo>
                  <a:cubicBezTo>
                    <a:pt x="4220" y="0"/>
                    <a:pt x="310" y="1610"/>
                    <a:pt x="41" y="2065"/>
                  </a:cubicBezTo>
                  <a:cubicBezTo>
                    <a:pt x="1" y="2134"/>
                    <a:pt x="19" y="2188"/>
                    <a:pt x="33" y="2213"/>
                  </a:cubicBezTo>
                  <a:cubicBezTo>
                    <a:pt x="201" y="2512"/>
                    <a:pt x="1111" y="2665"/>
                    <a:pt x="1293" y="2691"/>
                  </a:cubicBezTo>
                  <a:cubicBezTo>
                    <a:pt x="1299" y="2692"/>
                    <a:pt x="1306" y="2693"/>
                    <a:pt x="1312" y="2693"/>
                  </a:cubicBezTo>
                  <a:cubicBezTo>
                    <a:pt x="1335" y="2693"/>
                    <a:pt x="1356" y="2683"/>
                    <a:pt x="1373" y="2669"/>
                  </a:cubicBezTo>
                  <a:cubicBezTo>
                    <a:pt x="2261" y="1959"/>
                    <a:pt x="3602" y="911"/>
                    <a:pt x="4242" y="448"/>
                  </a:cubicBezTo>
                  <a:lnTo>
                    <a:pt x="4242" y="448"/>
                  </a:lnTo>
                  <a:cubicBezTo>
                    <a:pt x="3769" y="1034"/>
                    <a:pt x="2746" y="2192"/>
                    <a:pt x="2051" y="2964"/>
                  </a:cubicBezTo>
                  <a:cubicBezTo>
                    <a:pt x="2025" y="2993"/>
                    <a:pt x="2014" y="3033"/>
                    <a:pt x="2029" y="3070"/>
                  </a:cubicBezTo>
                  <a:cubicBezTo>
                    <a:pt x="2436" y="4209"/>
                    <a:pt x="2742" y="4788"/>
                    <a:pt x="2943" y="4788"/>
                  </a:cubicBezTo>
                  <a:cubicBezTo>
                    <a:pt x="2950" y="4788"/>
                    <a:pt x="2960" y="4784"/>
                    <a:pt x="2968" y="4784"/>
                  </a:cubicBezTo>
                  <a:cubicBezTo>
                    <a:pt x="3281" y="4730"/>
                    <a:pt x="4450" y="1216"/>
                    <a:pt x="4581" y="758"/>
                  </a:cubicBezTo>
                  <a:cubicBezTo>
                    <a:pt x="4759" y="153"/>
                    <a:pt x="4734" y="87"/>
                    <a:pt x="4676" y="37"/>
                  </a:cubicBezTo>
                  <a:cubicBezTo>
                    <a:pt x="4669" y="29"/>
                    <a:pt x="4657" y="22"/>
                    <a:pt x="4650" y="18"/>
                  </a:cubicBezTo>
                  <a:lnTo>
                    <a:pt x="4647" y="18"/>
                  </a:lnTo>
                  <a:cubicBezTo>
                    <a:pt x="4639" y="15"/>
                    <a:pt x="4632" y="11"/>
                    <a:pt x="4625" y="7"/>
                  </a:cubicBezTo>
                  <a:lnTo>
                    <a:pt x="4620" y="7"/>
                  </a:lnTo>
                  <a:cubicBezTo>
                    <a:pt x="4614" y="7"/>
                    <a:pt x="4610" y="4"/>
                    <a:pt x="4603" y="4"/>
                  </a:cubicBezTo>
                  <a:cubicBezTo>
                    <a:pt x="4592" y="4"/>
                    <a:pt x="4581" y="0"/>
                    <a:pt x="4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51425" y="416375"/>
              <a:ext cx="31625" cy="44600"/>
            </a:xfrm>
            <a:custGeom>
              <a:avLst/>
              <a:gdLst/>
              <a:ahLst/>
              <a:cxnLst/>
              <a:rect l="l" t="t" r="r" b="b"/>
              <a:pathLst>
                <a:path w="1265" h="1784" extrusionOk="0">
                  <a:moveTo>
                    <a:pt x="114" y="0"/>
                  </a:moveTo>
                  <a:cubicBezTo>
                    <a:pt x="108" y="0"/>
                    <a:pt x="101" y="1"/>
                    <a:pt x="95" y="2"/>
                  </a:cubicBezTo>
                  <a:cubicBezTo>
                    <a:pt x="37" y="14"/>
                    <a:pt x="1" y="72"/>
                    <a:pt x="15" y="126"/>
                  </a:cubicBezTo>
                  <a:cubicBezTo>
                    <a:pt x="157" y="818"/>
                    <a:pt x="361" y="1659"/>
                    <a:pt x="514" y="1758"/>
                  </a:cubicBezTo>
                  <a:cubicBezTo>
                    <a:pt x="532" y="1768"/>
                    <a:pt x="562" y="1783"/>
                    <a:pt x="602" y="1783"/>
                  </a:cubicBezTo>
                  <a:cubicBezTo>
                    <a:pt x="612" y="1783"/>
                    <a:pt x="627" y="1780"/>
                    <a:pt x="641" y="1776"/>
                  </a:cubicBezTo>
                  <a:cubicBezTo>
                    <a:pt x="838" y="1736"/>
                    <a:pt x="1122" y="1313"/>
                    <a:pt x="1231" y="1135"/>
                  </a:cubicBezTo>
                  <a:cubicBezTo>
                    <a:pt x="1264" y="1088"/>
                    <a:pt x="1249" y="1022"/>
                    <a:pt x="1199" y="990"/>
                  </a:cubicBezTo>
                  <a:cubicBezTo>
                    <a:pt x="1182" y="979"/>
                    <a:pt x="1164" y="974"/>
                    <a:pt x="1145" y="974"/>
                  </a:cubicBezTo>
                  <a:cubicBezTo>
                    <a:pt x="1110" y="974"/>
                    <a:pt x="1074" y="992"/>
                    <a:pt x="1053" y="1025"/>
                  </a:cubicBezTo>
                  <a:cubicBezTo>
                    <a:pt x="896" y="1274"/>
                    <a:pt x="707" y="1510"/>
                    <a:pt x="619" y="1561"/>
                  </a:cubicBezTo>
                  <a:cubicBezTo>
                    <a:pt x="528" y="1400"/>
                    <a:pt x="350" y="694"/>
                    <a:pt x="219" y="83"/>
                  </a:cubicBezTo>
                  <a:cubicBezTo>
                    <a:pt x="210" y="35"/>
                    <a:pt x="163"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361725" y="463175"/>
              <a:ext cx="314150" cy="210875"/>
            </a:xfrm>
            <a:custGeom>
              <a:avLst/>
              <a:gdLst/>
              <a:ahLst/>
              <a:cxnLst/>
              <a:rect l="l" t="t" r="r" b="b"/>
              <a:pathLst>
                <a:path w="12566" h="8435" extrusionOk="0">
                  <a:moveTo>
                    <a:pt x="12450" y="0"/>
                  </a:moveTo>
                  <a:cubicBezTo>
                    <a:pt x="12419" y="0"/>
                    <a:pt x="12387" y="14"/>
                    <a:pt x="12365" y="42"/>
                  </a:cubicBezTo>
                  <a:cubicBezTo>
                    <a:pt x="12362" y="42"/>
                    <a:pt x="12267" y="166"/>
                    <a:pt x="12092" y="352"/>
                  </a:cubicBezTo>
                  <a:cubicBezTo>
                    <a:pt x="12053" y="395"/>
                    <a:pt x="12056" y="461"/>
                    <a:pt x="12100" y="501"/>
                  </a:cubicBezTo>
                  <a:cubicBezTo>
                    <a:pt x="12118" y="519"/>
                    <a:pt x="12143" y="530"/>
                    <a:pt x="12169" y="530"/>
                  </a:cubicBezTo>
                  <a:cubicBezTo>
                    <a:pt x="12198" y="530"/>
                    <a:pt x="12227" y="519"/>
                    <a:pt x="12249" y="497"/>
                  </a:cubicBezTo>
                  <a:cubicBezTo>
                    <a:pt x="12427" y="301"/>
                    <a:pt x="12529" y="173"/>
                    <a:pt x="12533" y="170"/>
                  </a:cubicBezTo>
                  <a:cubicBezTo>
                    <a:pt x="12566" y="123"/>
                    <a:pt x="12559" y="57"/>
                    <a:pt x="12511" y="20"/>
                  </a:cubicBezTo>
                  <a:cubicBezTo>
                    <a:pt x="12494" y="7"/>
                    <a:pt x="12472" y="0"/>
                    <a:pt x="12450" y="0"/>
                  </a:cubicBezTo>
                  <a:close/>
                  <a:moveTo>
                    <a:pt x="8379" y="663"/>
                  </a:moveTo>
                  <a:cubicBezTo>
                    <a:pt x="8336" y="663"/>
                    <a:pt x="8295" y="688"/>
                    <a:pt x="8280" y="730"/>
                  </a:cubicBezTo>
                  <a:cubicBezTo>
                    <a:pt x="8258" y="785"/>
                    <a:pt x="8287" y="847"/>
                    <a:pt x="8342" y="865"/>
                  </a:cubicBezTo>
                  <a:cubicBezTo>
                    <a:pt x="8361" y="872"/>
                    <a:pt x="8378" y="879"/>
                    <a:pt x="8400" y="887"/>
                  </a:cubicBezTo>
                  <a:cubicBezTo>
                    <a:pt x="8492" y="926"/>
                    <a:pt x="8571" y="989"/>
                    <a:pt x="8637" y="1072"/>
                  </a:cubicBezTo>
                  <a:cubicBezTo>
                    <a:pt x="8655" y="1098"/>
                    <a:pt x="8688" y="1113"/>
                    <a:pt x="8717" y="1113"/>
                  </a:cubicBezTo>
                  <a:cubicBezTo>
                    <a:pt x="8743" y="1113"/>
                    <a:pt x="8764" y="1106"/>
                    <a:pt x="8783" y="1091"/>
                  </a:cubicBezTo>
                  <a:cubicBezTo>
                    <a:pt x="8830" y="1054"/>
                    <a:pt x="8837" y="989"/>
                    <a:pt x="8801" y="941"/>
                  </a:cubicBezTo>
                  <a:cubicBezTo>
                    <a:pt x="8714" y="829"/>
                    <a:pt x="8605" y="745"/>
                    <a:pt x="8480" y="694"/>
                  </a:cubicBezTo>
                  <a:cubicBezTo>
                    <a:pt x="8459" y="683"/>
                    <a:pt x="8437" y="676"/>
                    <a:pt x="8415" y="669"/>
                  </a:cubicBezTo>
                  <a:cubicBezTo>
                    <a:pt x="8403" y="665"/>
                    <a:pt x="8391" y="663"/>
                    <a:pt x="8379" y="663"/>
                  </a:cubicBezTo>
                  <a:close/>
                  <a:moveTo>
                    <a:pt x="11873" y="618"/>
                  </a:moveTo>
                  <a:cubicBezTo>
                    <a:pt x="11848" y="618"/>
                    <a:pt x="11822" y="628"/>
                    <a:pt x="11801" y="647"/>
                  </a:cubicBezTo>
                  <a:cubicBezTo>
                    <a:pt x="11707" y="738"/>
                    <a:pt x="11604" y="832"/>
                    <a:pt x="11492" y="926"/>
                  </a:cubicBezTo>
                  <a:cubicBezTo>
                    <a:pt x="11448" y="967"/>
                    <a:pt x="11441" y="1032"/>
                    <a:pt x="11480" y="1076"/>
                  </a:cubicBezTo>
                  <a:cubicBezTo>
                    <a:pt x="11499" y="1101"/>
                    <a:pt x="11532" y="1113"/>
                    <a:pt x="11561" y="1113"/>
                  </a:cubicBezTo>
                  <a:cubicBezTo>
                    <a:pt x="11582" y="1113"/>
                    <a:pt x="11608" y="1106"/>
                    <a:pt x="11630" y="1087"/>
                  </a:cubicBezTo>
                  <a:cubicBezTo>
                    <a:pt x="11742" y="989"/>
                    <a:pt x="11852" y="891"/>
                    <a:pt x="11947" y="800"/>
                  </a:cubicBezTo>
                  <a:cubicBezTo>
                    <a:pt x="11987" y="760"/>
                    <a:pt x="11991" y="694"/>
                    <a:pt x="11950" y="650"/>
                  </a:cubicBezTo>
                  <a:cubicBezTo>
                    <a:pt x="11929" y="629"/>
                    <a:pt x="11902" y="618"/>
                    <a:pt x="11873" y="618"/>
                  </a:cubicBezTo>
                  <a:close/>
                  <a:moveTo>
                    <a:pt x="7969" y="650"/>
                  </a:moveTo>
                  <a:cubicBezTo>
                    <a:pt x="7953" y="650"/>
                    <a:pt x="7936" y="653"/>
                    <a:pt x="7919" y="661"/>
                  </a:cubicBezTo>
                  <a:cubicBezTo>
                    <a:pt x="7778" y="734"/>
                    <a:pt x="7694" y="887"/>
                    <a:pt x="7694" y="1087"/>
                  </a:cubicBezTo>
                  <a:lnTo>
                    <a:pt x="7694" y="1120"/>
                  </a:lnTo>
                  <a:cubicBezTo>
                    <a:pt x="7697" y="1178"/>
                    <a:pt x="7745" y="1222"/>
                    <a:pt x="7800" y="1222"/>
                  </a:cubicBezTo>
                  <a:lnTo>
                    <a:pt x="7803" y="1222"/>
                  </a:lnTo>
                  <a:cubicBezTo>
                    <a:pt x="7862" y="1218"/>
                    <a:pt x="7909" y="1171"/>
                    <a:pt x="7905" y="1113"/>
                  </a:cubicBezTo>
                  <a:lnTo>
                    <a:pt x="7905" y="1087"/>
                  </a:lnTo>
                  <a:cubicBezTo>
                    <a:pt x="7905" y="1018"/>
                    <a:pt x="7919" y="898"/>
                    <a:pt x="8018" y="850"/>
                  </a:cubicBezTo>
                  <a:cubicBezTo>
                    <a:pt x="8069" y="822"/>
                    <a:pt x="8091" y="760"/>
                    <a:pt x="8062" y="708"/>
                  </a:cubicBezTo>
                  <a:cubicBezTo>
                    <a:pt x="8044" y="670"/>
                    <a:pt x="8008" y="650"/>
                    <a:pt x="7969" y="650"/>
                  </a:cubicBezTo>
                  <a:close/>
                  <a:moveTo>
                    <a:pt x="11232" y="1167"/>
                  </a:moveTo>
                  <a:cubicBezTo>
                    <a:pt x="11209" y="1167"/>
                    <a:pt x="11187" y="1174"/>
                    <a:pt x="11167" y="1189"/>
                  </a:cubicBezTo>
                  <a:cubicBezTo>
                    <a:pt x="11062" y="1269"/>
                    <a:pt x="10949" y="1349"/>
                    <a:pt x="10829" y="1429"/>
                  </a:cubicBezTo>
                  <a:cubicBezTo>
                    <a:pt x="10781" y="1462"/>
                    <a:pt x="10767" y="1528"/>
                    <a:pt x="10800" y="1575"/>
                  </a:cubicBezTo>
                  <a:cubicBezTo>
                    <a:pt x="10818" y="1604"/>
                    <a:pt x="10851" y="1622"/>
                    <a:pt x="10887" y="1622"/>
                  </a:cubicBezTo>
                  <a:cubicBezTo>
                    <a:pt x="10905" y="1622"/>
                    <a:pt x="10927" y="1615"/>
                    <a:pt x="10945" y="1604"/>
                  </a:cubicBezTo>
                  <a:cubicBezTo>
                    <a:pt x="11070" y="1524"/>
                    <a:pt x="11186" y="1440"/>
                    <a:pt x="11295" y="1356"/>
                  </a:cubicBezTo>
                  <a:cubicBezTo>
                    <a:pt x="11342" y="1320"/>
                    <a:pt x="11349" y="1254"/>
                    <a:pt x="11317" y="1207"/>
                  </a:cubicBezTo>
                  <a:cubicBezTo>
                    <a:pt x="11295" y="1181"/>
                    <a:pt x="11264" y="1167"/>
                    <a:pt x="11232" y="1167"/>
                  </a:cubicBezTo>
                  <a:close/>
                  <a:moveTo>
                    <a:pt x="8896" y="1281"/>
                  </a:moveTo>
                  <a:cubicBezTo>
                    <a:pt x="8888" y="1281"/>
                    <a:pt x="8879" y="1282"/>
                    <a:pt x="8870" y="1284"/>
                  </a:cubicBezTo>
                  <a:cubicBezTo>
                    <a:pt x="8812" y="1298"/>
                    <a:pt x="8779" y="1356"/>
                    <a:pt x="8793" y="1411"/>
                  </a:cubicBezTo>
                  <a:cubicBezTo>
                    <a:pt x="8819" y="1524"/>
                    <a:pt x="8833" y="1647"/>
                    <a:pt x="8833" y="1778"/>
                  </a:cubicBezTo>
                  <a:lnTo>
                    <a:pt x="8833" y="1805"/>
                  </a:lnTo>
                  <a:cubicBezTo>
                    <a:pt x="8833" y="1862"/>
                    <a:pt x="8881" y="1910"/>
                    <a:pt x="8939" y="1910"/>
                  </a:cubicBezTo>
                  <a:cubicBezTo>
                    <a:pt x="8998" y="1910"/>
                    <a:pt x="9045" y="1866"/>
                    <a:pt x="9045" y="1808"/>
                  </a:cubicBezTo>
                  <a:lnTo>
                    <a:pt x="9045" y="1778"/>
                  </a:lnTo>
                  <a:cubicBezTo>
                    <a:pt x="9045" y="1630"/>
                    <a:pt x="9030" y="1491"/>
                    <a:pt x="8998" y="1360"/>
                  </a:cubicBezTo>
                  <a:cubicBezTo>
                    <a:pt x="8985" y="1314"/>
                    <a:pt x="8944" y="1281"/>
                    <a:pt x="8896" y="1281"/>
                  </a:cubicBezTo>
                  <a:close/>
                  <a:moveTo>
                    <a:pt x="7918" y="1411"/>
                  </a:moveTo>
                  <a:cubicBezTo>
                    <a:pt x="7902" y="1411"/>
                    <a:pt x="7886" y="1414"/>
                    <a:pt x="7872" y="1422"/>
                  </a:cubicBezTo>
                  <a:cubicBezTo>
                    <a:pt x="7822" y="1451"/>
                    <a:pt x="7800" y="1516"/>
                    <a:pt x="7829" y="1568"/>
                  </a:cubicBezTo>
                  <a:cubicBezTo>
                    <a:pt x="7902" y="1699"/>
                    <a:pt x="7996" y="1819"/>
                    <a:pt x="8109" y="1924"/>
                  </a:cubicBezTo>
                  <a:cubicBezTo>
                    <a:pt x="8127" y="1943"/>
                    <a:pt x="8153" y="1953"/>
                    <a:pt x="8178" y="1953"/>
                  </a:cubicBezTo>
                  <a:cubicBezTo>
                    <a:pt x="8208" y="1953"/>
                    <a:pt x="8237" y="1943"/>
                    <a:pt x="8258" y="1921"/>
                  </a:cubicBezTo>
                  <a:cubicBezTo>
                    <a:pt x="8299" y="1877"/>
                    <a:pt x="8295" y="1812"/>
                    <a:pt x="8251" y="1771"/>
                  </a:cubicBezTo>
                  <a:cubicBezTo>
                    <a:pt x="8156" y="1681"/>
                    <a:pt x="8077" y="1578"/>
                    <a:pt x="8015" y="1466"/>
                  </a:cubicBezTo>
                  <a:cubicBezTo>
                    <a:pt x="7994" y="1430"/>
                    <a:pt x="7956" y="1411"/>
                    <a:pt x="7918" y="1411"/>
                  </a:cubicBezTo>
                  <a:close/>
                  <a:moveTo>
                    <a:pt x="10527" y="1632"/>
                  </a:moveTo>
                  <a:cubicBezTo>
                    <a:pt x="10510" y="1632"/>
                    <a:pt x="10492" y="1636"/>
                    <a:pt x="10475" y="1644"/>
                  </a:cubicBezTo>
                  <a:cubicBezTo>
                    <a:pt x="10356" y="1713"/>
                    <a:pt x="10232" y="1778"/>
                    <a:pt x="10108" y="1837"/>
                  </a:cubicBezTo>
                  <a:cubicBezTo>
                    <a:pt x="10053" y="1862"/>
                    <a:pt x="10031" y="1924"/>
                    <a:pt x="10057" y="1975"/>
                  </a:cubicBezTo>
                  <a:cubicBezTo>
                    <a:pt x="10075" y="2015"/>
                    <a:pt x="10112" y="2037"/>
                    <a:pt x="10152" y="2037"/>
                  </a:cubicBezTo>
                  <a:cubicBezTo>
                    <a:pt x="10166" y="2037"/>
                    <a:pt x="10184" y="2034"/>
                    <a:pt x="10199" y="2027"/>
                  </a:cubicBezTo>
                  <a:cubicBezTo>
                    <a:pt x="10327" y="1968"/>
                    <a:pt x="10454" y="1899"/>
                    <a:pt x="10578" y="1830"/>
                  </a:cubicBezTo>
                  <a:cubicBezTo>
                    <a:pt x="10628" y="1800"/>
                    <a:pt x="10647" y="1735"/>
                    <a:pt x="10618" y="1684"/>
                  </a:cubicBezTo>
                  <a:cubicBezTo>
                    <a:pt x="10598" y="1650"/>
                    <a:pt x="10563" y="1632"/>
                    <a:pt x="10527" y="1632"/>
                  </a:cubicBezTo>
                  <a:close/>
                  <a:moveTo>
                    <a:pt x="9762" y="1988"/>
                  </a:moveTo>
                  <a:cubicBezTo>
                    <a:pt x="9751" y="1988"/>
                    <a:pt x="9740" y="1990"/>
                    <a:pt x="9729" y="1993"/>
                  </a:cubicBezTo>
                  <a:cubicBezTo>
                    <a:pt x="9595" y="2041"/>
                    <a:pt x="9467" y="2070"/>
                    <a:pt x="9339" y="2089"/>
                  </a:cubicBezTo>
                  <a:cubicBezTo>
                    <a:pt x="9282" y="2096"/>
                    <a:pt x="9242" y="2150"/>
                    <a:pt x="9249" y="2208"/>
                  </a:cubicBezTo>
                  <a:cubicBezTo>
                    <a:pt x="9256" y="2259"/>
                    <a:pt x="9300" y="2299"/>
                    <a:pt x="9354" y="2299"/>
                  </a:cubicBezTo>
                  <a:cubicBezTo>
                    <a:pt x="9358" y="2299"/>
                    <a:pt x="9361" y="2299"/>
                    <a:pt x="9369" y="2296"/>
                  </a:cubicBezTo>
                  <a:cubicBezTo>
                    <a:pt x="9507" y="2277"/>
                    <a:pt x="9653" y="2245"/>
                    <a:pt x="9798" y="2194"/>
                  </a:cubicBezTo>
                  <a:cubicBezTo>
                    <a:pt x="9853" y="2176"/>
                    <a:pt x="9882" y="2114"/>
                    <a:pt x="9864" y="2059"/>
                  </a:cubicBezTo>
                  <a:cubicBezTo>
                    <a:pt x="9846" y="2016"/>
                    <a:pt x="9806" y="1988"/>
                    <a:pt x="9762" y="1988"/>
                  </a:cubicBezTo>
                  <a:close/>
                  <a:moveTo>
                    <a:pt x="8527" y="1976"/>
                  </a:moveTo>
                  <a:cubicBezTo>
                    <a:pt x="8489" y="1976"/>
                    <a:pt x="8451" y="1998"/>
                    <a:pt x="8433" y="2037"/>
                  </a:cubicBezTo>
                  <a:cubicBezTo>
                    <a:pt x="8408" y="2092"/>
                    <a:pt x="8433" y="2154"/>
                    <a:pt x="8484" y="2176"/>
                  </a:cubicBezTo>
                  <a:cubicBezTo>
                    <a:pt x="8579" y="2220"/>
                    <a:pt x="8674" y="2252"/>
                    <a:pt x="8776" y="2274"/>
                  </a:cubicBezTo>
                  <a:cubicBezTo>
                    <a:pt x="8750" y="2380"/>
                    <a:pt x="8717" y="2489"/>
                    <a:pt x="8681" y="2595"/>
                  </a:cubicBezTo>
                  <a:cubicBezTo>
                    <a:pt x="8659" y="2649"/>
                    <a:pt x="8688" y="2707"/>
                    <a:pt x="8743" y="2729"/>
                  </a:cubicBezTo>
                  <a:cubicBezTo>
                    <a:pt x="8754" y="2733"/>
                    <a:pt x="8764" y="2736"/>
                    <a:pt x="8779" y="2736"/>
                  </a:cubicBezTo>
                  <a:cubicBezTo>
                    <a:pt x="8823" y="2736"/>
                    <a:pt x="8863" y="2707"/>
                    <a:pt x="8877" y="2667"/>
                  </a:cubicBezTo>
                  <a:cubicBezTo>
                    <a:pt x="8924" y="2540"/>
                    <a:pt x="8961" y="2412"/>
                    <a:pt x="8990" y="2285"/>
                  </a:cubicBezTo>
                  <a:cubicBezTo>
                    <a:pt x="9016" y="2270"/>
                    <a:pt x="9034" y="2242"/>
                    <a:pt x="9038" y="2208"/>
                  </a:cubicBezTo>
                  <a:cubicBezTo>
                    <a:pt x="9045" y="2150"/>
                    <a:pt x="9005" y="2099"/>
                    <a:pt x="8946" y="2092"/>
                  </a:cubicBezTo>
                  <a:cubicBezTo>
                    <a:pt x="8815" y="2074"/>
                    <a:pt x="8688" y="2041"/>
                    <a:pt x="8571" y="1986"/>
                  </a:cubicBezTo>
                  <a:cubicBezTo>
                    <a:pt x="8557" y="1979"/>
                    <a:pt x="8542" y="1976"/>
                    <a:pt x="8527" y="1976"/>
                  </a:cubicBezTo>
                  <a:close/>
                  <a:moveTo>
                    <a:pt x="8604" y="2908"/>
                  </a:moveTo>
                  <a:cubicBezTo>
                    <a:pt x="8567" y="2908"/>
                    <a:pt x="8531" y="2929"/>
                    <a:pt x="8514" y="2966"/>
                  </a:cubicBezTo>
                  <a:cubicBezTo>
                    <a:pt x="8448" y="3082"/>
                    <a:pt x="8375" y="3198"/>
                    <a:pt x="8295" y="3308"/>
                  </a:cubicBezTo>
                  <a:cubicBezTo>
                    <a:pt x="8262" y="3356"/>
                    <a:pt x="8273" y="3421"/>
                    <a:pt x="8321" y="3457"/>
                  </a:cubicBezTo>
                  <a:cubicBezTo>
                    <a:pt x="8339" y="3472"/>
                    <a:pt x="8361" y="3475"/>
                    <a:pt x="8383" y="3475"/>
                  </a:cubicBezTo>
                  <a:cubicBezTo>
                    <a:pt x="8411" y="3475"/>
                    <a:pt x="8444" y="3461"/>
                    <a:pt x="8466" y="3432"/>
                  </a:cubicBezTo>
                  <a:cubicBezTo>
                    <a:pt x="8549" y="3316"/>
                    <a:pt x="8630" y="3191"/>
                    <a:pt x="8699" y="3064"/>
                  </a:cubicBezTo>
                  <a:cubicBezTo>
                    <a:pt x="8724" y="3013"/>
                    <a:pt x="8706" y="2948"/>
                    <a:pt x="8655" y="2922"/>
                  </a:cubicBezTo>
                  <a:cubicBezTo>
                    <a:pt x="8639" y="2913"/>
                    <a:pt x="8621" y="2908"/>
                    <a:pt x="8604" y="2908"/>
                  </a:cubicBezTo>
                  <a:close/>
                  <a:moveTo>
                    <a:pt x="8113" y="3590"/>
                  </a:moveTo>
                  <a:cubicBezTo>
                    <a:pt x="8084" y="3590"/>
                    <a:pt x="8056" y="3602"/>
                    <a:pt x="8037" y="3625"/>
                  </a:cubicBezTo>
                  <a:cubicBezTo>
                    <a:pt x="7941" y="3719"/>
                    <a:pt x="7840" y="3814"/>
                    <a:pt x="7734" y="3902"/>
                  </a:cubicBezTo>
                  <a:cubicBezTo>
                    <a:pt x="7690" y="3938"/>
                    <a:pt x="7683" y="4003"/>
                    <a:pt x="7719" y="4050"/>
                  </a:cubicBezTo>
                  <a:cubicBezTo>
                    <a:pt x="7741" y="4077"/>
                    <a:pt x="7771" y="4087"/>
                    <a:pt x="7803" y="4087"/>
                  </a:cubicBezTo>
                  <a:cubicBezTo>
                    <a:pt x="7825" y="4087"/>
                    <a:pt x="7850" y="4080"/>
                    <a:pt x="7869" y="4065"/>
                  </a:cubicBezTo>
                  <a:cubicBezTo>
                    <a:pt x="7981" y="3971"/>
                    <a:pt x="8087" y="3872"/>
                    <a:pt x="8189" y="3766"/>
                  </a:cubicBezTo>
                  <a:cubicBezTo>
                    <a:pt x="8230" y="3727"/>
                    <a:pt x="8225" y="3657"/>
                    <a:pt x="8182" y="3618"/>
                  </a:cubicBezTo>
                  <a:cubicBezTo>
                    <a:pt x="8163" y="3599"/>
                    <a:pt x="8138" y="3590"/>
                    <a:pt x="8113" y="3590"/>
                  </a:cubicBezTo>
                  <a:close/>
                  <a:moveTo>
                    <a:pt x="7459" y="4123"/>
                  </a:moveTo>
                  <a:cubicBezTo>
                    <a:pt x="7440" y="4123"/>
                    <a:pt x="7421" y="4128"/>
                    <a:pt x="7403" y="4138"/>
                  </a:cubicBezTo>
                  <a:cubicBezTo>
                    <a:pt x="7290" y="4211"/>
                    <a:pt x="7170" y="4273"/>
                    <a:pt x="7042" y="4331"/>
                  </a:cubicBezTo>
                  <a:cubicBezTo>
                    <a:pt x="6991" y="4356"/>
                    <a:pt x="6970" y="4418"/>
                    <a:pt x="6991" y="4473"/>
                  </a:cubicBezTo>
                  <a:cubicBezTo>
                    <a:pt x="7010" y="4509"/>
                    <a:pt x="7050" y="4531"/>
                    <a:pt x="7089" y="4531"/>
                  </a:cubicBezTo>
                  <a:cubicBezTo>
                    <a:pt x="7104" y="4531"/>
                    <a:pt x="7119" y="4531"/>
                    <a:pt x="7133" y="4524"/>
                  </a:cubicBezTo>
                  <a:cubicBezTo>
                    <a:pt x="7264" y="4462"/>
                    <a:pt x="7392" y="4393"/>
                    <a:pt x="7516" y="4317"/>
                  </a:cubicBezTo>
                  <a:cubicBezTo>
                    <a:pt x="7563" y="4287"/>
                    <a:pt x="7581" y="4222"/>
                    <a:pt x="7548" y="4171"/>
                  </a:cubicBezTo>
                  <a:cubicBezTo>
                    <a:pt x="7529" y="4140"/>
                    <a:pt x="7495" y="4123"/>
                    <a:pt x="7459" y="4123"/>
                  </a:cubicBezTo>
                  <a:close/>
                  <a:moveTo>
                    <a:pt x="3350" y="4509"/>
                  </a:moveTo>
                  <a:cubicBezTo>
                    <a:pt x="3201" y="4514"/>
                    <a:pt x="3056" y="4524"/>
                    <a:pt x="2917" y="4542"/>
                  </a:cubicBezTo>
                  <a:cubicBezTo>
                    <a:pt x="2859" y="4549"/>
                    <a:pt x="2819" y="4604"/>
                    <a:pt x="2829" y="4662"/>
                  </a:cubicBezTo>
                  <a:cubicBezTo>
                    <a:pt x="2837" y="4714"/>
                    <a:pt x="2881" y="4754"/>
                    <a:pt x="2932" y="4754"/>
                  </a:cubicBezTo>
                  <a:lnTo>
                    <a:pt x="2947" y="4754"/>
                  </a:lnTo>
                  <a:cubicBezTo>
                    <a:pt x="3078" y="4735"/>
                    <a:pt x="3216" y="4724"/>
                    <a:pt x="3354" y="4721"/>
                  </a:cubicBezTo>
                  <a:cubicBezTo>
                    <a:pt x="3412" y="4717"/>
                    <a:pt x="3459" y="4670"/>
                    <a:pt x="3456" y="4611"/>
                  </a:cubicBezTo>
                  <a:cubicBezTo>
                    <a:pt x="3456" y="4553"/>
                    <a:pt x="3409" y="4509"/>
                    <a:pt x="3350" y="4509"/>
                  </a:cubicBezTo>
                  <a:close/>
                  <a:moveTo>
                    <a:pt x="3774" y="4517"/>
                  </a:moveTo>
                  <a:cubicBezTo>
                    <a:pt x="3725" y="4517"/>
                    <a:pt x="3671" y="4559"/>
                    <a:pt x="3667" y="4615"/>
                  </a:cubicBezTo>
                  <a:cubicBezTo>
                    <a:pt x="3664" y="4673"/>
                    <a:pt x="3708" y="4724"/>
                    <a:pt x="3765" y="4728"/>
                  </a:cubicBezTo>
                  <a:cubicBezTo>
                    <a:pt x="3900" y="4735"/>
                    <a:pt x="4039" y="4749"/>
                    <a:pt x="4177" y="4768"/>
                  </a:cubicBezTo>
                  <a:cubicBezTo>
                    <a:pt x="4184" y="4771"/>
                    <a:pt x="4188" y="4771"/>
                    <a:pt x="4195" y="4771"/>
                  </a:cubicBezTo>
                  <a:cubicBezTo>
                    <a:pt x="4246" y="4771"/>
                    <a:pt x="4290" y="4732"/>
                    <a:pt x="4297" y="4680"/>
                  </a:cubicBezTo>
                  <a:cubicBezTo>
                    <a:pt x="4304" y="4623"/>
                    <a:pt x="4264" y="4568"/>
                    <a:pt x="4210" y="4561"/>
                  </a:cubicBezTo>
                  <a:cubicBezTo>
                    <a:pt x="4064" y="4539"/>
                    <a:pt x="3918" y="4524"/>
                    <a:pt x="3780" y="4517"/>
                  </a:cubicBezTo>
                  <a:cubicBezTo>
                    <a:pt x="3778" y="4517"/>
                    <a:pt x="3776" y="4517"/>
                    <a:pt x="3774" y="4517"/>
                  </a:cubicBezTo>
                  <a:close/>
                  <a:moveTo>
                    <a:pt x="6696" y="4475"/>
                  </a:moveTo>
                  <a:cubicBezTo>
                    <a:pt x="6686" y="4475"/>
                    <a:pt x="6675" y="4477"/>
                    <a:pt x="6664" y="4480"/>
                  </a:cubicBezTo>
                  <a:cubicBezTo>
                    <a:pt x="6536" y="4524"/>
                    <a:pt x="6402" y="4557"/>
                    <a:pt x="6267" y="4586"/>
                  </a:cubicBezTo>
                  <a:cubicBezTo>
                    <a:pt x="6208" y="4597"/>
                    <a:pt x="6172" y="4655"/>
                    <a:pt x="6187" y="4710"/>
                  </a:cubicBezTo>
                  <a:cubicBezTo>
                    <a:pt x="6194" y="4761"/>
                    <a:pt x="6242" y="4793"/>
                    <a:pt x="6289" y="4793"/>
                  </a:cubicBezTo>
                  <a:lnTo>
                    <a:pt x="6311" y="4793"/>
                  </a:lnTo>
                  <a:cubicBezTo>
                    <a:pt x="6452" y="4764"/>
                    <a:pt x="6595" y="4724"/>
                    <a:pt x="6729" y="4680"/>
                  </a:cubicBezTo>
                  <a:cubicBezTo>
                    <a:pt x="6783" y="4662"/>
                    <a:pt x="6813" y="4604"/>
                    <a:pt x="6795" y="4549"/>
                  </a:cubicBezTo>
                  <a:cubicBezTo>
                    <a:pt x="6780" y="4503"/>
                    <a:pt x="6740" y="4475"/>
                    <a:pt x="6696" y="4475"/>
                  </a:cubicBezTo>
                  <a:close/>
                  <a:moveTo>
                    <a:pt x="4610" y="4625"/>
                  </a:moveTo>
                  <a:cubicBezTo>
                    <a:pt x="4558" y="4625"/>
                    <a:pt x="4511" y="4664"/>
                    <a:pt x="4505" y="4717"/>
                  </a:cubicBezTo>
                  <a:cubicBezTo>
                    <a:pt x="4498" y="4771"/>
                    <a:pt x="4538" y="4826"/>
                    <a:pt x="4595" y="4833"/>
                  </a:cubicBezTo>
                  <a:cubicBezTo>
                    <a:pt x="4741" y="4855"/>
                    <a:pt x="4883" y="4867"/>
                    <a:pt x="5022" y="4877"/>
                  </a:cubicBezTo>
                  <a:lnTo>
                    <a:pt x="5029" y="4877"/>
                  </a:lnTo>
                  <a:cubicBezTo>
                    <a:pt x="5084" y="4877"/>
                    <a:pt x="5131" y="4833"/>
                    <a:pt x="5135" y="4779"/>
                  </a:cubicBezTo>
                  <a:cubicBezTo>
                    <a:pt x="5138" y="4721"/>
                    <a:pt x="5094" y="4670"/>
                    <a:pt x="5036" y="4666"/>
                  </a:cubicBezTo>
                  <a:cubicBezTo>
                    <a:pt x="4901" y="4659"/>
                    <a:pt x="4763" y="4645"/>
                    <a:pt x="4625" y="4626"/>
                  </a:cubicBezTo>
                  <a:cubicBezTo>
                    <a:pt x="4620" y="4626"/>
                    <a:pt x="4615" y="4625"/>
                    <a:pt x="4610" y="4625"/>
                  </a:cubicBezTo>
                  <a:close/>
                  <a:moveTo>
                    <a:pt x="5872" y="4651"/>
                  </a:moveTo>
                  <a:cubicBezTo>
                    <a:pt x="5868" y="4651"/>
                    <a:pt x="5863" y="4651"/>
                    <a:pt x="5859" y="4652"/>
                  </a:cubicBezTo>
                  <a:cubicBezTo>
                    <a:pt x="5728" y="4666"/>
                    <a:pt x="5590" y="4673"/>
                    <a:pt x="5451" y="4677"/>
                  </a:cubicBezTo>
                  <a:cubicBezTo>
                    <a:pt x="5393" y="4677"/>
                    <a:pt x="5346" y="4724"/>
                    <a:pt x="5346" y="4783"/>
                  </a:cubicBezTo>
                  <a:cubicBezTo>
                    <a:pt x="5346" y="4841"/>
                    <a:pt x="5393" y="4888"/>
                    <a:pt x="5451" y="4888"/>
                  </a:cubicBezTo>
                  <a:lnTo>
                    <a:pt x="5455" y="4888"/>
                  </a:lnTo>
                  <a:cubicBezTo>
                    <a:pt x="5600" y="4885"/>
                    <a:pt x="5743" y="4874"/>
                    <a:pt x="5884" y="4859"/>
                  </a:cubicBezTo>
                  <a:cubicBezTo>
                    <a:pt x="5943" y="4855"/>
                    <a:pt x="5983" y="4801"/>
                    <a:pt x="5975" y="4742"/>
                  </a:cubicBezTo>
                  <a:cubicBezTo>
                    <a:pt x="5972" y="4688"/>
                    <a:pt x="5926" y="4651"/>
                    <a:pt x="5872" y="4651"/>
                  </a:cubicBezTo>
                  <a:close/>
                  <a:moveTo>
                    <a:pt x="2520" y="4623"/>
                  </a:moveTo>
                  <a:cubicBezTo>
                    <a:pt x="2512" y="4623"/>
                    <a:pt x="2503" y="4624"/>
                    <a:pt x="2495" y="4626"/>
                  </a:cubicBezTo>
                  <a:cubicBezTo>
                    <a:pt x="2353" y="4666"/>
                    <a:pt x="2214" y="4714"/>
                    <a:pt x="2080" y="4768"/>
                  </a:cubicBezTo>
                  <a:cubicBezTo>
                    <a:pt x="2029" y="4790"/>
                    <a:pt x="2004" y="4852"/>
                    <a:pt x="2026" y="4907"/>
                  </a:cubicBezTo>
                  <a:cubicBezTo>
                    <a:pt x="2043" y="4946"/>
                    <a:pt x="2080" y="4972"/>
                    <a:pt x="2123" y="4972"/>
                  </a:cubicBezTo>
                  <a:cubicBezTo>
                    <a:pt x="2138" y="4972"/>
                    <a:pt x="2149" y="4968"/>
                    <a:pt x="2164" y="4961"/>
                  </a:cubicBezTo>
                  <a:cubicBezTo>
                    <a:pt x="2288" y="4910"/>
                    <a:pt x="2414" y="4867"/>
                    <a:pt x="2545" y="4830"/>
                  </a:cubicBezTo>
                  <a:cubicBezTo>
                    <a:pt x="2604" y="4815"/>
                    <a:pt x="2637" y="4757"/>
                    <a:pt x="2622" y="4702"/>
                  </a:cubicBezTo>
                  <a:cubicBezTo>
                    <a:pt x="2610" y="4656"/>
                    <a:pt x="2566" y="4623"/>
                    <a:pt x="2520" y="4623"/>
                  </a:cubicBezTo>
                  <a:close/>
                  <a:moveTo>
                    <a:pt x="1748" y="4953"/>
                  </a:moveTo>
                  <a:cubicBezTo>
                    <a:pt x="1730" y="4953"/>
                    <a:pt x="1711" y="4958"/>
                    <a:pt x="1693" y="4968"/>
                  </a:cubicBezTo>
                  <a:cubicBezTo>
                    <a:pt x="1570" y="5045"/>
                    <a:pt x="1450" y="5129"/>
                    <a:pt x="1340" y="5223"/>
                  </a:cubicBezTo>
                  <a:cubicBezTo>
                    <a:pt x="1293" y="5263"/>
                    <a:pt x="1290" y="5329"/>
                    <a:pt x="1326" y="5373"/>
                  </a:cubicBezTo>
                  <a:cubicBezTo>
                    <a:pt x="1348" y="5398"/>
                    <a:pt x="1377" y="5409"/>
                    <a:pt x="1406" y="5409"/>
                  </a:cubicBezTo>
                  <a:cubicBezTo>
                    <a:pt x="1431" y="5409"/>
                    <a:pt x="1458" y="5401"/>
                    <a:pt x="1475" y="5387"/>
                  </a:cubicBezTo>
                  <a:cubicBezTo>
                    <a:pt x="1581" y="5300"/>
                    <a:pt x="1690" y="5220"/>
                    <a:pt x="1803" y="5147"/>
                  </a:cubicBezTo>
                  <a:cubicBezTo>
                    <a:pt x="1854" y="5117"/>
                    <a:pt x="1868" y="5052"/>
                    <a:pt x="1839" y="5005"/>
                  </a:cubicBezTo>
                  <a:cubicBezTo>
                    <a:pt x="1818" y="4971"/>
                    <a:pt x="1784" y="4953"/>
                    <a:pt x="1748" y="4953"/>
                  </a:cubicBezTo>
                  <a:close/>
                  <a:moveTo>
                    <a:pt x="1106" y="5494"/>
                  </a:moveTo>
                  <a:cubicBezTo>
                    <a:pt x="1077" y="5494"/>
                    <a:pt x="1049" y="5506"/>
                    <a:pt x="1028" y="5529"/>
                  </a:cubicBezTo>
                  <a:cubicBezTo>
                    <a:pt x="933" y="5638"/>
                    <a:pt x="846" y="5754"/>
                    <a:pt x="762" y="5875"/>
                  </a:cubicBezTo>
                  <a:cubicBezTo>
                    <a:pt x="729" y="5922"/>
                    <a:pt x="744" y="5988"/>
                    <a:pt x="791" y="6021"/>
                  </a:cubicBezTo>
                  <a:cubicBezTo>
                    <a:pt x="809" y="6035"/>
                    <a:pt x="831" y="6038"/>
                    <a:pt x="849" y="6038"/>
                  </a:cubicBezTo>
                  <a:cubicBezTo>
                    <a:pt x="882" y="6038"/>
                    <a:pt x="918" y="6024"/>
                    <a:pt x="937" y="5991"/>
                  </a:cubicBezTo>
                  <a:cubicBezTo>
                    <a:pt x="1013" y="5878"/>
                    <a:pt x="1097" y="5769"/>
                    <a:pt x="1188" y="5671"/>
                  </a:cubicBezTo>
                  <a:cubicBezTo>
                    <a:pt x="1224" y="5628"/>
                    <a:pt x="1221" y="5558"/>
                    <a:pt x="1177" y="5522"/>
                  </a:cubicBezTo>
                  <a:cubicBezTo>
                    <a:pt x="1157" y="5503"/>
                    <a:pt x="1131" y="5494"/>
                    <a:pt x="1106" y="5494"/>
                  </a:cubicBezTo>
                  <a:close/>
                  <a:moveTo>
                    <a:pt x="636" y="6191"/>
                  </a:moveTo>
                  <a:cubicBezTo>
                    <a:pt x="597" y="6191"/>
                    <a:pt x="561" y="6212"/>
                    <a:pt x="544" y="6250"/>
                  </a:cubicBezTo>
                  <a:cubicBezTo>
                    <a:pt x="478" y="6374"/>
                    <a:pt x="416" y="6505"/>
                    <a:pt x="365" y="6643"/>
                  </a:cubicBezTo>
                  <a:cubicBezTo>
                    <a:pt x="343" y="6698"/>
                    <a:pt x="369" y="6759"/>
                    <a:pt x="423" y="6781"/>
                  </a:cubicBezTo>
                  <a:cubicBezTo>
                    <a:pt x="434" y="6785"/>
                    <a:pt x="448" y="6789"/>
                    <a:pt x="460" y="6789"/>
                  </a:cubicBezTo>
                  <a:cubicBezTo>
                    <a:pt x="503" y="6789"/>
                    <a:pt x="544" y="6764"/>
                    <a:pt x="557" y="6720"/>
                  </a:cubicBezTo>
                  <a:cubicBezTo>
                    <a:pt x="609" y="6592"/>
                    <a:pt x="667" y="6465"/>
                    <a:pt x="729" y="6344"/>
                  </a:cubicBezTo>
                  <a:cubicBezTo>
                    <a:pt x="754" y="6294"/>
                    <a:pt x="737" y="6231"/>
                    <a:pt x="685" y="6203"/>
                  </a:cubicBezTo>
                  <a:cubicBezTo>
                    <a:pt x="669" y="6195"/>
                    <a:pt x="652" y="6191"/>
                    <a:pt x="636" y="6191"/>
                  </a:cubicBezTo>
                  <a:close/>
                  <a:moveTo>
                    <a:pt x="323" y="6977"/>
                  </a:moveTo>
                  <a:cubicBezTo>
                    <a:pt x="279" y="6977"/>
                    <a:pt x="238" y="7007"/>
                    <a:pt x="223" y="7051"/>
                  </a:cubicBezTo>
                  <a:cubicBezTo>
                    <a:pt x="183" y="7186"/>
                    <a:pt x="147" y="7327"/>
                    <a:pt x="117" y="7470"/>
                  </a:cubicBezTo>
                  <a:cubicBezTo>
                    <a:pt x="107" y="7528"/>
                    <a:pt x="142" y="7582"/>
                    <a:pt x="197" y="7594"/>
                  </a:cubicBezTo>
                  <a:cubicBezTo>
                    <a:pt x="204" y="7597"/>
                    <a:pt x="212" y="7597"/>
                    <a:pt x="219" y="7597"/>
                  </a:cubicBezTo>
                  <a:cubicBezTo>
                    <a:pt x="270" y="7597"/>
                    <a:pt x="314" y="7564"/>
                    <a:pt x="325" y="7513"/>
                  </a:cubicBezTo>
                  <a:cubicBezTo>
                    <a:pt x="354" y="7375"/>
                    <a:pt x="387" y="7240"/>
                    <a:pt x="426" y="7113"/>
                  </a:cubicBezTo>
                  <a:cubicBezTo>
                    <a:pt x="441" y="7055"/>
                    <a:pt x="409" y="6996"/>
                    <a:pt x="354" y="6982"/>
                  </a:cubicBezTo>
                  <a:cubicBezTo>
                    <a:pt x="344" y="6979"/>
                    <a:pt x="333" y="6977"/>
                    <a:pt x="323" y="6977"/>
                  </a:cubicBezTo>
                  <a:close/>
                  <a:moveTo>
                    <a:pt x="148" y="7804"/>
                  </a:moveTo>
                  <a:cubicBezTo>
                    <a:pt x="99" y="7804"/>
                    <a:pt x="51" y="7842"/>
                    <a:pt x="45" y="7895"/>
                  </a:cubicBezTo>
                  <a:cubicBezTo>
                    <a:pt x="23" y="8041"/>
                    <a:pt x="11" y="8187"/>
                    <a:pt x="4" y="8325"/>
                  </a:cubicBezTo>
                  <a:cubicBezTo>
                    <a:pt x="1" y="8384"/>
                    <a:pt x="45" y="8431"/>
                    <a:pt x="103" y="8434"/>
                  </a:cubicBezTo>
                  <a:lnTo>
                    <a:pt x="110" y="8434"/>
                  </a:lnTo>
                  <a:cubicBezTo>
                    <a:pt x="164" y="8434"/>
                    <a:pt x="212" y="8391"/>
                    <a:pt x="216" y="8337"/>
                  </a:cubicBezTo>
                  <a:cubicBezTo>
                    <a:pt x="219" y="8205"/>
                    <a:pt x="234" y="8063"/>
                    <a:pt x="252" y="7921"/>
                  </a:cubicBezTo>
                  <a:cubicBezTo>
                    <a:pt x="260" y="7863"/>
                    <a:pt x="219" y="7812"/>
                    <a:pt x="161" y="7804"/>
                  </a:cubicBezTo>
                  <a:cubicBezTo>
                    <a:pt x="157" y="7804"/>
                    <a:pt x="153" y="7804"/>
                    <a:pt x="148" y="7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37"/>
          <p:cNvGrpSpPr/>
          <p:nvPr/>
        </p:nvGrpSpPr>
        <p:grpSpPr>
          <a:xfrm>
            <a:off x="713216" y="539488"/>
            <a:ext cx="555585" cy="427777"/>
            <a:chOff x="-2255300" y="539500"/>
            <a:chExt cx="246150" cy="189525"/>
          </a:xfrm>
        </p:grpSpPr>
        <p:sp>
          <p:nvSpPr>
            <p:cNvPr id="592" name="Google Shape;592;p37"/>
            <p:cNvSpPr/>
            <p:nvPr/>
          </p:nvSpPr>
          <p:spPr>
            <a:xfrm>
              <a:off x="-2255300" y="539500"/>
              <a:ext cx="243150" cy="186900"/>
            </a:xfrm>
            <a:custGeom>
              <a:avLst/>
              <a:gdLst/>
              <a:ahLst/>
              <a:cxnLst/>
              <a:rect l="l" t="t" r="r" b="b"/>
              <a:pathLst>
                <a:path w="9726" h="7476" extrusionOk="0">
                  <a:moveTo>
                    <a:pt x="8285" y="1"/>
                  </a:moveTo>
                  <a:cubicBezTo>
                    <a:pt x="7423" y="1"/>
                    <a:pt x="478" y="1868"/>
                    <a:pt x="478" y="1868"/>
                  </a:cubicBezTo>
                  <a:cubicBezTo>
                    <a:pt x="1" y="2072"/>
                    <a:pt x="1330" y="7457"/>
                    <a:pt x="1596" y="7475"/>
                  </a:cubicBezTo>
                  <a:cubicBezTo>
                    <a:pt x="1597" y="7475"/>
                    <a:pt x="1598" y="7475"/>
                    <a:pt x="1600" y="7475"/>
                  </a:cubicBezTo>
                  <a:cubicBezTo>
                    <a:pt x="1939" y="7475"/>
                    <a:pt x="9726" y="5215"/>
                    <a:pt x="9726" y="5215"/>
                  </a:cubicBezTo>
                  <a:cubicBezTo>
                    <a:pt x="9726" y="5215"/>
                    <a:pt x="8593" y="222"/>
                    <a:pt x="8368" y="15"/>
                  </a:cubicBezTo>
                  <a:cubicBezTo>
                    <a:pt x="8357" y="5"/>
                    <a:pt x="8329" y="1"/>
                    <a:pt x="8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93" name="Google Shape;593;p37"/>
            <p:cNvSpPr/>
            <p:nvPr/>
          </p:nvSpPr>
          <p:spPr>
            <a:xfrm>
              <a:off x="-2218450" y="602275"/>
              <a:ext cx="209300" cy="126750"/>
            </a:xfrm>
            <a:custGeom>
              <a:avLst/>
              <a:gdLst/>
              <a:ahLst/>
              <a:cxnLst/>
              <a:rect l="l" t="t" r="r" b="b"/>
              <a:pathLst>
                <a:path w="8372" h="5070" extrusionOk="0">
                  <a:moveTo>
                    <a:pt x="3769" y="1"/>
                  </a:moveTo>
                  <a:cubicBezTo>
                    <a:pt x="3741" y="1"/>
                    <a:pt x="3715" y="2"/>
                    <a:pt x="3689" y="5"/>
                  </a:cubicBezTo>
                  <a:cubicBezTo>
                    <a:pt x="2634" y="129"/>
                    <a:pt x="293" y="4425"/>
                    <a:pt x="31" y="4917"/>
                  </a:cubicBezTo>
                  <a:cubicBezTo>
                    <a:pt x="1" y="4968"/>
                    <a:pt x="23" y="5030"/>
                    <a:pt x="74" y="5058"/>
                  </a:cubicBezTo>
                  <a:cubicBezTo>
                    <a:pt x="88" y="5066"/>
                    <a:pt x="107" y="5070"/>
                    <a:pt x="122" y="5070"/>
                  </a:cubicBezTo>
                  <a:cubicBezTo>
                    <a:pt x="162" y="5070"/>
                    <a:pt x="198" y="5051"/>
                    <a:pt x="216" y="5015"/>
                  </a:cubicBezTo>
                  <a:cubicBezTo>
                    <a:pt x="918" y="3712"/>
                    <a:pt x="2914" y="307"/>
                    <a:pt x="3715" y="213"/>
                  </a:cubicBezTo>
                  <a:cubicBezTo>
                    <a:pt x="3734" y="211"/>
                    <a:pt x="3755" y="210"/>
                    <a:pt x="3777" y="210"/>
                  </a:cubicBezTo>
                  <a:cubicBezTo>
                    <a:pt x="4655" y="210"/>
                    <a:pt x="7241" y="2058"/>
                    <a:pt x="8186" y="2787"/>
                  </a:cubicBezTo>
                  <a:cubicBezTo>
                    <a:pt x="8206" y="2802"/>
                    <a:pt x="8228" y="2809"/>
                    <a:pt x="8251" y="2809"/>
                  </a:cubicBezTo>
                  <a:cubicBezTo>
                    <a:pt x="8283" y="2809"/>
                    <a:pt x="8314" y="2795"/>
                    <a:pt x="8335" y="2769"/>
                  </a:cubicBezTo>
                  <a:cubicBezTo>
                    <a:pt x="8371" y="2721"/>
                    <a:pt x="8361" y="2655"/>
                    <a:pt x="8317" y="2620"/>
                  </a:cubicBezTo>
                  <a:cubicBezTo>
                    <a:pt x="8175" y="2510"/>
                    <a:pt x="4916" y="1"/>
                    <a:pt x="3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94" name="Google Shape;594;p37"/>
            <p:cNvSpPr/>
            <p:nvPr/>
          </p:nvSpPr>
          <p:spPr>
            <a:xfrm>
              <a:off x="-2243375" y="539650"/>
              <a:ext cx="209625" cy="117400"/>
            </a:xfrm>
            <a:custGeom>
              <a:avLst/>
              <a:gdLst/>
              <a:ahLst/>
              <a:cxnLst/>
              <a:rect l="l" t="t" r="r" b="b"/>
              <a:pathLst>
                <a:path w="8385" h="4696" extrusionOk="0">
                  <a:moveTo>
                    <a:pt x="7931" y="0"/>
                  </a:moveTo>
                  <a:cubicBezTo>
                    <a:pt x="7920" y="0"/>
                    <a:pt x="7906" y="3"/>
                    <a:pt x="7891" y="9"/>
                  </a:cubicBezTo>
                  <a:cubicBezTo>
                    <a:pt x="7249" y="257"/>
                    <a:pt x="4945" y="100"/>
                    <a:pt x="1" y="1862"/>
                  </a:cubicBezTo>
                  <a:cubicBezTo>
                    <a:pt x="1" y="1862"/>
                    <a:pt x="4335" y="4695"/>
                    <a:pt x="4900" y="4695"/>
                  </a:cubicBezTo>
                  <a:cubicBezTo>
                    <a:pt x="4904" y="4695"/>
                    <a:pt x="4908" y="4695"/>
                    <a:pt x="4912" y="4695"/>
                  </a:cubicBezTo>
                  <a:cubicBezTo>
                    <a:pt x="5420" y="4655"/>
                    <a:pt x="8385" y="0"/>
                    <a:pt x="7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595" name="Google Shape;595;p37"/>
          <p:cNvGrpSpPr/>
          <p:nvPr/>
        </p:nvGrpSpPr>
        <p:grpSpPr>
          <a:xfrm>
            <a:off x="7482731" y="525317"/>
            <a:ext cx="948038" cy="827622"/>
            <a:chOff x="-6214950" y="-1691675"/>
            <a:chExt cx="420025" cy="366675"/>
          </a:xfrm>
        </p:grpSpPr>
        <p:sp>
          <p:nvSpPr>
            <p:cNvPr id="596" name="Google Shape;596;p37"/>
            <p:cNvSpPr/>
            <p:nvPr/>
          </p:nvSpPr>
          <p:spPr>
            <a:xfrm>
              <a:off x="-6081775" y="-1384300"/>
              <a:ext cx="85875" cy="59300"/>
            </a:xfrm>
            <a:custGeom>
              <a:avLst/>
              <a:gdLst/>
              <a:ahLst/>
              <a:cxnLst/>
              <a:rect l="l" t="t" r="r" b="b"/>
              <a:pathLst>
                <a:path w="3435" h="2372" extrusionOk="0">
                  <a:moveTo>
                    <a:pt x="438" y="0"/>
                  </a:moveTo>
                  <a:cubicBezTo>
                    <a:pt x="386" y="0"/>
                    <a:pt x="343" y="38"/>
                    <a:pt x="336" y="92"/>
                  </a:cubicBezTo>
                  <a:cubicBezTo>
                    <a:pt x="260" y="623"/>
                    <a:pt x="114" y="1523"/>
                    <a:pt x="45" y="1668"/>
                  </a:cubicBezTo>
                  <a:cubicBezTo>
                    <a:pt x="26" y="1709"/>
                    <a:pt x="1" y="1807"/>
                    <a:pt x="161" y="1894"/>
                  </a:cubicBezTo>
                  <a:cubicBezTo>
                    <a:pt x="427" y="2043"/>
                    <a:pt x="1839" y="2371"/>
                    <a:pt x="2557" y="2371"/>
                  </a:cubicBezTo>
                  <a:cubicBezTo>
                    <a:pt x="2765" y="2371"/>
                    <a:pt x="2918" y="2342"/>
                    <a:pt x="2961" y="2273"/>
                  </a:cubicBezTo>
                  <a:cubicBezTo>
                    <a:pt x="3099" y="2051"/>
                    <a:pt x="3390" y="776"/>
                    <a:pt x="3424" y="631"/>
                  </a:cubicBezTo>
                  <a:cubicBezTo>
                    <a:pt x="3434" y="576"/>
                    <a:pt x="3402" y="518"/>
                    <a:pt x="3343" y="507"/>
                  </a:cubicBezTo>
                  <a:cubicBezTo>
                    <a:pt x="3334" y="505"/>
                    <a:pt x="3326" y="504"/>
                    <a:pt x="3317" y="504"/>
                  </a:cubicBezTo>
                  <a:cubicBezTo>
                    <a:pt x="3269" y="504"/>
                    <a:pt x="3228" y="537"/>
                    <a:pt x="3216" y="583"/>
                  </a:cubicBezTo>
                  <a:cubicBezTo>
                    <a:pt x="3099" y="1104"/>
                    <a:pt x="2885" y="1971"/>
                    <a:pt x="2790" y="2149"/>
                  </a:cubicBezTo>
                  <a:cubicBezTo>
                    <a:pt x="2758" y="2162"/>
                    <a:pt x="2698" y="2168"/>
                    <a:pt x="2619" y="2168"/>
                  </a:cubicBezTo>
                  <a:cubicBezTo>
                    <a:pt x="2062" y="2168"/>
                    <a:pt x="514" y="1881"/>
                    <a:pt x="256" y="1709"/>
                  </a:cubicBezTo>
                  <a:cubicBezTo>
                    <a:pt x="365" y="1384"/>
                    <a:pt x="525" y="256"/>
                    <a:pt x="544" y="121"/>
                  </a:cubicBezTo>
                  <a:cubicBezTo>
                    <a:pt x="551" y="63"/>
                    <a:pt x="510" y="12"/>
                    <a:pt x="453" y="1"/>
                  </a:cubicBezTo>
                  <a:cubicBezTo>
                    <a:pt x="448" y="1"/>
                    <a:pt x="443"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97" name="Google Shape;597;p37"/>
            <p:cNvSpPr/>
            <p:nvPr/>
          </p:nvSpPr>
          <p:spPr>
            <a:xfrm>
              <a:off x="-6077025" y="-1364800"/>
              <a:ext cx="73375" cy="22400"/>
            </a:xfrm>
            <a:custGeom>
              <a:avLst/>
              <a:gdLst/>
              <a:ahLst/>
              <a:cxnLst/>
              <a:rect l="l" t="t" r="r" b="b"/>
              <a:pathLst>
                <a:path w="2935" h="896" extrusionOk="0">
                  <a:moveTo>
                    <a:pt x="116" y="0"/>
                  </a:moveTo>
                  <a:cubicBezTo>
                    <a:pt x="74" y="0"/>
                    <a:pt x="36" y="27"/>
                    <a:pt x="19" y="70"/>
                  </a:cubicBezTo>
                  <a:cubicBezTo>
                    <a:pt x="1" y="127"/>
                    <a:pt x="29" y="186"/>
                    <a:pt x="84" y="204"/>
                  </a:cubicBezTo>
                  <a:cubicBezTo>
                    <a:pt x="303" y="280"/>
                    <a:pt x="2079" y="895"/>
                    <a:pt x="2709" y="895"/>
                  </a:cubicBezTo>
                  <a:cubicBezTo>
                    <a:pt x="2764" y="895"/>
                    <a:pt x="2811" y="888"/>
                    <a:pt x="2847" y="878"/>
                  </a:cubicBezTo>
                  <a:cubicBezTo>
                    <a:pt x="2902" y="863"/>
                    <a:pt x="2935" y="805"/>
                    <a:pt x="2916" y="747"/>
                  </a:cubicBezTo>
                  <a:cubicBezTo>
                    <a:pt x="2902" y="702"/>
                    <a:pt x="2860" y="672"/>
                    <a:pt x="2816" y="672"/>
                  </a:cubicBezTo>
                  <a:cubicBezTo>
                    <a:pt x="2806" y="672"/>
                    <a:pt x="2796" y="674"/>
                    <a:pt x="2785" y="677"/>
                  </a:cubicBezTo>
                  <a:cubicBezTo>
                    <a:pt x="2762" y="684"/>
                    <a:pt x="2731" y="687"/>
                    <a:pt x="2692" y="687"/>
                  </a:cubicBezTo>
                  <a:cubicBezTo>
                    <a:pt x="2264" y="687"/>
                    <a:pt x="952" y="285"/>
                    <a:pt x="153" y="8"/>
                  </a:cubicBezTo>
                  <a:cubicBezTo>
                    <a:pt x="141" y="3"/>
                    <a:pt x="128"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598" name="Google Shape;598;p37"/>
            <p:cNvGrpSpPr/>
            <p:nvPr/>
          </p:nvGrpSpPr>
          <p:grpSpPr>
            <a:xfrm>
              <a:off x="-6214950" y="-1691675"/>
              <a:ext cx="420025" cy="343900"/>
              <a:chOff x="-4576100" y="1523725"/>
              <a:chExt cx="420025" cy="343900"/>
            </a:xfrm>
          </p:grpSpPr>
          <p:grpSp>
            <p:nvGrpSpPr>
              <p:cNvPr id="599" name="Google Shape;599;p37"/>
              <p:cNvGrpSpPr/>
              <p:nvPr/>
            </p:nvGrpSpPr>
            <p:grpSpPr>
              <a:xfrm>
                <a:off x="-4576100" y="1523725"/>
                <a:ext cx="420025" cy="343900"/>
                <a:chOff x="-4576100" y="1523725"/>
                <a:chExt cx="420025" cy="343900"/>
              </a:xfrm>
            </p:grpSpPr>
            <p:sp>
              <p:nvSpPr>
                <p:cNvPr id="600" name="Google Shape;600;p37"/>
                <p:cNvSpPr/>
                <p:nvPr/>
              </p:nvSpPr>
              <p:spPr>
                <a:xfrm>
                  <a:off x="-4546500" y="1595175"/>
                  <a:ext cx="319975" cy="247500"/>
                </a:xfrm>
                <a:custGeom>
                  <a:avLst/>
                  <a:gdLst/>
                  <a:ahLst/>
                  <a:cxnLst/>
                  <a:rect l="l" t="t" r="r" b="b"/>
                  <a:pathLst>
                    <a:path w="12799" h="9900" extrusionOk="0">
                      <a:moveTo>
                        <a:pt x="7254" y="0"/>
                      </a:moveTo>
                      <a:cubicBezTo>
                        <a:pt x="6364" y="0"/>
                        <a:pt x="5078" y="240"/>
                        <a:pt x="3842" y="1337"/>
                      </a:cubicBezTo>
                      <a:cubicBezTo>
                        <a:pt x="0" y="4748"/>
                        <a:pt x="4013" y="6136"/>
                        <a:pt x="4140" y="6904"/>
                      </a:cubicBezTo>
                      <a:cubicBezTo>
                        <a:pt x="4268" y="7672"/>
                        <a:pt x="3503" y="8622"/>
                        <a:pt x="4104" y="8950"/>
                      </a:cubicBezTo>
                      <a:cubicBezTo>
                        <a:pt x="4610" y="9225"/>
                        <a:pt x="7190" y="9900"/>
                        <a:pt x="8100" y="9900"/>
                      </a:cubicBezTo>
                      <a:cubicBezTo>
                        <a:pt x="8264" y="9900"/>
                        <a:pt x="8373" y="9878"/>
                        <a:pt x="8407" y="9828"/>
                      </a:cubicBezTo>
                      <a:cubicBezTo>
                        <a:pt x="8634" y="9500"/>
                        <a:pt x="8462" y="8302"/>
                        <a:pt x="8834" y="8131"/>
                      </a:cubicBezTo>
                      <a:cubicBezTo>
                        <a:pt x="9205" y="7963"/>
                        <a:pt x="10938" y="8190"/>
                        <a:pt x="11753" y="6645"/>
                      </a:cubicBezTo>
                      <a:cubicBezTo>
                        <a:pt x="12798" y="4665"/>
                        <a:pt x="12143" y="1435"/>
                        <a:pt x="8400" y="146"/>
                      </a:cubicBezTo>
                      <a:cubicBezTo>
                        <a:pt x="8400" y="146"/>
                        <a:pt x="7948" y="0"/>
                        <a:pt x="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601" name="Google Shape;601;p37"/>
                <p:cNvGrpSpPr/>
                <p:nvPr/>
              </p:nvGrpSpPr>
              <p:grpSpPr>
                <a:xfrm>
                  <a:off x="-4576100" y="1523725"/>
                  <a:ext cx="420025" cy="343900"/>
                  <a:chOff x="-4576100" y="1523725"/>
                  <a:chExt cx="420025" cy="343900"/>
                </a:xfrm>
              </p:grpSpPr>
              <p:sp>
                <p:nvSpPr>
                  <p:cNvPr id="602" name="Google Shape;602;p37"/>
                  <p:cNvSpPr/>
                  <p:nvPr/>
                </p:nvSpPr>
                <p:spPr>
                  <a:xfrm>
                    <a:off x="-4354625" y="1523725"/>
                    <a:ext cx="55900" cy="56675"/>
                  </a:xfrm>
                  <a:custGeom>
                    <a:avLst/>
                    <a:gdLst/>
                    <a:ahLst/>
                    <a:cxnLst/>
                    <a:rect l="l" t="t" r="r" b="b"/>
                    <a:pathLst>
                      <a:path w="2236" h="2267" extrusionOk="0">
                        <a:moveTo>
                          <a:pt x="1747" y="1"/>
                        </a:moveTo>
                        <a:cubicBezTo>
                          <a:pt x="1727" y="1"/>
                          <a:pt x="1705" y="6"/>
                          <a:pt x="1683" y="16"/>
                        </a:cubicBezTo>
                        <a:cubicBezTo>
                          <a:pt x="1224" y="219"/>
                          <a:pt x="1" y="1595"/>
                          <a:pt x="510" y="1901"/>
                        </a:cubicBezTo>
                        <a:cubicBezTo>
                          <a:pt x="510" y="1901"/>
                          <a:pt x="1368" y="2267"/>
                          <a:pt x="1824" y="2267"/>
                        </a:cubicBezTo>
                        <a:cubicBezTo>
                          <a:pt x="1957" y="2267"/>
                          <a:pt x="2056" y="2236"/>
                          <a:pt x="2090" y="2156"/>
                        </a:cubicBezTo>
                        <a:cubicBezTo>
                          <a:pt x="2236" y="1816"/>
                          <a:pt x="2151"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3" name="Google Shape;603;p37"/>
                  <p:cNvSpPr/>
                  <p:nvPr/>
                </p:nvSpPr>
                <p:spPr>
                  <a:xfrm>
                    <a:off x="-4273450" y="1572575"/>
                    <a:ext cx="67750" cy="53050"/>
                  </a:xfrm>
                  <a:custGeom>
                    <a:avLst/>
                    <a:gdLst/>
                    <a:ahLst/>
                    <a:cxnLst/>
                    <a:rect l="l" t="t" r="r" b="b"/>
                    <a:pathLst>
                      <a:path w="2710" h="2122" extrusionOk="0">
                        <a:moveTo>
                          <a:pt x="2174" y="0"/>
                        </a:moveTo>
                        <a:cubicBezTo>
                          <a:pt x="1638" y="0"/>
                          <a:pt x="1" y="650"/>
                          <a:pt x="307" y="1145"/>
                        </a:cubicBezTo>
                        <a:cubicBezTo>
                          <a:pt x="307" y="1145"/>
                          <a:pt x="1120" y="2122"/>
                          <a:pt x="1495" y="2122"/>
                        </a:cubicBezTo>
                        <a:cubicBezTo>
                          <a:pt x="1534" y="2122"/>
                          <a:pt x="1568" y="2111"/>
                          <a:pt x="1596" y="2088"/>
                        </a:cubicBezTo>
                        <a:cubicBezTo>
                          <a:pt x="1895" y="1841"/>
                          <a:pt x="2710" y="28"/>
                          <a:pt x="2207" y="1"/>
                        </a:cubicBezTo>
                        <a:cubicBezTo>
                          <a:pt x="2197" y="1"/>
                          <a:pt x="218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4" name="Google Shape;604;p37"/>
                  <p:cNvSpPr/>
                  <p:nvPr/>
                </p:nvSpPr>
                <p:spPr>
                  <a:xfrm>
                    <a:off x="-4223825" y="1651500"/>
                    <a:ext cx="67750" cy="53050"/>
                  </a:xfrm>
                  <a:custGeom>
                    <a:avLst/>
                    <a:gdLst/>
                    <a:ahLst/>
                    <a:cxnLst/>
                    <a:rect l="l" t="t" r="r" b="b"/>
                    <a:pathLst>
                      <a:path w="2710" h="2122" extrusionOk="0">
                        <a:moveTo>
                          <a:pt x="2177" y="1"/>
                        </a:moveTo>
                        <a:cubicBezTo>
                          <a:pt x="1637" y="1"/>
                          <a:pt x="0" y="649"/>
                          <a:pt x="310" y="1144"/>
                        </a:cubicBezTo>
                        <a:cubicBezTo>
                          <a:pt x="310" y="1144"/>
                          <a:pt x="1123" y="2121"/>
                          <a:pt x="1497" y="2121"/>
                        </a:cubicBezTo>
                        <a:cubicBezTo>
                          <a:pt x="1536" y="2121"/>
                          <a:pt x="1571" y="2111"/>
                          <a:pt x="1599" y="2087"/>
                        </a:cubicBezTo>
                        <a:cubicBezTo>
                          <a:pt x="1898" y="1840"/>
                          <a:pt x="2709" y="27"/>
                          <a:pt x="2210" y="2"/>
                        </a:cubicBezTo>
                        <a:cubicBezTo>
                          <a:pt x="2200" y="1"/>
                          <a:pt x="2189"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5" name="Google Shape;605;p37"/>
                  <p:cNvSpPr/>
                  <p:nvPr/>
                </p:nvSpPr>
                <p:spPr>
                  <a:xfrm>
                    <a:off x="-4231725" y="1738325"/>
                    <a:ext cx="62700" cy="47825"/>
                  </a:xfrm>
                  <a:custGeom>
                    <a:avLst/>
                    <a:gdLst/>
                    <a:ahLst/>
                    <a:cxnLst/>
                    <a:rect l="l" t="t" r="r" b="b"/>
                    <a:pathLst>
                      <a:path w="2508" h="1913" extrusionOk="0">
                        <a:moveTo>
                          <a:pt x="1119" y="0"/>
                        </a:moveTo>
                        <a:cubicBezTo>
                          <a:pt x="1055" y="0"/>
                          <a:pt x="997" y="22"/>
                          <a:pt x="946" y="71"/>
                        </a:cubicBezTo>
                        <a:cubicBezTo>
                          <a:pt x="946" y="71"/>
                          <a:pt x="0" y="1298"/>
                          <a:pt x="306" y="1535"/>
                        </a:cubicBezTo>
                        <a:cubicBezTo>
                          <a:pt x="505" y="1689"/>
                          <a:pt x="1403" y="1913"/>
                          <a:pt x="1981" y="1913"/>
                        </a:cubicBezTo>
                        <a:cubicBezTo>
                          <a:pt x="2290" y="1913"/>
                          <a:pt x="2507" y="1849"/>
                          <a:pt x="2479" y="1677"/>
                        </a:cubicBezTo>
                        <a:cubicBezTo>
                          <a:pt x="2405" y="1240"/>
                          <a:pt x="1600" y="0"/>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6" name="Google Shape;606;p37"/>
                  <p:cNvSpPr/>
                  <p:nvPr/>
                </p:nvSpPr>
                <p:spPr>
                  <a:xfrm>
                    <a:off x="-4290725" y="1810325"/>
                    <a:ext cx="52350" cy="57300"/>
                  </a:xfrm>
                  <a:custGeom>
                    <a:avLst/>
                    <a:gdLst/>
                    <a:ahLst/>
                    <a:cxnLst/>
                    <a:rect l="l" t="t" r="r" b="b"/>
                    <a:pathLst>
                      <a:path w="2094" h="2292" extrusionOk="0">
                        <a:moveTo>
                          <a:pt x="1537" y="1"/>
                        </a:moveTo>
                        <a:cubicBezTo>
                          <a:pt x="1528" y="1"/>
                          <a:pt x="1518" y="1"/>
                          <a:pt x="1508" y="2"/>
                        </a:cubicBezTo>
                        <a:cubicBezTo>
                          <a:pt x="1508" y="2"/>
                          <a:pt x="1" y="377"/>
                          <a:pt x="95" y="755"/>
                        </a:cubicBezTo>
                        <a:cubicBezTo>
                          <a:pt x="178" y="1084"/>
                          <a:pt x="1171" y="2291"/>
                          <a:pt x="1578" y="2291"/>
                        </a:cubicBezTo>
                        <a:cubicBezTo>
                          <a:pt x="1636" y="2291"/>
                          <a:pt x="1682" y="2267"/>
                          <a:pt x="1712" y="2212"/>
                        </a:cubicBezTo>
                        <a:cubicBezTo>
                          <a:pt x="1952" y="1779"/>
                          <a:pt x="2093"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7" name="Google Shape;607;p37"/>
                  <p:cNvSpPr/>
                  <p:nvPr/>
                </p:nvSpPr>
                <p:spPr>
                  <a:xfrm>
                    <a:off x="-4427650" y="1528200"/>
                    <a:ext cx="56050" cy="56075"/>
                  </a:xfrm>
                  <a:custGeom>
                    <a:avLst/>
                    <a:gdLst/>
                    <a:ahLst/>
                    <a:cxnLst/>
                    <a:rect l="l" t="t" r="r" b="b"/>
                    <a:pathLst>
                      <a:path w="2242" h="2243" extrusionOk="0">
                        <a:moveTo>
                          <a:pt x="726" y="0"/>
                        </a:moveTo>
                        <a:cubicBezTo>
                          <a:pt x="333" y="0"/>
                          <a:pt x="1" y="1731"/>
                          <a:pt x="92" y="2082"/>
                        </a:cubicBezTo>
                        <a:cubicBezTo>
                          <a:pt x="125" y="2202"/>
                          <a:pt x="300" y="2243"/>
                          <a:pt x="522" y="2243"/>
                        </a:cubicBezTo>
                        <a:cubicBezTo>
                          <a:pt x="997" y="2243"/>
                          <a:pt x="1691" y="2057"/>
                          <a:pt x="1691" y="2057"/>
                        </a:cubicBezTo>
                        <a:cubicBezTo>
                          <a:pt x="2241" y="1828"/>
                          <a:pt x="1228" y="291"/>
                          <a:pt x="806" y="25"/>
                        </a:cubicBezTo>
                        <a:cubicBezTo>
                          <a:pt x="779" y="8"/>
                          <a:pt x="752"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8" name="Google Shape;608;p37"/>
                  <p:cNvSpPr/>
                  <p:nvPr/>
                </p:nvSpPr>
                <p:spPr>
                  <a:xfrm>
                    <a:off x="-4512850" y="1564450"/>
                    <a:ext cx="57125" cy="56675"/>
                  </a:xfrm>
                  <a:custGeom>
                    <a:avLst/>
                    <a:gdLst/>
                    <a:ahLst/>
                    <a:cxnLst/>
                    <a:rect l="l" t="t" r="r" b="b"/>
                    <a:pathLst>
                      <a:path w="2285" h="2267" extrusionOk="0">
                        <a:moveTo>
                          <a:pt x="415" y="1"/>
                        </a:moveTo>
                        <a:cubicBezTo>
                          <a:pt x="1" y="1"/>
                          <a:pt x="81" y="1851"/>
                          <a:pt x="260" y="2176"/>
                        </a:cubicBezTo>
                        <a:cubicBezTo>
                          <a:pt x="295" y="2241"/>
                          <a:pt x="371" y="2267"/>
                          <a:pt x="472" y="2267"/>
                        </a:cubicBezTo>
                        <a:cubicBezTo>
                          <a:pt x="908" y="2267"/>
                          <a:pt x="1808" y="1780"/>
                          <a:pt x="1808" y="1780"/>
                        </a:cubicBezTo>
                        <a:cubicBezTo>
                          <a:pt x="2285" y="1430"/>
                          <a:pt x="945" y="170"/>
                          <a:pt x="467" y="10"/>
                        </a:cubicBezTo>
                        <a:cubicBezTo>
                          <a:pt x="449" y="4"/>
                          <a:pt x="432" y="1"/>
                          <a:pt x="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9" name="Google Shape;609;p37"/>
                  <p:cNvSpPr/>
                  <p:nvPr/>
                </p:nvSpPr>
                <p:spPr>
                  <a:xfrm>
                    <a:off x="-4576100" y="1653675"/>
                    <a:ext cx="64850" cy="45025"/>
                  </a:xfrm>
                  <a:custGeom>
                    <a:avLst/>
                    <a:gdLst/>
                    <a:ahLst/>
                    <a:cxnLst/>
                    <a:rect l="l" t="t" r="r" b="b"/>
                    <a:pathLst>
                      <a:path w="2594" h="1801" extrusionOk="0">
                        <a:moveTo>
                          <a:pt x="2110" y="1"/>
                        </a:moveTo>
                        <a:cubicBezTo>
                          <a:pt x="1551" y="1"/>
                          <a:pt x="606" y="406"/>
                          <a:pt x="354" y="657"/>
                        </a:cubicBezTo>
                        <a:cubicBezTo>
                          <a:pt x="1" y="1011"/>
                          <a:pt x="1785" y="1800"/>
                          <a:pt x="2196" y="1800"/>
                        </a:cubicBezTo>
                        <a:cubicBezTo>
                          <a:pt x="2200" y="1800"/>
                          <a:pt x="2204" y="1800"/>
                          <a:pt x="2208" y="1800"/>
                        </a:cubicBezTo>
                        <a:cubicBezTo>
                          <a:pt x="2594" y="1782"/>
                          <a:pt x="2528" y="235"/>
                          <a:pt x="2528" y="235"/>
                        </a:cubicBezTo>
                        <a:cubicBezTo>
                          <a:pt x="2499" y="67"/>
                          <a:pt x="2336"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10" name="Google Shape;610;p37"/>
                  <p:cNvSpPr/>
                  <p:nvPr/>
                </p:nvSpPr>
                <p:spPr>
                  <a:xfrm>
                    <a:off x="-4553475" y="1741325"/>
                    <a:ext cx="61900" cy="48950"/>
                  </a:xfrm>
                  <a:custGeom>
                    <a:avLst/>
                    <a:gdLst/>
                    <a:ahLst/>
                    <a:cxnLst/>
                    <a:rect l="l" t="t" r="r" b="b"/>
                    <a:pathLst>
                      <a:path w="2476" h="1958" extrusionOk="0">
                        <a:moveTo>
                          <a:pt x="1304" y="0"/>
                        </a:moveTo>
                        <a:cubicBezTo>
                          <a:pt x="825" y="0"/>
                          <a:pt x="69" y="1302"/>
                          <a:pt x="17" y="1746"/>
                        </a:cubicBezTo>
                        <a:cubicBezTo>
                          <a:pt x="0" y="1899"/>
                          <a:pt x="173" y="1958"/>
                          <a:pt x="428" y="1958"/>
                        </a:cubicBezTo>
                        <a:cubicBezTo>
                          <a:pt x="997" y="1958"/>
                          <a:pt x="1977" y="1667"/>
                          <a:pt x="2180" y="1492"/>
                        </a:cubicBezTo>
                        <a:cubicBezTo>
                          <a:pt x="2475" y="1240"/>
                          <a:pt x="1467" y="64"/>
                          <a:pt x="1467" y="64"/>
                        </a:cubicBezTo>
                        <a:cubicBezTo>
                          <a:pt x="1418" y="20"/>
                          <a:pt x="136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sp>
            <p:nvSpPr>
              <p:cNvPr id="611" name="Google Shape;611;p37"/>
              <p:cNvSpPr/>
              <p:nvPr/>
            </p:nvSpPr>
            <p:spPr>
              <a:xfrm>
                <a:off x="-4457475" y="1787750"/>
                <a:ext cx="127925" cy="72150"/>
              </a:xfrm>
              <a:custGeom>
                <a:avLst/>
                <a:gdLst/>
                <a:ahLst/>
                <a:cxnLst/>
                <a:rect l="l" t="t" r="r" b="b"/>
                <a:pathLst>
                  <a:path w="5117" h="2886" extrusionOk="0">
                    <a:moveTo>
                      <a:pt x="488" y="1"/>
                    </a:moveTo>
                    <a:cubicBezTo>
                      <a:pt x="121" y="1"/>
                      <a:pt x="0" y="1723"/>
                      <a:pt x="18" y="1932"/>
                    </a:cubicBezTo>
                    <a:cubicBezTo>
                      <a:pt x="32" y="2123"/>
                      <a:pt x="3424" y="2886"/>
                      <a:pt x="4374" y="2886"/>
                    </a:cubicBezTo>
                    <a:cubicBezTo>
                      <a:pt x="4495" y="2886"/>
                      <a:pt x="4576" y="2873"/>
                      <a:pt x="4606" y="2846"/>
                    </a:cubicBezTo>
                    <a:cubicBezTo>
                      <a:pt x="4865" y="2598"/>
                      <a:pt x="5116" y="1367"/>
                      <a:pt x="5061" y="1058"/>
                    </a:cubicBezTo>
                    <a:cubicBezTo>
                      <a:pt x="5007" y="749"/>
                      <a:pt x="503" y="2"/>
                      <a:pt x="503" y="2"/>
                    </a:cubicBezTo>
                    <a:cubicBezTo>
                      <a:pt x="498" y="1"/>
                      <a:pt x="493"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612" name="Google Shape;612;p37"/>
            <p:cNvGrpSpPr/>
            <p:nvPr/>
          </p:nvGrpSpPr>
          <p:grpSpPr>
            <a:xfrm>
              <a:off x="-5968800" y="-1596325"/>
              <a:ext cx="78850" cy="94275"/>
              <a:chOff x="-4329950" y="1619075"/>
              <a:chExt cx="78850" cy="94275"/>
            </a:xfrm>
          </p:grpSpPr>
          <p:sp>
            <p:nvSpPr>
              <p:cNvPr id="613" name="Google Shape;613;p37"/>
              <p:cNvSpPr/>
              <p:nvPr/>
            </p:nvSpPr>
            <p:spPr>
              <a:xfrm>
                <a:off x="-4279700" y="1660050"/>
                <a:ext cx="14850" cy="22000"/>
              </a:xfrm>
              <a:custGeom>
                <a:avLst/>
                <a:gdLst/>
                <a:ahLst/>
                <a:cxnLst/>
                <a:rect l="l" t="t" r="r" b="b"/>
                <a:pathLst>
                  <a:path w="594" h="880" extrusionOk="0">
                    <a:moveTo>
                      <a:pt x="118" y="1"/>
                    </a:moveTo>
                    <a:cubicBezTo>
                      <a:pt x="85" y="1"/>
                      <a:pt x="53" y="16"/>
                      <a:pt x="33" y="46"/>
                    </a:cubicBezTo>
                    <a:cubicBezTo>
                      <a:pt x="0" y="93"/>
                      <a:pt x="11" y="162"/>
                      <a:pt x="59" y="194"/>
                    </a:cubicBezTo>
                    <a:cubicBezTo>
                      <a:pt x="62" y="194"/>
                      <a:pt x="375" y="417"/>
                      <a:pt x="353" y="767"/>
                    </a:cubicBezTo>
                    <a:cubicBezTo>
                      <a:pt x="350" y="824"/>
                      <a:pt x="393" y="876"/>
                      <a:pt x="452" y="879"/>
                    </a:cubicBezTo>
                    <a:lnTo>
                      <a:pt x="459" y="879"/>
                    </a:lnTo>
                    <a:cubicBezTo>
                      <a:pt x="513" y="879"/>
                      <a:pt x="561" y="836"/>
                      <a:pt x="565" y="781"/>
                    </a:cubicBezTo>
                    <a:cubicBezTo>
                      <a:pt x="594" y="315"/>
                      <a:pt x="197" y="31"/>
                      <a:pt x="178" y="20"/>
                    </a:cubicBezTo>
                    <a:cubicBezTo>
                      <a:pt x="160" y="7"/>
                      <a:pt x="139"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14" name="Google Shape;614;p37"/>
              <p:cNvSpPr/>
              <p:nvPr/>
            </p:nvSpPr>
            <p:spPr>
              <a:xfrm>
                <a:off x="-4263150" y="1689400"/>
                <a:ext cx="12050" cy="23950"/>
              </a:xfrm>
              <a:custGeom>
                <a:avLst/>
                <a:gdLst/>
                <a:ahLst/>
                <a:cxnLst/>
                <a:rect l="l" t="t" r="r" b="b"/>
                <a:pathLst>
                  <a:path w="482" h="958" extrusionOk="0">
                    <a:moveTo>
                      <a:pt x="122" y="1"/>
                    </a:moveTo>
                    <a:cubicBezTo>
                      <a:pt x="102" y="1"/>
                      <a:pt x="81" y="6"/>
                      <a:pt x="63" y="18"/>
                    </a:cubicBezTo>
                    <a:cubicBezTo>
                      <a:pt x="15" y="47"/>
                      <a:pt x="1" y="113"/>
                      <a:pt x="34" y="164"/>
                    </a:cubicBezTo>
                    <a:cubicBezTo>
                      <a:pt x="34" y="168"/>
                      <a:pt x="241" y="492"/>
                      <a:pt x="91" y="805"/>
                    </a:cubicBezTo>
                    <a:cubicBezTo>
                      <a:pt x="66" y="860"/>
                      <a:pt x="88" y="921"/>
                      <a:pt x="140" y="947"/>
                    </a:cubicBezTo>
                    <a:cubicBezTo>
                      <a:pt x="154" y="954"/>
                      <a:pt x="172" y="958"/>
                      <a:pt x="187" y="958"/>
                    </a:cubicBezTo>
                    <a:cubicBezTo>
                      <a:pt x="227" y="958"/>
                      <a:pt x="263" y="936"/>
                      <a:pt x="281" y="896"/>
                    </a:cubicBezTo>
                    <a:cubicBezTo>
                      <a:pt x="481" y="477"/>
                      <a:pt x="223" y="65"/>
                      <a:pt x="209" y="47"/>
                    </a:cubicBezTo>
                    <a:cubicBezTo>
                      <a:pt x="190" y="17"/>
                      <a:pt x="15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15" name="Google Shape;615;p37"/>
              <p:cNvSpPr/>
              <p:nvPr/>
            </p:nvSpPr>
            <p:spPr>
              <a:xfrm>
                <a:off x="-4303475" y="1655975"/>
                <a:ext cx="14875" cy="21975"/>
              </a:xfrm>
              <a:custGeom>
                <a:avLst/>
                <a:gdLst/>
                <a:ahLst/>
                <a:cxnLst/>
                <a:rect l="l" t="t" r="r" b="b"/>
                <a:pathLst>
                  <a:path w="595" h="879" extrusionOk="0">
                    <a:moveTo>
                      <a:pt x="119" y="0"/>
                    </a:moveTo>
                    <a:cubicBezTo>
                      <a:pt x="86" y="0"/>
                      <a:pt x="54" y="16"/>
                      <a:pt x="34" y="44"/>
                    </a:cubicBezTo>
                    <a:cubicBezTo>
                      <a:pt x="1" y="92"/>
                      <a:pt x="12" y="157"/>
                      <a:pt x="59" y="190"/>
                    </a:cubicBezTo>
                    <a:cubicBezTo>
                      <a:pt x="63" y="194"/>
                      <a:pt x="376" y="419"/>
                      <a:pt x="354" y="765"/>
                    </a:cubicBezTo>
                    <a:cubicBezTo>
                      <a:pt x="350" y="824"/>
                      <a:pt x="394" y="875"/>
                      <a:pt x="452" y="875"/>
                    </a:cubicBezTo>
                    <a:cubicBezTo>
                      <a:pt x="456" y="878"/>
                      <a:pt x="456" y="878"/>
                      <a:pt x="459" y="878"/>
                    </a:cubicBezTo>
                    <a:cubicBezTo>
                      <a:pt x="514" y="878"/>
                      <a:pt x="562" y="834"/>
                      <a:pt x="565" y="777"/>
                    </a:cubicBezTo>
                    <a:cubicBezTo>
                      <a:pt x="595" y="310"/>
                      <a:pt x="197" y="30"/>
                      <a:pt x="180" y="19"/>
                    </a:cubicBezTo>
                    <a:cubicBezTo>
                      <a:pt x="161" y="6"/>
                      <a:pt x="14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16" name="Google Shape;616;p37"/>
              <p:cNvSpPr/>
              <p:nvPr/>
            </p:nvSpPr>
            <p:spPr>
              <a:xfrm>
                <a:off x="-4286800" y="1686975"/>
                <a:ext cx="14950" cy="22000"/>
              </a:xfrm>
              <a:custGeom>
                <a:avLst/>
                <a:gdLst/>
                <a:ahLst/>
                <a:cxnLst/>
                <a:rect l="l" t="t" r="r" b="b"/>
                <a:pathLst>
                  <a:path w="598" h="880" extrusionOk="0">
                    <a:moveTo>
                      <a:pt x="123" y="0"/>
                    </a:moveTo>
                    <a:cubicBezTo>
                      <a:pt x="89" y="0"/>
                      <a:pt x="57" y="17"/>
                      <a:pt x="37" y="46"/>
                    </a:cubicBezTo>
                    <a:cubicBezTo>
                      <a:pt x="0" y="93"/>
                      <a:pt x="15" y="159"/>
                      <a:pt x="62" y="192"/>
                    </a:cubicBezTo>
                    <a:cubicBezTo>
                      <a:pt x="66" y="196"/>
                      <a:pt x="379" y="418"/>
                      <a:pt x="357" y="767"/>
                    </a:cubicBezTo>
                    <a:cubicBezTo>
                      <a:pt x="353" y="826"/>
                      <a:pt x="397" y="876"/>
                      <a:pt x="455" y="876"/>
                    </a:cubicBezTo>
                    <a:cubicBezTo>
                      <a:pt x="459" y="880"/>
                      <a:pt x="459" y="880"/>
                      <a:pt x="462" y="880"/>
                    </a:cubicBezTo>
                    <a:cubicBezTo>
                      <a:pt x="518" y="880"/>
                      <a:pt x="565" y="836"/>
                      <a:pt x="568" y="778"/>
                    </a:cubicBezTo>
                    <a:cubicBezTo>
                      <a:pt x="597" y="312"/>
                      <a:pt x="200" y="31"/>
                      <a:pt x="182" y="21"/>
                    </a:cubicBezTo>
                    <a:cubicBezTo>
                      <a:pt x="164" y="7"/>
                      <a:pt x="14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17" name="Google Shape;617;p37"/>
              <p:cNvSpPr/>
              <p:nvPr/>
            </p:nvSpPr>
            <p:spPr>
              <a:xfrm>
                <a:off x="-4326950" y="1635475"/>
                <a:ext cx="14950" cy="22000"/>
              </a:xfrm>
              <a:custGeom>
                <a:avLst/>
                <a:gdLst/>
                <a:ahLst/>
                <a:cxnLst/>
                <a:rect l="l" t="t" r="r" b="b"/>
                <a:pathLst>
                  <a:path w="598" h="880" extrusionOk="0">
                    <a:moveTo>
                      <a:pt x="123" y="1"/>
                    </a:moveTo>
                    <a:cubicBezTo>
                      <a:pt x="90" y="1"/>
                      <a:pt x="57" y="16"/>
                      <a:pt x="37" y="46"/>
                    </a:cubicBezTo>
                    <a:cubicBezTo>
                      <a:pt x="0" y="93"/>
                      <a:pt x="15" y="158"/>
                      <a:pt x="62" y="191"/>
                    </a:cubicBezTo>
                    <a:cubicBezTo>
                      <a:pt x="66" y="194"/>
                      <a:pt x="379" y="421"/>
                      <a:pt x="358" y="767"/>
                    </a:cubicBezTo>
                    <a:cubicBezTo>
                      <a:pt x="354" y="824"/>
                      <a:pt x="398" y="876"/>
                      <a:pt x="455" y="879"/>
                    </a:cubicBezTo>
                    <a:lnTo>
                      <a:pt x="463" y="879"/>
                    </a:lnTo>
                    <a:cubicBezTo>
                      <a:pt x="517" y="879"/>
                      <a:pt x="565" y="836"/>
                      <a:pt x="568" y="777"/>
                    </a:cubicBezTo>
                    <a:cubicBezTo>
                      <a:pt x="598" y="311"/>
                      <a:pt x="201" y="31"/>
                      <a:pt x="183" y="19"/>
                    </a:cubicBezTo>
                    <a:cubicBezTo>
                      <a:pt x="165" y="7"/>
                      <a:pt x="1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18" name="Google Shape;618;p37"/>
              <p:cNvSpPr/>
              <p:nvPr/>
            </p:nvSpPr>
            <p:spPr>
              <a:xfrm>
                <a:off x="-4329950" y="1619075"/>
                <a:ext cx="19050" cy="18650"/>
              </a:xfrm>
              <a:custGeom>
                <a:avLst/>
                <a:gdLst/>
                <a:ahLst/>
                <a:cxnLst/>
                <a:rect l="l" t="t" r="r" b="b"/>
                <a:pathLst>
                  <a:path w="762" h="746" extrusionOk="0">
                    <a:moveTo>
                      <a:pt x="117" y="1"/>
                    </a:moveTo>
                    <a:cubicBezTo>
                      <a:pt x="73" y="1"/>
                      <a:pt x="33" y="28"/>
                      <a:pt x="19" y="75"/>
                    </a:cubicBezTo>
                    <a:cubicBezTo>
                      <a:pt x="0" y="129"/>
                      <a:pt x="33" y="188"/>
                      <a:pt x="88" y="206"/>
                    </a:cubicBezTo>
                    <a:cubicBezTo>
                      <a:pt x="91" y="206"/>
                      <a:pt x="456" y="326"/>
                      <a:pt x="540" y="665"/>
                    </a:cubicBezTo>
                    <a:cubicBezTo>
                      <a:pt x="554" y="712"/>
                      <a:pt x="597" y="745"/>
                      <a:pt x="644" y="745"/>
                    </a:cubicBezTo>
                    <a:cubicBezTo>
                      <a:pt x="652" y="745"/>
                      <a:pt x="659" y="745"/>
                      <a:pt x="671" y="741"/>
                    </a:cubicBezTo>
                    <a:cubicBezTo>
                      <a:pt x="725" y="727"/>
                      <a:pt x="762" y="672"/>
                      <a:pt x="747" y="614"/>
                    </a:cubicBezTo>
                    <a:cubicBezTo>
                      <a:pt x="634" y="163"/>
                      <a:pt x="172" y="10"/>
                      <a:pt x="150" y="6"/>
                    </a:cubicBezTo>
                    <a:cubicBezTo>
                      <a:pt x="139" y="2"/>
                      <a:pt x="12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19" name="Google Shape;619;p37"/>
              <p:cNvSpPr/>
              <p:nvPr/>
            </p:nvSpPr>
            <p:spPr>
              <a:xfrm>
                <a:off x="-4302275" y="1630900"/>
                <a:ext cx="16300" cy="20750"/>
              </a:xfrm>
              <a:custGeom>
                <a:avLst/>
                <a:gdLst/>
                <a:ahLst/>
                <a:cxnLst/>
                <a:rect l="l" t="t" r="r" b="b"/>
                <a:pathLst>
                  <a:path w="652" h="830" extrusionOk="0">
                    <a:moveTo>
                      <a:pt x="119" y="0"/>
                    </a:moveTo>
                    <a:cubicBezTo>
                      <a:pt x="82" y="0"/>
                      <a:pt x="46" y="22"/>
                      <a:pt x="26" y="57"/>
                    </a:cubicBezTo>
                    <a:cubicBezTo>
                      <a:pt x="1" y="108"/>
                      <a:pt x="18" y="174"/>
                      <a:pt x="73" y="199"/>
                    </a:cubicBezTo>
                    <a:cubicBezTo>
                      <a:pt x="77" y="202"/>
                      <a:pt x="416" y="385"/>
                      <a:pt x="437" y="731"/>
                    </a:cubicBezTo>
                    <a:cubicBezTo>
                      <a:pt x="444" y="785"/>
                      <a:pt x="488" y="829"/>
                      <a:pt x="542" y="829"/>
                    </a:cubicBezTo>
                    <a:lnTo>
                      <a:pt x="550" y="829"/>
                    </a:lnTo>
                    <a:cubicBezTo>
                      <a:pt x="608" y="826"/>
                      <a:pt x="652" y="775"/>
                      <a:pt x="648" y="716"/>
                    </a:cubicBezTo>
                    <a:cubicBezTo>
                      <a:pt x="616" y="251"/>
                      <a:pt x="186" y="21"/>
                      <a:pt x="167" y="14"/>
                    </a:cubicBezTo>
                    <a:cubicBezTo>
                      <a:pt x="152" y="5"/>
                      <a:pt x="135"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620" name="Google Shape;620;p37"/>
            <p:cNvSpPr/>
            <p:nvPr/>
          </p:nvSpPr>
          <p:spPr>
            <a:xfrm>
              <a:off x="-6050000" y="-1519725"/>
              <a:ext cx="94975" cy="111075"/>
            </a:xfrm>
            <a:custGeom>
              <a:avLst/>
              <a:gdLst/>
              <a:ahLst/>
              <a:cxnLst/>
              <a:rect l="l" t="t" r="r" b="b"/>
              <a:pathLst>
                <a:path w="3799" h="4443" extrusionOk="0">
                  <a:moveTo>
                    <a:pt x="867" y="211"/>
                  </a:moveTo>
                  <a:cubicBezTo>
                    <a:pt x="886" y="211"/>
                    <a:pt x="904" y="215"/>
                    <a:pt x="921" y="215"/>
                  </a:cubicBezTo>
                  <a:cubicBezTo>
                    <a:pt x="926" y="219"/>
                    <a:pt x="933" y="226"/>
                    <a:pt x="940" y="237"/>
                  </a:cubicBezTo>
                  <a:cubicBezTo>
                    <a:pt x="1035" y="386"/>
                    <a:pt x="995" y="856"/>
                    <a:pt x="889" y="1442"/>
                  </a:cubicBezTo>
                  <a:cubicBezTo>
                    <a:pt x="427" y="1227"/>
                    <a:pt x="205" y="972"/>
                    <a:pt x="259" y="700"/>
                  </a:cubicBezTo>
                  <a:cubicBezTo>
                    <a:pt x="314" y="434"/>
                    <a:pt x="637" y="211"/>
                    <a:pt x="867" y="211"/>
                  </a:cubicBezTo>
                  <a:close/>
                  <a:moveTo>
                    <a:pt x="3075" y="817"/>
                  </a:moveTo>
                  <a:cubicBezTo>
                    <a:pt x="3165" y="817"/>
                    <a:pt x="3244" y="869"/>
                    <a:pt x="3292" y="910"/>
                  </a:cubicBezTo>
                  <a:cubicBezTo>
                    <a:pt x="3456" y="1053"/>
                    <a:pt x="3558" y="1325"/>
                    <a:pt x="3452" y="1537"/>
                  </a:cubicBezTo>
                  <a:cubicBezTo>
                    <a:pt x="3394" y="1647"/>
                    <a:pt x="3217" y="1849"/>
                    <a:pt x="2668" y="1849"/>
                  </a:cubicBezTo>
                  <a:cubicBezTo>
                    <a:pt x="2599" y="1849"/>
                    <a:pt x="2525" y="1846"/>
                    <a:pt x="2444" y="1839"/>
                  </a:cubicBezTo>
                  <a:cubicBezTo>
                    <a:pt x="2586" y="1369"/>
                    <a:pt x="2749" y="991"/>
                    <a:pt x="2936" y="863"/>
                  </a:cubicBezTo>
                  <a:cubicBezTo>
                    <a:pt x="2984" y="829"/>
                    <a:pt x="3031" y="817"/>
                    <a:pt x="3075" y="817"/>
                  </a:cubicBezTo>
                  <a:close/>
                  <a:moveTo>
                    <a:pt x="871" y="0"/>
                  </a:moveTo>
                  <a:cubicBezTo>
                    <a:pt x="549" y="0"/>
                    <a:pt x="128" y="280"/>
                    <a:pt x="52" y="659"/>
                  </a:cubicBezTo>
                  <a:cubicBezTo>
                    <a:pt x="0" y="903"/>
                    <a:pt x="69" y="1308"/>
                    <a:pt x="852" y="1653"/>
                  </a:cubicBezTo>
                  <a:cubicBezTo>
                    <a:pt x="707" y="2407"/>
                    <a:pt x="474" y="3299"/>
                    <a:pt x="277" y="3951"/>
                  </a:cubicBezTo>
                  <a:cubicBezTo>
                    <a:pt x="263" y="4009"/>
                    <a:pt x="292" y="4067"/>
                    <a:pt x="350" y="4082"/>
                  </a:cubicBezTo>
                  <a:cubicBezTo>
                    <a:pt x="360" y="4085"/>
                    <a:pt x="370" y="4087"/>
                    <a:pt x="380" y="4087"/>
                  </a:cubicBezTo>
                  <a:cubicBezTo>
                    <a:pt x="425" y="4087"/>
                    <a:pt x="466" y="4057"/>
                    <a:pt x="481" y="4012"/>
                  </a:cubicBezTo>
                  <a:cubicBezTo>
                    <a:pt x="540" y="3816"/>
                    <a:pt x="860" y="2723"/>
                    <a:pt x="1049" y="1733"/>
                  </a:cubicBezTo>
                  <a:cubicBezTo>
                    <a:pt x="1254" y="1810"/>
                    <a:pt x="1494" y="1883"/>
                    <a:pt x="1781" y="1948"/>
                  </a:cubicBezTo>
                  <a:cubicBezTo>
                    <a:pt x="1923" y="1977"/>
                    <a:pt x="2050" y="2002"/>
                    <a:pt x="2171" y="2021"/>
                  </a:cubicBezTo>
                  <a:cubicBezTo>
                    <a:pt x="1912" y="2986"/>
                    <a:pt x="1773" y="4129"/>
                    <a:pt x="1752" y="4326"/>
                  </a:cubicBezTo>
                  <a:cubicBezTo>
                    <a:pt x="1745" y="4384"/>
                    <a:pt x="1785" y="4435"/>
                    <a:pt x="1843" y="4442"/>
                  </a:cubicBezTo>
                  <a:lnTo>
                    <a:pt x="1857" y="4442"/>
                  </a:lnTo>
                  <a:cubicBezTo>
                    <a:pt x="1909" y="4442"/>
                    <a:pt x="1956" y="4405"/>
                    <a:pt x="1960" y="4351"/>
                  </a:cubicBezTo>
                  <a:cubicBezTo>
                    <a:pt x="2018" y="3849"/>
                    <a:pt x="2167" y="2854"/>
                    <a:pt x="2385" y="2046"/>
                  </a:cubicBezTo>
                  <a:cubicBezTo>
                    <a:pt x="2485" y="2056"/>
                    <a:pt x="2578" y="2060"/>
                    <a:pt x="2664" y="2060"/>
                  </a:cubicBezTo>
                  <a:cubicBezTo>
                    <a:pt x="3305" y="2060"/>
                    <a:pt x="3548" y="1815"/>
                    <a:pt x="3638" y="1635"/>
                  </a:cubicBezTo>
                  <a:cubicBezTo>
                    <a:pt x="3798" y="1318"/>
                    <a:pt x="3652" y="943"/>
                    <a:pt x="3430" y="750"/>
                  </a:cubicBezTo>
                  <a:cubicBezTo>
                    <a:pt x="3320" y="654"/>
                    <a:pt x="3195" y="605"/>
                    <a:pt x="3074" y="605"/>
                  </a:cubicBezTo>
                  <a:cubicBezTo>
                    <a:pt x="2983" y="605"/>
                    <a:pt x="2895" y="632"/>
                    <a:pt x="2815" y="688"/>
                  </a:cubicBezTo>
                  <a:cubicBezTo>
                    <a:pt x="2578" y="849"/>
                    <a:pt x="2385" y="1293"/>
                    <a:pt x="2229" y="1817"/>
                  </a:cubicBezTo>
                  <a:cubicBezTo>
                    <a:pt x="2109" y="1799"/>
                    <a:pt x="1974" y="1774"/>
                    <a:pt x="1828" y="1740"/>
                  </a:cubicBezTo>
                  <a:cubicBezTo>
                    <a:pt x="1548" y="1679"/>
                    <a:pt x="1301" y="1606"/>
                    <a:pt x="1089" y="1526"/>
                  </a:cubicBezTo>
                  <a:cubicBezTo>
                    <a:pt x="1202" y="893"/>
                    <a:pt x="1249" y="335"/>
                    <a:pt x="1122" y="128"/>
                  </a:cubicBezTo>
                  <a:cubicBezTo>
                    <a:pt x="1071" y="44"/>
                    <a:pt x="1005" y="19"/>
                    <a:pt x="958" y="8"/>
                  </a:cubicBezTo>
                  <a:cubicBezTo>
                    <a:pt x="930" y="3"/>
                    <a:pt x="901"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21" name="Google Shape;621;p37"/>
            <p:cNvSpPr/>
            <p:nvPr/>
          </p:nvSpPr>
          <p:spPr>
            <a:xfrm>
              <a:off x="-6090500" y="-1418350"/>
              <a:ext cx="119900" cy="31000"/>
            </a:xfrm>
            <a:custGeom>
              <a:avLst/>
              <a:gdLst/>
              <a:ahLst/>
              <a:cxnLst/>
              <a:rect l="l" t="t" r="r" b="b"/>
              <a:pathLst>
                <a:path w="4796" h="1240" extrusionOk="0">
                  <a:moveTo>
                    <a:pt x="115" y="0"/>
                  </a:moveTo>
                  <a:cubicBezTo>
                    <a:pt x="61" y="0"/>
                    <a:pt x="15" y="39"/>
                    <a:pt x="7" y="93"/>
                  </a:cubicBezTo>
                  <a:cubicBezTo>
                    <a:pt x="0" y="150"/>
                    <a:pt x="41" y="205"/>
                    <a:pt x="99" y="212"/>
                  </a:cubicBezTo>
                  <a:cubicBezTo>
                    <a:pt x="138" y="216"/>
                    <a:pt x="3864" y="693"/>
                    <a:pt x="4617" y="1217"/>
                  </a:cubicBezTo>
                  <a:cubicBezTo>
                    <a:pt x="4635" y="1232"/>
                    <a:pt x="4657" y="1239"/>
                    <a:pt x="4675" y="1239"/>
                  </a:cubicBezTo>
                  <a:cubicBezTo>
                    <a:pt x="4709" y="1239"/>
                    <a:pt x="4741" y="1221"/>
                    <a:pt x="4763" y="1192"/>
                  </a:cubicBezTo>
                  <a:cubicBezTo>
                    <a:pt x="4796" y="1145"/>
                    <a:pt x="4785" y="1079"/>
                    <a:pt x="4737" y="1046"/>
                  </a:cubicBezTo>
                  <a:cubicBezTo>
                    <a:pt x="3944" y="489"/>
                    <a:pt x="281" y="23"/>
                    <a:pt x="128" y="1"/>
                  </a:cubicBezTo>
                  <a:cubicBezTo>
                    <a:pt x="124" y="0"/>
                    <a:pt x="11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22" name="Google Shape;622;p37"/>
            <p:cNvSpPr/>
            <p:nvPr/>
          </p:nvSpPr>
          <p:spPr>
            <a:xfrm>
              <a:off x="-6097525" y="-1402625"/>
              <a:ext cx="122025" cy="32100"/>
            </a:xfrm>
            <a:custGeom>
              <a:avLst/>
              <a:gdLst/>
              <a:ahLst/>
              <a:cxnLst/>
              <a:rect l="l" t="t" r="r" b="b"/>
              <a:pathLst>
                <a:path w="4881" h="1284" extrusionOk="0">
                  <a:moveTo>
                    <a:pt x="115" y="0"/>
                  </a:moveTo>
                  <a:cubicBezTo>
                    <a:pt x="66" y="0"/>
                    <a:pt x="22" y="38"/>
                    <a:pt x="12" y="89"/>
                  </a:cubicBezTo>
                  <a:cubicBezTo>
                    <a:pt x="1" y="148"/>
                    <a:pt x="41" y="202"/>
                    <a:pt x="100" y="210"/>
                  </a:cubicBezTo>
                  <a:cubicBezTo>
                    <a:pt x="140" y="217"/>
                    <a:pt x="4039" y="872"/>
                    <a:pt x="4706" y="1269"/>
                  </a:cubicBezTo>
                  <a:cubicBezTo>
                    <a:pt x="4723" y="1280"/>
                    <a:pt x="4741" y="1284"/>
                    <a:pt x="4760" y="1284"/>
                  </a:cubicBezTo>
                  <a:cubicBezTo>
                    <a:pt x="4796" y="1284"/>
                    <a:pt x="4829" y="1266"/>
                    <a:pt x="4851" y="1233"/>
                  </a:cubicBezTo>
                  <a:cubicBezTo>
                    <a:pt x="4880" y="1182"/>
                    <a:pt x="4862" y="1116"/>
                    <a:pt x="4815" y="1087"/>
                  </a:cubicBezTo>
                  <a:cubicBezTo>
                    <a:pt x="4111" y="672"/>
                    <a:pt x="296" y="32"/>
                    <a:pt x="132" y="2"/>
                  </a:cubicBezTo>
                  <a:cubicBezTo>
                    <a:pt x="126" y="1"/>
                    <a:pt x="120"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623" name="Google Shape;623;p37"/>
          <p:cNvGrpSpPr/>
          <p:nvPr/>
        </p:nvGrpSpPr>
        <p:grpSpPr>
          <a:xfrm>
            <a:off x="412628" y="4209646"/>
            <a:ext cx="584656" cy="391607"/>
            <a:chOff x="-4114925" y="1644925"/>
            <a:chExt cx="210275" cy="173500"/>
          </a:xfrm>
        </p:grpSpPr>
        <p:sp>
          <p:nvSpPr>
            <p:cNvPr id="624" name="Google Shape;624;p37"/>
            <p:cNvSpPr/>
            <p:nvPr/>
          </p:nvSpPr>
          <p:spPr>
            <a:xfrm>
              <a:off x="-4114925" y="1644925"/>
              <a:ext cx="210275" cy="173500"/>
            </a:xfrm>
            <a:custGeom>
              <a:avLst/>
              <a:gdLst/>
              <a:ahLst/>
              <a:cxnLst/>
              <a:rect l="l" t="t" r="r" b="b"/>
              <a:pathLst>
                <a:path w="8411" h="6940" extrusionOk="0">
                  <a:moveTo>
                    <a:pt x="5070" y="1"/>
                  </a:moveTo>
                  <a:cubicBezTo>
                    <a:pt x="4796" y="1"/>
                    <a:pt x="4510" y="86"/>
                    <a:pt x="4241" y="308"/>
                  </a:cubicBezTo>
                  <a:cubicBezTo>
                    <a:pt x="3305" y="1076"/>
                    <a:pt x="3670" y="2595"/>
                    <a:pt x="3670" y="2595"/>
                  </a:cubicBezTo>
                  <a:cubicBezTo>
                    <a:pt x="3670" y="2595"/>
                    <a:pt x="1403" y="1173"/>
                    <a:pt x="1000" y="1173"/>
                  </a:cubicBezTo>
                  <a:cubicBezTo>
                    <a:pt x="970" y="1173"/>
                    <a:pt x="950" y="1180"/>
                    <a:pt x="942" y="1197"/>
                  </a:cubicBezTo>
                  <a:cubicBezTo>
                    <a:pt x="825" y="1433"/>
                    <a:pt x="1546" y="3880"/>
                    <a:pt x="1711" y="4185"/>
                  </a:cubicBezTo>
                  <a:cubicBezTo>
                    <a:pt x="1745" y="4250"/>
                    <a:pt x="1687" y="4271"/>
                    <a:pt x="1575" y="4271"/>
                  </a:cubicBezTo>
                  <a:cubicBezTo>
                    <a:pt x="1360" y="4271"/>
                    <a:pt x="944" y="4193"/>
                    <a:pt x="595" y="4193"/>
                  </a:cubicBezTo>
                  <a:cubicBezTo>
                    <a:pt x="269" y="4193"/>
                    <a:pt x="1" y="4261"/>
                    <a:pt x="7" y="4521"/>
                  </a:cubicBezTo>
                  <a:cubicBezTo>
                    <a:pt x="19" y="5085"/>
                    <a:pt x="1090" y="6939"/>
                    <a:pt x="3402" y="6939"/>
                  </a:cubicBezTo>
                  <a:cubicBezTo>
                    <a:pt x="3879" y="6939"/>
                    <a:pt x="4408" y="6861"/>
                    <a:pt x="4991" y="6676"/>
                  </a:cubicBezTo>
                  <a:cubicBezTo>
                    <a:pt x="8410" y="5595"/>
                    <a:pt x="6745" y="2183"/>
                    <a:pt x="6619" y="1921"/>
                  </a:cubicBezTo>
                  <a:cubicBezTo>
                    <a:pt x="6451" y="1572"/>
                    <a:pt x="6553" y="1197"/>
                    <a:pt x="6429" y="796"/>
                  </a:cubicBezTo>
                  <a:cubicBezTo>
                    <a:pt x="6341" y="519"/>
                    <a:pt x="5743" y="1"/>
                    <a:pt x="5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a:off x="-3997350" y="1667600"/>
              <a:ext cx="26700" cy="28350"/>
            </a:xfrm>
            <a:custGeom>
              <a:avLst/>
              <a:gdLst/>
              <a:ahLst/>
              <a:cxnLst/>
              <a:rect l="l" t="t" r="r" b="b"/>
              <a:pathLst>
                <a:path w="1068" h="1134" extrusionOk="0">
                  <a:moveTo>
                    <a:pt x="826" y="1"/>
                  </a:moveTo>
                  <a:cubicBezTo>
                    <a:pt x="822" y="1"/>
                    <a:pt x="817" y="1"/>
                    <a:pt x="812" y="2"/>
                  </a:cubicBezTo>
                  <a:cubicBezTo>
                    <a:pt x="754" y="13"/>
                    <a:pt x="718" y="67"/>
                    <a:pt x="728" y="126"/>
                  </a:cubicBezTo>
                  <a:cubicBezTo>
                    <a:pt x="794" y="490"/>
                    <a:pt x="802" y="872"/>
                    <a:pt x="754" y="923"/>
                  </a:cubicBezTo>
                  <a:cubicBezTo>
                    <a:pt x="740" y="919"/>
                    <a:pt x="609" y="897"/>
                    <a:pt x="207" y="253"/>
                  </a:cubicBezTo>
                  <a:cubicBezTo>
                    <a:pt x="188" y="220"/>
                    <a:pt x="153" y="202"/>
                    <a:pt x="117" y="202"/>
                  </a:cubicBezTo>
                  <a:cubicBezTo>
                    <a:pt x="99" y="202"/>
                    <a:pt x="80" y="207"/>
                    <a:pt x="62" y="216"/>
                  </a:cubicBezTo>
                  <a:cubicBezTo>
                    <a:pt x="15" y="250"/>
                    <a:pt x="0" y="312"/>
                    <a:pt x="29" y="362"/>
                  </a:cubicBezTo>
                  <a:cubicBezTo>
                    <a:pt x="360" y="897"/>
                    <a:pt x="579" y="1134"/>
                    <a:pt x="754" y="1134"/>
                  </a:cubicBezTo>
                  <a:cubicBezTo>
                    <a:pt x="775" y="1134"/>
                    <a:pt x="802" y="1127"/>
                    <a:pt x="823" y="1120"/>
                  </a:cubicBezTo>
                  <a:cubicBezTo>
                    <a:pt x="1067" y="1025"/>
                    <a:pt x="998" y="431"/>
                    <a:pt x="936" y="85"/>
                  </a:cubicBezTo>
                  <a:cubicBezTo>
                    <a:pt x="926" y="36"/>
                    <a:pt x="879" y="1"/>
                    <a:pt x="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a:off x="-4059900" y="1701025"/>
              <a:ext cx="65025" cy="42825"/>
            </a:xfrm>
            <a:custGeom>
              <a:avLst/>
              <a:gdLst/>
              <a:ahLst/>
              <a:cxnLst/>
              <a:rect l="l" t="t" r="r" b="b"/>
              <a:pathLst>
                <a:path w="2601" h="1713" extrusionOk="0">
                  <a:moveTo>
                    <a:pt x="122" y="1"/>
                  </a:moveTo>
                  <a:cubicBezTo>
                    <a:pt x="106" y="1"/>
                    <a:pt x="89" y="4"/>
                    <a:pt x="74" y="12"/>
                  </a:cubicBezTo>
                  <a:cubicBezTo>
                    <a:pt x="22" y="37"/>
                    <a:pt x="1" y="103"/>
                    <a:pt x="27" y="154"/>
                  </a:cubicBezTo>
                  <a:cubicBezTo>
                    <a:pt x="434" y="966"/>
                    <a:pt x="929" y="1469"/>
                    <a:pt x="1497" y="1643"/>
                  </a:cubicBezTo>
                  <a:cubicBezTo>
                    <a:pt x="1661" y="1694"/>
                    <a:pt x="1810" y="1712"/>
                    <a:pt x="1945" y="1712"/>
                  </a:cubicBezTo>
                  <a:cubicBezTo>
                    <a:pt x="2291" y="1712"/>
                    <a:pt x="2521" y="1592"/>
                    <a:pt x="2531" y="1585"/>
                  </a:cubicBezTo>
                  <a:cubicBezTo>
                    <a:pt x="2583" y="1556"/>
                    <a:pt x="2600" y="1494"/>
                    <a:pt x="2575" y="1443"/>
                  </a:cubicBezTo>
                  <a:cubicBezTo>
                    <a:pt x="2555" y="1408"/>
                    <a:pt x="2519" y="1386"/>
                    <a:pt x="2482" y="1386"/>
                  </a:cubicBezTo>
                  <a:cubicBezTo>
                    <a:pt x="2466" y="1386"/>
                    <a:pt x="2449" y="1390"/>
                    <a:pt x="2433" y="1400"/>
                  </a:cubicBezTo>
                  <a:cubicBezTo>
                    <a:pt x="2431" y="1402"/>
                    <a:pt x="2236" y="1504"/>
                    <a:pt x="1943" y="1504"/>
                  </a:cubicBezTo>
                  <a:cubicBezTo>
                    <a:pt x="1828" y="1504"/>
                    <a:pt x="1696" y="1488"/>
                    <a:pt x="1556" y="1443"/>
                  </a:cubicBezTo>
                  <a:cubicBezTo>
                    <a:pt x="1046" y="1279"/>
                    <a:pt x="598" y="813"/>
                    <a:pt x="216" y="59"/>
                  </a:cubicBezTo>
                  <a:cubicBezTo>
                    <a:pt x="198" y="21"/>
                    <a:pt x="160"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a:off x="-4060625" y="1742200"/>
              <a:ext cx="67025" cy="31775"/>
            </a:xfrm>
            <a:custGeom>
              <a:avLst/>
              <a:gdLst/>
              <a:ahLst/>
              <a:cxnLst/>
              <a:rect l="l" t="t" r="r" b="b"/>
              <a:pathLst>
                <a:path w="2681" h="1271" extrusionOk="0">
                  <a:moveTo>
                    <a:pt x="117" y="0"/>
                  </a:moveTo>
                  <a:cubicBezTo>
                    <a:pt x="108" y="0"/>
                    <a:pt x="100" y="1"/>
                    <a:pt x="92" y="3"/>
                  </a:cubicBezTo>
                  <a:cubicBezTo>
                    <a:pt x="34" y="15"/>
                    <a:pt x="1" y="72"/>
                    <a:pt x="12" y="131"/>
                  </a:cubicBezTo>
                  <a:cubicBezTo>
                    <a:pt x="23" y="168"/>
                    <a:pt x="234" y="1027"/>
                    <a:pt x="903" y="1227"/>
                  </a:cubicBezTo>
                  <a:cubicBezTo>
                    <a:pt x="995" y="1256"/>
                    <a:pt x="1093" y="1270"/>
                    <a:pt x="1192" y="1270"/>
                  </a:cubicBezTo>
                  <a:cubicBezTo>
                    <a:pt x="1614" y="1270"/>
                    <a:pt x="2098" y="1015"/>
                    <a:pt x="2637" y="509"/>
                  </a:cubicBezTo>
                  <a:cubicBezTo>
                    <a:pt x="2677" y="469"/>
                    <a:pt x="2681" y="404"/>
                    <a:pt x="2641" y="360"/>
                  </a:cubicBezTo>
                  <a:cubicBezTo>
                    <a:pt x="2619" y="339"/>
                    <a:pt x="2591" y="328"/>
                    <a:pt x="2563" y="328"/>
                  </a:cubicBezTo>
                  <a:cubicBezTo>
                    <a:pt x="2538" y="328"/>
                    <a:pt x="2512" y="337"/>
                    <a:pt x="2491" y="356"/>
                  </a:cubicBezTo>
                  <a:cubicBezTo>
                    <a:pt x="1994" y="824"/>
                    <a:pt x="1558" y="1060"/>
                    <a:pt x="1193" y="1060"/>
                  </a:cubicBezTo>
                  <a:cubicBezTo>
                    <a:pt x="1114" y="1060"/>
                    <a:pt x="1038" y="1049"/>
                    <a:pt x="965" y="1027"/>
                  </a:cubicBezTo>
                  <a:cubicBezTo>
                    <a:pt x="412" y="859"/>
                    <a:pt x="219" y="87"/>
                    <a:pt x="219" y="80"/>
                  </a:cubicBezTo>
                  <a:cubicBezTo>
                    <a:pt x="207" y="34"/>
                    <a:pt x="163"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a:off x="-3958575" y="1665725"/>
              <a:ext cx="38350" cy="29975"/>
            </a:xfrm>
            <a:custGeom>
              <a:avLst/>
              <a:gdLst/>
              <a:ahLst/>
              <a:cxnLst/>
              <a:rect l="l" t="t" r="r" b="b"/>
              <a:pathLst>
                <a:path w="1534" h="1199" extrusionOk="0">
                  <a:moveTo>
                    <a:pt x="241" y="215"/>
                  </a:moveTo>
                  <a:lnTo>
                    <a:pt x="241" y="215"/>
                  </a:lnTo>
                  <a:cubicBezTo>
                    <a:pt x="630" y="234"/>
                    <a:pt x="1136" y="281"/>
                    <a:pt x="1296" y="343"/>
                  </a:cubicBezTo>
                  <a:cubicBezTo>
                    <a:pt x="1217" y="506"/>
                    <a:pt x="634" y="987"/>
                    <a:pt x="404" y="987"/>
                  </a:cubicBezTo>
                  <a:lnTo>
                    <a:pt x="390" y="987"/>
                  </a:lnTo>
                  <a:cubicBezTo>
                    <a:pt x="295" y="965"/>
                    <a:pt x="229" y="609"/>
                    <a:pt x="241" y="215"/>
                  </a:cubicBezTo>
                  <a:close/>
                  <a:moveTo>
                    <a:pt x="139" y="0"/>
                  </a:moveTo>
                  <a:cubicBezTo>
                    <a:pt x="78" y="0"/>
                    <a:pt x="37" y="43"/>
                    <a:pt x="37" y="98"/>
                  </a:cubicBezTo>
                  <a:cubicBezTo>
                    <a:pt x="22" y="335"/>
                    <a:pt x="0" y="1111"/>
                    <a:pt x="343" y="1191"/>
                  </a:cubicBezTo>
                  <a:cubicBezTo>
                    <a:pt x="360" y="1195"/>
                    <a:pt x="382" y="1199"/>
                    <a:pt x="404" y="1199"/>
                  </a:cubicBezTo>
                  <a:cubicBezTo>
                    <a:pt x="728" y="1199"/>
                    <a:pt x="1435" y="638"/>
                    <a:pt x="1511" y="375"/>
                  </a:cubicBezTo>
                  <a:cubicBezTo>
                    <a:pt x="1533" y="291"/>
                    <a:pt x="1508" y="219"/>
                    <a:pt x="1442" y="179"/>
                  </a:cubicBezTo>
                  <a:cubicBezTo>
                    <a:pt x="1234" y="48"/>
                    <a:pt x="325" y="7"/>
                    <a:pt x="146" y="1"/>
                  </a:cubicBezTo>
                  <a:cubicBezTo>
                    <a:pt x="144" y="0"/>
                    <a:pt x="141"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37"/>
          <p:cNvSpPr/>
          <p:nvPr/>
        </p:nvSpPr>
        <p:spPr>
          <a:xfrm>
            <a:off x="639624" y="1253637"/>
            <a:ext cx="120015"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31" name="Google Shape;631;p37"/>
          <p:cNvSpPr/>
          <p:nvPr/>
        </p:nvSpPr>
        <p:spPr>
          <a:xfrm>
            <a:off x="8059600" y="1491762"/>
            <a:ext cx="97426" cy="97222"/>
          </a:xfrm>
          <a:custGeom>
            <a:avLst/>
            <a:gdLst/>
            <a:ahLst/>
            <a:cxnLst/>
            <a:rect l="l" t="t" r="r" b="b"/>
            <a:pathLst>
              <a:path w="1460" h="1457" extrusionOk="0">
                <a:moveTo>
                  <a:pt x="732" y="212"/>
                </a:moveTo>
                <a:cubicBezTo>
                  <a:pt x="1016" y="212"/>
                  <a:pt x="1249" y="444"/>
                  <a:pt x="1249" y="732"/>
                </a:cubicBezTo>
                <a:cubicBezTo>
                  <a:pt x="1246" y="1016"/>
                  <a:pt x="1016" y="1245"/>
                  <a:pt x="728" y="1245"/>
                </a:cubicBezTo>
                <a:cubicBezTo>
                  <a:pt x="441" y="1245"/>
                  <a:pt x="211" y="1012"/>
                  <a:pt x="211" y="725"/>
                </a:cubicBezTo>
                <a:cubicBezTo>
                  <a:pt x="211" y="441"/>
                  <a:pt x="444" y="212"/>
                  <a:pt x="732" y="212"/>
                </a:cubicBezTo>
                <a:close/>
                <a:moveTo>
                  <a:pt x="728" y="0"/>
                </a:moveTo>
                <a:cubicBezTo>
                  <a:pt x="328" y="0"/>
                  <a:pt x="0" y="324"/>
                  <a:pt x="0" y="725"/>
                </a:cubicBezTo>
                <a:cubicBezTo>
                  <a:pt x="0" y="1129"/>
                  <a:pt x="324" y="1457"/>
                  <a:pt x="728" y="1457"/>
                </a:cubicBezTo>
                <a:cubicBezTo>
                  <a:pt x="1128" y="1457"/>
                  <a:pt x="1456" y="1133"/>
                  <a:pt x="1460" y="732"/>
                </a:cubicBezTo>
                <a:cubicBezTo>
                  <a:pt x="1460" y="328"/>
                  <a:pt x="113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32" name="Google Shape;632;p37"/>
          <p:cNvSpPr/>
          <p:nvPr/>
        </p:nvSpPr>
        <p:spPr>
          <a:xfrm>
            <a:off x="8581219" y="2979434"/>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 name="Google Shape;578;p37">
            <a:extLst>
              <a:ext uri="{FF2B5EF4-FFF2-40B4-BE49-F238E27FC236}">
                <a16:creationId xmlns:a16="http://schemas.microsoft.com/office/drawing/2014/main" id="{17D1C594-B3F0-4DA2-9B47-6A4628CB93EE}"/>
              </a:ext>
            </a:extLst>
          </p:cNvPr>
          <p:cNvSpPr txBox="1">
            <a:spLocks/>
          </p:cNvSpPr>
          <p:nvPr/>
        </p:nvSpPr>
        <p:spPr>
          <a:xfrm>
            <a:off x="1436208" y="2609279"/>
            <a:ext cx="6863533" cy="3691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acifico"/>
              <a:buNone/>
              <a:defRPr sz="2500" b="0" i="0" u="none" strike="noStrike" cap="none">
                <a:solidFill>
                  <a:schemeClr val="dk1"/>
                </a:solidFill>
                <a:latin typeface="Niramit"/>
                <a:ea typeface="Niramit"/>
                <a:cs typeface="Niramit"/>
                <a:sym typeface="Niramit"/>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Khi vật A đẩy hoặc kéo vật B ta nói vật A tác dụng lực lên vật B.</a:t>
            </a:r>
          </a:p>
        </p:txBody>
      </p:sp>
      <p:sp>
        <p:nvSpPr>
          <p:cNvPr id="61" name="Google Shape;578;p37">
            <a:extLst>
              <a:ext uri="{FF2B5EF4-FFF2-40B4-BE49-F238E27FC236}">
                <a16:creationId xmlns:a16="http://schemas.microsoft.com/office/drawing/2014/main" id="{6151CEF9-0501-44E1-847B-A473288FEEBC}"/>
              </a:ext>
            </a:extLst>
          </p:cNvPr>
          <p:cNvSpPr txBox="1">
            <a:spLocks/>
          </p:cNvSpPr>
          <p:nvPr/>
        </p:nvSpPr>
        <p:spPr>
          <a:xfrm>
            <a:off x="1415875" y="3389879"/>
            <a:ext cx="6863533" cy="3691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acifico"/>
              <a:buNone/>
              <a:defRPr sz="2500" b="0" i="0" u="none" strike="noStrike" cap="none">
                <a:solidFill>
                  <a:schemeClr val="dk1"/>
                </a:solidFill>
                <a:latin typeface="Niramit"/>
                <a:ea typeface="Niramit"/>
                <a:cs typeface="Niramit"/>
                <a:sym typeface="Niramit"/>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pPr algn="l"/>
            <a:r>
              <a:rPr lang="en-US" sz="2400">
                <a:latin typeface="#9Slide07 HLT Fall For You" panose="02000506000000020003" pitchFamily="2" charset="0"/>
              </a:rPr>
              <a:t>Lực tác dụng lên vật có thể làm thay đổi tốc độ, hướng chuyển động, biến dạng vật.</a:t>
            </a:r>
          </a:p>
        </p:txBody>
      </p:sp>
      <p:sp>
        <p:nvSpPr>
          <p:cNvPr id="63" name="Google Shape;682;p38">
            <a:extLst>
              <a:ext uri="{FF2B5EF4-FFF2-40B4-BE49-F238E27FC236}">
                <a16:creationId xmlns:a16="http://schemas.microsoft.com/office/drawing/2014/main" id="{F0277493-37F2-484E-B4DF-5BD58ABBACDB}"/>
              </a:ext>
            </a:extLst>
          </p:cNvPr>
          <p:cNvSpPr/>
          <p:nvPr/>
        </p:nvSpPr>
        <p:spPr>
          <a:xfrm>
            <a:off x="1046281" y="1815989"/>
            <a:ext cx="242695" cy="235867"/>
          </a:xfrm>
          <a:custGeom>
            <a:avLst/>
            <a:gdLst/>
            <a:ahLst/>
            <a:cxnLst/>
            <a:rect l="l" t="t" r="r" b="b"/>
            <a:pathLst>
              <a:path w="4301" h="4180" extrusionOk="0">
                <a:moveTo>
                  <a:pt x="1937" y="1"/>
                </a:moveTo>
                <a:cubicBezTo>
                  <a:pt x="1762" y="1"/>
                  <a:pt x="1278" y="1309"/>
                  <a:pt x="1278" y="1309"/>
                </a:cubicBezTo>
                <a:cubicBezTo>
                  <a:pt x="1278" y="1309"/>
                  <a:pt x="0" y="1699"/>
                  <a:pt x="0" y="2012"/>
                </a:cubicBezTo>
                <a:cubicBezTo>
                  <a:pt x="0" y="2220"/>
                  <a:pt x="910" y="2715"/>
                  <a:pt x="910" y="2715"/>
                </a:cubicBezTo>
                <a:cubicBezTo>
                  <a:pt x="910" y="2715"/>
                  <a:pt x="783" y="3917"/>
                  <a:pt x="859" y="4149"/>
                </a:cubicBezTo>
                <a:cubicBezTo>
                  <a:pt x="866" y="4170"/>
                  <a:pt x="881" y="4179"/>
                  <a:pt x="903" y="4179"/>
                </a:cubicBezTo>
                <a:cubicBezTo>
                  <a:pt x="1129" y="4179"/>
                  <a:pt x="2086" y="3134"/>
                  <a:pt x="2086" y="3134"/>
                </a:cubicBezTo>
                <a:cubicBezTo>
                  <a:pt x="2086" y="3134"/>
                  <a:pt x="3153" y="3899"/>
                  <a:pt x="3405" y="3899"/>
                </a:cubicBezTo>
                <a:cubicBezTo>
                  <a:pt x="3420" y="3899"/>
                  <a:pt x="3432" y="3896"/>
                  <a:pt x="3441" y="3891"/>
                </a:cubicBezTo>
                <a:cubicBezTo>
                  <a:pt x="3597" y="3786"/>
                  <a:pt x="3234" y="2689"/>
                  <a:pt x="3234" y="2689"/>
                </a:cubicBezTo>
                <a:cubicBezTo>
                  <a:pt x="3234" y="2689"/>
                  <a:pt x="4300" y="1910"/>
                  <a:pt x="4274" y="1779"/>
                </a:cubicBezTo>
                <a:cubicBezTo>
                  <a:pt x="4249" y="1648"/>
                  <a:pt x="2920" y="1440"/>
                  <a:pt x="2840" y="1361"/>
                </a:cubicBezTo>
                <a:cubicBezTo>
                  <a:pt x="2763" y="1284"/>
                  <a:pt x="2112" y="111"/>
                  <a:pt x="1955" y="6"/>
                </a:cubicBezTo>
                <a:cubicBezTo>
                  <a:pt x="1949" y="3"/>
                  <a:pt x="1943" y="1"/>
                  <a:pt x="1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4" name="Google Shape;682;p38">
            <a:extLst>
              <a:ext uri="{FF2B5EF4-FFF2-40B4-BE49-F238E27FC236}">
                <a16:creationId xmlns:a16="http://schemas.microsoft.com/office/drawing/2014/main" id="{7019D202-A290-4149-8A9D-285D11A37CA4}"/>
              </a:ext>
            </a:extLst>
          </p:cNvPr>
          <p:cNvSpPr/>
          <p:nvPr/>
        </p:nvSpPr>
        <p:spPr>
          <a:xfrm>
            <a:off x="1050305" y="2642554"/>
            <a:ext cx="242695" cy="235867"/>
          </a:xfrm>
          <a:custGeom>
            <a:avLst/>
            <a:gdLst/>
            <a:ahLst/>
            <a:cxnLst/>
            <a:rect l="l" t="t" r="r" b="b"/>
            <a:pathLst>
              <a:path w="4301" h="4180" extrusionOk="0">
                <a:moveTo>
                  <a:pt x="1937" y="1"/>
                </a:moveTo>
                <a:cubicBezTo>
                  <a:pt x="1762" y="1"/>
                  <a:pt x="1278" y="1309"/>
                  <a:pt x="1278" y="1309"/>
                </a:cubicBezTo>
                <a:cubicBezTo>
                  <a:pt x="1278" y="1309"/>
                  <a:pt x="0" y="1699"/>
                  <a:pt x="0" y="2012"/>
                </a:cubicBezTo>
                <a:cubicBezTo>
                  <a:pt x="0" y="2220"/>
                  <a:pt x="910" y="2715"/>
                  <a:pt x="910" y="2715"/>
                </a:cubicBezTo>
                <a:cubicBezTo>
                  <a:pt x="910" y="2715"/>
                  <a:pt x="783" y="3917"/>
                  <a:pt x="859" y="4149"/>
                </a:cubicBezTo>
                <a:cubicBezTo>
                  <a:pt x="866" y="4170"/>
                  <a:pt x="881" y="4179"/>
                  <a:pt x="903" y="4179"/>
                </a:cubicBezTo>
                <a:cubicBezTo>
                  <a:pt x="1129" y="4179"/>
                  <a:pt x="2086" y="3134"/>
                  <a:pt x="2086" y="3134"/>
                </a:cubicBezTo>
                <a:cubicBezTo>
                  <a:pt x="2086" y="3134"/>
                  <a:pt x="3153" y="3899"/>
                  <a:pt x="3405" y="3899"/>
                </a:cubicBezTo>
                <a:cubicBezTo>
                  <a:pt x="3420" y="3899"/>
                  <a:pt x="3432" y="3896"/>
                  <a:pt x="3441" y="3891"/>
                </a:cubicBezTo>
                <a:cubicBezTo>
                  <a:pt x="3597" y="3786"/>
                  <a:pt x="3234" y="2689"/>
                  <a:pt x="3234" y="2689"/>
                </a:cubicBezTo>
                <a:cubicBezTo>
                  <a:pt x="3234" y="2689"/>
                  <a:pt x="4300" y="1910"/>
                  <a:pt x="4274" y="1779"/>
                </a:cubicBezTo>
                <a:cubicBezTo>
                  <a:pt x="4249" y="1648"/>
                  <a:pt x="2920" y="1440"/>
                  <a:pt x="2840" y="1361"/>
                </a:cubicBezTo>
                <a:cubicBezTo>
                  <a:pt x="2763" y="1284"/>
                  <a:pt x="2112" y="111"/>
                  <a:pt x="1955" y="6"/>
                </a:cubicBezTo>
                <a:cubicBezTo>
                  <a:pt x="1949" y="3"/>
                  <a:pt x="1943" y="1"/>
                  <a:pt x="1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5" name="Google Shape;682;p38">
            <a:extLst>
              <a:ext uri="{FF2B5EF4-FFF2-40B4-BE49-F238E27FC236}">
                <a16:creationId xmlns:a16="http://schemas.microsoft.com/office/drawing/2014/main" id="{8F870A00-C903-42E6-A6D7-76914C064BE8}"/>
              </a:ext>
            </a:extLst>
          </p:cNvPr>
          <p:cNvSpPr/>
          <p:nvPr/>
        </p:nvSpPr>
        <p:spPr>
          <a:xfrm>
            <a:off x="1050305" y="3419634"/>
            <a:ext cx="242695" cy="235867"/>
          </a:xfrm>
          <a:custGeom>
            <a:avLst/>
            <a:gdLst/>
            <a:ahLst/>
            <a:cxnLst/>
            <a:rect l="l" t="t" r="r" b="b"/>
            <a:pathLst>
              <a:path w="4301" h="4180" extrusionOk="0">
                <a:moveTo>
                  <a:pt x="1937" y="1"/>
                </a:moveTo>
                <a:cubicBezTo>
                  <a:pt x="1762" y="1"/>
                  <a:pt x="1278" y="1309"/>
                  <a:pt x="1278" y="1309"/>
                </a:cubicBezTo>
                <a:cubicBezTo>
                  <a:pt x="1278" y="1309"/>
                  <a:pt x="0" y="1699"/>
                  <a:pt x="0" y="2012"/>
                </a:cubicBezTo>
                <a:cubicBezTo>
                  <a:pt x="0" y="2220"/>
                  <a:pt x="910" y="2715"/>
                  <a:pt x="910" y="2715"/>
                </a:cubicBezTo>
                <a:cubicBezTo>
                  <a:pt x="910" y="2715"/>
                  <a:pt x="783" y="3917"/>
                  <a:pt x="859" y="4149"/>
                </a:cubicBezTo>
                <a:cubicBezTo>
                  <a:pt x="866" y="4170"/>
                  <a:pt x="881" y="4179"/>
                  <a:pt x="903" y="4179"/>
                </a:cubicBezTo>
                <a:cubicBezTo>
                  <a:pt x="1129" y="4179"/>
                  <a:pt x="2086" y="3134"/>
                  <a:pt x="2086" y="3134"/>
                </a:cubicBezTo>
                <a:cubicBezTo>
                  <a:pt x="2086" y="3134"/>
                  <a:pt x="3153" y="3899"/>
                  <a:pt x="3405" y="3899"/>
                </a:cubicBezTo>
                <a:cubicBezTo>
                  <a:pt x="3420" y="3899"/>
                  <a:pt x="3432" y="3896"/>
                  <a:pt x="3441" y="3891"/>
                </a:cubicBezTo>
                <a:cubicBezTo>
                  <a:pt x="3597" y="3786"/>
                  <a:pt x="3234" y="2689"/>
                  <a:pt x="3234" y="2689"/>
                </a:cubicBezTo>
                <a:cubicBezTo>
                  <a:pt x="3234" y="2689"/>
                  <a:pt x="4300" y="1910"/>
                  <a:pt x="4274" y="1779"/>
                </a:cubicBezTo>
                <a:cubicBezTo>
                  <a:pt x="4249" y="1648"/>
                  <a:pt x="2920" y="1440"/>
                  <a:pt x="2840" y="1361"/>
                </a:cubicBezTo>
                <a:cubicBezTo>
                  <a:pt x="2763" y="1284"/>
                  <a:pt x="2112" y="111"/>
                  <a:pt x="1955" y="6"/>
                </a:cubicBezTo>
                <a:cubicBezTo>
                  <a:pt x="1949" y="3"/>
                  <a:pt x="1943" y="1"/>
                  <a:pt x="1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500"/>
                                        <p:tgtEl>
                                          <p:spTgt spid="5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60" grpId="0"/>
      <p:bldP spid="61" grpId="0"/>
      <p:bldP spid="63" grpId="0" animBg="1"/>
      <p:bldP spid="64" grpId="0" animBg="1"/>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6"/>
          <p:cNvSpPr/>
          <p:nvPr/>
        </p:nvSpPr>
        <p:spPr>
          <a:xfrm>
            <a:off x="1969523" y="1922324"/>
            <a:ext cx="1603060" cy="1222651"/>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1893323" y="1998524"/>
            <a:ext cx="1603060" cy="1222651"/>
          </a:xfrm>
          <a:custGeom>
            <a:avLst/>
            <a:gdLst/>
            <a:ahLst/>
            <a:cxnLst/>
            <a:rect l="l" t="t" r="r" b="b"/>
            <a:pathLst>
              <a:path w="9697" h="7396" extrusionOk="0">
                <a:moveTo>
                  <a:pt x="4173" y="0"/>
                </a:moveTo>
                <a:cubicBezTo>
                  <a:pt x="2918" y="0"/>
                  <a:pt x="1473" y="229"/>
                  <a:pt x="966" y="1194"/>
                </a:cubicBezTo>
                <a:cubicBezTo>
                  <a:pt x="1" y="3029"/>
                  <a:pt x="609" y="5272"/>
                  <a:pt x="813" y="5647"/>
                </a:cubicBezTo>
                <a:cubicBezTo>
                  <a:pt x="1013" y="6022"/>
                  <a:pt x="187" y="6928"/>
                  <a:pt x="401" y="7220"/>
                </a:cubicBezTo>
                <a:cubicBezTo>
                  <a:pt x="487" y="7337"/>
                  <a:pt x="1288" y="7395"/>
                  <a:pt x="2325" y="7395"/>
                </a:cubicBezTo>
                <a:cubicBezTo>
                  <a:pt x="3877" y="7395"/>
                  <a:pt x="5958" y="7265"/>
                  <a:pt x="6977" y="7005"/>
                </a:cubicBezTo>
                <a:cubicBezTo>
                  <a:pt x="8677" y="6572"/>
                  <a:pt x="9697" y="356"/>
                  <a:pt x="6282" y="186"/>
                </a:cubicBezTo>
                <a:cubicBezTo>
                  <a:pt x="6282" y="186"/>
                  <a:pt x="5304" y="0"/>
                  <a:pt x="4173"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txBox="1">
            <a:spLocks noGrp="1"/>
          </p:cNvSpPr>
          <p:nvPr>
            <p:ph type="title" idx="2"/>
          </p:nvPr>
        </p:nvSpPr>
        <p:spPr>
          <a:xfrm>
            <a:off x="2201600" y="2055675"/>
            <a:ext cx="1041000" cy="82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grpSp>
        <p:nvGrpSpPr>
          <p:cNvPr id="531" name="Google Shape;531;p36"/>
          <p:cNvGrpSpPr/>
          <p:nvPr/>
        </p:nvGrpSpPr>
        <p:grpSpPr>
          <a:xfrm>
            <a:off x="713235" y="3891816"/>
            <a:ext cx="920222" cy="716762"/>
            <a:chOff x="3752584" y="4202771"/>
            <a:chExt cx="977920" cy="761703"/>
          </a:xfrm>
        </p:grpSpPr>
        <p:sp>
          <p:nvSpPr>
            <p:cNvPr id="532" name="Google Shape;532;p36"/>
            <p:cNvSpPr/>
            <p:nvPr/>
          </p:nvSpPr>
          <p:spPr>
            <a:xfrm>
              <a:off x="3752584" y="4202771"/>
              <a:ext cx="977920" cy="761703"/>
            </a:xfrm>
            <a:custGeom>
              <a:avLst/>
              <a:gdLst/>
              <a:ahLst/>
              <a:cxnLst/>
              <a:rect l="l" t="t" r="r" b="b"/>
              <a:pathLst>
                <a:path w="15027" h="11705" extrusionOk="0">
                  <a:moveTo>
                    <a:pt x="6903" y="1"/>
                  </a:moveTo>
                  <a:cubicBezTo>
                    <a:pt x="5037" y="1"/>
                    <a:pt x="3616" y="834"/>
                    <a:pt x="3616" y="834"/>
                  </a:cubicBezTo>
                  <a:cubicBezTo>
                    <a:pt x="3616" y="834"/>
                    <a:pt x="729" y="2796"/>
                    <a:pt x="1089" y="5060"/>
                  </a:cubicBezTo>
                  <a:cubicBezTo>
                    <a:pt x="1447" y="7325"/>
                    <a:pt x="2837" y="8473"/>
                    <a:pt x="2837" y="8473"/>
                  </a:cubicBezTo>
                  <a:cubicBezTo>
                    <a:pt x="2837" y="8473"/>
                    <a:pt x="1395" y="8214"/>
                    <a:pt x="700" y="8214"/>
                  </a:cubicBezTo>
                  <a:cubicBezTo>
                    <a:pt x="653" y="8214"/>
                    <a:pt x="609" y="8215"/>
                    <a:pt x="569" y="8217"/>
                  </a:cubicBezTo>
                  <a:cubicBezTo>
                    <a:pt x="1" y="8254"/>
                    <a:pt x="2653" y="11704"/>
                    <a:pt x="6243" y="11704"/>
                  </a:cubicBezTo>
                  <a:cubicBezTo>
                    <a:pt x="6586" y="11704"/>
                    <a:pt x="6939" y="11673"/>
                    <a:pt x="7298" y="11603"/>
                  </a:cubicBezTo>
                  <a:cubicBezTo>
                    <a:pt x="11408" y="10810"/>
                    <a:pt x="15027" y="6575"/>
                    <a:pt x="11794" y="2523"/>
                  </a:cubicBezTo>
                  <a:cubicBezTo>
                    <a:pt x="10217" y="547"/>
                    <a:pt x="8414" y="1"/>
                    <a:pt x="6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3972732" y="4317367"/>
              <a:ext cx="489383" cy="489364"/>
            </a:xfrm>
            <a:custGeom>
              <a:avLst/>
              <a:gdLst/>
              <a:ahLst/>
              <a:cxnLst/>
              <a:rect l="l" t="t" r="r" b="b"/>
              <a:pathLst>
                <a:path w="7520" h="7520" extrusionOk="0">
                  <a:moveTo>
                    <a:pt x="3758" y="1"/>
                  </a:moveTo>
                  <a:cubicBezTo>
                    <a:pt x="1682" y="1"/>
                    <a:pt x="0" y="1683"/>
                    <a:pt x="0" y="3758"/>
                  </a:cubicBezTo>
                  <a:cubicBezTo>
                    <a:pt x="0" y="5833"/>
                    <a:pt x="1682" y="7520"/>
                    <a:pt x="3758" y="7520"/>
                  </a:cubicBezTo>
                  <a:cubicBezTo>
                    <a:pt x="5837" y="7520"/>
                    <a:pt x="7519" y="5833"/>
                    <a:pt x="7519" y="3758"/>
                  </a:cubicBezTo>
                  <a:cubicBezTo>
                    <a:pt x="7519" y="1683"/>
                    <a:pt x="5837" y="1"/>
                    <a:pt x="37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4123640" y="4478297"/>
              <a:ext cx="226144" cy="197828"/>
            </a:xfrm>
            <a:custGeom>
              <a:avLst/>
              <a:gdLst/>
              <a:ahLst/>
              <a:cxnLst/>
              <a:rect l="l" t="t" r="r" b="b"/>
              <a:pathLst>
                <a:path w="3475" h="3040" extrusionOk="0">
                  <a:moveTo>
                    <a:pt x="591" y="0"/>
                  </a:moveTo>
                  <a:cubicBezTo>
                    <a:pt x="234" y="0"/>
                    <a:pt x="1" y="96"/>
                    <a:pt x="34" y="339"/>
                  </a:cubicBezTo>
                  <a:cubicBezTo>
                    <a:pt x="34" y="339"/>
                    <a:pt x="445" y="2545"/>
                    <a:pt x="853" y="2975"/>
                  </a:cubicBezTo>
                  <a:cubicBezTo>
                    <a:pt x="895" y="3019"/>
                    <a:pt x="957" y="3039"/>
                    <a:pt x="1033" y="3039"/>
                  </a:cubicBezTo>
                  <a:cubicBezTo>
                    <a:pt x="1697" y="3039"/>
                    <a:pt x="3474" y="1509"/>
                    <a:pt x="3317" y="1012"/>
                  </a:cubicBezTo>
                  <a:cubicBezTo>
                    <a:pt x="3192" y="618"/>
                    <a:pt x="1496" y="0"/>
                    <a:pt x="591"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36"/>
          <p:cNvGrpSpPr/>
          <p:nvPr/>
        </p:nvGrpSpPr>
        <p:grpSpPr>
          <a:xfrm>
            <a:off x="6996468" y="2958866"/>
            <a:ext cx="1434305" cy="1666086"/>
            <a:chOff x="7233296" y="2958872"/>
            <a:chExt cx="1794451" cy="2084432"/>
          </a:xfrm>
        </p:grpSpPr>
        <p:sp>
          <p:nvSpPr>
            <p:cNvPr id="536" name="Google Shape;536;p36"/>
            <p:cNvSpPr/>
            <p:nvPr/>
          </p:nvSpPr>
          <p:spPr>
            <a:xfrm flipH="1">
              <a:off x="7359468" y="3280170"/>
              <a:ext cx="354985" cy="236713"/>
            </a:xfrm>
            <a:custGeom>
              <a:avLst/>
              <a:gdLst/>
              <a:ahLst/>
              <a:cxnLst/>
              <a:rect l="l" t="t" r="r" b="b"/>
              <a:pathLst>
                <a:path w="6291" h="4195" extrusionOk="0">
                  <a:moveTo>
                    <a:pt x="6047" y="0"/>
                  </a:moveTo>
                  <a:cubicBezTo>
                    <a:pt x="5376" y="0"/>
                    <a:pt x="3549" y="1407"/>
                    <a:pt x="3549" y="1407"/>
                  </a:cubicBezTo>
                  <a:cubicBezTo>
                    <a:pt x="3549" y="1407"/>
                    <a:pt x="2494" y="246"/>
                    <a:pt x="2071" y="35"/>
                  </a:cubicBezTo>
                  <a:cubicBezTo>
                    <a:pt x="2060" y="29"/>
                    <a:pt x="2049" y="27"/>
                    <a:pt x="2037" y="27"/>
                  </a:cubicBezTo>
                  <a:cubicBezTo>
                    <a:pt x="1571" y="27"/>
                    <a:pt x="69" y="3938"/>
                    <a:pt x="69" y="3938"/>
                  </a:cubicBezTo>
                  <a:cubicBezTo>
                    <a:pt x="0" y="4120"/>
                    <a:pt x="60" y="4194"/>
                    <a:pt x="198" y="4194"/>
                  </a:cubicBezTo>
                  <a:cubicBezTo>
                    <a:pt x="700" y="4194"/>
                    <a:pt x="2245" y="3214"/>
                    <a:pt x="2494" y="2886"/>
                  </a:cubicBezTo>
                  <a:cubicBezTo>
                    <a:pt x="2539" y="2825"/>
                    <a:pt x="2602" y="2799"/>
                    <a:pt x="2677" y="2799"/>
                  </a:cubicBezTo>
                  <a:cubicBezTo>
                    <a:pt x="3126" y="2799"/>
                    <a:pt x="4017" y="3727"/>
                    <a:pt x="4288" y="3727"/>
                  </a:cubicBezTo>
                  <a:cubicBezTo>
                    <a:pt x="4605" y="3727"/>
                    <a:pt x="6290" y="1196"/>
                    <a:pt x="6290" y="246"/>
                  </a:cubicBezTo>
                  <a:cubicBezTo>
                    <a:pt x="6290" y="71"/>
                    <a:pt x="6198" y="0"/>
                    <a:pt x="604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flipH="1">
              <a:off x="7233296" y="3643337"/>
              <a:ext cx="466204" cy="236939"/>
            </a:xfrm>
            <a:custGeom>
              <a:avLst/>
              <a:gdLst/>
              <a:ahLst/>
              <a:cxnLst/>
              <a:rect l="l" t="t" r="r" b="b"/>
              <a:pathLst>
                <a:path w="8262" h="4199" extrusionOk="0">
                  <a:moveTo>
                    <a:pt x="4833" y="1"/>
                  </a:moveTo>
                  <a:cubicBezTo>
                    <a:pt x="3773" y="1"/>
                    <a:pt x="870" y="746"/>
                    <a:pt x="870" y="746"/>
                  </a:cubicBezTo>
                  <a:cubicBezTo>
                    <a:pt x="0" y="975"/>
                    <a:pt x="2610" y="2097"/>
                    <a:pt x="3135" y="2111"/>
                  </a:cubicBezTo>
                  <a:cubicBezTo>
                    <a:pt x="3663" y="2126"/>
                    <a:pt x="3306" y="3804"/>
                    <a:pt x="3488" y="4063"/>
                  </a:cubicBezTo>
                  <a:cubicBezTo>
                    <a:pt x="3552" y="4152"/>
                    <a:pt x="3963" y="4199"/>
                    <a:pt x="4506" y="4199"/>
                  </a:cubicBezTo>
                  <a:cubicBezTo>
                    <a:pt x="5517" y="4199"/>
                    <a:pt x="6983" y="4035"/>
                    <a:pt x="7486" y="3677"/>
                  </a:cubicBezTo>
                  <a:cubicBezTo>
                    <a:pt x="8261" y="3127"/>
                    <a:pt x="4951" y="2115"/>
                    <a:pt x="4951" y="2115"/>
                  </a:cubicBezTo>
                  <a:cubicBezTo>
                    <a:pt x="4951" y="2115"/>
                    <a:pt x="5287" y="582"/>
                    <a:pt x="5214" y="116"/>
                  </a:cubicBezTo>
                  <a:cubicBezTo>
                    <a:pt x="5201" y="35"/>
                    <a:pt x="5059" y="1"/>
                    <a:pt x="483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flipH="1">
              <a:off x="8222132" y="3931738"/>
              <a:ext cx="407463" cy="541817"/>
            </a:xfrm>
            <a:custGeom>
              <a:avLst/>
              <a:gdLst/>
              <a:ahLst/>
              <a:cxnLst/>
              <a:rect l="l" t="t" r="r" b="b"/>
              <a:pathLst>
                <a:path w="7221" h="9602" extrusionOk="0">
                  <a:moveTo>
                    <a:pt x="2514" y="0"/>
                  </a:moveTo>
                  <a:cubicBezTo>
                    <a:pt x="1878" y="0"/>
                    <a:pt x="1" y="943"/>
                    <a:pt x="1" y="943"/>
                  </a:cubicBezTo>
                  <a:cubicBezTo>
                    <a:pt x="1" y="943"/>
                    <a:pt x="1306" y="9602"/>
                    <a:pt x="1916" y="9602"/>
                  </a:cubicBezTo>
                  <a:cubicBezTo>
                    <a:pt x="1917" y="9602"/>
                    <a:pt x="1918" y="9602"/>
                    <a:pt x="1919" y="9602"/>
                  </a:cubicBezTo>
                  <a:cubicBezTo>
                    <a:pt x="2531" y="9565"/>
                    <a:pt x="7221" y="8572"/>
                    <a:pt x="6951" y="8021"/>
                  </a:cubicBezTo>
                  <a:cubicBezTo>
                    <a:pt x="6685" y="7475"/>
                    <a:pt x="3128" y="117"/>
                    <a:pt x="2604" y="8"/>
                  </a:cubicBezTo>
                  <a:cubicBezTo>
                    <a:pt x="2578" y="3"/>
                    <a:pt x="2548" y="0"/>
                    <a:pt x="2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flipH="1">
              <a:off x="8653972" y="3852853"/>
              <a:ext cx="297373" cy="195070"/>
            </a:xfrm>
            <a:custGeom>
              <a:avLst/>
              <a:gdLst/>
              <a:ahLst/>
              <a:cxnLst/>
              <a:rect l="l" t="t" r="r" b="b"/>
              <a:pathLst>
                <a:path w="5270" h="3457" extrusionOk="0">
                  <a:moveTo>
                    <a:pt x="3350" y="0"/>
                  </a:moveTo>
                  <a:cubicBezTo>
                    <a:pt x="3350" y="0"/>
                    <a:pt x="1" y="612"/>
                    <a:pt x="478" y="2225"/>
                  </a:cubicBezTo>
                  <a:cubicBezTo>
                    <a:pt x="754" y="3165"/>
                    <a:pt x="1136" y="3457"/>
                    <a:pt x="1757" y="3457"/>
                  </a:cubicBezTo>
                  <a:cubicBezTo>
                    <a:pt x="2201" y="3457"/>
                    <a:pt x="2767" y="3307"/>
                    <a:pt x="3503" y="3139"/>
                  </a:cubicBezTo>
                  <a:cubicBezTo>
                    <a:pt x="5269" y="2734"/>
                    <a:pt x="3350" y="0"/>
                    <a:pt x="3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flipH="1">
              <a:off x="7612941" y="3168218"/>
              <a:ext cx="847992" cy="870056"/>
            </a:xfrm>
            <a:custGeom>
              <a:avLst/>
              <a:gdLst/>
              <a:ahLst/>
              <a:cxnLst/>
              <a:rect l="l" t="t" r="r" b="b"/>
              <a:pathLst>
                <a:path w="15028" h="15419" extrusionOk="0">
                  <a:moveTo>
                    <a:pt x="8294" y="0"/>
                  </a:moveTo>
                  <a:cubicBezTo>
                    <a:pt x="6963" y="0"/>
                    <a:pt x="1" y="8503"/>
                    <a:pt x="1" y="8503"/>
                  </a:cubicBezTo>
                  <a:lnTo>
                    <a:pt x="2375" y="15378"/>
                  </a:lnTo>
                  <a:cubicBezTo>
                    <a:pt x="2375" y="15378"/>
                    <a:pt x="4556" y="15418"/>
                    <a:pt x="7081" y="15418"/>
                  </a:cubicBezTo>
                  <a:cubicBezTo>
                    <a:pt x="10455" y="15418"/>
                    <a:pt x="14443" y="15346"/>
                    <a:pt x="14656" y="15006"/>
                  </a:cubicBezTo>
                  <a:cubicBezTo>
                    <a:pt x="15027" y="14416"/>
                    <a:pt x="9260" y="912"/>
                    <a:pt x="8440" y="56"/>
                  </a:cubicBezTo>
                  <a:cubicBezTo>
                    <a:pt x="8404" y="18"/>
                    <a:pt x="8355" y="0"/>
                    <a:pt x="8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flipH="1">
              <a:off x="8326861" y="3648021"/>
              <a:ext cx="504236" cy="487985"/>
            </a:xfrm>
            <a:custGeom>
              <a:avLst/>
              <a:gdLst/>
              <a:ahLst/>
              <a:cxnLst/>
              <a:rect l="l" t="t" r="r" b="b"/>
              <a:pathLst>
                <a:path w="8936" h="8648" extrusionOk="0">
                  <a:moveTo>
                    <a:pt x="6561" y="0"/>
                  </a:moveTo>
                  <a:cubicBezTo>
                    <a:pt x="6561" y="0"/>
                    <a:pt x="787" y="1107"/>
                    <a:pt x="393" y="2786"/>
                  </a:cubicBezTo>
                  <a:cubicBezTo>
                    <a:pt x="0" y="4468"/>
                    <a:pt x="1259" y="7832"/>
                    <a:pt x="2155" y="8520"/>
                  </a:cubicBezTo>
                  <a:cubicBezTo>
                    <a:pt x="2270" y="8609"/>
                    <a:pt x="2468" y="8647"/>
                    <a:pt x="2725" y="8647"/>
                  </a:cubicBezTo>
                  <a:cubicBezTo>
                    <a:pt x="4466" y="8647"/>
                    <a:pt x="8935" y="6875"/>
                    <a:pt x="8935" y="6875"/>
                  </a:cubicBezTo>
                  <a:lnTo>
                    <a:pt x="65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flipH="1">
              <a:off x="8083264" y="4103391"/>
              <a:ext cx="944483" cy="939913"/>
            </a:xfrm>
            <a:custGeom>
              <a:avLst/>
              <a:gdLst/>
              <a:ahLst/>
              <a:cxnLst/>
              <a:rect l="l" t="t" r="r" b="b"/>
              <a:pathLst>
                <a:path w="16738" h="16657" extrusionOk="0">
                  <a:moveTo>
                    <a:pt x="7330" y="0"/>
                  </a:moveTo>
                  <a:cubicBezTo>
                    <a:pt x="7300" y="0"/>
                    <a:pt x="7270" y="2"/>
                    <a:pt x="7238" y="6"/>
                  </a:cubicBezTo>
                  <a:cubicBezTo>
                    <a:pt x="6281" y="126"/>
                    <a:pt x="5924" y="2398"/>
                    <a:pt x="5443" y="2999"/>
                  </a:cubicBezTo>
                  <a:cubicBezTo>
                    <a:pt x="4966" y="3596"/>
                    <a:pt x="5203" y="5871"/>
                    <a:pt x="5087" y="6232"/>
                  </a:cubicBezTo>
                  <a:cubicBezTo>
                    <a:pt x="4966" y="6589"/>
                    <a:pt x="237" y="10343"/>
                    <a:pt x="237" y="10343"/>
                  </a:cubicBezTo>
                  <a:cubicBezTo>
                    <a:pt x="0" y="11300"/>
                    <a:pt x="4486" y="16409"/>
                    <a:pt x="5087" y="16649"/>
                  </a:cubicBezTo>
                  <a:cubicBezTo>
                    <a:pt x="5100" y="16654"/>
                    <a:pt x="5115" y="16657"/>
                    <a:pt x="5131" y="16657"/>
                  </a:cubicBezTo>
                  <a:cubicBezTo>
                    <a:pt x="5845" y="16657"/>
                    <a:pt x="9381" y="11645"/>
                    <a:pt x="9762" y="11104"/>
                  </a:cubicBezTo>
                  <a:cubicBezTo>
                    <a:pt x="11524" y="8598"/>
                    <a:pt x="16738" y="8820"/>
                    <a:pt x="16260" y="7142"/>
                  </a:cubicBezTo>
                  <a:cubicBezTo>
                    <a:pt x="15780" y="5468"/>
                    <a:pt x="14065" y="603"/>
                    <a:pt x="13228" y="246"/>
                  </a:cubicBezTo>
                  <a:cubicBezTo>
                    <a:pt x="13151" y="213"/>
                    <a:pt x="13050" y="199"/>
                    <a:pt x="12928" y="199"/>
                  </a:cubicBezTo>
                  <a:cubicBezTo>
                    <a:pt x="11719" y="199"/>
                    <a:pt x="8557" y="1680"/>
                    <a:pt x="8557" y="1680"/>
                  </a:cubicBezTo>
                  <a:cubicBezTo>
                    <a:pt x="8557" y="1680"/>
                    <a:pt x="8222" y="0"/>
                    <a:pt x="7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flipH="1">
              <a:off x="8175241" y="3470048"/>
              <a:ext cx="43675" cy="40176"/>
            </a:xfrm>
            <a:custGeom>
              <a:avLst/>
              <a:gdLst/>
              <a:ahLst/>
              <a:cxnLst/>
              <a:rect l="l" t="t" r="r" b="b"/>
              <a:pathLst>
                <a:path w="774" h="712" extrusionOk="0">
                  <a:moveTo>
                    <a:pt x="653" y="1"/>
                  </a:moveTo>
                  <a:cubicBezTo>
                    <a:pt x="634" y="1"/>
                    <a:pt x="616" y="6"/>
                    <a:pt x="598" y="16"/>
                  </a:cubicBezTo>
                  <a:cubicBezTo>
                    <a:pt x="427" y="125"/>
                    <a:pt x="22" y="398"/>
                    <a:pt x="4" y="602"/>
                  </a:cubicBezTo>
                  <a:cubicBezTo>
                    <a:pt x="1" y="660"/>
                    <a:pt x="41" y="704"/>
                    <a:pt x="99" y="711"/>
                  </a:cubicBezTo>
                  <a:lnTo>
                    <a:pt x="110" y="711"/>
                  </a:lnTo>
                  <a:cubicBezTo>
                    <a:pt x="161" y="711"/>
                    <a:pt x="209" y="671"/>
                    <a:pt x="216" y="620"/>
                  </a:cubicBezTo>
                  <a:cubicBezTo>
                    <a:pt x="227" y="551"/>
                    <a:pt x="463" y="351"/>
                    <a:pt x="711" y="198"/>
                  </a:cubicBezTo>
                  <a:cubicBezTo>
                    <a:pt x="758" y="165"/>
                    <a:pt x="773" y="99"/>
                    <a:pt x="743" y="52"/>
                  </a:cubicBezTo>
                  <a:cubicBezTo>
                    <a:pt x="724" y="19"/>
                    <a:pt x="689"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flipH="1">
              <a:off x="8118982" y="3395169"/>
              <a:ext cx="43844" cy="40289"/>
            </a:xfrm>
            <a:custGeom>
              <a:avLst/>
              <a:gdLst/>
              <a:ahLst/>
              <a:cxnLst/>
              <a:rect l="l" t="t" r="r" b="b"/>
              <a:pathLst>
                <a:path w="777" h="714" extrusionOk="0">
                  <a:moveTo>
                    <a:pt x="654" y="1"/>
                  </a:moveTo>
                  <a:cubicBezTo>
                    <a:pt x="635" y="1"/>
                    <a:pt x="615" y="6"/>
                    <a:pt x="598" y="18"/>
                  </a:cubicBezTo>
                  <a:cubicBezTo>
                    <a:pt x="427" y="124"/>
                    <a:pt x="23" y="396"/>
                    <a:pt x="4" y="600"/>
                  </a:cubicBezTo>
                  <a:cubicBezTo>
                    <a:pt x="1" y="658"/>
                    <a:pt x="41" y="705"/>
                    <a:pt x="99" y="713"/>
                  </a:cubicBezTo>
                  <a:lnTo>
                    <a:pt x="110" y="713"/>
                  </a:lnTo>
                  <a:cubicBezTo>
                    <a:pt x="161" y="713"/>
                    <a:pt x="208" y="673"/>
                    <a:pt x="216" y="618"/>
                  </a:cubicBezTo>
                  <a:cubicBezTo>
                    <a:pt x="226" y="553"/>
                    <a:pt x="463" y="349"/>
                    <a:pt x="711" y="196"/>
                  </a:cubicBezTo>
                  <a:cubicBezTo>
                    <a:pt x="758" y="163"/>
                    <a:pt x="776" y="102"/>
                    <a:pt x="744" y="50"/>
                  </a:cubicBezTo>
                  <a:cubicBezTo>
                    <a:pt x="724" y="19"/>
                    <a:pt x="690" y="1"/>
                    <a:pt x="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flipH="1">
              <a:off x="8083659" y="3424060"/>
              <a:ext cx="43844" cy="40120"/>
            </a:xfrm>
            <a:custGeom>
              <a:avLst/>
              <a:gdLst/>
              <a:ahLst/>
              <a:cxnLst/>
              <a:rect l="l" t="t" r="r" b="b"/>
              <a:pathLst>
                <a:path w="777" h="711" extrusionOk="0">
                  <a:moveTo>
                    <a:pt x="654" y="0"/>
                  </a:moveTo>
                  <a:cubicBezTo>
                    <a:pt x="635" y="0"/>
                    <a:pt x="616" y="5"/>
                    <a:pt x="598" y="15"/>
                  </a:cubicBezTo>
                  <a:cubicBezTo>
                    <a:pt x="427" y="124"/>
                    <a:pt x="22" y="398"/>
                    <a:pt x="8" y="602"/>
                  </a:cubicBezTo>
                  <a:cubicBezTo>
                    <a:pt x="1" y="660"/>
                    <a:pt x="44" y="704"/>
                    <a:pt x="99" y="711"/>
                  </a:cubicBezTo>
                  <a:lnTo>
                    <a:pt x="110" y="711"/>
                  </a:lnTo>
                  <a:cubicBezTo>
                    <a:pt x="161" y="711"/>
                    <a:pt x="209" y="671"/>
                    <a:pt x="216" y="620"/>
                  </a:cubicBezTo>
                  <a:cubicBezTo>
                    <a:pt x="227" y="551"/>
                    <a:pt x="464" y="350"/>
                    <a:pt x="711" y="197"/>
                  </a:cubicBezTo>
                  <a:cubicBezTo>
                    <a:pt x="762" y="165"/>
                    <a:pt x="777" y="99"/>
                    <a:pt x="743" y="52"/>
                  </a:cubicBezTo>
                  <a:cubicBezTo>
                    <a:pt x="724" y="18"/>
                    <a:pt x="690"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flipH="1">
              <a:off x="8057364" y="3367745"/>
              <a:ext cx="43788" cy="40120"/>
            </a:xfrm>
            <a:custGeom>
              <a:avLst/>
              <a:gdLst/>
              <a:ahLst/>
              <a:cxnLst/>
              <a:rect l="l" t="t" r="r" b="b"/>
              <a:pathLst>
                <a:path w="776" h="711" extrusionOk="0">
                  <a:moveTo>
                    <a:pt x="653" y="1"/>
                  </a:moveTo>
                  <a:cubicBezTo>
                    <a:pt x="634" y="1"/>
                    <a:pt x="615" y="5"/>
                    <a:pt x="597" y="15"/>
                  </a:cubicBezTo>
                  <a:cubicBezTo>
                    <a:pt x="426" y="125"/>
                    <a:pt x="22" y="395"/>
                    <a:pt x="4" y="602"/>
                  </a:cubicBezTo>
                  <a:cubicBezTo>
                    <a:pt x="0" y="657"/>
                    <a:pt x="40" y="704"/>
                    <a:pt x="98" y="711"/>
                  </a:cubicBezTo>
                  <a:lnTo>
                    <a:pt x="109" y="711"/>
                  </a:lnTo>
                  <a:cubicBezTo>
                    <a:pt x="160" y="711"/>
                    <a:pt x="207" y="671"/>
                    <a:pt x="215" y="620"/>
                  </a:cubicBezTo>
                  <a:cubicBezTo>
                    <a:pt x="226" y="551"/>
                    <a:pt x="462" y="351"/>
                    <a:pt x="710" y="194"/>
                  </a:cubicBezTo>
                  <a:cubicBezTo>
                    <a:pt x="761" y="165"/>
                    <a:pt x="775" y="99"/>
                    <a:pt x="743" y="49"/>
                  </a:cubicBezTo>
                  <a:cubicBezTo>
                    <a:pt x="724" y="18"/>
                    <a:pt x="689"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flipH="1">
              <a:off x="8120845" y="3486582"/>
              <a:ext cx="43844" cy="40289"/>
            </a:xfrm>
            <a:custGeom>
              <a:avLst/>
              <a:gdLst/>
              <a:ahLst/>
              <a:cxnLst/>
              <a:rect l="l" t="t" r="r" b="b"/>
              <a:pathLst>
                <a:path w="777" h="714" extrusionOk="0">
                  <a:moveTo>
                    <a:pt x="656" y="1"/>
                  </a:moveTo>
                  <a:cubicBezTo>
                    <a:pt x="637" y="1"/>
                    <a:pt x="618" y="6"/>
                    <a:pt x="602" y="18"/>
                  </a:cubicBezTo>
                  <a:cubicBezTo>
                    <a:pt x="427" y="124"/>
                    <a:pt x="26" y="396"/>
                    <a:pt x="9" y="604"/>
                  </a:cubicBezTo>
                  <a:cubicBezTo>
                    <a:pt x="1" y="658"/>
                    <a:pt x="44" y="706"/>
                    <a:pt x="100" y="713"/>
                  </a:cubicBezTo>
                  <a:lnTo>
                    <a:pt x="110" y="713"/>
                  </a:lnTo>
                  <a:cubicBezTo>
                    <a:pt x="165" y="713"/>
                    <a:pt x="209" y="673"/>
                    <a:pt x="216" y="623"/>
                  </a:cubicBezTo>
                  <a:cubicBezTo>
                    <a:pt x="227" y="553"/>
                    <a:pt x="463" y="349"/>
                    <a:pt x="711" y="196"/>
                  </a:cubicBezTo>
                  <a:cubicBezTo>
                    <a:pt x="762" y="167"/>
                    <a:pt x="777" y="102"/>
                    <a:pt x="747" y="50"/>
                  </a:cubicBezTo>
                  <a:cubicBezTo>
                    <a:pt x="726" y="19"/>
                    <a:pt x="691" y="1"/>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flipH="1">
              <a:off x="8192338" y="3537084"/>
              <a:ext cx="43844" cy="40346"/>
            </a:xfrm>
            <a:custGeom>
              <a:avLst/>
              <a:gdLst/>
              <a:ahLst/>
              <a:cxnLst/>
              <a:rect l="l" t="t" r="r" b="b"/>
              <a:pathLst>
                <a:path w="777" h="715" extrusionOk="0">
                  <a:moveTo>
                    <a:pt x="657" y="1"/>
                  </a:moveTo>
                  <a:cubicBezTo>
                    <a:pt x="637" y="1"/>
                    <a:pt x="617" y="7"/>
                    <a:pt x="598" y="19"/>
                  </a:cubicBezTo>
                  <a:cubicBezTo>
                    <a:pt x="427" y="124"/>
                    <a:pt x="23" y="397"/>
                    <a:pt x="4" y="601"/>
                  </a:cubicBezTo>
                  <a:cubicBezTo>
                    <a:pt x="1" y="659"/>
                    <a:pt x="41" y="706"/>
                    <a:pt x="99" y="714"/>
                  </a:cubicBezTo>
                  <a:lnTo>
                    <a:pt x="110" y="714"/>
                  </a:lnTo>
                  <a:cubicBezTo>
                    <a:pt x="162" y="714"/>
                    <a:pt x="209" y="674"/>
                    <a:pt x="216" y="619"/>
                  </a:cubicBezTo>
                  <a:cubicBezTo>
                    <a:pt x="227" y="553"/>
                    <a:pt x="463" y="350"/>
                    <a:pt x="711" y="197"/>
                  </a:cubicBezTo>
                  <a:cubicBezTo>
                    <a:pt x="758" y="164"/>
                    <a:pt x="777" y="99"/>
                    <a:pt x="743" y="51"/>
                  </a:cubicBezTo>
                  <a:cubicBezTo>
                    <a:pt x="725" y="19"/>
                    <a:pt x="692" y="1"/>
                    <a:pt x="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flipH="1">
              <a:off x="8242107" y="3530144"/>
              <a:ext cx="43562" cy="40233"/>
            </a:xfrm>
            <a:custGeom>
              <a:avLst/>
              <a:gdLst/>
              <a:ahLst/>
              <a:cxnLst/>
              <a:rect l="l" t="t" r="r" b="b"/>
              <a:pathLst>
                <a:path w="772" h="713" extrusionOk="0">
                  <a:moveTo>
                    <a:pt x="654" y="0"/>
                  </a:moveTo>
                  <a:cubicBezTo>
                    <a:pt x="634" y="0"/>
                    <a:pt x="615" y="6"/>
                    <a:pt x="597" y="17"/>
                  </a:cubicBezTo>
                  <a:cubicBezTo>
                    <a:pt x="422" y="123"/>
                    <a:pt x="22" y="397"/>
                    <a:pt x="4" y="600"/>
                  </a:cubicBezTo>
                  <a:cubicBezTo>
                    <a:pt x="0" y="659"/>
                    <a:pt x="41" y="706"/>
                    <a:pt x="95" y="713"/>
                  </a:cubicBezTo>
                  <a:lnTo>
                    <a:pt x="110" y="713"/>
                  </a:lnTo>
                  <a:cubicBezTo>
                    <a:pt x="160" y="713"/>
                    <a:pt x="204" y="673"/>
                    <a:pt x="215" y="619"/>
                  </a:cubicBezTo>
                  <a:cubicBezTo>
                    <a:pt x="226" y="553"/>
                    <a:pt x="459" y="349"/>
                    <a:pt x="706" y="196"/>
                  </a:cubicBezTo>
                  <a:cubicBezTo>
                    <a:pt x="758" y="163"/>
                    <a:pt x="772" y="101"/>
                    <a:pt x="743" y="51"/>
                  </a:cubicBezTo>
                  <a:cubicBezTo>
                    <a:pt x="723" y="18"/>
                    <a:pt x="688"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flipH="1">
              <a:off x="8612102" y="3763866"/>
              <a:ext cx="53437" cy="22458"/>
            </a:xfrm>
            <a:custGeom>
              <a:avLst/>
              <a:gdLst/>
              <a:ahLst/>
              <a:cxnLst/>
              <a:rect l="l" t="t" r="r" b="b"/>
              <a:pathLst>
                <a:path w="947" h="398" extrusionOk="0">
                  <a:moveTo>
                    <a:pt x="837" y="1"/>
                  </a:moveTo>
                  <a:cubicBezTo>
                    <a:pt x="835" y="1"/>
                    <a:pt x="833" y="1"/>
                    <a:pt x="831" y="1"/>
                  </a:cubicBezTo>
                  <a:cubicBezTo>
                    <a:pt x="627" y="16"/>
                    <a:pt x="146" y="66"/>
                    <a:pt x="33" y="238"/>
                  </a:cubicBezTo>
                  <a:cubicBezTo>
                    <a:pt x="1" y="285"/>
                    <a:pt x="15" y="347"/>
                    <a:pt x="63" y="379"/>
                  </a:cubicBezTo>
                  <a:cubicBezTo>
                    <a:pt x="81" y="390"/>
                    <a:pt x="98" y="397"/>
                    <a:pt x="120" y="397"/>
                  </a:cubicBezTo>
                  <a:cubicBezTo>
                    <a:pt x="153" y="397"/>
                    <a:pt x="186" y="384"/>
                    <a:pt x="208" y="354"/>
                  </a:cubicBezTo>
                  <a:cubicBezTo>
                    <a:pt x="251" y="300"/>
                    <a:pt x="554" y="231"/>
                    <a:pt x="845" y="212"/>
                  </a:cubicBezTo>
                  <a:cubicBezTo>
                    <a:pt x="903" y="209"/>
                    <a:pt x="947" y="157"/>
                    <a:pt x="943" y="100"/>
                  </a:cubicBezTo>
                  <a:cubicBezTo>
                    <a:pt x="940" y="43"/>
                    <a:pt x="893"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flipH="1">
              <a:off x="8527235" y="3724254"/>
              <a:ext cx="53437" cy="22402"/>
            </a:xfrm>
            <a:custGeom>
              <a:avLst/>
              <a:gdLst/>
              <a:ahLst/>
              <a:cxnLst/>
              <a:rect l="l" t="t" r="r" b="b"/>
              <a:pathLst>
                <a:path w="947" h="397" extrusionOk="0">
                  <a:moveTo>
                    <a:pt x="837" y="0"/>
                  </a:moveTo>
                  <a:cubicBezTo>
                    <a:pt x="835" y="0"/>
                    <a:pt x="833" y="0"/>
                    <a:pt x="830" y="0"/>
                  </a:cubicBezTo>
                  <a:cubicBezTo>
                    <a:pt x="626" y="15"/>
                    <a:pt x="142" y="66"/>
                    <a:pt x="29" y="237"/>
                  </a:cubicBezTo>
                  <a:cubicBezTo>
                    <a:pt x="0" y="284"/>
                    <a:pt x="14" y="346"/>
                    <a:pt x="62" y="379"/>
                  </a:cubicBezTo>
                  <a:cubicBezTo>
                    <a:pt x="76" y="390"/>
                    <a:pt x="98" y="397"/>
                    <a:pt x="120" y="397"/>
                  </a:cubicBezTo>
                  <a:cubicBezTo>
                    <a:pt x="153" y="397"/>
                    <a:pt x="186" y="379"/>
                    <a:pt x="207" y="353"/>
                  </a:cubicBezTo>
                  <a:cubicBezTo>
                    <a:pt x="248" y="299"/>
                    <a:pt x="553" y="229"/>
                    <a:pt x="844" y="212"/>
                  </a:cubicBezTo>
                  <a:cubicBezTo>
                    <a:pt x="903" y="207"/>
                    <a:pt x="947" y="157"/>
                    <a:pt x="943" y="98"/>
                  </a:cubicBezTo>
                  <a:cubicBezTo>
                    <a:pt x="940" y="43"/>
                    <a:pt x="892"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flipH="1">
              <a:off x="8509743" y="3766349"/>
              <a:ext cx="53268" cy="22458"/>
            </a:xfrm>
            <a:custGeom>
              <a:avLst/>
              <a:gdLst/>
              <a:ahLst/>
              <a:cxnLst/>
              <a:rect l="l" t="t" r="r" b="b"/>
              <a:pathLst>
                <a:path w="944" h="398" extrusionOk="0">
                  <a:moveTo>
                    <a:pt x="837" y="0"/>
                  </a:moveTo>
                  <a:cubicBezTo>
                    <a:pt x="835" y="0"/>
                    <a:pt x="832" y="0"/>
                    <a:pt x="830" y="0"/>
                  </a:cubicBezTo>
                  <a:cubicBezTo>
                    <a:pt x="627" y="15"/>
                    <a:pt x="143" y="66"/>
                    <a:pt x="29" y="237"/>
                  </a:cubicBezTo>
                  <a:cubicBezTo>
                    <a:pt x="0" y="284"/>
                    <a:pt x="15" y="346"/>
                    <a:pt x="59" y="379"/>
                  </a:cubicBezTo>
                  <a:cubicBezTo>
                    <a:pt x="77" y="390"/>
                    <a:pt x="99" y="397"/>
                    <a:pt x="116" y="397"/>
                  </a:cubicBezTo>
                  <a:cubicBezTo>
                    <a:pt x="153" y="397"/>
                    <a:pt x="186" y="383"/>
                    <a:pt x="208" y="353"/>
                  </a:cubicBezTo>
                  <a:cubicBezTo>
                    <a:pt x="247" y="299"/>
                    <a:pt x="550" y="230"/>
                    <a:pt x="842" y="212"/>
                  </a:cubicBezTo>
                  <a:cubicBezTo>
                    <a:pt x="899" y="208"/>
                    <a:pt x="943" y="157"/>
                    <a:pt x="940" y="99"/>
                  </a:cubicBezTo>
                  <a:cubicBezTo>
                    <a:pt x="936" y="43"/>
                    <a:pt x="892"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flipH="1">
              <a:off x="8571982" y="3804156"/>
              <a:ext cx="53268" cy="22232"/>
            </a:xfrm>
            <a:custGeom>
              <a:avLst/>
              <a:gdLst/>
              <a:ahLst/>
              <a:cxnLst/>
              <a:rect l="l" t="t" r="r" b="b"/>
              <a:pathLst>
                <a:path w="944" h="394" extrusionOk="0">
                  <a:moveTo>
                    <a:pt x="837" y="0"/>
                  </a:moveTo>
                  <a:cubicBezTo>
                    <a:pt x="835" y="0"/>
                    <a:pt x="833" y="1"/>
                    <a:pt x="831" y="1"/>
                  </a:cubicBezTo>
                  <a:cubicBezTo>
                    <a:pt x="626" y="15"/>
                    <a:pt x="142" y="63"/>
                    <a:pt x="29" y="237"/>
                  </a:cubicBezTo>
                  <a:cubicBezTo>
                    <a:pt x="0" y="285"/>
                    <a:pt x="14" y="347"/>
                    <a:pt x="58" y="376"/>
                  </a:cubicBezTo>
                  <a:cubicBezTo>
                    <a:pt x="76" y="390"/>
                    <a:pt x="98" y="394"/>
                    <a:pt x="117" y="394"/>
                  </a:cubicBezTo>
                  <a:cubicBezTo>
                    <a:pt x="153" y="394"/>
                    <a:pt x="186" y="379"/>
                    <a:pt x="208" y="350"/>
                  </a:cubicBezTo>
                  <a:cubicBezTo>
                    <a:pt x="248" y="299"/>
                    <a:pt x="550" y="230"/>
                    <a:pt x="841" y="211"/>
                  </a:cubicBezTo>
                  <a:cubicBezTo>
                    <a:pt x="900" y="208"/>
                    <a:pt x="943" y="157"/>
                    <a:pt x="940" y="99"/>
                  </a:cubicBezTo>
                  <a:cubicBezTo>
                    <a:pt x="936" y="43"/>
                    <a:pt x="892"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flipH="1">
              <a:off x="8658937" y="3815046"/>
              <a:ext cx="53268" cy="22289"/>
            </a:xfrm>
            <a:custGeom>
              <a:avLst/>
              <a:gdLst/>
              <a:ahLst/>
              <a:cxnLst/>
              <a:rect l="l" t="t" r="r" b="b"/>
              <a:pathLst>
                <a:path w="944" h="395" extrusionOk="0">
                  <a:moveTo>
                    <a:pt x="836" y="0"/>
                  </a:moveTo>
                  <a:cubicBezTo>
                    <a:pt x="833" y="0"/>
                    <a:pt x="830" y="1"/>
                    <a:pt x="828" y="1"/>
                  </a:cubicBezTo>
                  <a:cubicBezTo>
                    <a:pt x="627" y="11"/>
                    <a:pt x="143" y="62"/>
                    <a:pt x="30" y="237"/>
                  </a:cubicBezTo>
                  <a:cubicBezTo>
                    <a:pt x="1" y="285"/>
                    <a:pt x="16" y="342"/>
                    <a:pt x="59" y="376"/>
                  </a:cubicBezTo>
                  <a:cubicBezTo>
                    <a:pt x="78" y="390"/>
                    <a:pt x="100" y="394"/>
                    <a:pt x="117" y="394"/>
                  </a:cubicBezTo>
                  <a:cubicBezTo>
                    <a:pt x="154" y="394"/>
                    <a:pt x="187" y="379"/>
                    <a:pt x="209" y="350"/>
                  </a:cubicBezTo>
                  <a:cubicBezTo>
                    <a:pt x="248" y="295"/>
                    <a:pt x="550" y="230"/>
                    <a:pt x="842" y="208"/>
                  </a:cubicBezTo>
                  <a:cubicBezTo>
                    <a:pt x="900" y="204"/>
                    <a:pt x="944" y="154"/>
                    <a:pt x="940" y="99"/>
                  </a:cubicBezTo>
                  <a:cubicBezTo>
                    <a:pt x="937" y="43"/>
                    <a:pt x="894"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flipH="1">
              <a:off x="8699396" y="3785478"/>
              <a:ext cx="53268" cy="22458"/>
            </a:xfrm>
            <a:custGeom>
              <a:avLst/>
              <a:gdLst/>
              <a:ahLst/>
              <a:cxnLst/>
              <a:rect l="l" t="t" r="r" b="b"/>
              <a:pathLst>
                <a:path w="944" h="398" extrusionOk="0">
                  <a:moveTo>
                    <a:pt x="839" y="0"/>
                  </a:moveTo>
                  <a:cubicBezTo>
                    <a:pt x="836" y="0"/>
                    <a:pt x="833" y="0"/>
                    <a:pt x="831" y="1"/>
                  </a:cubicBezTo>
                  <a:cubicBezTo>
                    <a:pt x="627" y="14"/>
                    <a:pt x="143" y="62"/>
                    <a:pt x="30" y="236"/>
                  </a:cubicBezTo>
                  <a:cubicBezTo>
                    <a:pt x="0" y="284"/>
                    <a:pt x="15" y="346"/>
                    <a:pt x="59" y="379"/>
                  </a:cubicBezTo>
                  <a:cubicBezTo>
                    <a:pt x="77" y="389"/>
                    <a:pt x="99" y="397"/>
                    <a:pt x="118" y="397"/>
                  </a:cubicBezTo>
                  <a:cubicBezTo>
                    <a:pt x="153" y="397"/>
                    <a:pt x="187" y="379"/>
                    <a:pt x="208" y="354"/>
                  </a:cubicBezTo>
                  <a:cubicBezTo>
                    <a:pt x="249" y="298"/>
                    <a:pt x="550" y="229"/>
                    <a:pt x="842" y="211"/>
                  </a:cubicBezTo>
                  <a:cubicBezTo>
                    <a:pt x="900" y="208"/>
                    <a:pt x="943" y="157"/>
                    <a:pt x="940" y="98"/>
                  </a:cubicBezTo>
                  <a:cubicBezTo>
                    <a:pt x="936" y="43"/>
                    <a:pt x="89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flipH="1">
              <a:off x="8222132" y="4191925"/>
              <a:ext cx="116748" cy="41249"/>
            </a:xfrm>
            <a:custGeom>
              <a:avLst/>
              <a:gdLst/>
              <a:ahLst/>
              <a:cxnLst/>
              <a:rect l="l" t="t" r="r" b="b"/>
              <a:pathLst>
                <a:path w="2069" h="731" extrusionOk="0">
                  <a:moveTo>
                    <a:pt x="1591" y="0"/>
                  </a:moveTo>
                  <a:cubicBezTo>
                    <a:pt x="950" y="0"/>
                    <a:pt x="110" y="508"/>
                    <a:pt x="66" y="534"/>
                  </a:cubicBezTo>
                  <a:cubicBezTo>
                    <a:pt x="15" y="563"/>
                    <a:pt x="1" y="629"/>
                    <a:pt x="29" y="679"/>
                  </a:cubicBezTo>
                  <a:cubicBezTo>
                    <a:pt x="51" y="713"/>
                    <a:pt x="84" y="731"/>
                    <a:pt x="120" y="731"/>
                  </a:cubicBezTo>
                  <a:cubicBezTo>
                    <a:pt x="139" y="731"/>
                    <a:pt x="160" y="723"/>
                    <a:pt x="175" y="713"/>
                  </a:cubicBezTo>
                  <a:cubicBezTo>
                    <a:pt x="446" y="549"/>
                    <a:pt x="1120" y="208"/>
                    <a:pt x="1589" y="208"/>
                  </a:cubicBezTo>
                  <a:cubicBezTo>
                    <a:pt x="1705" y="208"/>
                    <a:pt x="1808" y="229"/>
                    <a:pt x="1890" y="279"/>
                  </a:cubicBezTo>
                  <a:cubicBezTo>
                    <a:pt x="1908" y="291"/>
                    <a:pt x="1927" y="296"/>
                    <a:pt x="1947" y="296"/>
                  </a:cubicBezTo>
                  <a:cubicBezTo>
                    <a:pt x="1983" y="296"/>
                    <a:pt x="2017" y="278"/>
                    <a:pt x="2036" y="247"/>
                  </a:cubicBezTo>
                  <a:cubicBezTo>
                    <a:pt x="2069" y="195"/>
                    <a:pt x="2051" y="130"/>
                    <a:pt x="2003" y="101"/>
                  </a:cubicBezTo>
                  <a:cubicBezTo>
                    <a:pt x="1887" y="29"/>
                    <a:pt x="1745" y="0"/>
                    <a:pt x="1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flipH="1">
              <a:off x="8182689" y="4299420"/>
              <a:ext cx="107269" cy="42038"/>
            </a:xfrm>
            <a:custGeom>
              <a:avLst/>
              <a:gdLst/>
              <a:ahLst/>
              <a:cxnLst/>
              <a:rect l="l" t="t" r="r" b="b"/>
              <a:pathLst>
                <a:path w="1901" h="745" extrusionOk="0">
                  <a:moveTo>
                    <a:pt x="1696" y="1"/>
                  </a:moveTo>
                  <a:cubicBezTo>
                    <a:pt x="1024" y="1"/>
                    <a:pt x="108" y="523"/>
                    <a:pt x="69" y="544"/>
                  </a:cubicBezTo>
                  <a:cubicBezTo>
                    <a:pt x="18" y="574"/>
                    <a:pt x="0" y="639"/>
                    <a:pt x="29" y="690"/>
                  </a:cubicBezTo>
                  <a:cubicBezTo>
                    <a:pt x="48" y="723"/>
                    <a:pt x="83" y="745"/>
                    <a:pt x="120" y="745"/>
                  </a:cubicBezTo>
                  <a:cubicBezTo>
                    <a:pt x="138" y="745"/>
                    <a:pt x="157" y="737"/>
                    <a:pt x="175" y="730"/>
                  </a:cubicBezTo>
                  <a:cubicBezTo>
                    <a:pt x="182" y="723"/>
                    <a:pt x="1081" y="212"/>
                    <a:pt x="1690" y="212"/>
                  </a:cubicBezTo>
                  <a:cubicBezTo>
                    <a:pt x="1721" y="212"/>
                    <a:pt x="1751" y="213"/>
                    <a:pt x="1780" y="216"/>
                  </a:cubicBezTo>
                  <a:cubicBezTo>
                    <a:pt x="1783" y="216"/>
                    <a:pt x="1786" y="217"/>
                    <a:pt x="1790" y="217"/>
                  </a:cubicBezTo>
                  <a:cubicBezTo>
                    <a:pt x="1847" y="217"/>
                    <a:pt x="1890" y="177"/>
                    <a:pt x="1897" y="122"/>
                  </a:cubicBezTo>
                  <a:cubicBezTo>
                    <a:pt x="1901" y="63"/>
                    <a:pt x="1861" y="13"/>
                    <a:pt x="1802" y="6"/>
                  </a:cubicBezTo>
                  <a:cubicBezTo>
                    <a:pt x="1768" y="2"/>
                    <a:pt x="1732"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flipH="1">
              <a:off x="8140143" y="4401441"/>
              <a:ext cx="116523" cy="41136"/>
            </a:xfrm>
            <a:custGeom>
              <a:avLst/>
              <a:gdLst/>
              <a:ahLst/>
              <a:cxnLst/>
              <a:rect l="l" t="t" r="r" b="b"/>
              <a:pathLst>
                <a:path w="2065" h="729" extrusionOk="0">
                  <a:moveTo>
                    <a:pt x="1587" y="1"/>
                  </a:moveTo>
                  <a:cubicBezTo>
                    <a:pt x="946" y="1"/>
                    <a:pt x="107" y="508"/>
                    <a:pt x="66" y="535"/>
                  </a:cubicBezTo>
                  <a:cubicBezTo>
                    <a:pt x="14" y="564"/>
                    <a:pt x="0" y="629"/>
                    <a:pt x="29" y="680"/>
                  </a:cubicBezTo>
                  <a:cubicBezTo>
                    <a:pt x="47" y="713"/>
                    <a:pt x="83" y="728"/>
                    <a:pt x="120" y="728"/>
                  </a:cubicBezTo>
                  <a:cubicBezTo>
                    <a:pt x="138" y="728"/>
                    <a:pt x="157" y="724"/>
                    <a:pt x="175" y="713"/>
                  </a:cubicBezTo>
                  <a:cubicBezTo>
                    <a:pt x="443" y="550"/>
                    <a:pt x="1118" y="209"/>
                    <a:pt x="1588" y="209"/>
                  </a:cubicBezTo>
                  <a:cubicBezTo>
                    <a:pt x="1704" y="209"/>
                    <a:pt x="1808" y="230"/>
                    <a:pt x="1889" y="280"/>
                  </a:cubicBezTo>
                  <a:cubicBezTo>
                    <a:pt x="1907" y="292"/>
                    <a:pt x="1926" y="297"/>
                    <a:pt x="1945" y="297"/>
                  </a:cubicBezTo>
                  <a:cubicBezTo>
                    <a:pt x="1980" y="297"/>
                    <a:pt x="2014" y="278"/>
                    <a:pt x="2035" y="248"/>
                  </a:cubicBezTo>
                  <a:cubicBezTo>
                    <a:pt x="2064" y="196"/>
                    <a:pt x="2049" y="131"/>
                    <a:pt x="1999" y="102"/>
                  </a:cubicBezTo>
                  <a:cubicBezTo>
                    <a:pt x="1882" y="30"/>
                    <a:pt x="1740"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flipH="1">
              <a:off x="7553184" y="2958872"/>
              <a:ext cx="294947" cy="320790"/>
            </a:xfrm>
            <a:custGeom>
              <a:avLst/>
              <a:gdLst/>
              <a:ahLst/>
              <a:cxnLst/>
              <a:rect l="l" t="t" r="r" b="b"/>
              <a:pathLst>
                <a:path w="5227" h="5685" extrusionOk="0">
                  <a:moveTo>
                    <a:pt x="4755" y="1"/>
                  </a:moveTo>
                  <a:cubicBezTo>
                    <a:pt x="4165" y="1"/>
                    <a:pt x="2652" y="2062"/>
                    <a:pt x="2652" y="2062"/>
                  </a:cubicBezTo>
                  <a:cubicBezTo>
                    <a:pt x="2652" y="2062"/>
                    <a:pt x="1316" y="1243"/>
                    <a:pt x="850" y="1156"/>
                  </a:cubicBezTo>
                  <a:cubicBezTo>
                    <a:pt x="846" y="1155"/>
                    <a:pt x="841" y="1155"/>
                    <a:pt x="837" y="1155"/>
                  </a:cubicBezTo>
                  <a:cubicBezTo>
                    <a:pt x="381" y="1155"/>
                    <a:pt x="13" y="5463"/>
                    <a:pt x="13" y="5463"/>
                  </a:cubicBezTo>
                  <a:cubicBezTo>
                    <a:pt x="1" y="5619"/>
                    <a:pt x="48" y="5685"/>
                    <a:pt x="136" y="5685"/>
                  </a:cubicBezTo>
                  <a:cubicBezTo>
                    <a:pt x="556" y="5685"/>
                    <a:pt x="1894" y="4183"/>
                    <a:pt x="2048" y="3777"/>
                  </a:cubicBezTo>
                  <a:cubicBezTo>
                    <a:pt x="2090" y="3669"/>
                    <a:pt x="2193" y="3627"/>
                    <a:pt x="2331" y="3627"/>
                  </a:cubicBezTo>
                  <a:cubicBezTo>
                    <a:pt x="2794" y="3627"/>
                    <a:pt x="3655" y="4093"/>
                    <a:pt x="3955" y="4093"/>
                  </a:cubicBezTo>
                  <a:cubicBezTo>
                    <a:pt x="3975" y="4093"/>
                    <a:pt x="3992" y="4091"/>
                    <a:pt x="4006" y="4087"/>
                  </a:cubicBezTo>
                  <a:cubicBezTo>
                    <a:pt x="4309" y="3999"/>
                    <a:pt x="5226" y="1097"/>
                    <a:pt x="4960" y="183"/>
                  </a:cubicBezTo>
                  <a:cubicBezTo>
                    <a:pt x="4924" y="56"/>
                    <a:pt x="4852" y="1"/>
                    <a:pt x="4755"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6"/>
          <p:cNvGrpSpPr/>
          <p:nvPr/>
        </p:nvGrpSpPr>
        <p:grpSpPr>
          <a:xfrm>
            <a:off x="713237" y="539496"/>
            <a:ext cx="1193949" cy="759571"/>
            <a:chOff x="-1430875" y="673300"/>
            <a:chExt cx="528975" cy="336525"/>
          </a:xfrm>
        </p:grpSpPr>
        <p:sp>
          <p:nvSpPr>
            <p:cNvPr id="561" name="Google Shape;561;p36"/>
            <p:cNvSpPr/>
            <p:nvPr/>
          </p:nvSpPr>
          <p:spPr>
            <a:xfrm>
              <a:off x="-1029725" y="673300"/>
              <a:ext cx="127825" cy="98425"/>
            </a:xfrm>
            <a:custGeom>
              <a:avLst/>
              <a:gdLst/>
              <a:ahLst/>
              <a:cxnLst/>
              <a:rect l="l" t="t" r="r" b="b"/>
              <a:pathLst>
                <a:path w="5113" h="3937" extrusionOk="0">
                  <a:moveTo>
                    <a:pt x="419" y="211"/>
                  </a:moveTo>
                  <a:cubicBezTo>
                    <a:pt x="1202" y="211"/>
                    <a:pt x="3255" y="572"/>
                    <a:pt x="4296" y="812"/>
                  </a:cubicBezTo>
                  <a:cubicBezTo>
                    <a:pt x="3219" y="863"/>
                    <a:pt x="1256" y="1038"/>
                    <a:pt x="918" y="1067"/>
                  </a:cubicBezTo>
                  <a:cubicBezTo>
                    <a:pt x="641" y="809"/>
                    <a:pt x="284" y="416"/>
                    <a:pt x="241" y="223"/>
                  </a:cubicBezTo>
                  <a:cubicBezTo>
                    <a:pt x="269" y="216"/>
                    <a:pt x="325" y="211"/>
                    <a:pt x="419" y="211"/>
                  </a:cubicBezTo>
                  <a:close/>
                  <a:moveTo>
                    <a:pt x="4602" y="1199"/>
                  </a:moveTo>
                  <a:lnTo>
                    <a:pt x="4602" y="1199"/>
                  </a:lnTo>
                  <a:cubicBezTo>
                    <a:pt x="3790" y="1901"/>
                    <a:pt x="1573" y="3532"/>
                    <a:pt x="1150" y="3711"/>
                  </a:cubicBezTo>
                  <a:cubicBezTo>
                    <a:pt x="1118" y="3503"/>
                    <a:pt x="1249" y="2750"/>
                    <a:pt x="1409" y="2086"/>
                  </a:cubicBezTo>
                  <a:cubicBezTo>
                    <a:pt x="3215" y="1621"/>
                    <a:pt x="4133" y="1355"/>
                    <a:pt x="4602" y="1199"/>
                  </a:cubicBezTo>
                  <a:close/>
                  <a:moveTo>
                    <a:pt x="419" y="1"/>
                  </a:moveTo>
                  <a:cubicBezTo>
                    <a:pt x="276" y="1"/>
                    <a:pt x="41" y="1"/>
                    <a:pt x="26" y="160"/>
                  </a:cubicBezTo>
                  <a:cubicBezTo>
                    <a:pt x="0" y="503"/>
                    <a:pt x="678" y="1133"/>
                    <a:pt x="812" y="1256"/>
                  </a:cubicBezTo>
                  <a:cubicBezTo>
                    <a:pt x="831" y="1272"/>
                    <a:pt x="855" y="1283"/>
                    <a:pt x="880" y="1283"/>
                  </a:cubicBezTo>
                  <a:cubicBezTo>
                    <a:pt x="884" y="1283"/>
                    <a:pt x="888" y="1282"/>
                    <a:pt x="892" y="1282"/>
                  </a:cubicBezTo>
                  <a:cubicBezTo>
                    <a:pt x="921" y="1278"/>
                    <a:pt x="3412" y="1056"/>
                    <a:pt x="4493" y="1016"/>
                  </a:cubicBezTo>
                  <a:lnTo>
                    <a:pt x="4493" y="1016"/>
                  </a:lnTo>
                  <a:cubicBezTo>
                    <a:pt x="3768" y="1242"/>
                    <a:pt x="2291" y="1642"/>
                    <a:pt x="1293" y="1898"/>
                  </a:cubicBezTo>
                  <a:cubicBezTo>
                    <a:pt x="1256" y="1908"/>
                    <a:pt x="1227" y="1937"/>
                    <a:pt x="1216" y="1974"/>
                  </a:cubicBezTo>
                  <a:cubicBezTo>
                    <a:pt x="772" y="3802"/>
                    <a:pt x="976" y="3889"/>
                    <a:pt x="1056" y="3925"/>
                  </a:cubicBezTo>
                  <a:cubicBezTo>
                    <a:pt x="1071" y="3929"/>
                    <a:pt x="1096" y="3936"/>
                    <a:pt x="1111" y="3936"/>
                  </a:cubicBezTo>
                  <a:cubicBezTo>
                    <a:pt x="1460" y="3936"/>
                    <a:pt x="4722" y="1475"/>
                    <a:pt x="5050" y="1053"/>
                  </a:cubicBezTo>
                  <a:cubicBezTo>
                    <a:pt x="5082" y="1012"/>
                    <a:pt x="5112" y="962"/>
                    <a:pt x="5097" y="903"/>
                  </a:cubicBezTo>
                  <a:cubicBezTo>
                    <a:pt x="5094" y="896"/>
                    <a:pt x="5090" y="885"/>
                    <a:pt x="5087" y="878"/>
                  </a:cubicBezTo>
                  <a:lnTo>
                    <a:pt x="5087" y="874"/>
                  </a:lnTo>
                  <a:lnTo>
                    <a:pt x="5082" y="874"/>
                  </a:lnTo>
                  <a:cubicBezTo>
                    <a:pt x="5082" y="867"/>
                    <a:pt x="5075" y="860"/>
                    <a:pt x="5072" y="856"/>
                  </a:cubicBezTo>
                  <a:cubicBezTo>
                    <a:pt x="5072" y="853"/>
                    <a:pt x="5068" y="853"/>
                    <a:pt x="5068" y="849"/>
                  </a:cubicBezTo>
                  <a:cubicBezTo>
                    <a:pt x="5061" y="845"/>
                    <a:pt x="5057" y="838"/>
                    <a:pt x="5050" y="834"/>
                  </a:cubicBezTo>
                  <a:cubicBezTo>
                    <a:pt x="5047" y="831"/>
                    <a:pt x="5043" y="831"/>
                    <a:pt x="5035" y="827"/>
                  </a:cubicBezTo>
                  <a:cubicBezTo>
                    <a:pt x="4613" y="572"/>
                    <a:pt x="1274"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1024175" y="701000"/>
              <a:ext cx="27325" cy="45150"/>
            </a:xfrm>
            <a:custGeom>
              <a:avLst/>
              <a:gdLst/>
              <a:ahLst/>
              <a:cxnLst/>
              <a:rect l="l" t="t" r="r" b="b"/>
              <a:pathLst>
                <a:path w="1093" h="1806" extrusionOk="0">
                  <a:moveTo>
                    <a:pt x="656" y="1"/>
                  </a:moveTo>
                  <a:cubicBezTo>
                    <a:pt x="612" y="1"/>
                    <a:pt x="570" y="26"/>
                    <a:pt x="553" y="69"/>
                  </a:cubicBezTo>
                  <a:cubicBezTo>
                    <a:pt x="295" y="724"/>
                    <a:pt x="0" y="1536"/>
                    <a:pt x="73" y="1699"/>
                  </a:cubicBezTo>
                  <a:cubicBezTo>
                    <a:pt x="84" y="1729"/>
                    <a:pt x="113" y="1768"/>
                    <a:pt x="168" y="1790"/>
                  </a:cubicBezTo>
                  <a:cubicBezTo>
                    <a:pt x="197" y="1802"/>
                    <a:pt x="234" y="1805"/>
                    <a:pt x="269" y="1805"/>
                  </a:cubicBezTo>
                  <a:cubicBezTo>
                    <a:pt x="491" y="1805"/>
                    <a:pt x="852" y="1656"/>
                    <a:pt x="1016" y="1580"/>
                  </a:cubicBezTo>
                  <a:cubicBezTo>
                    <a:pt x="1067" y="1558"/>
                    <a:pt x="1093" y="1496"/>
                    <a:pt x="1067" y="1441"/>
                  </a:cubicBezTo>
                  <a:cubicBezTo>
                    <a:pt x="1051" y="1404"/>
                    <a:pt x="1012" y="1380"/>
                    <a:pt x="972" y="1380"/>
                  </a:cubicBezTo>
                  <a:cubicBezTo>
                    <a:pt x="957" y="1380"/>
                    <a:pt x="942" y="1383"/>
                    <a:pt x="928" y="1390"/>
                  </a:cubicBezTo>
                  <a:cubicBezTo>
                    <a:pt x="664" y="1508"/>
                    <a:pt x="379" y="1598"/>
                    <a:pt x="275" y="1598"/>
                  </a:cubicBezTo>
                  <a:cubicBezTo>
                    <a:pt x="273" y="1598"/>
                    <a:pt x="271" y="1598"/>
                    <a:pt x="269" y="1598"/>
                  </a:cubicBezTo>
                  <a:cubicBezTo>
                    <a:pt x="284" y="1415"/>
                    <a:pt x="521" y="728"/>
                    <a:pt x="750" y="145"/>
                  </a:cubicBezTo>
                  <a:cubicBezTo>
                    <a:pt x="772" y="91"/>
                    <a:pt x="747" y="29"/>
                    <a:pt x="692" y="7"/>
                  </a:cubicBezTo>
                  <a:cubicBezTo>
                    <a:pt x="680" y="3"/>
                    <a:pt x="668" y="1"/>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1430875" y="744275"/>
              <a:ext cx="396900" cy="265550"/>
            </a:xfrm>
            <a:custGeom>
              <a:avLst/>
              <a:gdLst/>
              <a:ahLst/>
              <a:cxnLst/>
              <a:rect l="l" t="t" r="r" b="b"/>
              <a:pathLst>
                <a:path w="15876" h="10622" extrusionOk="0">
                  <a:moveTo>
                    <a:pt x="15718" y="3"/>
                  </a:moveTo>
                  <a:cubicBezTo>
                    <a:pt x="15670" y="3"/>
                    <a:pt x="15626" y="41"/>
                    <a:pt x="15616" y="92"/>
                  </a:cubicBezTo>
                  <a:cubicBezTo>
                    <a:pt x="15606" y="147"/>
                    <a:pt x="15645" y="202"/>
                    <a:pt x="15704" y="212"/>
                  </a:cubicBezTo>
                  <a:lnTo>
                    <a:pt x="15737" y="220"/>
                  </a:lnTo>
                  <a:lnTo>
                    <a:pt x="15759" y="220"/>
                  </a:lnTo>
                  <a:cubicBezTo>
                    <a:pt x="15810" y="220"/>
                    <a:pt x="15853" y="187"/>
                    <a:pt x="15860" y="136"/>
                  </a:cubicBezTo>
                  <a:cubicBezTo>
                    <a:pt x="15875" y="77"/>
                    <a:pt x="15835" y="23"/>
                    <a:pt x="15781" y="12"/>
                  </a:cubicBezTo>
                  <a:lnTo>
                    <a:pt x="15737" y="5"/>
                  </a:lnTo>
                  <a:cubicBezTo>
                    <a:pt x="15731" y="4"/>
                    <a:pt x="15724" y="3"/>
                    <a:pt x="15718" y="3"/>
                  </a:cubicBezTo>
                  <a:close/>
                  <a:moveTo>
                    <a:pt x="15297" y="0"/>
                  </a:moveTo>
                  <a:cubicBezTo>
                    <a:pt x="15292" y="0"/>
                    <a:pt x="15287" y="1"/>
                    <a:pt x="15282" y="1"/>
                  </a:cubicBezTo>
                  <a:cubicBezTo>
                    <a:pt x="15132" y="30"/>
                    <a:pt x="14990" y="85"/>
                    <a:pt x="14855" y="168"/>
                  </a:cubicBezTo>
                  <a:cubicBezTo>
                    <a:pt x="14808" y="202"/>
                    <a:pt x="14793" y="267"/>
                    <a:pt x="14826" y="314"/>
                  </a:cubicBezTo>
                  <a:cubicBezTo>
                    <a:pt x="14845" y="348"/>
                    <a:pt x="14877" y="365"/>
                    <a:pt x="14914" y="365"/>
                  </a:cubicBezTo>
                  <a:cubicBezTo>
                    <a:pt x="14932" y="365"/>
                    <a:pt x="14954" y="358"/>
                    <a:pt x="14972" y="348"/>
                  </a:cubicBezTo>
                  <a:cubicBezTo>
                    <a:pt x="15082" y="278"/>
                    <a:pt x="15194" y="230"/>
                    <a:pt x="15318" y="209"/>
                  </a:cubicBezTo>
                  <a:cubicBezTo>
                    <a:pt x="15376" y="198"/>
                    <a:pt x="15416" y="143"/>
                    <a:pt x="15405" y="89"/>
                  </a:cubicBezTo>
                  <a:cubicBezTo>
                    <a:pt x="15395" y="36"/>
                    <a:pt x="15349" y="0"/>
                    <a:pt x="15297" y="0"/>
                  </a:cubicBezTo>
                  <a:close/>
                  <a:moveTo>
                    <a:pt x="6591" y="242"/>
                  </a:moveTo>
                  <a:cubicBezTo>
                    <a:pt x="6463" y="242"/>
                    <a:pt x="6336" y="252"/>
                    <a:pt x="6212" y="271"/>
                  </a:cubicBezTo>
                  <a:cubicBezTo>
                    <a:pt x="6154" y="278"/>
                    <a:pt x="6114" y="329"/>
                    <a:pt x="6121" y="387"/>
                  </a:cubicBezTo>
                  <a:cubicBezTo>
                    <a:pt x="6128" y="442"/>
                    <a:pt x="6176" y="479"/>
                    <a:pt x="6226" y="479"/>
                  </a:cubicBezTo>
                  <a:lnTo>
                    <a:pt x="6241" y="479"/>
                  </a:lnTo>
                  <a:cubicBezTo>
                    <a:pt x="6354" y="464"/>
                    <a:pt x="6478" y="457"/>
                    <a:pt x="6594" y="452"/>
                  </a:cubicBezTo>
                  <a:lnTo>
                    <a:pt x="6645" y="457"/>
                  </a:lnTo>
                  <a:cubicBezTo>
                    <a:pt x="6703" y="452"/>
                    <a:pt x="6751" y="409"/>
                    <a:pt x="6751" y="351"/>
                  </a:cubicBezTo>
                  <a:cubicBezTo>
                    <a:pt x="6754" y="292"/>
                    <a:pt x="6707" y="245"/>
                    <a:pt x="6649" y="245"/>
                  </a:cubicBezTo>
                  <a:lnTo>
                    <a:pt x="6594" y="242"/>
                  </a:lnTo>
                  <a:close/>
                  <a:moveTo>
                    <a:pt x="7062" y="280"/>
                  </a:moveTo>
                  <a:cubicBezTo>
                    <a:pt x="7012" y="280"/>
                    <a:pt x="6968" y="318"/>
                    <a:pt x="6962" y="369"/>
                  </a:cubicBezTo>
                  <a:cubicBezTo>
                    <a:pt x="6955" y="427"/>
                    <a:pt x="6994" y="482"/>
                    <a:pt x="7053" y="489"/>
                  </a:cubicBezTo>
                  <a:cubicBezTo>
                    <a:pt x="7125" y="500"/>
                    <a:pt x="7199" y="511"/>
                    <a:pt x="7275" y="529"/>
                  </a:cubicBezTo>
                  <a:cubicBezTo>
                    <a:pt x="7337" y="540"/>
                    <a:pt x="7399" y="555"/>
                    <a:pt x="7458" y="569"/>
                  </a:cubicBezTo>
                  <a:lnTo>
                    <a:pt x="7479" y="569"/>
                  </a:lnTo>
                  <a:cubicBezTo>
                    <a:pt x="7530" y="569"/>
                    <a:pt x="7570" y="540"/>
                    <a:pt x="7584" y="489"/>
                  </a:cubicBezTo>
                  <a:cubicBezTo>
                    <a:pt x="7596" y="435"/>
                    <a:pt x="7562" y="376"/>
                    <a:pt x="7505" y="361"/>
                  </a:cubicBezTo>
                  <a:cubicBezTo>
                    <a:pt x="7446" y="348"/>
                    <a:pt x="7381" y="333"/>
                    <a:pt x="7319" y="321"/>
                  </a:cubicBezTo>
                  <a:cubicBezTo>
                    <a:pt x="7239" y="304"/>
                    <a:pt x="7159" y="292"/>
                    <a:pt x="7082" y="282"/>
                  </a:cubicBezTo>
                  <a:cubicBezTo>
                    <a:pt x="7075" y="281"/>
                    <a:pt x="7069" y="280"/>
                    <a:pt x="7062" y="280"/>
                  </a:cubicBezTo>
                  <a:close/>
                  <a:moveTo>
                    <a:pt x="5816" y="364"/>
                  </a:moveTo>
                  <a:cubicBezTo>
                    <a:pt x="5805" y="364"/>
                    <a:pt x="5793" y="366"/>
                    <a:pt x="5782" y="369"/>
                  </a:cubicBezTo>
                  <a:cubicBezTo>
                    <a:pt x="5640" y="417"/>
                    <a:pt x="5505" y="479"/>
                    <a:pt x="5382" y="555"/>
                  </a:cubicBezTo>
                  <a:cubicBezTo>
                    <a:pt x="5331" y="583"/>
                    <a:pt x="5312" y="649"/>
                    <a:pt x="5346" y="701"/>
                  </a:cubicBezTo>
                  <a:cubicBezTo>
                    <a:pt x="5364" y="733"/>
                    <a:pt x="5400" y="751"/>
                    <a:pt x="5436" y="751"/>
                  </a:cubicBezTo>
                  <a:cubicBezTo>
                    <a:pt x="5455" y="751"/>
                    <a:pt x="5473" y="748"/>
                    <a:pt x="5487" y="736"/>
                  </a:cubicBezTo>
                  <a:cubicBezTo>
                    <a:pt x="5601" y="667"/>
                    <a:pt x="5724" y="613"/>
                    <a:pt x="5851" y="569"/>
                  </a:cubicBezTo>
                  <a:cubicBezTo>
                    <a:pt x="5907" y="551"/>
                    <a:pt x="5935" y="493"/>
                    <a:pt x="5917" y="435"/>
                  </a:cubicBezTo>
                  <a:cubicBezTo>
                    <a:pt x="5902" y="391"/>
                    <a:pt x="5860" y="364"/>
                    <a:pt x="5816" y="364"/>
                  </a:cubicBezTo>
                  <a:close/>
                  <a:moveTo>
                    <a:pt x="7884" y="477"/>
                  </a:moveTo>
                  <a:cubicBezTo>
                    <a:pt x="7839" y="477"/>
                    <a:pt x="7799" y="504"/>
                    <a:pt x="7785" y="548"/>
                  </a:cubicBezTo>
                  <a:cubicBezTo>
                    <a:pt x="7767" y="602"/>
                    <a:pt x="7796" y="664"/>
                    <a:pt x="7851" y="682"/>
                  </a:cubicBezTo>
                  <a:cubicBezTo>
                    <a:pt x="7985" y="726"/>
                    <a:pt x="8113" y="780"/>
                    <a:pt x="8226" y="835"/>
                  </a:cubicBezTo>
                  <a:cubicBezTo>
                    <a:pt x="8240" y="842"/>
                    <a:pt x="8254" y="846"/>
                    <a:pt x="8273" y="846"/>
                  </a:cubicBezTo>
                  <a:cubicBezTo>
                    <a:pt x="8310" y="846"/>
                    <a:pt x="8349" y="824"/>
                    <a:pt x="8367" y="788"/>
                  </a:cubicBezTo>
                  <a:cubicBezTo>
                    <a:pt x="8393" y="736"/>
                    <a:pt x="8371" y="671"/>
                    <a:pt x="8320" y="645"/>
                  </a:cubicBezTo>
                  <a:cubicBezTo>
                    <a:pt x="8196" y="588"/>
                    <a:pt x="8061" y="529"/>
                    <a:pt x="7920" y="482"/>
                  </a:cubicBezTo>
                  <a:cubicBezTo>
                    <a:pt x="7908" y="478"/>
                    <a:pt x="7896" y="477"/>
                    <a:pt x="7884" y="477"/>
                  </a:cubicBezTo>
                  <a:close/>
                  <a:moveTo>
                    <a:pt x="14600" y="432"/>
                  </a:moveTo>
                  <a:cubicBezTo>
                    <a:pt x="14570" y="432"/>
                    <a:pt x="14541" y="443"/>
                    <a:pt x="14521" y="467"/>
                  </a:cubicBezTo>
                  <a:cubicBezTo>
                    <a:pt x="14433" y="569"/>
                    <a:pt x="14349" y="686"/>
                    <a:pt x="14265" y="824"/>
                  </a:cubicBezTo>
                  <a:cubicBezTo>
                    <a:pt x="14237" y="875"/>
                    <a:pt x="14251" y="941"/>
                    <a:pt x="14302" y="970"/>
                  </a:cubicBezTo>
                  <a:cubicBezTo>
                    <a:pt x="14321" y="981"/>
                    <a:pt x="14339" y="985"/>
                    <a:pt x="14356" y="985"/>
                  </a:cubicBezTo>
                  <a:cubicBezTo>
                    <a:pt x="14393" y="985"/>
                    <a:pt x="14426" y="966"/>
                    <a:pt x="14448" y="933"/>
                  </a:cubicBezTo>
                  <a:cubicBezTo>
                    <a:pt x="14524" y="806"/>
                    <a:pt x="14601" y="697"/>
                    <a:pt x="14681" y="605"/>
                  </a:cubicBezTo>
                  <a:cubicBezTo>
                    <a:pt x="14717" y="562"/>
                    <a:pt x="14714" y="493"/>
                    <a:pt x="14670" y="457"/>
                  </a:cubicBezTo>
                  <a:cubicBezTo>
                    <a:pt x="14650" y="440"/>
                    <a:pt x="14625" y="432"/>
                    <a:pt x="14600" y="432"/>
                  </a:cubicBezTo>
                  <a:close/>
                  <a:moveTo>
                    <a:pt x="5097" y="792"/>
                  </a:moveTo>
                  <a:cubicBezTo>
                    <a:pt x="5071" y="792"/>
                    <a:pt x="5046" y="801"/>
                    <a:pt x="5025" y="820"/>
                  </a:cubicBezTo>
                  <a:cubicBezTo>
                    <a:pt x="4919" y="915"/>
                    <a:pt x="4821" y="1025"/>
                    <a:pt x="4730" y="1144"/>
                  </a:cubicBezTo>
                  <a:cubicBezTo>
                    <a:pt x="4697" y="1192"/>
                    <a:pt x="4705" y="1257"/>
                    <a:pt x="4752" y="1294"/>
                  </a:cubicBezTo>
                  <a:cubicBezTo>
                    <a:pt x="4771" y="1309"/>
                    <a:pt x="4792" y="1316"/>
                    <a:pt x="4814" y="1316"/>
                  </a:cubicBezTo>
                  <a:cubicBezTo>
                    <a:pt x="4847" y="1316"/>
                    <a:pt x="4880" y="1301"/>
                    <a:pt x="4902" y="1272"/>
                  </a:cubicBezTo>
                  <a:cubicBezTo>
                    <a:pt x="4981" y="1163"/>
                    <a:pt x="5072" y="1061"/>
                    <a:pt x="5167" y="973"/>
                  </a:cubicBezTo>
                  <a:cubicBezTo>
                    <a:pt x="5211" y="933"/>
                    <a:pt x="5214" y="867"/>
                    <a:pt x="5174" y="824"/>
                  </a:cubicBezTo>
                  <a:cubicBezTo>
                    <a:pt x="5153" y="803"/>
                    <a:pt x="5125" y="792"/>
                    <a:pt x="5097" y="792"/>
                  </a:cubicBezTo>
                  <a:close/>
                  <a:moveTo>
                    <a:pt x="8630" y="854"/>
                  </a:moveTo>
                  <a:cubicBezTo>
                    <a:pt x="8598" y="854"/>
                    <a:pt x="8565" y="869"/>
                    <a:pt x="8545" y="897"/>
                  </a:cubicBezTo>
                  <a:cubicBezTo>
                    <a:pt x="8510" y="944"/>
                    <a:pt x="8520" y="1010"/>
                    <a:pt x="8564" y="1042"/>
                  </a:cubicBezTo>
                  <a:cubicBezTo>
                    <a:pt x="8673" y="1126"/>
                    <a:pt x="8768" y="1217"/>
                    <a:pt x="8848" y="1316"/>
                  </a:cubicBezTo>
                  <a:cubicBezTo>
                    <a:pt x="8870" y="1341"/>
                    <a:pt x="8903" y="1356"/>
                    <a:pt x="8932" y="1356"/>
                  </a:cubicBezTo>
                  <a:cubicBezTo>
                    <a:pt x="8954" y="1356"/>
                    <a:pt x="8979" y="1348"/>
                    <a:pt x="8997" y="1331"/>
                  </a:cubicBezTo>
                  <a:cubicBezTo>
                    <a:pt x="9044" y="1294"/>
                    <a:pt x="9052" y="1228"/>
                    <a:pt x="9012" y="1181"/>
                  </a:cubicBezTo>
                  <a:cubicBezTo>
                    <a:pt x="8921" y="1072"/>
                    <a:pt x="8815" y="966"/>
                    <a:pt x="8691" y="875"/>
                  </a:cubicBezTo>
                  <a:cubicBezTo>
                    <a:pt x="8674" y="861"/>
                    <a:pt x="8652" y="854"/>
                    <a:pt x="8630" y="854"/>
                  </a:cubicBezTo>
                  <a:close/>
                  <a:moveTo>
                    <a:pt x="14156" y="1149"/>
                  </a:moveTo>
                  <a:cubicBezTo>
                    <a:pt x="14117" y="1149"/>
                    <a:pt x="14080" y="1170"/>
                    <a:pt x="14062" y="1206"/>
                  </a:cubicBezTo>
                  <a:cubicBezTo>
                    <a:pt x="14003" y="1334"/>
                    <a:pt x="13949" y="1465"/>
                    <a:pt x="13894" y="1603"/>
                  </a:cubicBezTo>
                  <a:cubicBezTo>
                    <a:pt x="13872" y="1654"/>
                    <a:pt x="13898" y="1716"/>
                    <a:pt x="13953" y="1738"/>
                  </a:cubicBezTo>
                  <a:cubicBezTo>
                    <a:pt x="13963" y="1746"/>
                    <a:pt x="13978" y="1746"/>
                    <a:pt x="13993" y="1746"/>
                  </a:cubicBezTo>
                  <a:cubicBezTo>
                    <a:pt x="14033" y="1746"/>
                    <a:pt x="14072" y="1719"/>
                    <a:pt x="14087" y="1680"/>
                  </a:cubicBezTo>
                  <a:cubicBezTo>
                    <a:pt x="14142" y="1549"/>
                    <a:pt x="14196" y="1421"/>
                    <a:pt x="14255" y="1297"/>
                  </a:cubicBezTo>
                  <a:cubicBezTo>
                    <a:pt x="14280" y="1247"/>
                    <a:pt x="14255" y="1181"/>
                    <a:pt x="14203" y="1159"/>
                  </a:cubicBezTo>
                  <a:cubicBezTo>
                    <a:pt x="14188" y="1152"/>
                    <a:pt x="14172" y="1149"/>
                    <a:pt x="14156" y="1149"/>
                  </a:cubicBezTo>
                  <a:close/>
                  <a:moveTo>
                    <a:pt x="4591" y="1461"/>
                  </a:moveTo>
                  <a:cubicBezTo>
                    <a:pt x="4553" y="1461"/>
                    <a:pt x="4517" y="1480"/>
                    <a:pt x="4497" y="1516"/>
                  </a:cubicBezTo>
                  <a:cubicBezTo>
                    <a:pt x="4432" y="1640"/>
                    <a:pt x="4373" y="1774"/>
                    <a:pt x="4319" y="1913"/>
                  </a:cubicBezTo>
                  <a:cubicBezTo>
                    <a:pt x="4297" y="1968"/>
                    <a:pt x="4326" y="2030"/>
                    <a:pt x="4381" y="2047"/>
                  </a:cubicBezTo>
                  <a:cubicBezTo>
                    <a:pt x="4391" y="2055"/>
                    <a:pt x="4406" y="2055"/>
                    <a:pt x="4417" y="2055"/>
                  </a:cubicBezTo>
                  <a:cubicBezTo>
                    <a:pt x="4460" y="2055"/>
                    <a:pt x="4501" y="2030"/>
                    <a:pt x="4515" y="1989"/>
                  </a:cubicBezTo>
                  <a:cubicBezTo>
                    <a:pt x="4566" y="1858"/>
                    <a:pt x="4621" y="1731"/>
                    <a:pt x="4683" y="1615"/>
                  </a:cubicBezTo>
                  <a:cubicBezTo>
                    <a:pt x="4712" y="1563"/>
                    <a:pt x="4690" y="1501"/>
                    <a:pt x="4639" y="1472"/>
                  </a:cubicBezTo>
                  <a:cubicBezTo>
                    <a:pt x="4624" y="1464"/>
                    <a:pt x="4607" y="1461"/>
                    <a:pt x="4591" y="1461"/>
                  </a:cubicBezTo>
                  <a:close/>
                  <a:moveTo>
                    <a:pt x="9150" y="1500"/>
                  </a:moveTo>
                  <a:cubicBezTo>
                    <a:pt x="9135" y="1500"/>
                    <a:pt x="9121" y="1503"/>
                    <a:pt x="9106" y="1509"/>
                  </a:cubicBezTo>
                  <a:cubicBezTo>
                    <a:pt x="9056" y="1534"/>
                    <a:pt x="9030" y="1596"/>
                    <a:pt x="9056" y="1650"/>
                  </a:cubicBezTo>
                  <a:cubicBezTo>
                    <a:pt x="9106" y="1763"/>
                    <a:pt x="9150" y="1887"/>
                    <a:pt x="9183" y="2030"/>
                  </a:cubicBezTo>
                  <a:cubicBezTo>
                    <a:pt x="9194" y="2077"/>
                    <a:pt x="9238" y="2109"/>
                    <a:pt x="9285" y="2109"/>
                  </a:cubicBezTo>
                  <a:cubicBezTo>
                    <a:pt x="9293" y="2109"/>
                    <a:pt x="9300" y="2109"/>
                    <a:pt x="9310" y="2106"/>
                  </a:cubicBezTo>
                  <a:cubicBezTo>
                    <a:pt x="9365" y="2095"/>
                    <a:pt x="9402" y="2037"/>
                    <a:pt x="9387" y="1982"/>
                  </a:cubicBezTo>
                  <a:cubicBezTo>
                    <a:pt x="9350" y="1825"/>
                    <a:pt x="9307" y="1687"/>
                    <a:pt x="9249" y="1563"/>
                  </a:cubicBezTo>
                  <a:cubicBezTo>
                    <a:pt x="9229" y="1523"/>
                    <a:pt x="9191" y="1500"/>
                    <a:pt x="9150" y="1500"/>
                  </a:cubicBezTo>
                  <a:close/>
                  <a:moveTo>
                    <a:pt x="13839" y="1931"/>
                  </a:moveTo>
                  <a:cubicBezTo>
                    <a:pt x="13797" y="1931"/>
                    <a:pt x="13758" y="1958"/>
                    <a:pt x="13741" y="2000"/>
                  </a:cubicBezTo>
                  <a:cubicBezTo>
                    <a:pt x="13694" y="2131"/>
                    <a:pt x="13647" y="2266"/>
                    <a:pt x="13600" y="2401"/>
                  </a:cubicBezTo>
                  <a:cubicBezTo>
                    <a:pt x="13578" y="2455"/>
                    <a:pt x="13607" y="2514"/>
                    <a:pt x="13662" y="2532"/>
                  </a:cubicBezTo>
                  <a:cubicBezTo>
                    <a:pt x="13676" y="2539"/>
                    <a:pt x="13687" y="2539"/>
                    <a:pt x="13697" y="2539"/>
                  </a:cubicBezTo>
                  <a:cubicBezTo>
                    <a:pt x="13741" y="2539"/>
                    <a:pt x="13781" y="2514"/>
                    <a:pt x="13796" y="2470"/>
                  </a:cubicBezTo>
                  <a:cubicBezTo>
                    <a:pt x="13843" y="2335"/>
                    <a:pt x="13891" y="2204"/>
                    <a:pt x="13938" y="2073"/>
                  </a:cubicBezTo>
                  <a:cubicBezTo>
                    <a:pt x="13960" y="2018"/>
                    <a:pt x="13931" y="1956"/>
                    <a:pt x="13876" y="1938"/>
                  </a:cubicBezTo>
                  <a:cubicBezTo>
                    <a:pt x="13864" y="1933"/>
                    <a:pt x="13851" y="1931"/>
                    <a:pt x="13839" y="1931"/>
                  </a:cubicBezTo>
                  <a:close/>
                  <a:moveTo>
                    <a:pt x="4291" y="2248"/>
                  </a:moveTo>
                  <a:cubicBezTo>
                    <a:pt x="4243" y="2248"/>
                    <a:pt x="4200" y="2279"/>
                    <a:pt x="4188" y="2324"/>
                  </a:cubicBezTo>
                  <a:cubicBezTo>
                    <a:pt x="4151" y="2462"/>
                    <a:pt x="4122" y="2605"/>
                    <a:pt x="4097" y="2746"/>
                  </a:cubicBezTo>
                  <a:cubicBezTo>
                    <a:pt x="4089" y="2805"/>
                    <a:pt x="4126" y="2860"/>
                    <a:pt x="4184" y="2870"/>
                  </a:cubicBezTo>
                  <a:lnTo>
                    <a:pt x="4203" y="2870"/>
                  </a:lnTo>
                  <a:cubicBezTo>
                    <a:pt x="4253" y="2870"/>
                    <a:pt x="4297" y="2834"/>
                    <a:pt x="4307" y="2783"/>
                  </a:cubicBezTo>
                  <a:cubicBezTo>
                    <a:pt x="4329" y="2645"/>
                    <a:pt x="4359" y="2510"/>
                    <a:pt x="4391" y="2379"/>
                  </a:cubicBezTo>
                  <a:cubicBezTo>
                    <a:pt x="4406" y="2324"/>
                    <a:pt x="4373" y="2266"/>
                    <a:pt x="4319" y="2252"/>
                  </a:cubicBezTo>
                  <a:cubicBezTo>
                    <a:pt x="4309" y="2249"/>
                    <a:pt x="4300" y="2248"/>
                    <a:pt x="4291" y="2248"/>
                  </a:cubicBezTo>
                  <a:close/>
                  <a:moveTo>
                    <a:pt x="9362" y="2315"/>
                  </a:moveTo>
                  <a:cubicBezTo>
                    <a:pt x="9356" y="2315"/>
                    <a:pt x="9350" y="2316"/>
                    <a:pt x="9343" y="2317"/>
                  </a:cubicBezTo>
                  <a:cubicBezTo>
                    <a:pt x="9285" y="2321"/>
                    <a:pt x="9245" y="2375"/>
                    <a:pt x="9249" y="2433"/>
                  </a:cubicBezTo>
                  <a:cubicBezTo>
                    <a:pt x="9263" y="2554"/>
                    <a:pt x="9274" y="2674"/>
                    <a:pt x="9285" y="2794"/>
                  </a:cubicBezTo>
                  <a:lnTo>
                    <a:pt x="9293" y="2848"/>
                  </a:lnTo>
                  <a:cubicBezTo>
                    <a:pt x="9296" y="2903"/>
                    <a:pt x="9343" y="2947"/>
                    <a:pt x="9397" y="2947"/>
                  </a:cubicBezTo>
                  <a:lnTo>
                    <a:pt x="9405" y="2947"/>
                  </a:lnTo>
                  <a:cubicBezTo>
                    <a:pt x="9463" y="2939"/>
                    <a:pt x="9507" y="2889"/>
                    <a:pt x="9500" y="2830"/>
                  </a:cubicBezTo>
                  <a:lnTo>
                    <a:pt x="9496" y="2772"/>
                  </a:lnTo>
                  <a:cubicBezTo>
                    <a:pt x="9485" y="2652"/>
                    <a:pt x="9474" y="2528"/>
                    <a:pt x="9459" y="2408"/>
                  </a:cubicBezTo>
                  <a:cubicBezTo>
                    <a:pt x="9453" y="2356"/>
                    <a:pt x="9412" y="2315"/>
                    <a:pt x="9362" y="2315"/>
                  </a:cubicBezTo>
                  <a:close/>
                  <a:moveTo>
                    <a:pt x="13558" y="2727"/>
                  </a:moveTo>
                  <a:cubicBezTo>
                    <a:pt x="13514" y="2727"/>
                    <a:pt x="13472" y="2754"/>
                    <a:pt x="13457" y="2798"/>
                  </a:cubicBezTo>
                  <a:cubicBezTo>
                    <a:pt x="13410" y="2929"/>
                    <a:pt x="13359" y="3060"/>
                    <a:pt x="13308" y="3191"/>
                  </a:cubicBezTo>
                  <a:cubicBezTo>
                    <a:pt x="13286" y="3245"/>
                    <a:pt x="13316" y="3307"/>
                    <a:pt x="13370" y="3326"/>
                  </a:cubicBezTo>
                  <a:cubicBezTo>
                    <a:pt x="13381" y="3332"/>
                    <a:pt x="13395" y="3332"/>
                    <a:pt x="13407" y="3332"/>
                  </a:cubicBezTo>
                  <a:cubicBezTo>
                    <a:pt x="13450" y="3332"/>
                    <a:pt x="13490" y="3307"/>
                    <a:pt x="13504" y="3267"/>
                  </a:cubicBezTo>
                  <a:cubicBezTo>
                    <a:pt x="13556" y="3136"/>
                    <a:pt x="13607" y="3001"/>
                    <a:pt x="13654" y="2867"/>
                  </a:cubicBezTo>
                  <a:cubicBezTo>
                    <a:pt x="13676" y="2812"/>
                    <a:pt x="13647" y="2754"/>
                    <a:pt x="13592" y="2732"/>
                  </a:cubicBezTo>
                  <a:cubicBezTo>
                    <a:pt x="13581" y="2728"/>
                    <a:pt x="13569" y="2727"/>
                    <a:pt x="13558" y="2727"/>
                  </a:cubicBezTo>
                  <a:close/>
                  <a:moveTo>
                    <a:pt x="4151" y="3078"/>
                  </a:moveTo>
                  <a:cubicBezTo>
                    <a:pt x="4096" y="3078"/>
                    <a:pt x="4049" y="3120"/>
                    <a:pt x="4045" y="3176"/>
                  </a:cubicBezTo>
                  <a:cubicBezTo>
                    <a:pt x="4031" y="3314"/>
                    <a:pt x="4023" y="3460"/>
                    <a:pt x="4020" y="3606"/>
                  </a:cubicBezTo>
                  <a:cubicBezTo>
                    <a:pt x="4020" y="3664"/>
                    <a:pt x="4067" y="3712"/>
                    <a:pt x="4126" y="3712"/>
                  </a:cubicBezTo>
                  <a:cubicBezTo>
                    <a:pt x="4184" y="3712"/>
                    <a:pt x="4231" y="3664"/>
                    <a:pt x="4231" y="3606"/>
                  </a:cubicBezTo>
                  <a:cubicBezTo>
                    <a:pt x="4235" y="3467"/>
                    <a:pt x="4242" y="3329"/>
                    <a:pt x="4253" y="3194"/>
                  </a:cubicBezTo>
                  <a:cubicBezTo>
                    <a:pt x="4260" y="3136"/>
                    <a:pt x="4217" y="3085"/>
                    <a:pt x="4159" y="3078"/>
                  </a:cubicBezTo>
                  <a:cubicBezTo>
                    <a:pt x="4156" y="3078"/>
                    <a:pt x="4153" y="3078"/>
                    <a:pt x="4151" y="3078"/>
                  </a:cubicBezTo>
                  <a:close/>
                  <a:moveTo>
                    <a:pt x="9440" y="3153"/>
                  </a:moveTo>
                  <a:cubicBezTo>
                    <a:pt x="9436" y="3153"/>
                    <a:pt x="9432" y="3154"/>
                    <a:pt x="9427" y="3154"/>
                  </a:cubicBezTo>
                  <a:cubicBezTo>
                    <a:pt x="9369" y="3166"/>
                    <a:pt x="9328" y="3216"/>
                    <a:pt x="9336" y="3275"/>
                  </a:cubicBezTo>
                  <a:cubicBezTo>
                    <a:pt x="9362" y="3435"/>
                    <a:pt x="9387" y="3576"/>
                    <a:pt x="9424" y="3700"/>
                  </a:cubicBezTo>
                  <a:cubicBezTo>
                    <a:pt x="9438" y="3748"/>
                    <a:pt x="9478" y="3781"/>
                    <a:pt x="9525" y="3781"/>
                  </a:cubicBezTo>
                  <a:cubicBezTo>
                    <a:pt x="9536" y="3781"/>
                    <a:pt x="9543" y="3777"/>
                    <a:pt x="9555" y="3773"/>
                  </a:cubicBezTo>
                  <a:cubicBezTo>
                    <a:pt x="9609" y="3759"/>
                    <a:pt x="9642" y="3700"/>
                    <a:pt x="9627" y="3646"/>
                  </a:cubicBezTo>
                  <a:cubicBezTo>
                    <a:pt x="9594" y="3526"/>
                    <a:pt x="9569" y="3398"/>
                    <a:pt x="9547" y="3245"/>
                  </a:cubicBezTo>
                  <a:cubicBezTo>
                    <a:pt x="9540" y="3192"/>
                    <a:pt x="9493" y="3153"/>
                    <a:pt x="9440" y="3153"/>
                  </a:cubicBezTo>
                  <a:close/>
                  <a:moveTo>
                    <a:pt x="13245" y="3514"/>
                  </a:moveTo>
                  <a:cubicBezTo>
                    <a:pt x="13206" y="3514"/>
                    <a:pt x="13167" y="3536"/>
                    <a:pt x="13148" y="3576"/>
                  </a:cubicBezTo>
                  <a:cubicBezTo>
                    <a:pt x="13086" y="3712"/>
                    <a:pt x="13028" y="3835"/>
                    <a:pt x="12966" y="3948"/>
                  </a:cubicBezTo>
                  <a:cubicBezTo>
                    <a:pt x="12941" y="3999"/>
                    <a:pt x="12958" y="4065"/>
                    <a:pt x="13010" y="4090"/>
                  </a:cubicBezTo>
                  <a:cubicBezTo>
                    <a:pt x="13028" y="4101"/>
                    <a:pt x="13042" y="4105"/>
                    <a:pt x="13060" y="4105"/>
                  </a:cubicBezTo>
                  <a:cubicBezTo>
                    <a:pt x="13097" y="4105"/>
                    <a:pt x="13133" y="4083"/>
                    <a:pt x="13151" y="4050"/>
                  </a:cubicBezTo>
                  <a:cubicBezTo>
                    <a:pt x="13217" y="3930"/>
                    <a:pt x="13279" y="3803"/>
                    <a:pt x="13341" y="3660"/>
                  </a:cubicBezTo>
                  <a:cubicBezTo>
                    <a:pt x="13366" y="3609"/>
                    <a:pt x="13341" y="3547"/>
                    <a:pt x="13286" y="3522"/>
                  </a:cubicBezTo>
                  <a:cubicBezTo>
                    <a:pt x="13273" y="3516"/>
                    <a:pt x="13259" y="3514"/>
                    <a:pt x="13245" y="3514"/>
                  </a:cubicBezTo>
                  <a:close/>
                  <a:moveTo>
                    <a:pt x="3027" y="4230"/>
                  </a:moveTo>
                  <a:cubicBezTo>
                    <a:pt x="2914" y="4230"/>
                    <a:pt x="2801" y="4236"/>
                    <a:pt x="2687" y="4250"/>
                  </a:cubicBezTo>
                  <a:cubicBezTo>
                    <a:pt x="2630" y="4254"/>
                    <a:pt x="2589" y="4309"/>
                    <a:pt x="2596" y="4367"/>
                  </a:cubicBezTo>
                  <a:cubicBezTo>
                    <a:pt x="2600" y="4421"/>
                    <a:pt x="2647" y="4458"/>
                    <a:pt x="2702" y="4458"/>
                  </a:cubicBezTo>
                  <a:lnTo>
                    <a:pt x="2713" y="4458"/>
                  </a:lnTo>
                  <a:cubicBezTo>
                    <a:pt x="2813" y="4447"/>
                    <a:pt x="2918" y="4442"/>
                    <a:pt x="3023" y="4442"/>
                  </a:cubicBezTo>
                  <a:cubicBezTo>
                    <a:pt x="3054" y="4442"/>
                    <a:pt x="3086" y="4442"/>
                    <a:pt x="3117" y="4443"/>
                  </a:cubicBezTo>
                  <a:cubicBezTo>
                    <a:pt x="3121" y="4444"/>
                    <a:pt x="3125" y="4444"/>
                    <a:pt x="3129" y="4444"/>
                  </a:cubicBezTo>
                  <a:cubicBezTo>
                    <a:pt x="3185" y="4444"/>
                    <a:pt x="3227" y="4396"/>
                    <a:pt x="3227" y="4341"/>
                  </a:cubicBezTo>
                  <a:cubicBezTo>
                    <a:pt x="3230" y="4283"/>
                    <a:pt x="3183" y="4236"/>
                    <a:pt x="3124" y="4232"/>
                  </a:cubicBezTo>
                  <a:cubicBezTo>
                    <a:pt x="3092" y="4231"/>
                    <a:pt x="3060" y="4230"/>
                    <a:pt x="3027" y="4230"/>
                  </a:cubicBezTo>
                  <a:close/>
                  <a:moveTo>
                    <a:pt x="9679" y="3958"/>
                  </a:moveTo>
                  <a:cubicBezTo>
                    <a:pt x="9663" y="3958"/>
                    <a:pt x="9646" y="3962"/>
                    <a:pt x="9631" y="3970"/>
                  </a:cubicBezTo>
                  <a:cubicBezTo>
                    <a:pt x="9580" y="3999"/>
                    <a:pt x="9562" y="4061"/>
                    <a:pt x="9587" y="4112"/>
                  </a:cubicBezTo>
                  <a:cubicBezTo>
                    <a:pt x="9660" y="4247"/>
                    <a:pt x="9747" y="4367"/>
                    <a:pt x="9849" y="4476"/>
                  </a:cubicBezTo>
                  <a:cubicBezTo>
                    <a:pt x="9871" y="4498"/>
                    <a:pt x="9896" y="4509"/>
                    <a:pt x="9926" y="4509"/>
                  </a:cubicBezTo>
                  <a:cubicBezTo>
                    <a:pt x="9951" y="4509"/>
                    <a:pt x="9977" y="4498"/>
                    <a:pt x="9999" y="4480"/>
                  </a:cubicBezTo>
                  <a:cubicBezTo>
                    <a:pt x="10042" y="4440"/>
                    <a:pt x="10042" y="4374"/>
                    <a:pt x="10002" y="4330"/>
                  </a:cubicBezTo>
                  <a:cubicBezTo>
                    <a:pt x="9911" y="4236"/>
                    <a:pt x="9839" y="4130"/>
                    <a:pt x="9773" y="4013"/>
                  </a:cubicBezTo>
                  <a:cubicBezTo>
                    <a:pt x="9755" y="3978"/>
                    <a:pt x="9717" y="3958"/>
                    <a:pt x="9679" y="3958"/>
                  </a:cubicBezTo>
                  <a:close/>
                  <a:moveTo>
                    <a:pt x="4136" y="3922"/>
                  </a:moveTo>
                  <a:cubicBezTo>
                    <a:pt x="4134" y="3922"/>
                    <a:pt x="4131" y="3922"/>
                    <a:pt x="4129" y="3922"/>
                  </a:cubicBezTo>
                  <a:cubicBezTo>
                    <a:pt x="4071" y="3926"/>
                    <a:pt x="4028" y="3974"/>
                    <a:pt x="4031" y="4032"/>
                  </a:cubicBezTo>
                  <a:cubicBezTo>
                    <a:pt x="4038" y="4177"/>
                    <a:pt x="4053" y="4323"/>
                    <a:pt x="4067" y="4461"/>
                  </a:cubicBezTo>
                  <a:cubicBezTo>
                    <a:pt x="4075" y="4516"/>
                    <a:pt x="4122" y="4552"/>
                    <a:pt x="4173" y="4552"/>
                  </a:cubicBezTo>
                  <a:lnTo>
                    <a:pt x="4188" y="4552"/>
                  </a:lnTo>
                  <a:cubicBezTo>
                    <a:pt x="4246" y="4545"/>
                    <a:pt x="4286" y="4490"/>
                    <a:pt x="4279" y="4436"/>
                  </a:cubicBezTo>
                  <a:cubicBezTo>
                    <a:pt x="4260" y="4302"/>
                    <a:pt x="4250" y="4163"/>
                    <a:pt x="4242" y="4021"/>
                  </a:cubicBezTo>
                  <a:cubicBezTo>
                    <a:pt x="4239" y="3965"/>
                    <a:pt x="4191" y="3922"/>
                    <a:pt x="4136" y="3922"/>
                  </a:cubicBezTo>
                  <a:close/>
                  <a:moveTo>
                    <a:pt x="3544" y="4274"/>
                  </a:moveTo>
                  <a:cubicBezTo>
                    <a:pt x="3495" y="4274"/>
                    <a:pt x="3448" y="4310"/>
                    <a:pt x="3438" y="4363"/>
                  </a:cubicBezTo>
                  <a:cubicBezTo>
                    <a:pt x="3427" y="4421"/>
                    <a:pt x="3467" y="4476"/>
                    <a:pt x="3525" y="4483"/>
                  </a:cubicBezTo>
                  <a:cubicBezTo>
                    <a:pt x="3660" y="4509"/>
                    <a:pt x="3791" y="4537"/>
                    <a:pt x="3922" y="4578"/>
                  </a:cubicBezTo>
                  <a:cubicBezTo>
                    <a:pt x="3929" y="4581"/>
                    <a:pt x="3940" y="4586"/>
                    <a:pt x="3951" y="4586"/>
                  </a:cubicBezTo>
                  <a:cubicBezTo>
                    <a:pt x="3998" y="4586"/>
                    <a:pt x="4038" y="4556"/>
                    <a:pt x="4053" y="4509"/>
                  </a:cubicBezTo>
                  <a:cubicBezTo>
                    <a:pt x="4071" y="4454"/>
                    <a:pt x="4038" y="4396"/>
                    <a:pt x="3984" y="4378"/>
                  </a:cubicBezTo>
                  <a:cubicBezTo>
                    <a:pt x="3845" y="4334"/>
                    <a:pt x="3704" y="4302"/>
                    <a:pt x="3558" y="4275"/>
                  </a:cubicBezTo>
                  <a:cubicBezTo>
                    <a:pt x="3553" y="4275"/>
                    <a:pt x="3549" y="4274"/>
                    <a:pt x="3544" y="4274"/>
                  </a:cubicBezTo>
                  <a:close/>
                  <a:moveTo>
                    <a:pt x="2286" y="4327"/>
                  </a:moveTo>
                  <a:cubicBezTo>
                    <a:pt x="2277" y="4327"/>
                    <a:pt x="2268" y="4328"/>
                    <a:pt x="2258" y="4330"/>
                  </a:cubicBezTo>
                  <a:cubicBezTo>
                    <a:pt x="2116" y="4371"/>
                    <a:pt x="1978" y="4421"/>
                    <a:pt x="1847" y="4480"/>
                  </a:cubicBezTo>
                  <a:cubicBezTo>
                    <a:pt x="1792" y="4505"/>
                    <a:pt x="1770" y="4567"/>
                    <a:pt x="1795" y="4621"/>
                  </a:cubicBezTo>
                  <a:cubicBezTo>
                    <a:pt x="1814" y="4658"/>
                    <a:pt x="1850" y="4683"/>
                    <a:pt x="1890" y="4683"/>
                  </a:cubicBezTo>
                  <a:cubicBezTo>
                    <a:pt x="1904" y="4683"/>
                    <a:pt x="1919" y="4680"/>
                    <a:pt x="1934" y="4673"/>
                  </a:cubicBezTo>
                  <a:cubicBezTo>
                    <a:pt x="2057" y="4618"/>
                    <a:pt x="2185" y="4571"/>
                    <a:pt x="2316" y="4534"/>
                  </a:cubicBezTo>
                  <a:cubicBezTo>
                    <a:pt x="2371" y="4520"/>
                    <a:pt x="2403" y="4461"/>
                    <a:pt x="2389" y="4406"/>
                  </a:cubicBezTo>
                  <a:cubicBezTo>
                    <a:pt x="2377" y="4358"/>
                    <a:pt x="2334" y="4327"/>
                    <a:pt x="2286" y="4327"/>
                  </a:cubicBezTo>
                  <a:close/>
                  <a:moveTo>
                    <a:pt x="12840" y="4253"/>
                  </a:moveTo>
                  <a:cubicBezTo>
                    <a:pt x="12807" y="4253"/>
                    <a:pt x="12775" y="4268"/>
                    <a:pt x="12755" y="4297"/>
                  </a:cubicBezTo>
                  <a:cubicBezTo>
                    <a:pt x="12671" y="4414"/>
                    <a:pt x="12583" y="4520"/>
                    <a:pt x="12496" y="4607"/>
                  </a:cubicBezTo>
                  <a:cubicBezTo>
                    <a:pt x="12456" y="4647"/>
                    <a:pt x="12452" y="4712"/>
                    <a:pt x="12492" y="4756"/>
                  </a:cubicBezTo>
                  <a:cubicBezTo>
                    <a:pt x="12514" y="4774"/>
                    <a:pt x="12543" y="4786"/>
                    <a:pt x="12569" y="4786"/>
                  </a:cubicBezTo>
                  <a:cubicBezTo>
                    <a:pt x="12598" y="4786"/>
                    <a:pt x="12624" y="4774"/>
                    <a:pt x="12642" y="4756"/>
                  </a:cubicBezTo>
                  <a:cubicBezTo>
                    <a:pt x="12740" y="4662"/>
                    <a:pt x="12839" y="4549"/>
                    <a:pt x="12926" y="4418"/>
                  </a:cubicBezTo>
                  <a:cubicBezTo>
                    <a:pt x="12958" y="4371"/>
                    <a:pt x="12948" y="4305"/>
                    <a:pt x="12901" y="4272"/>
                  </a:cubicBezTo>
                  <a:cubicBezTo>
                    <a:pt x="12882" y="4259"/>
                    <a:pt x="12861" y="4253"/>
                    <a:pt x="12840" y="4253"/>
                  </a:cubicBezTo>
                  <a:close/>
                  <a:moveTo>
                    <a:pt x="4345" y="4524"/>
                  </a:moveTo>
                  <a:cubicBezTo>
                    <a:pt x="4305" y="4524"/>
                    <a:pt x="4268" y="4546"/>
                    <a:pt x="4250" y="4586"/>
                  </a:cubicBezTo>
                  <a:cubicBezTo>
                    <a:pt x="4224" y="4636"/>
                    <a:pt x="4250" y="4702"/>
                    <a:pt x="4300" y="4724"/>
                  </a:cubicBezTo>
                  <a:cubicBezTo>
                    <a:pt x="4428" y="4786"/>
                    <a:pt x="4548" y="4855"/>
                    <a:pt x="4650" y="4927"/>
                  </a:cubicBezTo>
                  <a:cubicBezTo>
                    <a:pt x="4668" y="4939"/>
                    <a:pt x="4690" y="4946"/>
                    <a:pt x="4712" y="4946"/>
                  </a:cubicBezTo>
                  <a:cubicBezTo>
                    <a:pt x="4744" y="4946"/>
                    <a:pt x="4778" y="4927"/>
                    <a:pt x="4799" y="4898"/>
                  </a:cubicBezTo>
                  <a:cubicBezTo>
                    <a:pt x="4832" y="4851"/>
                    <a:pt x="4821" y="4786"/>
                    <a:pt x="4771" y="4752"/>
                  </a:cubicBezTo>
                  <a:cubicBezTo>
                    <a:pt x="4657" y="4673"/>
                    <a:pt x="4530" y="4600"/>
                    <a:pt x="4391" y="4534"/>
                  </a:cubicBezTo>
                  <a:cubicBezTo>
                    <a:pt x="4376" y="4527"/>
                    <a:pt x="4360" y="4524"/>
                    <a:pt x="4345" y="4524"/>
                  </a:cubicBezTo>
                  <a:close/>
                  <a:moveTo>
                    <a:pt x="10248" y="4564"/>
                  </a:moveTo>
                  <a:cubicBezTo>
                    <a:pt x="10214" y="4564"/>
                    <a:pt x="10180" y="4581"/>
                    <a:pt x="10159" y="4611"/>
                  </a:cubicBezTo>
                  <a:cubicBezTo>
                    <a:pt x="10126" y="4662"/>
                    <a:pt x="10140" y="4727"/>
                    <a:pt x="10188" y="4760"/>
                  </a:cubicBezTo>
                  <a:cubicBezTo>
                    <a:pt x="10304" y="4833"/>
                    <a:pt x="10436" y="4902"/>
                    <a:pt x="10574" y="4964"/>
                  </a:cubicBezTo>
                  <a:cubicBezTo>
                    <a:pt x="10588" y="4971"/>
                    <a:pt x="10603" y="4974"/>
                    <a:pt x="10617" y="4974"/>
                  </a:cubicBezTo>
                  <a:cubicBezTo>
                    <a:pt x="10657" y="4974"/>
                    <a:pt x="10698" y="4949"/>
                    <a:pt x="10713" y="4909"/>
                  </a:cubicBezTo>
                  <a:cubicBezTo>
                    <a:pt x="10738" y="4858"/>
                    <a:pt x="10713" y="4796"/>
                    <a:pt x="10657" y="4771"/>
                  </a:cubicBezTo>
                  <a:cubicBezTo>
                    <a:pt x="10530" y="4717"/>
                    <a:pt x="10410" y="4651"/>
                    <a:pt x="10304" y="4581"/>
                  </a:cubicBezTo>
                  <a:cubicBezTo>
                    <a:pt x="10287" y="4569"/>
                    <a:pt x="10268" y="4564"/>
                    <a:pt x="10248" y="4564"/>
                  </a:cubicBezTo>
                  <a:close/>
                  <a:moveTo>
                    <a:pt x="1521" y="4678"/>
                  </a:moveTo>
                  <a:cubicBezTo>
                    <a:pt x="1501" y="4678"/>
                    <a:pt x="1481" y="4684"/>
                    <a:pt x="1464" y="4695"/>
                  </a:cubicBezTo>
                  <a:cubicBezTo>
                    <a:pt x="1344" y="4778"/>
                    <a:pt x="1232" y="4870"/>
                    <a:pt x="1122" y="4967"/>
                  </a:cubicBezTo>
                  <a:cubicBezTo>
                    <a:pt x="1079" y="5008"/>
                    <a:pt x="1079" y="5077"/>
                    <a:pt x="1114" y="5117"/>
                  </a:cubicBezTo>
                  <a:cubicBezTo>
                    <a:pt x="1136" y="5139"/>
                    <a:pt x="1166" y="5154"/>
                    <a:pt x="1195" y="5154"/>
                  </a:cubicBezTo>
                  <a:cubicBezTo>
                    <a:pt x="1220" y="5154"/>
                    <a:pt x="1246" y="5142"/>
                    <a:pt x="1264" y="5124"/>
                  </a:cubicBezTo>
                  <a:cubicBezTo>
                    <a:pt x="1366" y="5029"/>
                    <a:pt x="1472" y="4946"/>
                    <a:pt x="1581" y="4870"/>
                  </a:cubicBezTo>
                  <a:cubicBezTo>
                    <a:pt x="1632" y="4836"/>
                    <a:pt x="1642" y="4771"/>
                    <a:pt x="1610" y="4724"/>
                  </a:cubicBezTo>
                  <a:cubicBezTo>
                    <a:pt x="1589" y="4694"/>
                    <a:pt x="1555" y="4678"/>
                    <a:pt x="1521" y="4678"/>
                  </a:cubicBezTo>
                  <a:close/>
                  <a:moveTo>
                    <a:pt x="12232" y="4829"/>
                  </a:moveTo>
                  <a:cubicBezTo>
                    <a:pt x="12215" y="4829"/>
                    <a:pt x="12198" y="4832"/>
                    <a:pt x="12183" y="4840"/>
                  </a:cubicBezTo>
                  <a:cubicBezTo>
                    <a:pt x="12070" y="4905"/>
                    <a:pt x="11950" y="4949"/>
                    <a:pt x="11822" y="4971"/>
                  </a:cubicBezTo>
                  <a:cubicBezTo>
                    <a:pt x="11768" y="4982"/>
                    <a:pt x="11728" y="5040"/>
                    <a:pt x="11739" y="5095"/>
                  </a:cubicBezTo>
                  <a:cubicBezTo>
                    <a:pt x="11750" y="5146"/>
                    <a:pt x="11793" y="5182"/>
                    <a:pt x="11844" y="5182"/>
                  </a:cubicBezTo>
                  <a:cubicBezTo>
                    <a:pt x="11848" y="5182"/>
                    <a:pt x="11855" y="5182"/>
                    <a:pt x="11862" y="5179"/>
                  </a:cubicBezTo>
                  <a:cubicBezTo>
                    <a:pt x="12012" y="5149"/>
                    <a:pt x="12154" y="5098"/>
                    <a:pt x="12285" y="5026"/>
                  </a:cubicBezTo>
                  <a:cubicBezTo>
                    <a:pt x="12336" y="4996"/>
                    <a:pt x="12354" y="4935"/>
                    <a:pt x="12329" y="4884"/>
                  </a:cubicBezTo>
                  <a:cubicBezTo>
                    <a:pt x="12308" y="4848"/>
                    <a:pt x="12270" y="4829"/>
                    <a:pt x="12232" y="4829"/>
                  </a:cubicBezTo>
                  <a:close/>
                  <a:moveTo>
                    <a:pt x="11010" y="4908"/>
                  </a:moveTo>
                  <a:cubicBezTo>
                    <a:pt x="10964" y="4908"/>
                    <a:pt x="10924" y="4938"/>
                    <a:pt x="10913" y="4982"/>
                  </a:cubicBezTo>
                  <a:cubicBezTo>
                    <a:pt x="10894" y="5036"/>
                    <a:pt x="10927" y="5095"/>
                    <a:pt x="10982" y="5113"/>
                  </a:cubicBezTo>
                  <a:cubicBezTo>
                    <a:pt x="11131" y="5157"/>
                    <a:pt x="11276" y="5186"/>
                    <a:pt x="11415" y="5201"/>
                  </a:cubicBezTo>
                  <a:lnTo>
                    <a:pt x="11426" y="5201"/>
                  </a:lnTo>
                  <a:cubicBezTo>
                    <a:pt x="11481" y="5201"/>
                    <a:pt x="11524" y="5157"/>
                    <a:pt x="11531" y="5102"/>
                  </a:cubicBezTo>
                  <a:cubicBezTo>
                    <a:pt x="11535" y="5044"/>
                    <a:pt x="11491" y="4993"/>
                    <a:pt x="11437" y="4989"/>
                  </a:cubicBezTo>
                  <a:cubicBezTo>
                    <a:pt x="11309" y="4979"/>
                    <a:pt x="11178" y="4953"/>
                    <a:pt x="11044" y="4913"/>
                  </a:cubicBezTo>
                  <a:cubicBezTo>
                    <a:pt x="11033" y="4910"/>
                    <a:pt x="11021" y="4908"/>
                    <a:pt x="11010" y="4908"/>
                  </a:cubicBezTo>
                  <a:close/>
                  <a:moveTo>
                    <a:pt x="4245" y="4758"/>
                  </a:moveTo>
                  <a:cubicBezTo>
                    <a:pt x="4238" y="4758"/>
                    <a:pt x="4231" y="4759"/>
                    <a:pt x="4224" y="4760"/>
                  </a:cubicBezTo>
                  <a:cubicBezTo>
                    <a:pt x="4166" y="4774"/>
                    <a:pt x="4129" y="4829"/>
                    <a:pt x="4144" y="4887"/>
                  </a:cubicBezTo>
                  <a:cubicBezTo>
                    <a:pt x="4176" y="5040"/>
                    <a:pt x="4217" y="5179"/>
                    <a:pt x="4260" y="5306"/>
                  </a:cubicBezTo>
                  <a:cubicBezTo>
                    <a:pt x="4279" y="5350"/>
                    <a:pt x="4319" y="5375"/>
                    <a:pt x="4362" y="5375"/>
                  </a:cubicBezTo>
                  <a:cubicBezTo>
                    <a:pt x="4373" y="5375"/>
                    <a:pt x="4384" y="5372"/>
                    <a:pt x="4395" y="5368"/>
                  </a:cubicBezTo>
                  <a:cubicBezTo>
                    <a:pt x="4450" y="5350"/>
                    <a:pt x="4479" y="5288"/>
                    <a:pt x="4460" y="5233"/>
                  </a:cubicBezTo>
                  <a:cubicBezTo>
                    <a:pt x="4417" y="5117"/>
                    <a:pt x="4381" y="4986"/>
                    <a:pt x="4348" y="4840"/>
                  </a:cubicBezTo>
                  <a:cubicBezTo>
                    <a:pt x="4338" y="4792"/>
                    <a:pt x="4292" y="4758"/>
                    <a:pt x="4245" y="4758"/>
                  </a:cubicBezTo>
                  <a:close/>
                  <a:moveTo>
                    <a:pt x="5023" y="5017"/>
                  </a:moveTo>
                  <a:cubicBezTo>
                    <a:pt x="5000" y="5017"/>
                    <a:pt x="4976" y="5024"/>
                    <a:pt x="4956" y="5040"/>
                  </a:cubicBezTo>
                  <a:cubicBezTo>
                    <a:pt x="4912" y="5077"/>
                    <a:pt x="4905" y="5142"/>
                    <a:pt x="4941" y="5186"/>
                  </a:cubicBezTo>
                  <a:cubicBezTo>
                    <a:pt x="5021" y="5288"/>
                    <a:pt x="5065" y="5382"/>
                    <a:pt x="5065" y="5463"/>
                  </a:cubicBezTo>
                  <a:cubicBezTo>
                    <a:pt x="5065" y="5473"/>
                    <a:pt x="5062" y="5485"/>
                    <a:pt x="5062" y="5492"/>
                  </a:cubicBezTo>
                  <a:cubicBezTo>
                    <a:pt x="5055" y="5550"/>
                    <a:pt x="5094" y="5604"/>
                    <a:pt x="5152" y="5612"/>
                  </a:cubicBezTo>
                  <a:lnTo>
                    <a:pt x="5167" y="5612"/>
                  </a:lnTo>
                  <a:cubicBezTo>
                    <a:pt x="5218" y="5612"/>
                    <a:pt x="5265" y="5572"/>
                    <a:pt x="5269" y="5521"/>
                  </a:cubicBezTo>
                  <a:cubicBezTo>
                    <a:pt x="5273" y="5503"/>
                    <a:pt x="5273" y="5481"/>
                    <a:pt x="5273" y="5463"/>
                  </a:cubicBezTo>
                  <a:cubicBezTo>
                    <a:pt x="5273" y="5332"/>
                    <a:pt x="5218" y="5193"/>
                    <a:pt x="5105" y="5055"/>
                  </a:cubicBezTo>
                  <a:cubicBezTo>
                    <a:pt x="5084" y="5030"/>
                    <a:pt x="5054" y="5017"/>
                    <a:pt x="5023" y="5017"/>
                  </a:cubicBezTo>
                  <a:close/>
                  <a:moveTo>
                    <a:pt x="907" y="5250"/>
                  </a:moveTo>
                  <a:cubicBezTo>
                    <a:pt x="876" y="5250"/>
                    <a:pt x="844" y="5263"/>
                    <a:pt x="824" y="5288"/>
                  </a:cubicBezTo>
                  <a:cubicBezTo>
                    <a:pt x="736" y="5397"/>
                    <a:pt x="652" y="5517"/>
                    <a:pt x="576" y="5645"/>
                  </a:cubicBezTo>
                  <a:cubicBezTo>
                    <a:pt x="543" y="5692"/>
                    <a:pt x="558" y="5757"/>
                    <a:pt x="609" y="5791"/>
                  </a:cubicBezTo>
                  <a:cubicBezTo>
                    <a:pt x="627" y="5801"/>
                    <a:pt x="645" y="5805"/>
                    <a:pt x="664" y="5805"/>
                  </a:cubicBezTo>
                  <a:cubicBezTo>
                    <a:pt x="699" y="5805"/>
                    <a:pt x="733" y="5787"/>
                    <a:pt x="754" y="5754"/>
                  </a:cubicBezTo>
                  <a:cubicBezTo>
                    <a:pt x="827" y="5638"/>
                    <a:pt x="907" y="5525"/>
                    <a:pt x="991" y="5423"/>
                  </a:cubicBezTo>
                  <a:cubicBezTo>
                    <a:pt x="1027" y="5375"/>
                    <a:pt x="1020" y="5310"/>
                    <a:pt x="973" y="5273"/>
                  </a:cubicBezTo>
                  <a:cubicBezTo>
                    <a:pt x="954" y="5257"/>
                    <a:pt x="931" y="5250"/>
                    <a:pt x="907" y="5250"/>
                  </a:cubicBezTo>
                  <a:close/>
                  <a:moveTo>
                    <a:pt x="4547" y="5542"/>
                  </a:moveTo>
                  <a:cubicBezTo>
                    <a:pt x="4526" y="5542"/>
                    <a:pt x="4505" y="5548"/>
                    <a:pt x="4487" y="5561"/>
                  </a:cubicBezTo>
                  <a:cubicBezTo>
                    <a:pt x="4438" y="5594"/>
                    <a:pt x="4428" y="5663"/>
                    <a:pt x="4460" y="5707"/>
                  </a:cubicBezTo>
                  <a:cubicBezTo>
                    <a:pt x="4570" y="5856"/>
                    <a:pt x="4690" y="5932"/>
                    <a:pt x="4818" y="5932"/>
                  </a:cubicBezTo>
                  <a:cubicBezTo>
                    <a:pt x="4858" y="5932"/>
                    <a:pt x="4897" y="5925"/>
                    <a:pt x="4941" y="5907"/>
                  </a:cubicBezTo>
                  <a:cubicBezTo>
                    <a:pt x="4992" y="5885"/>
                    <a:pt x="5018" y="5823"/>
                    <a:pt x="4996" y="5769"/>
                  </a:cubicBezTo>
                  <a:cubicBezTo>
                    <a:pt x="4979" y="5727"/>
                    <a:pt x="4940" y="5702"/>
                    <a:pt x="4898" y="5702"/>
                  </a:cubicBezTo>
                  <a:cubicBezTo>
                    <a:pt x="4885" y="5702"/>
                    <a:pt x="4871" y="5705"/>
                    <a:pt x="4858" y="5710"/>
                  </a:cubicBezTo>
                  <a:cubicBezTo>
                    <a:pt x="4843" y="5717"/>
                    <a:pt x="4827" y="5721"/>
                    <a:pt x="4812" y="5721"/>
                  </a:cubicBezTo>
                  <a:cubicBezTo>
                    <a:pt x="4754" y="5721"/>
                    <a:pt x="4695" y="5672"/>
                    <a:pt x="4632" y="5586"/>
                  </a:cubicBezTo>
                  <a:cubicBezTo>
                    <a:pt x="4612" y="5557"/>
                    <a:pt x="4580" y="5542"/>
                    <a:pt x="4547" y="5542"/>
                  </a:cubicBezTo>
                  <a:close/>
                  <a:moveTo>
                    <a:pt x="461" y="5962"/>
                  </a:moveTo>
                  <a:cubicBezTo>
                    <a:pt x="422" y="5962"/>
                    <a:pt x="383" y="5984"/>
                    <a:pt x="365" y="6023"/>
                  </a:cubicBezTo>
                  <a:cubicBezTo>
                    <a:pt x="303" y="6154"/>
                    <a:pt x="244" y="6290"/>
                    <a:pt x="197" y="6421"/>
                  </a:cubicBezTo>
                  <a:cubicBezTo>
                    <a:pt x="175" y="6475"/>
                    <a:pt x="205" y="6537"/>
                    <a:pt x="259" y="6555"/>
                  </a:cubicBezTo>
                  <a:cubicBezTo>
                    <a:pt x="270" y="6559"/>
                    <a:pt x="284" y="6562"/>
                    <a:pt x="296" y="6562"/>
                  </a:cubicBezTo>
                  <a:cubicBezTo>
                    <a:pt x="339" y="6562"/>
                    <a:pt x="380" y="6537"/>
                    <a:pt x="394" y="6493"/>
                  </a:cubicBezTo>
                  <a:cubicBezTo>
                    <a:pt x="441" y="6369"/>
                    <a:pt x="496" y="6241"/>
                    <a:pt x="558" y="6115"/>
                  </a:cubicBezTo>
                  <a:cubicBezTo>
                    <a:pt x="583" y="6063"/>
                    <a:pt x="561" y="5998"/>
                    <a:pt x="506" y="5972"/>
                  </a:cubicBezTo>
                  <a:cubicBezTo>
                    <a:pt x="492" y="5965"/>
                    <a:pt x="477" y="5962"/>
                    <a:pt x="461" y="5962"/>
                  </a:cubicBezTo>
                  <a:close/>
                  <a:moveTo>
                    <a:pt x="175" y="6755"/>
                  </a:moveTo>
                  <a:cubicBezTo>
                    <a:pt x="126" y="6755"/>
                    <a:pt x="83" y="6789"/>
                    <a:pt x="74" y="6839"/>
                  </a:cubicBezTo>
                  <a:cubicBezTo>
                    <a:pt x="41" y="6981"/>
                    <a:pt x="19" y="7127"/>
                    <a:pt x="4" y="7268"/>
                  </a:cubicBezTo>
                  <a:cubicBezTo>
                    <a:pt x="0" y="7327"/>
                    <a:pt x="44" y="7377"/>
                    <a:pt x="103" y="7382"/>
                  </a:cubicBezTo>
                  <a:lnTo>
                    <a:pt x="110" y="7382"/>
                  </a:lnTo>
                  <a:cubicBezTo>
                    <a:pt x="165" y="7382"/>
                    <a:pt x="212" y="7342"/>
                    <a:pt x="215" y="7287"/>
                  </a:cubicBezTo>
                  <a:cubicBezTo>
                    <a:pt x="227" y="7155"/>
                    <a:pt x="249" y="7017"/>
                    <a:pt x="277" y="6886"/>
                  </a:cubicBezTo>
                  <a:cubicBezTo>
                    <a:pt x="292" y="6828"/>
                    <a:pt x="256" y="6770"/>
                    <a:pt x="200" y="6759"/>
                  </a:cubicBezTo>
                  <a:cubicBezTo>
                    <a:pt x="192" y="6757"/>
                    <a:pt x="183" y="6755"/>
                    <a:pt x="175" y="6755"/>
                  </a:cubicBezTo>
                  <a:close/>
                  <a:moveTo>
                    <a:pt x="109" y="7592"/>
                  </a:moveTo>
                  <a:cubicBezTo>
                    <a:pt x="107" y="7592"/>
                    <a:pt x="105" y="7592"/>
                    <a:pt x="103" y="7592"/>
                  </a:cubicBezTo>
                  <a:cubicBezTo>
                    <a:pt x="44" y="7600"/>
                    <a:pt x="0" y="7651"/>
                    <a:pt x="4" y="7709"/>
                  </a:cubicBezTo>
                  <a:cubicBezTo>
                    <a:pt x="15" y="7851"/>
                    <a:pt x="41" y="7997"/>
                    <a:pt x="74" y="8139"/>
                  </a:cubicBezTo>
                  <a:cubicBezTo>
                    <a:pt x="88" y="8190"/>
                    <a:pt x="131" y="8219"/>
                    <a:pt x="179" y="8219"/>
                  </a:cubicBezTo>
                  <a:lnTo>
                    <a:pt x="205" y="8219"/>
                  </a:lnTo>
                  <a:cubicBezTo>
                    <a:pt x="259" y="8204"/>
                    <a:pt x="296" y="8146"/>
                    <a:pt x="281" y="8088"/>
                  </a:cubicBezTo>
                  <a:cubicBezTo>
                    <a:pt x="249" y="7960"/>
                    <a:pt x="227" y="7826"/>
                    <a:pt x="215" y="7691"/>
                  </a:cubicBezTo>
                  <a:cubicBezTo>
                    <a:pt x="212" y="7635"/>
                    <a:pt x="161" y="7592"/>
                    <a:pt x="109" y="7592"/>
                  </a:cubicBezTo>
                  <a:close/>
                  <a:moveTo>
                    <a:pt x="310" y="8408"/>
                  </a:moveTo>
                  <a:cubicBezTo>
                    <a:pt x="297" y="8408"/>
                    <a:pt x="284" y="8410"/>
                    <a:pt x="270" y="8416"/>
                  </a:cubicBezTo>
                  <a:cubicBezTo>
                    <a:pt x="215" y="8441"/>
                    <a:pt x="190" y="8503"/>
                    <a:pt x="215" y="8554"/>
                  </a:cubicBezTo>
                  <a:cubicBezTo>
                    <a:pt x="270" y="8685"/>
                    <a:pt x="336" y="8816"/>
                    <a:pt x="415" y="8943"/>
                  </a:cubicBezTo>
                  <a:cubicBezTo>
                    <a:pt x="434" y="8977"/>
                    <a:pt x="470" y="8994"/>
                    <a:pt x="503" y="8994"/>
                  </a:cubicBezTo>
                  <a:cubicBezTo>
                    <a:pt x="521" y="8994"/>
                    <a:pt x="543" y="8991"/>
                    <a:pt x="558" y="8980"/>
                  </a:cubicBezTo>
                  <a:cubicBezTo>
                    <a:pt x="609" y="8947"/>
                    <a:pt x="623" y="8885"/>
                    <a:pt x="594" y="8834"/>
                  </a:cubicBezTo>
                  <a:cubicBezTo>
                    <a:pt x="521" y="8718"/>
                    <a:pt x="459" y="8594"/>
                    <a:pt x="408" y="8474"/>
                  </a:cubicBezTo>
                  <a:cubicBezTo>
                    <a:pt x="392" y="8432"/>
                    <a:pt x="352" y="8408"/>
                    <a:pt x="310" y="8408"/>
                  </a:cubicBezTo>
                  <a:close/>
                  <a:moveTo>
                    <a:pt x="745" y="9128"/>
                  </a:moveTo>
                  <a:cubicBezTo>
                    <a:pt x="722" y="9128"/>
                    <a:pt x="700" y="9136"/>
                    <a:pt x="681" y="9151"/>
                  </a:cubicBezTo>
                  <a:cubicBezTo>
                    <a:pt x="634" y="9187"/>
                    <a:pt x="627" y="9253"/>
                    <a:pt x="664" y="9300"/>
                  </a:cubicBezTo>
                  <a:cubicBezTo>
                    <a:pt x="751" y="9409"/>
                    <a:pt x="849" y="9518"/>
                    <a:pt x="951" y="9624"/>
                  </a:cubicBezTo>
                  <a:cubicBezTo>
                    <a:pt x="973" y="9646"/>
                    <a:pt x="998" y="9654"/>
                    <a:pt x="1027" y="9654"/>
                  </a:cubicBezTo>
                  <a:cubicBezTo>
                    <a:pt x="1052" y="9654"/>
                    <a:pt x="1082" y="9646"/>
                    <a:pt x="1101" y="9624"/>
                  </a:cubicBezTo>
                  <a:cubicBezTo>
                    <a:pt x="1144" y="9584"/>
                    <a:pt x="1144" y="9515"/>
                    <a:pt x="1101" y="9475"/>
                  </a:cubicBezTo>
                  <a:cubicBezTo>
                    <a:pt x="1002" y="9377"/>
                    <a:pt x="911" y="9271"/>
                    <a:pt x="827" y="9169"/>
                  </a:cubicBezTo>
                  <a:cubicBezTo>
                    <a:pt x="806" y="9142"/>
                    <a:pt x="776" y="9128"/>
                    <a:pt x="745" y="9128"/>
                  </a:cubicBezTo>
                  <a:close/>
                  <a:moveTo>
                    <a:pt x="1340" y="9728"/>
                  </a:moveTo>
                  <a:cubicBezTo>
                    <a:pt x="1309" y="9728"/>
                    <a:pt x="1277" y="9742"/>
                    <a:pt x="1257" y="9766"/>
                  </a:cubicBezTo>
                  <a:cubicBezTo>
                    <a:pt x="1220" y="9810"/>
                    <a:pt x="1227" y="9879"/>
                    <a:pt x="1271" y="9916"/>
                  </a:cubicBezTo>
                  <a:cubicBezTo>
                    <a:pt x="1380" y="10007"/>
                    <a:pt x="1494" y="10094"/>
                    <a:pt x="1613" y="10178"/>
                  </a:cubicBezTo>
                  <a:cubicBezTo>
                    <a:pt x="1632" y="10189"/>
                    <a:pt x="1654" y="10196"/>
                    <a:pt x="1675" y="10196"/>
                  </a:cubicBezTo>
                  <a:cubicBezTo>
                    <a:pt x="1708" y="10196"/>
                    <a:pt x="1741" y="10182"/>
                    <a:pt x="1759" y="10152"/>
                  </a:cubicBezTo>
                  <a:cubicBezTo>
                    <a:pt x="1795" y="10105"/>
                    <a:pt x="1781" y="10039"/>
                    <a:pt x="1734" y="10003"/>
                  </a:cubicBezTo>
                  <a:cubicBezTo>
                    <a:pt x="1620" y="9923"/>
                    <a:pt x="1511" y="9839"/>
                    <a:pt x="1406" y="9752"/>
                  </a:cubicBezTo>
                  <a:cubicBezTo>
                    <a:pt x="1388" y="9736"/>
                    <a:pt x="1364" y="9728"/>
                    <a:pt x="1340" y="9728"/>
                  </a:cubicBezTo>
                  <a:close/>
                  <a:moveTo>
                    <a:pt x="2027" y="10214"/>
                  </a:moveTo>
                  <a:cubicBezTo>
                    <a:pt x="1991" y="10214"/>
                    <a:pt x="1957" y="10232"/>
                    <a:pt x="1938" y="10265"/>
                  </a:cubicBezTo>
                  <a:cubicBezTo>
                    <a:pt x="1909" y="10316"/>
                    <a:pt x="1926" y="10382"/>
                    <a:pt x="1978" y="10410"/>
                  </a:cubicBezTo>
                  <a:cubicBezTo>
                    <a:pt x="2203" y="10545"/>
                    <a:pt x="2356" y="10611"/>
                    <a:pt x="2363" y="10615"/>
                  </a:cubicBezTo>
                  <a:cubicBezTo>
                    <a:pt x="2375" y="10618"/>
                    <a:pt x="2389" y="10622"/>
                    <a:pt x="2403" y="10622"/>
                  </a:cubicBezTo>
                  <a:cubicBezTo>
                    <a:pt x="2444" y="10622"/>
                    <a:pt x="2484" y="10600"/>
                    <a:pt x="2502" y="10560"/>
                  </a:cubicBezTo>
                  <a:cubicBezTo>
                    <a:pt x="2524" y="10506"/>
                    <a:pt x="2502" y="10444"/>
                    <a:pt x="2447" y="10422"/>
                  </a:cubicBezTo>
                  <a:cubicBezTo>
                    <a:pt x="2447" y="10422"/>
                    <a:pt x="2298" y="10356"/>
                    <a:pt x="2084" y="10229"/>
                  </a:cubicBezTo>
                  <a:cubicBezTo>
                    <a:pt x="2066" y="10219"/>
                    <a:pt x="2046" y="10214"/>
                    <a:pt x="2027" y="102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6"/>
          <p:cNvGrpSpPr/>
          <p:nvPr/>
        </p:nvGrpSpPr>
        <p:grpSpPr>
          <a:xfrm>
            <a:off x="3998739" y="539503"/>
            <a:ext cx="1146509" cy="731664"/>
            <a:chOff x="-2905306" y="4064350"/>
            <a:chExt cx="190856" cy="121806"/>
          </a:xfrm>
        </p:grpSpPr>
        <p:sp>
          <p:nvSpPr>
            <p:cNvPr id="565" name="Google Shape;565;p36"/>
            <p:cNvSpPr/>
            <p:nvPr/>
          </p:nvSpPr>
          <p:spPr>
            <a:xfrm>
              <a:off x="-2905306" y="4078931"/>
              <a:ext cx="188675" cy="107225"/>
            </a:xfrm>
            <a:custGeom>
              <a:avLst/>
              <a:gdLst/>
              <a:ahLst/>
              <a:cxnLst/>
              <a:rect l="l" t="t" r="r" b="b"/>
              <a:pathLst>
                <a:path w="7547" h="4289" extrusionOk="0">
                  <a:moveTo>
                    <a:pt x="4591" y="0"/>
                  </a:moveTo>
                  <a:cubicBezTo>
                    <a:pt x="4244" y="0"/>
                    <a:pt x="3935" y="192"/>
                    <a:pt x="3723" y="446"/>
                  </a:cubicBezTo>
                  <a:lnTo>
                    <a:pt x="3723" y="446"/>
                  </a:lnTo>
                  <a:cubicBezTo>
                    <a:pt x="3580" y="330"/>
                    <a:pt x="3393" y="225"/>
                    <a:pt x="3154" y="144"/>
                  </a:cubicBezTo>
                  <a:cubicBezTo>
                    <a:pt x="2953" y="77"/>
                    <a:pt x="2784" y="48"/>
                    <a:pt x="2642" y="48"/>
                  </a:cubicBezTo>
                  <a:cubicBezTo>
                    <a:pt x="1759" y="48"/>
                    <a:pt x="1905" y="1160"/>
                    <a:pt x="1905" y="1160"/>
                  </a:cubicBezTo>
                  <a:cubicBezTo>
                    <a:pt x="1814" y="1104"/>
                    <a:pt x="1715" y="1079"/>
                    <a:pt x="1615" y="1079"/>
                  </a:cubicBezTo>
                  <a:cubicBezTo>
                    <a:pt x="867" y="1079"/>
                    <a:pt x="1" y="2492"/>
                    <a:pt x="976" y="3221"/>
                  </a:cubicBezTo>
                  <a:cubicBezTo>
                    <a:pt x="1282" y="3450"/>
                    <a:pt x="1574" y="3555"/>
                    <a:pt x="1823" y="3571"/>
                  </a:cubicBezTo>
                  <a:lnTo>
                    <a:pt x="1823" y="3571"/>
                  </a:lnTo>
                  <a:cubicBezTo>
                    <a:pt x="1905" y="3950"/>
                    <a:pt x="2173" y="4279"/>
                    <a:pt x="2746" y="4288"/>
                  </a:cubicBezTo>
                  <a:cubicBezTo>
                    <a:pt x="2778" y="4288"/>
                    <a:pt x="2809" y="4289"/>
                    <a:pt x="2841" y="4289"/>
                  </a:cubicBezTo>
                  <a:cubicBezTo>
                    <a:pt x="3609" y="4289"/>
                    <a:pt x="4126" y="4112"/>
                    <a:pt x="4419" y="3849"/>
                  </a:cubicBezTo>
                  <a:lnTo>
                    <a:pt x="4419" y="3849"/>
                  </a:lnTo>
                  <a:cubicBezTo>
                    <a:pt x="4481" y="3933"/>
                    <a:pt x="4558" y="4015"/>
                    <a:pt x="4654" y="4091"/>
                  </a:cubicBezTo>
                  <a:cubicBezTo>
                    <a:pt x="4785" y="4197"/>
                    <a:pt x="4945" y="4243"/>
                    <a:pt x="5119" y="4243"/>
                  </a:cubicBezTo>
                  <a:cubicBezTo>
                    <a:pt x="6109" y="4243"/>
                    <a:pt x="7547" y="2718"/>
                    <a:pt x="6708" y="1819"/>
                  </a:cubicBezTo>
                  <a:cubicBezTo>
                    <a:pt x="6472" y="1570"/>
                    <a:pt x="6222" y="1475"/>
                    <a:pt x="5988" y="1475"/>
                  </a:cubicBezTo>
                  <a:cubicBezTo>
                    <a:pt x="5963" y="1475"/>
                    <a:pt x="5939" y="1476"/>
                    <a:pt x="5915" y="1478"/>
                  </a:cubicBezTo>
                  <a:lnTo>
                    <a:pt x="5915" y="1478"/>
                  </a:lnTo>
                  <a:cubicBezTo>
                    <a:pt x="5927" y="1038"/>
                    <a:pt x="5710" y="529"/>
                    <a:pt x="5167" y="181"/>
                  </a:cubicBezTo>
                  <a:cubicBezTo>
                    <a:pt x="4970" y="54"/>
                    <a:pt x="4775" y="0"/>
                    <a:pt x="4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6"/>
            <p:cNvSpPr/>
            <p:nvPr/>
          </p:nvSpPr>
          <p:spPr>
            <a:xfrm>
              <a:off x="-2884950" y="4064350"/>
              <a:ext cx="170500" cy="112475"/>
            </a:xfrm>
            <a:custGeom>
              <a:avLst/>
              <a:gdLst/>
              <a:ahLst/>
              <a:cxnLst/>
              <a:rect l="l" t="t" r="r" b="b"/>
              <a:pathLst>
                <a:path w="6820" h="4499" extrusionOk="0">
                  <a:moveTo>
                    <a:pt x="3405" y="700"/>
                  </a:moveTo>
                  <a:cubicBezTo>
                    <a:pt x="3670" y="959"/>
                    <a:pt x="3721" y="1265"/>
                    <a:pt x="3648" y="1462"/>
                  </a:cubicBezTo>
                  <a:cubicBezTo>
                    <a:pt x="3612" y="1567"/>
                    <a:pt x="3547" y="1624"/>
                    <a:pt x="3469" y="1624"/>
                  </a:cubicBezTo>
                  <a:cubicBezTo>
                    <a:pt x="3421" y="1624"/>
                    <a:pt x="3367" y="1602"/>
                    <a:pt x="3313" y="1556"/>
                  </a:cubicBezTo>
                  <a:cubicBezTo>
                    <a:pt x="3128" y="1396"/>
                    <a:pt x="3175" y="1028"/>
                    <a:pt x="3405" y="700"/>
                  </a:cubicBezTo>
                  <a:close/>
                  <a:moveTo>
                    <a:pt x="5469" y="1702"/>
                  </a:moveTo>
                  <a:cubicBezTo>
                    <a:pt x="5418" y="2062"/>
                    <a:pt x="5192" y="2328"/>
                    <a:pt x="4897" y="2368"/>
                  </a:cubicBezTo>
                  <a:cubicBezTo>
                    <a:pt x="4879" y="2371"/>
                    <a:pt x="4860" y="2371"/>
                    <a:pt x="4846" y="2371"/>
                  </a:cubicBezTo>
                  <a:cubicBezTo>
                    <a:pt x="4773" y="2371"/>
                    <a:pt x="4769" y="2349"/>
                    <a:pt x="4769" y="2332"/>
                  </a:cubicBezTo>
                  <a:cubicBezTo>
                    <a:pt x="4762" y="2179"/>
                    <a:pt x="5053" y="1800"/>
                    <a:pt x="5469" y="1702"/>
                  </a:cubicBezTo>
                  <a:close/>
                  <a:moveTo>
                    <a:pt x="1897" y="2633"/>
                  </a:moveTo>
                  <a:cubicBezTo>
                    <a:pt x="1948" y="2633"/>
                    <a:pt x="1995" y="2681"/>
                    <a:pt x="2028" y="2721"/>
                  </a:cubicBezTo>
                  <a:cubicBezTo>
                    <a:pt x="2170" y="2903"/>
                    <a:pt x="2207" y="3107"/>
                    <a:pt x="2126" y="3275"/>
                  </a:cubicBezTo>
                  <a:cubicBezTo>
                    <a:pt x="2039" y="3453"/>
                    <a:pt x="1832" y="3562"/>
                    <a:pt x="1580" y="3569"/>
                  </a:cubicBezTo>
                  <a:cubicBezTo>
                    <a:pt x="1533" y="3238"/>
                    <a:pt x="1631" y="2885"/>
                    <a:pt x="1762" y="2721"/>
                  </a:cubicBezTo>
                  <a:cubicBezTo>
                    <a:pt x="1810" y="2663"/>
                    <a:pt x="1857" y="2633"/>
                    <a:pt x="1897" y="2633"/>
                  </a:cubicBezTo>
                  <a:close/>
                  <a:moveTo>
                    <a:pt x="4154" y="2929"/>
                  </a:moveTo>
                  <a:cubicBezTo>
                    <a:pt x="4165" y="2929"/>
                    <a:pt x="4205" y="2951"/>
                    <a:pt x="4242" y="3070"/>
                  </a:cubicBezTo>
                  <a:cubicBezTo>
                    <a:pt x="4322" y="3332"/>
                    <a:pt x="4271" y="3581"/>
                    <a:pt x="4104" y="3781"/>
                  </a:cubicBezTo>
                  <a:cubicBezTo>
                    <a:pt x="3954" y="3504"/>
                    <a:pt x="3968" y="3209"/>
                    <a:pt x="4056" y="3034"/>
                  </a:cubicBezTo>
                  <a:cubicBezTo>
                    <a:pt x="4096" y="2954"/>
                    <a:pt x="4139" y="2929"/>
                    <a:pt x="4154" y="2929"/>
                  </a:cubicBezTo>
                  <a:close/>
                  <a:moveTo>
                    <a:pt x="4263" y="211"/>
                  </a:moveTo>
                  <a:cubicBezTo>
                    <a:pt x="4437" y="211"/>
                    <a:pt x="4614" y="262"/>
                    <a:pt x="4781" y="369"/>
                  </a:cubicBezTo>
                  <a:cubicBezTo>
                    <a:pt x="5199" y="638"/>
                    <a:pt x="5458" y="1053"/>
                    <a:pt x="5476" y="1487"/>
                  </a:cubicBezTo>
                  <a:cubicBezTo>
                    <a:pt x="4956" y="1578"/>
                    <a:pt x="4548" y="2055"/>
                    <a:pt x="4558" y="2339"/>
                  </a:cubicBezTo>
                  <a:cubicBezTo>
                    <a:pt x="4565" y="2456"/>
                    <a:pt x="4638" y="2581"/>
                    <a:pt x="4843" y="2581"/>
                  </a:cubicBezTo>
                  <a:cubicBezTo>
                    <a:pt x="4868" y="2581"/>
                    <a:pt x="4894" y="2580"/>
                    <a:pt x="4922" y="2576"/>
                  </a:cubicBezTo>
                  <a:cubicBezTo>
                    <a:pt x="5330" y="2524"/>
                    <a:pt x="5633" y="2161"/>
                    <a:pt x="5683" y="1684"/>
                  </a:cubicBezTo>
                  <a:cubicBezTo>
                    <a:pt x="5905" y="1690"/>
                    <a:pt x="6113" y="1796"/>
                    <a:pt x="6299" y="1993"/>
                  </a:cubicBezTo>
                  <a:cubicBezTo>
                    <a:pt x="6616" y="2332"/>
                    <a:pt x="6539" y="2736"/>
                    <a:pt x="6419" y="3013"/>
                  </a:cubicBezTo>
                  <a:cubicBezTo>
                    <a:pt x="6142" y="3653"/>
                    <a:pt x="5363" y="4239"/>
                    <a:pt x="4788" y="4239"/>
                  </a:cubicBezTo>
                  <a:cubicBezTo>
                    <a:pt x="4628" y="4239"/>
                    <a:pt x="4492" y="4196"/>
                    <a:pt x="4388" y="4108"/>
                  </a:cubicBezTo>
                  <a:cubicBezTo>
                    <a:pt x="4329" y="4061"/>
                    <a:pt x="4274" y="4010"/>
                    <a:pt x="4227" y="3959"/>
                  </a:cubicBezTo>
                  <a:cubicBezTo>
                    <a:pt x="4471" y="3697"/>
                    <a:pt x="4548" y="3359"/>
                    <a:pt x="4442" y="3009"/>
                  </a:cubicBezTo>
                  <a:cubicBezTo>
                    <a:pt x="4366" y="2754"/>
                    <a:pt x="4227" y="2717"/>
                    <a:pt x="4154" y="2717"/>
                  </a:cubicBezTo>
                  <a:cubicBezTo>
                    <a:pt x="4045" y="2717"/>
                    <a:pt x="3939" y="2798"/>
                    <a:pt x="3867" y="2939"/>
                  </a:cubicBezTo>
                  <a:cubicBezTo>
                    <a:pt x="3746" y="3179"/>
                    <a:pt x="3728" y="3573"/>
                    <a:pt x="3946" y="3930"/>
                  </a:cubicBezTo>
                  <a:cubicBezTo>
                    <a:pt x="3714" y="4105"/>
                    <a:pt x="3287" y="4287"/>
                    <a:pt x="2505" y="4287"/>
                  </a:cubicBezTo>
                  <a:lnTo>
                    <a:pt x="2417" y="4283"/>
                  </a:lnTo>
                  <a:cubicBezTo>
                    <a:pt x="1933" y="4276"/>
                    <a:pt x="1722" y="4028"/>
                    <a:pt x="1631" y="3777"/>
                  </a:cubicBezTo>
                  <a:cubicBezTo>
                    <a:pt x="1941" y="3759"/>
                    <a:pt x="2199" y="3602"/>
                    <a:pt x="2316" y="3366"/>
                  </a:cubicBezTo>
                  <a:cubicBezTo>
                    <a:pt x="2432" y="3125"/>
                    <a:pt x="2388" y="2841"/>
                    <a:pt x="2192" y="2590"/>
                  </a:cubicBezTo>
                  <a:cubicBezTo>
                    <a:pt x="2082" y="2452"/>
                    <a:pt x="1973" y="2423"/>
                    <a:pt x="1897" y="2423"/>
                  </a:cubicBezTo>
                  <a:cubicBezTo>
                    <a:pt x="1791" y="2423"/>
                    <a:pt x="1686" y="2480"/>
                    <a:pt x="1598" y="2590"/>
                  </a:cubicBezTo>
                  <a:cubicBezTo>
                    <a:pt x="1420" y="2812"/>
                    <a:pt x="1329" y="3198"/>
                    <a:pt x="1365" y="3551"/>
                  </a:cubicBezTo>
                  <a:cubicBezTo>
                    <a:pt x="1154" y="3507"/>
                    <a:pt x="928" y="3402"/>
                    <a:pt x="706" y="3238"/>
                  </a:cubicBezTo>
                  <a:cubicBezTo>
                    <a:pt x="200" y="2856"/>
                    <a:pt x="306" y="2328"/>
                    <a:pt x="379" y="2117"/>
                  </a:cubicBezTo>
                  <a:cubicBezTo>
                    <a:pt x="528" y="1658"/>
                    <a:pt x="936" y="1287"/>
                    <a:pt x="1281" y="1287"/>
                  </a:cubicBezTo>
                  <a:cubicBezTo>
                    <a:pt x="1369" y="1287"/>
                    <a:pt x="1449" y="1309"/>
                    <a:pt x="1518" y="1352"/>
                  </a:cubicBezTo>
                  <a:cubicBezTo>
                    <a:pt x="1536" y="1363"/>
                    <a:pt x="1556" y="1369"/>
                    <a:pt x="1576" y="1369"/>
                  </a:cubicBezTo>
                  <a:cubicBezTo>
                    <a:pt x="1596" y="1369"/>
                    <a:pt x="1615" y="1363"/>
                    <a:pt x="1631" y="1352"/>
                  </a:cubicBezTo>
                  <a:cubicBezTo>
                    <a:pt x="1667" y="1327"/>
                    <a:pt x="1686" y="1287"/>
                    <a:pt x="1679" y="1247"/>
                  </a:cubicBezTo>
                  <a:cubicBezTo>
                    <a:pt x="1679" y="1243"/>
                    <a:pt x="1613" y="719"/>
                    <a:pt x="1861" y="435"/>
                  </a:cubicBezTo>
                  <a:cubicBezTo>
                    <a:pt x="1966" y="314"/>
                    <a:pt x="2116" y="254"/>
                    <a:pt x="2309" y="254"/>
                  </a:cubicBezTo>
                  <a:cubicBezTo>
                    <a:pt x="2447" y="254"/>
                    <a:pt x="2607" y="285"/>
                    <a:pt x="2789" y="347"/>
                  </a:cubicBezTo>
                  <a:cubicBezTo>
                    <a:pt x="2963" y="405"/>
                    <a:pt x="3116" y="478"/>
                    <a:pt x="3244" y="566"/>
                  </a:cubicBezTo>
                  <a:cubicBezTo>
                    <a:pt x="2968" y="948"/>
                    <a:pt x="2872" y="1458"/>
                    <a:pt x="3178" y="1716"/>
                  </a:cubicBezTo>
                  <a:cubicBezTo>
                    <a:pt x="3269" y="1796"/>
                    <a:pt x="3371" y="1840"/>
                    <a:pt x="3474" y="1840"/>
                  </a:cubicBezTo>
                  <a:cubicBezTo>
                    <a:pt x="3637" y="1840"/>
                    <a:pt x="3783" y="1720"/>
                    <a:pt x="3848" y="1534"/>
                  </a:cubicBezTo>
                  <a:cubicBezTo>
                    <a:pt x="3943" y="1265"/>
                    <a:pt x="3881" y="864"/>
                    <a:pt x="3543" y="541"/>
                  </a:cubicBezTo>
                  <a:cubicBezTo>
                    <a:pt x="3752" y="325"/>
                    <a:pt x="4005" y="211"/>
                    <a:pt x="4263" y="211"/>
                  </a:cubicBezTo>
                  <a:close/>
                  <a:moveTo>
                    <a:pt x="4265" y="1"/>
                  </a:moveTo>
                  <a:cubicBezTo>
                    <a:pt x="3945" y="1"/>
                    <a:pt x="3630" y="141"/>
                    <a:pt x="3378" y="405"/>
                  </a:cubicBezTo>
                  <a:cubicBezTo>
                    <a:pt x="3230" y="300"/>
                    <a:pt x="3055" y="213"/>
                    <a:pt x="2858" y="147"/>
                  </a:cubicBezTo>
                  <a:cubicBezTo>
                    <a:pt x="2655" y="78"/>
                    <a:pt x="2471" y="44"/>
                    <a:pt x="2309" y="44"/>
                  </a:cubicBezTo>
                  <a:cubicBezTo>
                    <a:pt x="2053" y="44"/>
                    <a:pt x="1849" y="129"/>
                    <a:pt x="1704" y="296"/>
                  </a:cubicBezTo>
                  <a:cubicBezTo>
                    <a:pt x="1493" y="536"/>
                    <a:pt x="1460" y="886"/>
                    <a:pt x="1460" y="1097"/>
                  </a:cubicBezTo>
                  <a:cubicBezTo>
                    <a:pt x="1402" y="1082"/>
                    <a:pt x="1343" y="1075"/>
                    <a:pt x="1281" y="1075"/>
                  </a:cubicBezTo>
                  <a:cubicBezTo>
                    <a:pt x="844" y="1075"/>
                    <a:pt x="360" y="1505"/>
                    <a:pt x="178" y="2051"/>
                  </a:cubicBezTo>
                  <a:cubicBezTo>
                    <a:pt x="0" y="2586"/>
                    <a:pt x="145" y="3082"/>
                    <a:pt x="579" y="3406"/>
                  </a:cubicBezTo>
                  <a:cubicBezTo>
                    <a:pt x="852" y="3609"/>
                    <a:pt x="1140" y="3733"/>
                    <a:pt x="1409" y="3769"/>
                  </a:cubicBezTo>
                  <a:cubicBezTo>
                    <a:pt x="1536" y="4225"/>
                    <a:pt x="1901" y="4487"/>
                    <a:pt x="2414" y="4495"/>
                  </a:cubicBezTo>
                  <a:lnTo>
                    <a:pt x="2505" y="4498"/>
                  </a:lnTo>
                  <a:cubicBezTo>
                    <a:pt x="3186" y="4495"/>
                    <a:pt x="3724" y="4359"/>
                    <a:pt x="4070" y="4097"/>
                  </a:cubicBezTo>
                  <a:cubicBezTo>
                    <a:pt x="4125" y="4163"/>
                    <a:pt x="4187" y="4221"/>
                    <a:pt x="4257" y="4276"/>
                  </a:cubicBezTo>
                  <a:cubicBezTo>
                    <a:pt x="4402" y="4392"/>
                    <a:pt x="4580" y="4451"/>
                    <a:pt x="4788" y="4451"/>
                  </a:cubicBezTo>
                  <a:cubicBezTo>
                    <a:pt x="5447" y="4451"/>
                    <a:pt x="6299" y="3817"/>
                    <a:pt x="6611" y="3096"/>
                  </a:cubicBezTo>
                  <a:cubicBezTo>
                    <a:pt x="6819" y="2623"/>
                    <a:pt x="6761" y="2179"/>
                    <a:pt x="6452" y="1847"/>
                  </a:cubicBezTo>
                  <a:cubicBezTo>
                    <a:pt x="6226" y="1607"/>
                    <a:pt x="5967" y="1480"/>
                    <a:pt x="5687" y="1472"/>
                  </a:cubicBezTo>
                  <a:cubicBezTo>
                    <a:pt x="5662" y="970"/>
                    <a:pt x="5371" y="500"/>
                    <a:pt x="4894" y="191"/>
                  </a:cubicBezTo>
                  <a:cubicBezTo>
                    <a:pt x="4693" y="63"/>
                    <a:pt x="4477" y="1"/>
                    <a:pt x="4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36"/>
          <p:cNvGrpSpPr/>
          <p:nvPr/>
        </p:nvGrpSpPr>
        <p:grpSpPr>
          <a:xfrm>
            <a:off x="7457970" y="539499"/>
            <a:ext cx="972810" cy="937486"/>
            <a:chOff x="-3809650" y="3684175"/>
            <a:chExt cx="431000" cy="415350"/>
          </a:xfrm>
        </p:grpSpPr>
        <p:sp>
          <p:nvSpPr>
            <p:cNvPr id="568" name="Google Shape;568;p36"/>
            <p:cNvSpPr/>
            <p:nvPr/>
          </p:nvSpPr>
          <p:spPr>
            <a:xfrm>
              <a:off x="-3809650" y="3684175"/>
              <a:ext cx="431000" cy="415350"/>
            </a:xfrm>
            <a:custGeom>
              <a:avLst/>
              <a:gdLst/>
              <a:ahLst/>
              <a:cxnLst/>
              <a:rect l="l" t="t" r="r" b="b"/>
              <a:pathLst>
                <a:path w="17240" h="16614" extrusionOk="0">
                  <a:moveTo>
                    <a:pt x="9169" y="1"/>
                  </a:moveTo>
                  <a:cubicBezTo>
                    <a:pt x="8710" y="1"/>
                    <a:pt x="6954" y="2214"/>
                    <a:pt x="6954" y="2214"/>
                  </a:cubicBezTo>
                  <a:cubicBezTo>
                    <a:pt x="6954" y="2214"/>
                    <a:pt x="5109" y="1293"/>
                    <a:pt x="4230" y="1293"/>
                  </a:cubicBezTo>
                  <a:cubicBezTo>
                    <a:pt x="4046" y="1293"/>
                    <a:pt x="3904" y="1333"/>
                    <a:pt x="3830" y="1431"/>
                  </a:cubicBezTo>
                  <a:cubicBezTo>
                    <a:pt x="3404" y="1999"/>
                    <a:pt x="3688" y="4056"/>
                    <a:pt x="3688" y="4056"/>
                  </a:cubicBezTo>
                  <a:cubicBezTo>
                    <a:pt x="3688" y="4056"/>
                    <a:pt x="1278" y="4624"/>
                    <a:pt x="994" y="5476"/>
                  </a:cubicBezTo>
                  <a:cubicBezTo>
                    <a:pt x="710" y="6328"/>
                    <a:pt x="2625" y="8243"/>
                    <a:pt x="2625" y="8243"/>
                  </a:cubicBezTo>
                  <a:cubicBezTo>
                    <a:pt x="2625" y="8243"/>
                    <a:pt x="284" y="10159"/>
                    <a:pt x="142" y="11011"/>
                  </a:cubicBezTo>
                  <a:cubicBezTo>
                    <a:pt x="0" y="11859"/>
                    <a:pt x="3546" y="11932"/>
                    <a:pt x="3546" y="11932"/>
                  </a:cubicBezTo>
                  <a:cubicBezTo>
                    <a:pt x="3546" y="11932"/>
                    <a:pt x="3262" y="14131"/>
                    <a:pt x="3335" y="14910"/>
                  </a:cubicBezTo>
                  <a:cubicBezTo>
                    <a:pt x="3351" y="15093"/>
                    <a:pt x="3520" y="15163"/>
                    <a:pt x="3768" y="15163"/>
                  </a:cubicBezTo>
                  <a:cubicBezTo>
                    <a:pt x="4580" y="15163"/>
                    <a:pt x="6244" y="14415"/>
                    <a:pt x="6244" y="14415"/>
                  </a:cubicBezTo>
                  <a:cubicBezTo>
                    <a:pt x="6244" y="14415"/>
                    <a:pt x="7166" y="16613"/>
                    <a:pt x="7875" y="16613"/>
                  </a:cubicBezTo>
                  <a:cubicBezTo>
                    <a:pt x="8585" y="16613"/>
                    <a:pt x="10285" y="14342"/>
                    <a:pt x="10285" y="14342"/>
                  </a:cubicBezTo>
                  <a:cubicBezTo>
                    <a:pt x="10285" y="14342"/>
                    <a:pt x="12100" y="15780"/>
                    <a:pt x="13144" y="15780"/>
                  </a:cubicBezTo>
                  <a:cubicBezTo>
                    <a:pt x="13212" y="15780"/>
                    <a:pt x="13276" y="15774"/>
                    <a:pt x="13336" y="15762"/>
                  </a:cubicBezTo>
                  <a:cubicBezTo>
                    <a:pt x="14331" y="15551"/>
                    <a:pt x="13548" y="12357"/>
                    <a:pt x="13548" y="12357"/>
                  </a:cubicBezTo>
                  <a:cubicBezTo>
                    <a:pt x="13548" y="12357"/>
                    <a:pt x="16598" y="12216"/>
                    <a:pt x="16813" y="11579"/>
                  </a:cubicBezTo>
                  <a:cubicBezTo>
                    <a:pt x="17025" y="10937"/>
                    <a:pt x="14756" y="8739"/>
                    <a:pt x="14756" y="8739"/>
                  </a:cubicBezTo>
                  <a:cubicBezTo>
                    <a:pt x="14756" y="8739"/>
                    <a:pt x="16388" y="6823"/>
                    <a:pt x="16813" y="6255"/>
                  </a:cubicBezTo>
                  <a:cubicBezTo>
                    <a:pt x="17240" y="5687"/>
                    <a:pt x="14116" y="4766"/>
                    <a:pt x="14116" y="4766"/>
                  </a:cubicBezTo>
                  <a:cubicBezTo>
                    <a:pt x="14116" y="4766"/>
                    <a:pt x="14541" y="2283"/>
                    <a:pt x="14331" y="1573"/>
                  </a:cubicBezTo>
                  <a:cubicBezTo>
                    <a:pt x="14291" y="1443"/>
                    <a:pt x="14155" y="1389"/>
                    <a:pt x="13958" y="1389"/>
                  </a:cubicBezTo>
                  <a:cubicBezTo>
                    <a:pt x="13093" y="1389"/>
                    <a:pt x="11068" y="2425"/>
                    <a:pt x="11068" y="2425"/>
                  </a:cubicBezTo>
                  <a:cubicBezTo>
                    <a:pt x="11068" y="2425"/>
                    <a:pt x="9576" y="226"/>
                    <a:pt x="9223" y="14"/>
                  </a:cubicBezTo>
                  <a:cubicBezTo>
                    <a:pt x="9208" y="5"/>
                    <a:pt x="9190" y="1"/>
                    <a:pt x="9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3649550" y="3786850"/>
              <a:ext cx="116350" cy="222200"/>
            </a:xfrm>
            <a:custGeom>
              <a:avLst/>
              <a:gdLst/>
              <a:ahLst/>
              <a:cxnLst/>
              <a:rect l="l" t="t" r="r" b="b"/>
              <a:pathLst>
                <a:path w="4654" h="8888" extrusionOk="0">
                  <a:moveTo>
                    <a:pt x="2909" y="3765"/>
                  </a:moveTo>
                  <a:lnTo>
                    <a:pt x="2756" y="4828"/>
                  </a:lnTo>
                  <a:lnTo>
                    <a:pt x="1766" y="4828"/>
                  </a:lnTo>
                  <a:lnTo>
                    <a:pt x="1933" y="3765"/>
                  </a:lnTo>
                  <a:close/>
                  <a:moveTo>
                    <a:pt x="1296" y="0"/>
                  </a:moveTo>
                  <a:lnTo>
                    <a:pt x="878" y="2876"/>
                  </a:lnTo>
                  <a:lnTo>
                    <a:pt x="22" y="2876"/>
                  </a:lnTo>
                  <a:lnTo>
                    <a:pt x="22" y="3765"/>
                  </a:lnTo>
                  <a:lnTo>
                    <a:pt x="757" y="3765"/>
                  </a:lnTo>
                  <a:lnTo>
                    <a:pt x="604" y="4828"/>
                  </a:lnTo>
                  <a:lnTo>
                    <a:pt x="0" y="4828"/>
                  </a:lnTo>
                  <a:lnTo>
                    <a:pt x="0" y="5706"/>
                  </a:lnTo>
                  <a:lnTo>
                    <a:pt x="473" y="5706"/>
                  </a:lnTo>
                  <a:lnTo>
                    <a:pt x="22" y="8888"/>
                  </a:lnTo>
                  <a:lnTo>
                    <a:pt x="1198" y="8888"/>
                  </a:lnTo>
                  <a:lnTo>
                    <a:pt x="1646" y="5706"/>
                  </a:lnTo>
                  <a:lnTo>
                    <a:pt x="2622" y="5706"/>
                  </a:lnTo>
                  <a:lnTo>
                    <a:pt x="2163" y="8888"/>
                  </a:lnTo>
                  <a:lnTo>
                    <a:pt x="3335" y="8888"/>
                  </a:lnTo>
                  <a:lnTo>
                    <a:pt x="3798" y="5706"/>
                  </a:lnTo>
                  <a:lnTo>
                    <a:pt x="4620" y="5706"/>
                  </a:lnTo>
                  <a:lnTo>
                    <a:pt x="4620" y="4828"/>
                  </a:lnTo>
                  <a:lnTo>
                    <a:pt x="3918" y="4828"/>
                  </a:lnTo>
                  <a:lnTo>
                    <a:pt x="4082" y="3765"/>
                  </a:lnTo>
                  <a:lnTo>
                    <a:pt x="4654" y="3765"/>
                  </a:lnTo>
                  <a:lnTo>
                    <a:pt x="4654" y="2876"/>
                  </a:lnTo>
                  <a:lnTo>
                    <a:pt x="4202" y="2876"/>
                  </a:lnTo>
                  <a:lnTo>
                    <a:pt x="4620" y="0"/>
                  </a:lnTo>
                  <a:lnTo>
                    <a:pt x="3456" y="0"/>
                  </a:lnTo>
                  <a:lnTo>
                    <a:pt x="3040" y="2876"/>
                  </a:lnTo>
                  <a:lnTo>
                    <a:pt x="2054" y="2876"/>
                  </a:lnTo>
                  <a:lnTo>
                    <a:pt x="24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36"/>
          <p:cNvSpPr/>
          <p:nvPr/>
        </p:nvSpPr>
        <p:spPr>
          <a:xfrm>
            <a:off x="2324805" y="4019766"/>
            <a:ext cx="155281" cy="156076"/>
          </a:xfrm>
          <a:custGeom>
            <a:avLst/>
            <a:gdLst/>
            <a:ahLst/>
            <a:cxnLst/>
            <a:rect l="l" t="t" r="r" b="b"/>
            <a:pathLst>
              <a:path w="2327" h="2339" extrusionOk="0">
                <a:moveTo>
                  <a:pt x="1242" y="310"/>
                </a:moveTo>
                <a:cubicBezTo>
                  <a:pt x="1271" y="408"/>
                  <a:pt x="1304" y="539"/>
                  <a:pt x="1326" y="623"/>
                </a:cubicBezTo>
                <a:cubicBezTo>
                  <a:pt x="1384" y="856"/>
                  <a:pt x="1399" y="914"/>
                  <a:pt x="1424" y="947"/>
                </a:cubicBezTo>
                <a:cubicBezTo>
                  <a:pt x="1453" y="987"/>
                  <a:pt x="1497" y="1006"/>
                  <a:pt x="1727" y="1089"/>
                </a:cubicBezTo>
                <a:cubicBezTo>
                  <a:pt x="1806" y="1115"/>
                  <a:pt x="1927" y="1159"/>
                  <a:pt x="2018" y="1198"/>
                </a:cubicBezTo>
                <a:cubicBezTo>
                  <a:pt x="1887" y="1253"/>
                  <a:pt x="1683" y="1333"/>
                  <a:pt x="1497" y="1399"/>
                </a:cubicBezTo>
                <a:cubicBezTo>
                  <a:pt x="1471" y="1406"/>
                  <a:pt x="1450" y="1428"/>
                  <a:pt x="1435" y="1457"/>
                </a:cubicBezTo>
                <a:cubicBezTo>
                  <a:pt x="1344" y="1665"/>
                  <a:pt x="1231" y="1905"/>
                  <a:pt x="1154" y="2040"/>
                </a:cubicBezTo>
                <a:cubicBezTo>
                  <a:pt x="1104" y="1894"/>
                  <a:pt x="1031" y="1643"/>
                  <a:pt x="976" y="1416"/>
                </a:cubicBezTo>
                <a:cubicBezTo>
                  <a:pt x="969" y="1377"/>
                  <a:pt x="936" y="1347"/>
                  <a:pt x="892" y="1340"/>
                </a:cubicBezTo>
                <a:cubicBezTo>
                  <a:pt x="682" y="1300"/>
                  <a:pt x="433" y="1246"/>
                  <a:pt x="299" y="1206"/>
                </a:cubicBezTo>
                <a:cubicBezTo>
                  <a:pt x="441" y="1126"/>
                  <a:pt x="710" y="1006"/>
                  <a:pt x="951" y="911"/>
                </a:cubicBezTo>
                <a:cubicBezTo>
                  <a:pt x="976" y="900"/>
                  <a:pt x="998" y="878"/>
                  <a:pt x="1009" y="849"/>
                </a:cubicBezTo>
                <a:cubicBezTo>
                  <a:pt x="1082" y="656"/>
                  <a:pt x="1176" y="438"/>
                  <a:pt x="1242" y="310"/>
                </a:cubicBezTo>
                <a:close/>
                <a:moveTo>
                  <a:pt x="1268" y="1"/>
                </a:moveTo>
                <a:cubicBezTo>
                  <a:pt x="1202" y="1"/>
                  <a:pt x="1107" y="1"/>
                  <a:pt x="827" y="732"/>
                </a:cubicBezTo>
                <a:cubicBezTo>
                  <a:pt x="52" y="1045"/>
                  <a:pt x="23" y="1147"/>
                  <a:pt x="8" y="1191"/>
                </a:cubicBezTo>
                <a:cubicBezTo>
                  <a:pt x="1" y="1220"/>
                  <a:pt x="8" y="1271"/>
                  <a:pt x="30" y="1297"/>
                </a:cubicBezTo>
                <a:cubicBezTo>
                  <a:pt x="52" y="1326"/>
                  <a:pt x="110" y="1403"/>
                  <a:pt x="791" y="1534"/>
                </a:cubicBezTo>
                <a:cubicBezTo>
                  <a:pt x="991" y="2338"/>
                  <a:pt x="1063" y="2338"/>
                  <a:pt x="1140" y="2338"/>
                </a:cubicBezTo>
                <a:lnTo>
                  <a:pt x="1147" y="2338"/>
                </a:lnTo>
                <a:cubicBezTo>
                  <a:pt x="1209" y="2334"/>
                  <a:pt x="1282" y="2331"/>
                  <a:pt x="1610" y="1581"/>
                </a:cubicBezTo>
                <a:cubicBezTo>
                  <a:pt x="1814" y="1508"/>
                  <a:pt x="2199" y="1366"/>
                  <a:pt x="2283" y="1293"/>
                </a:cubicBezTo>
                <a:cubicBezTo>
                  <a:pt x="2309" y="1268"/>
                  <a:pt x="2327" y="1216"/>
                  <a:pt x="2320" y="1181"/>
                </a:cubicBezTo>
                <a:cubicBezTo>
                  <a:pt x="2302" y="1082"/>
                  <a:pt x="2199" y="1035"/>
                  <a:pt x="1799" y="889"/>
                </a:cubicBezTo>
                <a:cubicBezTo>
                  <a:pt x="1722" y="863"/>
                  <a:pt x="1635" y="831"/>
                  <a:pt x="1591" y="813"/>
                </a:cubicBezTo>
                <a:cubicBezTo>
                  <a:pt x="1577" y="765"/>
                  <a:pt x="1552" y="660"/>
                  <a:pt x="1530" y="572"/>
                </a:cubicBezTo>
                <a:cubicBezTo>
                  <a:pt x="1460" y="295"/>
                  <a:pt x="1416" y="121"/>
                  <a:pt x="1366" y="52"/>
                </a:cubicBezTo>
                <a:cubicBezTo>
                  <a:pt x="1347" y="26"/>
                  <a:pt x="1300"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5;p35">
            <a:extLst>
              <a:ext uri="{FF2B5EF4-FFF2-40B4-BE49-F238E27FC236}">
                <a16:creationId xmlns:a16="http://schemas.microsoft.com/office/drawing/2014/main" id="{116B2920-B841-4273-B7F2-251A86546E6C}"/>
              </a:ext>
            </a:extLst>
          </p:cNvPr>
          <p:cNvSpPr txBox="1">
            <a:spLocks/>
          </p:cNvSpPr>
          <p:nvPr/>
        </p:nvSpPr>
        <p:spPr>
          <a:xfrm>
            <a:off x="3612224" y="2316034"/>
            <a:ext cx="3641099"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4400">
                <a:latin typeface="#9Slide07 HLT Fall For You" panose="02000506000000020003" pitchFamily="2" charset="0"/>
              </a:rPr>
              <a:t>Lực và sự đẩy, kéo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85;p35">
            <a:extLst>
              <a:ext uri="{FF2B5EF4-FFF2-40B4-BE49-F238E27FC236}">
                <a16:creationId xmlns:a16="http://schemas.microsoft.com/office/drawing/2014/main" id="{36D92226-9715-41CB-93AB-ADDB31475406}"/>
              </a:ext>
            </a:extLst>
          </p:cNvPr>
          <p:cNvSpPr txBox="1">
            <a:spLocks/>
          </p:cNvSpPr>
          <p:nvPr/>
        </p:nvSpPr>
        <p:spPr>
          <a:xfrm>
            <a:off x="286784" y="194803"/>
            <a:ext cx="3185582"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 Lực và sự đẩy, kéo</a:t>
            </a:r>
          </a:p>
        </p:txBody>
      </p:sp>
      <p:sp>
        <p:nvSpPr>
          <p:cNvPr id="15" name="TextBox 14">
            <a:extLst>
              <a:ext uri="{FF2B5EF4-FFF2-40B4-BE49-F238E27FC236}">
                <a16:creationId xmlns:a16="http://schemas.microsoft.com/office/drawing/2014/main" id="{EC20BF56-068D-4127-801F-5ED64E466F25}"/>
              </a:ext>
            </a:extLst>
          </p:cNvPr>
          <p:cNvSpPr txBox="1"/>
          <p:nvPr/>
        </p:nvSpPr>
        <p:spPr>
          <a:xfrm>
            <a:off x="661184" y="3870277"/>
            <a:ext cx="7517932" cy="523220"/>
          </a:xfrm>
          <a:prstGeom prst="rect">
            <a:avLst/>
          </a:prstGeom>
          <a:noFill/>
        </p:spPr>
        <p:txBody>
          <a:bodyPr wrap="square" rtlCol="0">
            <a:spAutoFit/>
          </a:bodyPr>
          <a:lstStyle/>
          <a:p>
            <a:pPr algn="ctr"/>
            <a:r>
              <a:rPr lang="en-US" sz="2800">
                <a:solidFill>
                  <a:schemeClr val="tx1"/>
                </a:solidFill>
                <a:latin typeface="#9Slide07 HLT Fall For You" panose="02000506000000020003" pitchFamily="2" charset="0"/>
                <a:cs typeface="Niramit" panose="020B0604020202020204" charset="-34"/>
              </a:rPr>
              <a:t>Để di chuyển xe, người mẹ có thể </a:t>
            </a:r>
            <a:r>
              <a:rPr lang="en-US" sz="2800">
                <a:solidFill>
                  <a:schemeClr val="accent1"/>
                </a:solidFill>
                <a:latin typeface="#9Slide07 HLT Fall For You" panose="02000506000000020003" pitchFamily="2" charset="0"/>
                <a:cs typeface="Niramit" panose="020B0604020202020204" charset="-34"/>
              </a:rPr>
              <a:t>đẩy</a:t>
            </a:r>
            <a:r>
              <a:rPr lang="en-US" sz="2800">
                <a:solidFill>
                  <a:schemeClr val="tx1"/>
                </a:solidFill>
                <a:latin typeface="#9Slide07 HLT Fall For You" panose="02000506000000020003" pitchFamily="2" charset="0"/>
                <a:cs typeface="Niramit" panose="020B0604020202020204" charset="-34"/>
              </a:rPr>
              <a:t> hoặc </a:t>
            </a:r>
            <a:r>
              <a:rPr lang="en-US" sz="2800">
                <a:solidFill>
                  <a:schemeClr val="accent1"/>
                </a:solidFill>
                <a:latin typeface="#9Slide07 HLT Fall For You" panose="02000506000000020003" pitchFamily="2" charset="0"/>
                <a:cs typeface="Niramit" panose="020B0604020202020204" charset="-34"/>
              </a:rPr>
              <a:t>kéo</a:t>
            </a:r>
            <a:r>
              <a:rPr lang="en-US" sz="2800">
                <a:solidFill>
                  <a:schemeClr val="tx1"/>
                </a:solidFill>
                <a:latin typeface="#9Slide07 HLT Fall For You" panose="02000506000000020003" pitchFamily="2" charset="0"/>
                <a:cs typeface="Niramit" panose="020B0604020202020204" charset="-34"/>
              </a:rPr>
              <a:t> nó.</a:t>
            </a:r>
          </a:p>
        </p:txBody>
      </p:sp>
      <p:sp>
        <p:nvSpPr>
          <p:cNvPr id="12" name="TextBox 11">
            <a:extLst>
              <a:ext uri="{FF2B5EF4-FFF2-40B4-BE49-F238E27FC236}">
                <a16:creationId xmlns:a16="http://schemas.microsoft.com/office/drawing/2014/main" id="{F89B69AC-0FC6-49AD-83CA-062D673973CC}"/>
              </a:ext>
            </a:extLst>
          </p:cNvPr>
          <p:cNvSpPr txBox="1"/>
          <p:nvPr/>
        </p:nvSpPr>
        <p:spPr>
          <a:xfrm>
            <a:off x="1609623" y="4425477"/>
            <a:ext cx="6569493" cy="523220"/>
          </a:xfrm>
          <a:prstGeom prst="rect">
            <a:avLst/>
          </a:prstGeom>
          <a:noFill/>
        </p:spPr>
        <p:txBody>
          <a:bodyPr wrap="square" rtlCol="0">
            <a:spAutoFit/>
          </a:bodyPr>
          <a:lstStyle/>
          <a:p>
            <a:pPr algn="ctr"/>
            <a:r>
              <a:rPr lang="en-US" sz="2800">
                <a:solidFill>
                  <a:schemeClr val="tx1"/>
                </a:solidFill>
                <a:latin typeface="#9Slide07 HLT Fall For You" panose="02000506000000020003" pitchFamily="2" charset="0"/>
                <a:cs typeface="Niramit" panose="020B0604020202020204" charset="-34"/>
              </a:rPr>
              <a:t>Sự </a:t>
            </a:r>
            <a:r>
              <a:rPr lang="en-US" sz="2800">
                <a:solidFill>
                  <a:schemeClr val="accent1"/>
                </a:solidFill>
                <a:latin typeface="#9Slide07 HLT Fall For You" panose="02000506000000020003" pitchFamily="2" charset="0"/>
                <a:cs typeface="Niramit" panose="020B0604020202020204" charset="-34"/>
              </a:rPr>
              <a:t>đẩy</a:t>
            </a:r>
            <a:r>
              <a:rPr lang="en-US" sz="2800">
                <a:solidFill>
                  <a:schemeClr val="tx1"/>
                </a:solidFill>
                <a:latin typeface="#9Slide07 HLT Fall For You" panose="02000506000000020003" pitchFamily="2" charset="0"/>
                <a:cs typeface="Niramit" panose="020B0604020202020204" charset="-34"/>
              </a:rPr>
              <a:t> hoặc </a:t>
            </a:r>
            <a:r>
              <a:rPr lang="en-US" sz="2800">
                <a:solidFill>
                  <a:schemeClr val="accent1"/>
                </a:solidFill>
                <a:latin typeface="#9Slide07 HLT Fall For You" panose="02000506000000020003" pitchFamily="2" charset="0"/>
                <a:cs typeface="Niramit" panose="020B0604020202020204" charset="-34"/>
              </a:rPr>
              <a:t>kéo</a:t>
            </a:r>
            <a:r>
              <a:rPr lang="en-US" sz="2800">
                <a:solidFill>
                  <a:schemeClr val="tx1"/>
                </a:solidFill>
                <a:latin typeface="#9Slide07 HLT Fall For You" panose="02000506000000020003" pitchFamily="2" charset="0"/>
                <a:cs typeface="Niramit" panose="020B0604020202020204" charset="-34"/>
              </a:rPr>
              <a:t> của vật này lên vật khác gọi là </a:t>
            </a:r>
            <a:r>
              <a:rPr lang="en-US" sz="2800">
                <a:solidFill>
                  <a:schemeClr val="accent1"/>
                </a:solidFill>
                <a:latin typeface="#9Slide07 HLT Fall For You" panose="02000506000000020003" pitchFamily="2" charset="0"/>
                <a:cs typeface="Niramit" panose="020B0604020202020204" charset="-34"/>
              </a:rPr>
              <a:t>lực</a:t>
            </a:r>
            <a:r>
              <a:rPr lang="en-US" sz="2800">
                <a:solidFill>
                  <a:schemeClr val="tx1"/>
                </a:solidFill>
                <a:latin typeface="#9Slide07 HLT Fall For You" panose="02000506000000020003" pitchFamily="2" charset="0"/>
                <a:cs typeface="Niramit" panose="020B0604020202020204" charset="-34"/>
              </a:rPr>
              <a:t>.</a:t>
            </a:r>
          </a:p>
        </p:txBody>
      </p:sp>
      <p:pic>
        <p:nvPicPr>
          <p:cNvPr id="3" name="Picture 2" descr="A person pushing a stroller with a baby&#10;&#10;Description automatically generated">
            <a:extLst>
              <a:ext uri="{FF2B5EF4-FFF2-40B4-BE49-F238E27FC236}">
                <a16:creationId xmlns:a16="http://schemas.microsoft.com/office/drawing/2014/main" id="{F5749A35-9C7C-4AFA-9500-14AC7C40CC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5" b="90000" l="10000" r="90000">
                        <a14:foregroundMark x1="32700" y1="9815" x2="32700" y2="9815"/>
                        <a14:foregroundMark x1="40600" y1="81111" x2="40600" y2="81111"/>
                        <a14:foregroundMark x1="19000" y1="77130" x2="19000" y2="77130"/>
                      </a14:backgroundRemoval>
                    </a14:imgEffect>
                  </a14:imgLayer>
                </a14:imgProps>
              </a:ext>
            </a:extLst>
          </a:blip>
          <a:stretch>
            <a:fillRect/>
          </a:stretch>
        </p:blipFill>
        <p:spPr>
          <a:xfrm>
            <a:off x="2979208" y="611503"/>
            <a:ext cx="3185583" cy="3440430"/>
          </a:xfrm>
          <a:prstGeom prst="rect">
            <a:avLst/>
          </a:prstGeom>
        </p:spPr>
      </p:pic>
    </p:spTree>
    <p:extLst>
      <p:ext uri="{BB962C8B-B14F-4D97-AF65-F5344CB8AC3E}">
        <p14:creationId xmlns:p14="http://schemas.microsoft.com/office/powerpoint/2010/main" val="1154310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B09FC3-7CDC-4EB9-993D-576F8D227B91}"/>
              </a:ext>
            </a:extLst>
          </p:cNvPr>
          <p:cNvSpPr txBox="1"/>
          <p:nvPr/>
        </p:nvSpPr>
        <p:spPr>
          <a:xfrm>
            <a:off x="361212" y="4207023"/>
            <a:ext cx="8447952" cy="523220"/>
          </a:xfrm>
          <a:prstGeom prst="rect">
            <a:avLst/>
          </a:prstGeom>
          <a:noFill/>
        </p:spPr>
        <p:txBody>
          <a:bodyPr wrap="square" rtlCol="0">
            <a:spAutoFit/>
          </a:bodyPr>
          <a:lstStyle/>
          <a:p>
            <a:pPr algn="ctr"/>
            <a:r>
              <a:rPr lang="en-US" sz="2800">
                <a:solidFill>
                  <a:schemeClr val="tx1"/>
                </a:solidFill>
                <a:latin typeface="#9Slide07 HLT Fall For You" panose="02000506000000020003" pitchFamily="2" charset="0"/>
                <a:cs typeface="Niramit" panose="020B0604020202020204" charset="-34"/>
              </a:rPr>
              <a:t>Khi vật A đẩy hoặc kéo vật B, ta nói vật A </a:t>
            </a:r>
            <a:r>
              <a:rPr lang="en-US" sz="2800">
                <a:solidFill>
                  <a:schemeClr val="accent1"/>
                </a:solidFill>
                <a:latin typeface="#9Slide07 HLT Fall For You" panose="02000506000000020003" pitchFamily="2" charset="0"/>
                <a:cs typeface="Niramit" panose="020B0604020202020204" charset="-34"/>
              </a:rPr>
              <a:t>tác dụng lực</a:t>
            </a:r>
            <a:r>
              <a:rPr lang="en-US" sz="2800">
                <a:solidFill>
                  <a:schemeClr val="tx1"/>
                </a:solidFill>
                <a:latin typeface="#9Slide07 HLT Fall For You" panose="02000506000000020003" pitchFamily="2" charset="0"/>
                <a:cs typeface="Niramit" panose="020B0604020202020204" charset="-34"/>
              </a:rPr>
              <a:t> lên vật B.</a:t>
            </a:r>
          </a:p>
        </p:txBody>
      </p:sp>
      <p:pic>
        <p:nvPicPr>
          <p:cNvPr id="13" name="Picture 12" descr="A person pushing a stroller with a baby&#10;&#10;Description automatically generated">
            <a:extLst>
              <a:ext uri="{FF2B5EF4-FFF2-40B4-BE49-F238E27FC236}">
                <a16:creationId xmlns:a16="http://schemas.microsoft.com/office/drawing/2014/main" id="{ADAB1E36-DF3D-4174-A5FF-FA96881B13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5" b="90000" l="10000" r="90000">
                        <a14:foregroundMark x1="32700" y1="9815" x2="32700" y2="9815"/>
                        <a14:foregroundMark x1="40600" y1="81111" x2="40600" y2="81111"/>
                        <a14:foregroundMark x1="19000" y1="77130" x2="19000" y2="77130"/>
                      </a14:backgroundRemoval>
                    </a14:imgEffect>
                  </a14:imgLayer>
                </a14:imgProps>
              </a:ext>
            </a:extLst>
          </a:blip>
          <a:stretch>
            <a:fillRect/>
          </a:stretch>
        </p:blipFill>
        <p:spPr>
          <a:xfrm>
            <a:off x="2979208" y="611503"/>
            <a:ext cx="3185583" cy="3440430"/>
          </a:xfrm>
          <a:prstGeom prst="rect">
            <a:avLst/>
          </a:prstGeom>
        </p:spPr>
      </p:pic>
      <p:sp>
        <p:nvSpPr>
          <p:cNvPr id="8" name="Google Shape;485;p35">
            <a:extLst>
              <a:ext uri="{FF2B5EF4-FFF2-40B4-BE49-F238E27FC236}">
                <a16:creationId xmlns:a16="http://schemas.microsoft.com/office/drawing/2014/main" id="{425027CC-3CED-4DD6-8983-B8BAA5C306E3}"/>
              </a:ext>
            </a:extLst>
          </p:cNvPr>
          <p:cNvSpPr txBox="1">
            <a:spLocks/>
          </p:cNvSpPr>
          <p:nvPr/>
        </p:nvSpPr>
        <p:spPr>
          <a:xfrm>
            <a:off x="286784" y="194803"/>
            <a:ext cx="3185582"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 Lực và sự đẩy, kéo</a:t>
            </a:r>
          </a:p>
        </p:txBody>
      </p:sp>
    </p:spTree>
    <p:extLst>
      <p:ext uri="{BB962C8B-B14F-4D97-AF65-F5344CB8AC3E}">
        <p14:creationId xmlns:p14="http://schemas.microsoft.com/office/powerpoint/2010/main" val="143646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741A74D-A6AF-4E64-9A96-EA3C2D2CD005}"/>
              </a:ext>
            </a:extLst>
          </p:cNvPr>
          <p:cNvGrpSpPr/>
          <p:nvPr/>
        </p:nvGrpSpPr>
        <p:grpSpPr>
          <a:xfrm>
            <a:off x="4127732" y="940747"/>
            <a:ext cx="1183554" cy="948582"/>
            <a:chOff x="666921" y="1557092"/>
            <a:chExt cx="1086132" cy="857047"/>
          </a:xfrm>
        </p:grpSpPr>
        <p:sp>
          <p:nvSpPr>
            <p:cNvPr id="4" name="Google Shape;1366;p30">
              <a:extLst>
                <a:ext uri="{FF2B5EF4-FFF2-40B4-BE49-F238E27FC236}">
                  <a16:creationId xmlns:a16="http://schemas.microsoft.com/office/drawing/2014/main" id="{C0A5D806-640E-4E67-9BB6-602EAFF83317}"/>
                </a:ext>
              </a:extLst>
            </p:cNvPr>
            <p:cNvSpPr/>
            <p:nvPr/>
          </p:nvSpPr>
          <p:spPr>
            <a:xfrm>
              <a:off x="788270" y="1557092"/>
              <a:ext cx="866985" cy="85704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chemeClr val="bg1"/>
                </a:solidFill>
                <a:effectLst/>
                <a:uLnTx/>
                <a:uFillTx/>
                <a:latin typeface="#9Slide07 SVNNexa Rust Slab Bla" panose="020B0606040200020203" pitchFamily="34" charset="0"/>
                <a:cs typeface="Arial"/>
                <a:sym typeface="Arial"/>
              </a:endParaRPr>
            </a:p>
          </p:txBody>
        </p:sp>
        <p:sp>
          <p:nvSpPr>
            <p:cNvPr id="5" name="Google Shape;1371;p30">
              <a:extLst>
                <a:ext uri="{FF2B5EF4-FFF2-40B4-BE49-F238E27FC236}">
                  <a16:creationId xmlns:a16="http://schemas.microsoft.com/office/drawing/2014/main" id="{20DC6937-F632-40CD-9F35-6663BF3ECED3}"/>
                </a:ext>
              </a:extLst>
            </p:cNvPr>
            <p:cNvSpPr txBox="1">
              <a:spLocks/>
            </p:cNvSpPr>
            <p:nvPr/>
          </p:nvSpPr>
          <p:spPr>
            <a:xfrm>
              <a:off x="666921" y="1557092"/>
              <a:ext cx="1086132" cy="73643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000" b="0" i="0" u="none" strike="noStrike" kern="0" cap="none" spc="0" normalizeH="0" baseline="0" noProof="0">
                  <a:ln>
                    <a:noFill/>
                  </a:ln>
                  <a:solidFill>
                    <a:schemeClr val="tx2"/>
                  </a:solidFill>
                  <a:effectLst/>
                  <a:uLnTx/>
                  <a:uFillTx/>
                  <a:latin typeface="#9Slide07 SVNA Love Of Thunder" panose="02040603050506020204" pitchFamily="18" charset="0"/>
                  <a:cs typeface="Arial"/>
                  <a:sym typeface="Arial"/>
                </a:rPr>
                <a:t>?</a:t>
              </a:r>
            </a:p>
          </p:txBody>
        </p:sp>
      </p:grpSp>
      <p:sp>
        <p:nvSpPr>
          <p:cNvPr id="6" name="TextBox 5">
            <a:extLst>
              <a:ext uri="{FF2B5EF4-FFF2-40B4-BE49-F238E27FC236}">
                <a16:creationId xmlns:a16="http://schemas.microsoft.com/office/drawing/2014/main" id="{C6AC1631-602B-43F5-BE82-9B08C4745500}"/>
              </a:ext>
            </a:extLst>
          </p:cNvPr>
          <p:cNvSpPr txBox="1"/>
          <p:nvPr/>
        </p:nvSpPr>
        <p:spPr>
          <a:xfrm>
            <a:off x="916546" y="2443504"/>
            <a:ext cx="7517932" cy="646331"/>
          </a:xfrm>
          <a:prstGeom prst="rect">
            <a:avLst/>
          </a:prstGeom>
          <a:noFill/>
        </p:spPr>
        <p:txBody>
          <a:bodyPr wrap="square" rtlCol="0">
            <a:spAutoFit/>
          </a:bodyPr>
          <a:lstStyle/>
          <a:p>
            <a:pPr algn="ctr"/>
            <a:r>
              <a:rPr lang="en-US" sz="3600">
                <a:solidFill>
                  <a:schemeClr val="tx1"/>
                </a:solidFill>
                <a:latin typeface="#9Slide07 HLT Fall For You" panose="02000506000000020003" pitchFamily="2" charset="0"/>
                <a:cs typeface="Niramit" panose="020B0604020202020204" charset="-34"/>
              </a:rPr>
              <a:t>Tìm ví dụ về lực trong đời sống.</a:t>
            </a:r>
          </a:p>
        </p:txBody>
      </p:sp>
      <p:grpSp>
        <p:nvGrpSpPr>
          <p:cNvPr id="7" name="Group 6">
            <a:extLst>
              <a:ext uri="{FF2B5EF4-FFF2-40B4-BE49-F238E27FC236}">
                <a16:creationId xmlns:a16="http://schemas.microsoft.com/office/drawing/2014/main" id="{9E3F3DC3-EE29-4414-90F7-3A02F9A4A234}"/>
              </a:ext>
            </a:extLst>
          </p:cNvPr>
          <p:cNvGrpSpPr/>
          <p:nvPr/>
        </p:nvGrpSpPr>
        <p:grpSpPr>
          <a:xfrm>
            <a:off x="4542344" y="3560160"/>
            <a:ext cx="597741" cy="595891"/>
            <a:chOff x="8783750" y="138285"/>
            <a:chExt cx="763589" cy="761226"/>
          </a:xfrm>
        </p:grpSpPr>
        <p:grpSp>
          <p:nvGrpSpPr>
            <p:cNvPr id="8" name="Google Shape;13483;p77">
              <a:extLst>
                <a:ext uri="{FF2B5EF4-FFF2-40B4-BE49-F238E27FC236}">
                  <a16:creationId xmlns:a16="http://schemas.microsoft.com/office/drawing/2014/main" id="{341FC6A2-1A0D-44CB-BA93-DBECBB8529F3}"/>
                </a:ext>
              </a:extLst>
            </p:cNvPr>
            <p:cNvGrpSpPr/>
            <p:nvPr/>
          </p:nvGrpSpPr>
          <p:grpSpPr>
            <a:xfrm rot="2686748">
              <a:off x="8783750" y="138285"/>
              <a:ext cx="763589" cy="761226"/>
              <a:chOff x="2224399" y="1537878"/>
              <a:chExt cx="322205" cy="321208"/>
            </a:xfrm>
          </p:grpSpPr>
          <p:sp>
            <p:nvSpPr>
              <p:cNvPr id="11" name="Google Shape;13486;p77">
                <a:extLst>
                  <a:ext uri="{FF2B5EF4-FFF2-40B4-BE49-F238E27FC236}">
                    <a16:creationId xmlns:a16="http://schemas.microsoft.com/office/drawing/2014/main" id="{D4E453FB-5ADF-496C-AFA8-173844D8727E}"/>
                  </a:ext>
                </a:extLst>
              </p:cNvPr>
              <p:cNvSpPr/>
              <p:nvPr/>
            </p:nvSpPr>
            <p:spPr>
              <a:xfrm>
                <a:off x="2248502" y="1561483"/>
                <a:ext cx="273999" cy="273999"/>
              </a:xfrm>
              <a:custGeom>
                <a:avLst/>
                <a:gdLst/>
                <a:ahLst/>
                <a:cxnLst/>
                <a:rect l="l" t="t" r="r" b="b"/>
                <a:pathLst>
                  <a:path w="10447" h="10447" extrusionOk="0">
                    <a:moveTo>
                      <a:pt x="3383" y="0"/>
                    </a:moveTo>
                    <a:lnTo>
                      <a:pt x="0" y="3383"/>
                    </a:lnTo>
                    <a:lnTo>
                      <a:pt x="1694" y="5077"/>
                    </a:lnTo>
                    <a:cubicBezTo>
                      <a:pt x="2156" y="5536"/>
                      <a:pt x="2770" y="5776"/>
                      <a:pt x="3388" y="5776"/>
                    </a:cubicBezTo>
                    <a:cubicBezTo>
                      <a:pt x="3812" y="5776"/>
                      <a:pt x="4238" y="5663"/>
                      <a:pt x="4619" y="5433"/>
                    </a:cubicBezTo>
                    <a:lnTo>
                      <a:pt x="5014" y="5827"/>
                    </a:lnTo>
                    <a:cubicBezTo>
                      <a:pt x="4446" y="6770"/>
                      <a:pt x="4595" y="7978"/>
                      <a:pt x="5370" y="8758"/>
                    </a:cubicBezTo>
                    <a:lnTo>
                      <a:pt x="7064" y="10447"/>
                    </a:lnTo>
                    <a:lnTo>
                      <a:pt x="10446" y="7064"/>
                    </a:lnTo>
                    <a:lnTo>
                      <a:pt x="8757" y="5375"/>
                    </a:lnTo>
                    <a:cubicBezTo>
                      <a:pt x="8296" y="4913"/>
                      <a:pt x="7684" y="4674"/>
                      <a:pt x="7065" y="4674"/>
                    </a:cubicBezTo>
                    <a:cubicBezTo>
                      <a:pt x="6640" y="4674"/>
                      <a:pt x="6212" y="4787"/>
                      <a:pt x="5827" y="5019"/>
                    </a:cubicBezTo>
                    <a:lnTo>
                      <a:pt x="5433" y="4624"/>
                    </a:lnTo>
                    <a:cubicBezTo>
                      <a:pt x="6000" y="3681"/>
                      <a:pt x="5856" y="2473"/>
                      <a:pt x="5076" y="1694"/>
                    </a:cubicBezTo>
                    <a:lnTo>
                      <a:pt x="3383" y="0"/>
                    </a:lnTo>
                    <a:close/>
                  </a:path>
                </a:pathLst>
              </a:custGeom>
              <a:solidFill>
                <a:srgbClr val="E2E8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2" name="Google Shape;13487;p77">
                <a:extLst>
                  <a:ext uri="{FF2B5EF4-FFF2-40B4-BE49-F238E27FC236}">
                    <a16:creationId xmlns:a16="http://schemas.microsoft.com/office/drawing/2014/main" id="{692D2CE6-C572-4FEB-91C2-9EE64FF6B7F1}"/>
                  </a:ext>
                </a:extLst>
              </p:cNvPr>
              <p:cNvSpPr/>
              <p:nvPr/>
            </p:nvSpPr>
            <p:spPr>
              <a:xfrm>
                <a:off x="2323958" y="1561483"/>
                <a:ext cx="198673" cy="198647"/>
              </a:xfrm>
              <a:custGeom>
                <a:avLst/>
                <a:gdLst/>
                <a:ahLst/>
                <a:cxnLst/>
                <a:rect l="l" t="t" r="r" b="b"/>
                <a:pathLst>
                  <a:path w="7575" h="7574" extrusionOk="0">
                    <a:moveTo>
                      <a:pt x="506" y="0"/>
                    </a:moveTo>
                    <a:lnTo>
                      <a:pt x="1" y="510"/>
                    </a:lnTo>
                    <a:lnTo>
                      <a:pt x="1689" y="2199"/>
                    </a:lnTo>
                    <a:cubicBezTo>
                      <a:pt x="2402" y="2911"/>
                      <a:pt x="2594" y="3989"/>
                      <a:pt x="2171" y="4899"/>
                    </a:cubicBezTo>
                    <a:cubicBezTo>
                      <a:pt x="2103" y="5043"/>
                      <a:pt x="2137" y="5216"/>
                      <a:pt x="2248" y="5327"/>
                    </a:cubicBezTo>
                    <a:cubicBezTo>
                      <a:pt x="2320" y="5399"/>
                      <a:pt x="2418" y="5436"/>
                      <a:pt x="2518" y="5436"/>
                    </a:cubicBezTo>
                    <a:cubicBezTo>
                      <a:pt x="2572" y="5436"/>
                      <a:pt x="2626" y="5426"/>
                      <a:pt x="2676" y="5404"/>
                    </a:cubicBezTo>
                    <a:cubicBezTo>
                      <a:pt x="2997" y="5254"/>
                      <a:pt x="3340" y="5181"/>
                      <a:pt x="3680" y="5181"/>
                    </a:cubicBezTo>
                    <a:cubicBezTo>
                      <a:pt x="4302" y="5181"/>
                      <a:pt x="4915" y="5425"/>
                      <a:pt x="5375" y="5885"/>
                    </a:cubicBezTo>
                    <a:lnTo>
                      <a:pt x="7064" y="7574"/>
                    </a:lnTo>
                    <a:lnTo>
                      <a:pt x="7574" y="7069"/>
                    </a:lnTo>
                    <a:lnTo>
                      <a:pt x="5880" y="5375"/>
                    </a:lnTo>
                    <a:cubicBezTo>
                      <a:pt x="5419" y="4913"/>
                      <a:pt x="4807" y="4674"/>
                      <a:pt x="4189" y="4674"/>
                    </a:cubicBezTo>
                    <a:cubicBezTo>
                      <a:pt x="3765" y="4674"/>
                      <a:pt x="3337" y="4787"/>
                      <a:pt x="2955" y="5019"/>
                    </a:cubicBezTo>
                    <a:lnTo>
                      <a:pt x="2560" y="4624"/>
                    </a:lnTo>
                    <a:cubicBezTo>
                      <a:pt x="3128" y="3681"/>
                      <a:pt x="2979" y="2473"/>
                      <a:pt x="2199" y="1694"/>
                    </a:cubicBezTo>
                    <a:lnTo>
                      <a:pt x="506" y="0"/>
                    </a:lnTo>
                    <a:close/>
                  </a:path>
                </a:pathLst>
              </a:custGeom>
              <a:solidFill>
                <a:srgbClr val="E1E8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3" name="Google Shape;13488;p77">
                <a:extLst>
                  <a:ext uri="{FF2B5EF4-FFF2-40B4-BE49-F238E27FC236}">
                    <a16:creationId xmlns:a16="http://schemas.microsoft.com/office/drawing/2014/main" id="{08DDA0D7-2035-41EE-A499-8D0F8D42DC37}"/>
                  </a:ext>
                </a:extLst>
              </p:cNvPr>
              <p:cNvSpPr/>
              <p:nvPr/>
            </p:nvSpPr>
            <p:spPr>
              <a:xfrm>
                <a:off x="2230064" y="1543045"/>
                <a:ext cx="125603" cy="125603"/>
              </a:xfrm>
              <a:custGeom>
                <a:avLst/>
                <a:gdLst/>
                <a:ahLst/>
                <a:cxnLst/>
                <a:rect l="l" t="t" r="r" b="b"/>
                <a:pathLst>
                  <a:path w="4789" h="4789" extrusionOk="0">
                    <a:moveTo>
                      <a:pt x="4095" y="1"/>
                    </a:moveTo>
                    <a:lnTo>
                      <a:pt x="1" y="4096"/>
                    </a:lnTo>
                    <a:lnTo>
                      <a:pt x="693" y="4788"/>
                    </a:lnTo>
                    <a:lnTo>
                      <a:pt x="4788" y="694"/>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4" name="Google Shape;13489;p77">
                <a:extLst>
                  <a:ext uri="{FF2B5EF4-FFF2-40B4-BE49-F238E27FC236}">
                    <a16:creationId xmlns:a16="http://schemas.microsoft.com/office/drawing/2014/main" id="{1A6197A7-3AD1-45A0-892B-726F1DA1AECD}"/>
                  </a:ext>
                </a:extLst>
              </p:cNvPr>
              <p:cNvSpPr/>
              <p:nvPr/>
            </p:nvSpPr>
            <p:spPr>
              <a:xfrm>
                <a:off x="2239270" y="1552251"/>
                <a:ext cx="116398" cy="116398"/>
              </a:xfrm>
              <a:custGeom>
                <a:avLst/>
                <a:gdLst/>
                <a:ahLst/>
                <a:cxnLst/>
                <a:rect l="l" t="t" r="r" b="b"/>
                <a:pathLst>
                  <a:path w="4438" h="4438" extrusionOk="0">
                    <a:moveTo>
                      <a:pt x="4096" y="1"/>
                    </a:moveTo>
                    <a:lnTo>
                      <a:pt x="1" y="4096"/>
                    </a:lnTo>
                    <a:lnTo>
                      <a:pt x="342" y="4437"/>
                    </a:lnTo>
                    <a:lnTo>
                      <a:pt x="4437" y="343"/>
                    </a:lnTo>
                    <a:lnTo>
                      <a:pt x="4096" y="1"/>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5" name="Google Shape;13490;p77">
                <a:extLst>
                  <a:ext uri="{FF2B5EF4-FFF2-40B4-BE49-F238E27FC236}">
                    <a16:creationId xmlns:a16="http://schemas.microsoft.com/office/drawing/2014/main" id="{19EC87B6-D54A-4AD5-9E46-3D96ADC5707E}"/>
                  </a:ext>
                </a:extLst>
              </p:cNvPr>
              <p:cNvSpPr/>
              <p:nvPr/>
            </p:nvSpPr>
            <p:spPr>
              <a:xfrm>
                <a:off x="2415335" y="1728316"/>
                <a:ext cx="125577" cy="125603"/>
              </a:xfrm>
              <a:custGeom>
                <a:avLst/>
                <a:gdLst/>
                <a:ahLst/>
                <a:cxnLst/>
                <a:rect l="l" t="t" r="r" b="b"/>
                <a:pathLst>
                  <a:path w="4788" h="4789" extrusionOk="0">
                    <a:moveTo>
                      <a:pt x="4095" y="0"/>
                    </a:moveTo>
                    <a:lnTo>
                      <a:pt x="0" y="4095"/>
                    </a:lnTo>
                    <a:lnTo>
                      <a:pt x="698" y="4788"/>
                    </a:lnTo>
                    <a:lnTo>
                      <a:pt x="4788" y="698"/>
                    </a:lnTo>
                    <a:lnTo>
                      <a:pt x="4095" y="0"/>
                    </a:ln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6" name="Google Shape;13491;p77">
                <a:extLst>
                  <a:ext uri="{FF2B5EF4-FFF2-40B4-BE49-F238E27FC236}">
                    <a16:creationId xmlns:a16="http://schemas.microsoft.com/office/drawing/2014/main" id="{CAFDE8C8-1171-42EF-BA36-4975EB3B0861}"/>
                  </a:ext>
                </a:extLst>
              </p:cNvPr>
              <p:cNvSpPr/>
              <p:nvPr/>
            </p:nvSpPr>
            <p:spPr>
              <a:xfrm>
                <a:off x="2424541" y="1737522"/>
                <a:ext cx="116503" cy="116398"/>
              </a:xfrm>
              <a:custGeom>
                <a:avLst/>
                <a:gdLst/>
                <a:ahLst/>
                <a:cxnLst/>
                <a:rect l="l" t="t" r="r" b="b"/>
                <a:pathLst>
                  <a:path w="4442" h="4438" extrusionOk="0">
                    <a:moveTo>
                      <a:pt x="4095" y="1"/>
                    </a:moveTo>
                    <a:lnTo>
                      <a:pt x="0" y="4091"/>
                    </a:lnTo>
                    <a:lnTo>
                      <a:pt x="347" y="4437"/>
                    </a:lnTo>
                    <a:lnTo>
                      <a:pt x="4442" y="347"/>
                    </a:lnTo>
                    <a:lnTo>
                      <a:pt x="4095" y="1"/>
                    </a:lnTo>
                    <a:close/>
                  </a:path>
                </a:pathLst>
              </a:custGeom>
              <a:solidFill>
                <a:srgbClr val="000000">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7" name="Google Shape;13492;p77">
                <a:extLst>
                  <a:ext uri="{FF2B5EF4-FFF2-40B4-BE49-F238E27FC236}">
                    <a16:creationId xmlns:a16="http://schemas.microsoft.com/office/drawing/2014/main" id="{A68C9342-334A-46EC-B66E-EDFBBB403C5F}"/>
                  </a:ext>
                </a:extLst>
              </p:cNvPr>
              <p:cNvSpPr/>
              <p:nvPr/>
            </p:nvSpPr>
            <p:spPr>
              <a:xfrm rot="18913252">
                <a:off x="2322716" y="1662427"/>
                <a:ext cx="89751" cy="30057"/>
              </a:xfrm>
              <a:custGeom>
                <a:avLst/>
                <a:gdLst/>
                <a:ahLst/>
                <a:cxnLst/>
                <a:rect l="l" t="t" r="r" b="b"/>
                <a:pathLst>
                  <a:path w="3422" h="1146" extrusionOk="0">
                    <a:moveTo>
                      <a:pt x="0" y="0"/>
                    </a:moveTo>
                    <a:cubicBezTo>
                      <a:pt x="0" y="0"/>
                      <a:pt x="409" y="501"/>
                      <a:pt x="424" y="515"/>
                    </a:cubicBezTo>
                    <a:cubicBezTo>
                      <a:pt x="784" y="938"/>
                      <a:pt x="1245" y="1145"/>
                      <a:pt x="1708" y="1145"/>
                    </a:cubicBezTo>
                    <a:cubicBezTo>
                      <a:pt x="2204" y="1145"/>
                      <a:pt x="2702" y="906"/>
                      <a:pt x="3075" y="438"/>
                    </a:cubicBezTo>
                    <a:lnTo>
                      <a:pt x="3422" y="0"/>
                    </a:ln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8" name="Google Shape;13496;p77">
                <a:extLst>
                  <a:ext uri="{FF2B5EF4-FFF2-40B4-BE49-F238E27FC236}">
                    <a16:creationId xmlns:a16="http://schemas.microsoft.com/office/drawing/2014/main" id="{0FFC7165-265F-4856-9038-0AFCB824C886}"/>
                  </a:ext>
                </a:extLst>
              </p:cNvPr>
              <p:cNvSpPr/>
              <p:nvPr/>
            </p:nvSpPr>
            <p:spPr>
              <a:xfrm>
                <a:off x="2224399" y="1537878"/>
                <a:ext cx="322205" cy="321208"/>
              </a:xfrm>
              <a:custGeom>
                <a:avLst/>
                <a:gdLst/>
                <a:ahLst/>
                <a:cxnLst/>
                <a:rect l="l" t="t" r="r" b="b"/>
                <a:pathLst>
                  <a:path w="12285" h="12247" extrusionOk="0">
                    <a:moveTo>
                      <a:pt x="4648" y="1521"/>
                    </a:moveTo>
                    <a:lnTo>
                      <a:pt x="5856" y="2729"/>
                    </a:lnTo>
                    <a:cubicBezTo>
                      <a:pt x="6573" y="3446"/>
                      <a:pt x="6708" y="4557"/>
                      <a:pt x="6183" y="5423"/>
                    </a:cubicBezTo>
                    <a:cubicBezTo>
                      <a:pt x="6140" y="5500"/>
                      <a:pt x="6149" y="5596"/>
                      <a:pt x="6212" y="5664"/>
                    </a:cubicBezTo>
                    <a:lnTo>
                      <a:pt x="6607" y="6058"/>
                    </a:lnTo>
                    <a:cubicBezTo>
                      <a:pt x="6646" y="6095"/>
                      <a:pt x="6696" y="6114"/>
                      <a:pt x="6746" y="6114"/>
                    </a:cubicBezTo>
                    <a:cubicBezTo>
                      <a:pt x="6781" y="6114"/>
                      <a:pt x="6816" y="6105"/>
                      <a:pt x="6847" y="6087"/>
                    </a:cubicBezTo>
                    <a:cubicBezTo>
                      <a:pt x="7200" y="5874"/>
                      <a:pt x="7594" y="5769"/>
                      <a:pt x="7985" y="5769"/>
                    </a:cubicBezTo>
                    <a:cubicBezTo>
                      <a:pt x="8553" y="5769"/>
                      <a:pt x="9115" y="5990"/>
                      <a:pt x="9537" y="6414"/>
                    </a:cubicBezTo>
                    <a:lnTo>
                      <a:pt x="10745" y="7622"/>
                    </a:lnTo>
                    <a:lnTo>
                      <a:pt x="7641" y="10731"/>
                    </a:lnTo>
                    <a:lnTo>
                      <a:pt x="6429" y="9518"/>
                    </a:lnTo>
                    <a:cubicBezTo>
                      <a:pt x="5716" y="8806"/>
                      <a:pt x="5577" y="7694"/>
                      <a:pt x="6101" y="6828"/>
                    </a:cubicBezTo>
                    <a:cubicBezTo>
                      <a:pt x="6149" y="6751"/>
                      <a:pt x="6135" y="6650"/>
                      <a:pt x="6072" y="6588"/>
                    </a:cubicBezTo>
                    <a:lnTo>
                      <a:pt x="5683" y="6193"/>
                    </a:lnTo>
                    <a:cubicBezTo>
                      <a:pt x="5643" y="6156"/>
                      <a:pt x="5593" y="6138"/>
                      <a:pt x="5543" y="6138"/>
                    </a:cubicBezTo>
                    <a:cubicBezTo>
                      <a:pt x="5508" y="6138"/>
                      <a:pt x="5474" y="6147"/>
                      <a:pt x="5442" y="6164"/>
                    </a:cubicBezTo>
                    <a:cubicBezTo>
                      <a:pt x="5089" y="6378"/>
                      <a:pt x="4695" y="6482"/>
                      <a:pt x="4305" y="6482"/>
                    </a:cubicBezTo>
                    <a:cubicBezTo>
                      <a:pt x="3736" y="6482"/>
                      <a:pt x="3174" y="6262"/>
                      <a:pt x="2752" y="5837"/>
                    </a:cubicBezTo>
                    <a:lnTo>
                      <a:pt x="1540" y="4629"/>
                    </a:lnTo>
                    <a:lnTo>
                      <a:pt x="4648" y="1521"/>
                    </a:lnTo>
                    <a:close/>
                    <a:moveTo>
                      <a:pt x="11370" y="7536"/>
                    </a:moveTo>
                    <a:lnTo>
                      <a:pt x="11794" y="7959"/>
                    </a:lnTo>
                    <a:lnTo>
                      <a:pt x="7978" y="11775"/>
                    </a:lnTo>
                    <a:lnTo>
                      <a:pt x="7554" y="11356"/>
                    </a:lnTo>
                    <a:lnTo>
                      <a:pt x="11154" y="7757"/>
                    </a:lnTo>
                    <a:lnTo>
                      <a:pt x="11370" y="7536"/>
                    </a:lnTo>
                    <a:close/>
                    <a:moveTo>
                      <a:pt x="4311" y="0"/>
                    </a:moveTo>
                    <a:cubicBezTo>
                      <a:pt x="4261" y="0"/>
                      <a:pt x="4210" y="20"/>
                      <a:pt x="4172" y="58"/>
                    </a:cubicBezTo>
                    <a:lnTo>
                      <a:pt x="2651" y="1579"/>
                    </a:lnTo>
                    <a:cubicBezTo>
                      <a:pt x="2518" y="1720"/>
                      <a:pt x="2645" y="1909"/>
                      <a:pt x="2796" y="1909"/>
                    </a:cubicBezTo>
                    <a:cubicBezTo>
                      <a:pt x="2840" y="1909"/>
                      <a:pt x="2887" y="1893"/>
                      <a:pt x="2930" y="1853"/>
                    </a:cubicBezTo>
                    <a:lnTo>
                      <a:pt x="4311" y="472"/>
                    </a:lnTo>
                    <a:lnTo>
                      <a:pt x="4735" y="891"/>
                    </a:lnTo>
                    <a:lnTo>
                      <a:pt x="4518" y="1107"/>
                    </a:lnTo>
                    <a:lnTo>
                      <a:pt x="1126" y="4490"/>
                    </a:lnTo>
                    <a:lnTo>
                      <a:pt x="909" y="4706"/>
                    </a:lnTo>
                    <a:lnTo>
                      <a:pt x="491" y="4288"/>
                    </a:lnTo>
                    <a:lnTo>
                      <a:pt x="2382" y="2392"/>
                    </a:lnTo>
                    <a:cubicBezTo>
                      <a:pt x="2532" y="2252"/>
                      <a:pt x="2400" y="2051"/>
                      <a:pt x="2248" y="2051"/>
                    </a:cubicBezTo>
                    <a:cubicBezTo>
                      <a:pt x="2200" y="2051"/>
                      <a:pt x="2151" y="2071"/>
                      <a:pt x="2108" y="2118"/>
                    </a:cubicBezTo>
                    <a:lnTo>
                      <a:pt x="77" y="4153"/>
                    </a:lnTo>
                    <a:cubicBezTo>
                      <a:pt x="0" y="4230"/>
                      <a:pt x="0" y="4355"/>
                      <a:pt x="77" y="4427"/>
                    </a:cubicBezTo>
                    <a:lnTo>
                      <a:pt x="770" y="5120"/>
                    </a:lnTo>
                    <a:cubicBezTo>
                      <a:pt x="808" y="5159"/>
                      <a:pt x="859" y="5178"/>
                      <a:pt x="909" y="5178"/>
                    </a:cubicBezTo>
                    <a:cubicBezTo>
                      <a:pt x="960" y="5178"/>
                      <a:pt x="1011" y="5159"/>
                      <a:pt x="1049" y="5120"/>
                    </a:cubicBezTo>
                    <a:lnTo>
                      <a:pt x="1266" y="4904"/>
                    </a:lnTo>
                    <a:lnTo>
                      <a:pt x="2473" y="6111"/>
                    </a:lnTo>
                    <a:cubicBezTo>
                      <a:pt x="2969" y="6610"/>
                      <a:pt x="3632" y="6872"/>
                      <a:pt x="4303" y="6872"/>
                    </a:cubicBezTo>
                    <a:cubicBezTo>
                      <a:pt x="4712" y="6872"/>
                      <a:pt x="5125" y="6774"/>
                      <a:pt x="5505" y="6573"/>
                    </a:cubicBezTo>
                    <a:lnTo>
                      <a:pt x="5692" y="6756"/>
                    </a:lnTo>
                    <a:cubicBezTo>
                      <a:pt x="5163" y="7762"/>
                      <a:pt x="5351" y="8989"/>
                      <a:pt x="6154" y="9792"/>
                    </a:cubicBezTo>
                    <a:lnTo>
                      <a:pt x="7367" y="11005"/>
                    </a:lnTo>
                    <a:lnTo>
                      <a:pt x="7146" y="11221"/>
                    </a:lnTo>
                    <a:cubicBezTo>
                      <a:pt x="7073" y="11294"/>
                      <a:pt x="7073" y="11419"/>
                      <a:pt x="7146" y="11496"/>
                    </a:cubicBezTo>
                    <a:lnTo>
                      <a:pt x="7843" y="12189"/>
                    </a:lnTo>
                    <a:cubicBezTo>
                      <a:pt x="7879" y="12227"/>
                      <a:pt x="7929" y="12246"/>
                      <a:pt x="7979" y="12246"/>
                    </a:cubicBezTo>
                    <a:cubicBezTo>
                      <a:pt x="8028" y="12246"/>
                      <a:pt x="8079" y="12227"/>
                      <a:pt x="8117" y="12189"/>
                    </a:cubicBezTo>
                    <a:lnTo>
                      <a:pt x="12212" y="8094"/>
                    </a:lnTo>
                    <a:cubicBezTo>
                      <a:pt x="12284" y="8017"/>
                      <a:pt x="12284" y="7896"/>
                      <a:pt x="12207" y="7820"/>
                    </a:cubicBezTo>
                    <a:lnTo>
                      <a:pt x="11515" y="7127"/>
                    </a:lnTo>
                    <a:cubicBezTo>
                      <a:pt x="11476" y="7088"/>
                      <a:pt x="11427" y="7069"/>
                      <a:pt x="11377" y="7069"/>
                    </a:cubicBezTo>
                    <a:cubicBezTo>
                      <a:pt x="11328" y="7069"/>
                      <a:pt x="11279" y="7088"/>
                      <a:pt x="11240" y="7127"/>
                    </a:cubicBezTo>
                    <a:lnTo>
                      <a:pt x="11024" y="7348"/>
                    </a:lnTo>
                    <a:lnTo>
                      <a:pt x="9811" y="6135"/>
                    </a:lnTo>
                    <a:cubicBezTo>
                      <a:pt x="9316" y="5637"/>
                      <a:pt x="8653" y="5377"/>
                      <a:pt x="7983" y="5377"/>
                    </a:cubicBezTo>
                    <a:cubicBezTo>
                      <a:pt x="7573" y="5377"/>
                      <a:pt x="7160" y="5474"/>
                      <a:pt x="6780" y="5673"/>
                    </a:cubicBezTo>
                    <a:lnTo>
                      <a:pt x="6597" y="5491"/>
                    </a:lnTo>
                    <a:cubicBezTo>
                      <a:pt x="7121" y="4485"/>
                      <a:pt x="6934" y="3258"/>
                      <a:pt x="6135" y="2459"/>
                    </a:cubicBezTo>
                    <a:lnTo>
                      <a:pt x="4922" y="1247"/>
                    </a:lnTo>
                    <a:lnTo>
                      <a:pt x="5139" y="1030"/>
                    </a:lnTo>
                    <a:cubicBezTo>
                      <a:pt x="5216" y="953"/>
                      <a:pt x="5216" y="833"/>
                      <a:pt x="5139" y="756"/>
                    </a:cubicBezTo>
                    <a:lnTo>
                      <a:pt x="4446" y="58"/>
                    </a:lnTo>
                    <a:cubicBezTo>
                      <a:pt x="4410" y="20"/>
                      <a:pt x="4361" y="0"/>
                      <a:pt x="43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sp>
            <p:nvSpPr>
              <p:cNvPr id="19" name="Google Shape;13497;p77">
                <a:extLst>
                  <a:ext uri="{FF2B5EF4-FFF2-40B4-BE49-F238E27FC236}">
                    <a16:creationId xmlns:a16="http://schemas.microsoft.com/office/drawing/2014/main" id="{F2BD56A9-50D6-4B22-A188-401734194D41}"/>
                  </a:ext>
                </a:extLst>
              </p:cNvPr>
              <p:cNvSpPr/>
              <p:nvPr/>
            </p:nvSpPr>
            <p:spPr>
              <a:xfrm rot="18913252">
                <a:off x="2312789" y="1657311"/>
                <a:ext cx="102995" cy="40285"/>
              </a:xfrm>
              <a:custGeom>
                <a:avLst/>
                <a:gdLst/>
                <a:ahLst/>
                <a:cxnLst/>
                <a:rect l="l" t="t" r="r" b="b"/>
                <a:pathLst>
                  <a:path w="3927" h="1536" extrusionOk="0">
                    <a:moveTo>
                      <a:pt x="3267" y="395"/>
                    </a:moveTo>
                    <a:lnTo>
                      <a:pt x="3171" y="515"/>
                    </a:lnTo>
                    <a:cubicBezTo>
                      <a:pt x="2854" y="914"/>
                      <a:pt x="2430" y="1140"/>
                      <a:pt x="1983" y="1150"/>
                    </a:cubicBezTo>
                    <a:cubicBezTo>
                      <a:pt x="1978" y="1150"/>
                      <a:pt x="1972" y="1150"/>
                      <a:pt x="1967" y="1150"/>
                    </a:cubicBezTo>
                    <a:cubicBezTo>
                      <a:pt x="1540" y="1150"/>
                      <a:pt x="1132" y="953"/>
                      <a:pt x="823" y="587"/>
                    </a:cubicBezTo>
                    <a:lnTo>
                      <a:pt x="664" y="395"/>
                    </a:lnTo>
                    <a:close/>
                    <a:moveTo>
                      <a:pt x="255" y="0"/>
                    </a:moveTo>
                    <a:cubicBezTo>
                      <a:pt x="87" y="0"/>
                      <a:pt x="0" y="193"/>
                      <a:pt x="101" y="318"/>
                    </a:cubicBezTo>
                    <a:cubicBezTo>
                      <a:pt x="222" y="472"/>
                      <a:pt x="510" y="823"/>
                      <a:pt x="525" y="837"/>
                    </a:cubicBezTo>
                    <a:cubicBezTo>
                      <a:pt x="910" y="1290"/>
                      <a:pt x="1420" y="1535"/>
                      <a:pt x="1959" y="1535"/>
                    </a:cubicBezTo>
                    <a:lnTo>
                      <a:pt x="1988" y="1535"/>
                    </a:lnTo>
                    <a:cubicBezTo>
                      <a:pt x="2555" y="1525"/>
                      <a:pt x="3085" y="1246"/>
                      <a:pt x="3479" y="756"/>
                    </a:cubicBezTo>
                    <a:lnTo>
                      <a:pt x="3826" y="318"/>
                    </a:lnTo>
                    <a:cubicBezTo>
                      <a:pt x="3927" y="188"/>
                      <a:pt x="3835" y="0"/>
                      <a:pt x="3672" y="0"/>
                    </a:cubicBezTo>
                    <a:close/>
                  </a:path>
                </a:pathLst>
              </a:custGeom>
              <a:solidFill>
                <a:srgbClr val="EFBF6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sp>
          <p:nvSpPr>
            <p:cNvPr id="9" name="Isosceles Triangle 8">
              <a:extLst>
                <a:ext uri="{FF2B5EF4-FFF2-40B4-BE49-F238E27FC236}">
                  <a16:creationId xmlns:a16="http://schemas.microsoft.com/office/drawing/2014/main" id="{97C05A3A-3EB8-4451-BE13-B5DA916FA7BC}"/>
                </a:ext>
              </a:extLst>
            </p:cNvPr>
            <p:cNvSpPr/>
            <p:nvPr/>
          </p:nvSpPr>
          <p:spPr>
            <a:xfrm>
              <a:off x="9090380" y="677302"/>
              <a:ext cx="145610" cy="95471"/>
            </a:xfrm>
            <a:prstGeom prst="triangle">
              <a:avLst/>
            </a:prstGeom>
            <a:solidFill>
              <a:srgbClr val="EFBF60">
                <a:lumMod val="75000"/>
              </a:srgbClr>
            </a:solidFill>
            <a:ln w="25400" cap="flat" cmpd="sng" algn="ctr">
              <a:solidFill>
                <a:srgbClr val="EFBF6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0" name="Rectangle 9">
              <a:extLst>
                <a:ext uri="{FF2B5EF4-FFF2-40B4-BE49-F238E27FC236}">
                  <a16:creationId xmlns:a16="http://schemas.microsoft.com/office/drawing/2014/main" id="{24FCFDBE-3DF9-4062-90AC-397B52C46D15}"/>
                </a:ext>
              </a:extLst>
            </p:cNvPr>
            <p:cNvSpPr/>
            <p:nvPr/>
          </p:nvSpPr>
          <p:spPr>
            <a:xfrm>
              <a:off x="9138492" y="468059"/>
              <a:ext cx="45719" cy="242457"/>
            </a:xfrm>
            <a:prstGeom prst="rect">
              <a:avLst/>
            </a:prstGeom>
            <a:solidFill>
              <a:srgbClr val="EFBF6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Tree>
    <p:extLst>
      <p:ext uri="{BB962C8B-B14F-4D97-AF65-F5344CB8AC3E}">
        <p14:creationId xmlns:p14="http://schemas.microsoft.com/office/powerpoint/2010/main" val="24966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32" presetClass="emph" presetSubtype="0" repeatCount="indefinite" fill="hold" nodeType="afterEffect">
                                  <p:stCondLst>
                                    <p:cond delay="0"/>
                                  </p:stCondLst>
                                  <p:endCondLst>
                                    <p:cond evt="onNext" delay="0">
                                      <p:tgtEl>
                                        <p:sldTgt/>
                                      </p:tgtEl>
                                    </p:cond>
                                  </p:endCondLst>
                                  <p:childTnLst>
                                    <p:animRot by="120000">
                                      <p:cBhvr>
                                        <p:cTn id="23" dur="100" fill="hold">
                                          <p:stCondLst>
                                            <p:cond delay="0"/>
                                          </p:stCondLst>
                                        </p:cTn>
                                        <p:tgtEl>
                                          <p:spTgt spid="7"/>
                                        </p:tgtEl>
                                        <p:attrNameLst>
                                          <p:attrName>r</p:attrName>
                                        </p:attrNameLst>
                                      </p:cBhvr>
                                    </p:animRot>
                                    <p:animRot by="-240000">
                                      <p:cBhvr>
                                        <p:cTn id="24" dur="200" fill="hold">
                                          <p:stCondLst>
                                            <p:cond delay="200"/>
                                          </p:stCondLst>
                                        </p:cTn>
                                        <p:tgtEl>
                                          <p:spTgt spid="7"/>
                                        </p:tgtEl>
                                        <p:attrNameLst>
                                          <p:attrName>r</p:attrName>
                                        </p:attrNameLst>
                                      </p:cBhvr>
                                    </p:animRot>
                                    <p:animRot by="240000">
                                      <p:cBhvr>
                                        <p:cTn id="25" dur="200" fill="hold">
                                          <p:stCondLst>
                                            <p:cond delay="400"/>
                                          </p:stCondLst>
                                        </p:cTn>
                                        <p:tgtEl>
                                          <p:spTgt spid="7"/>
                                        </p:tgtEl>
                                        <p:attrNameLst>
                                          <p:attrName>r</p:attrName>
                                        </p:attrNameLst>
                                      </p:cBhvr>
                                    </p:animRot>
                                    <p:animRot by="-240000">
                                      <p:cBhvr>
                                        <p:cTn id="26" dur="200" fill="hold">
                                          <p:stCondLst>
                                            <p:cond delay="600"/>
                                          </p:stCondLst>
                                        </p:cTn>
                                        <p:tgtEl>
                                          <p:spTgt spid="7"/>
                                        </p:tgtEl>
                                        <p:attrNameLst>
                                          <p:attrName>r</p:attrName>
                                        </p:attrNameLst>
                                      </p:cBhvr>
                                    </p:animRot>
                                    <p:animRot by="120000">
                                      <p:cBhvr>
                                        <p:cTn id="27"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 helmet&#10;&#10;Description automatically generated">
            <a:extLst>
              <a:ext uri="{FF2B5EF4-FFF2-40B4-BE49-F238E27FC236}">
                <a16:creationId xmlns:a16="http://schemas.microsoft.com/office/drawing/2014/main" id="{A45F259D-A15D-40A0-AF7C-C19A61EA1C2B}"/>
              </a:ext>
            </a:extLst>
          </p:cNvPr>
          <p:cNvPicPr>
            <a:picLocks noChangeAspect="1"/>
          </p:cNvPicPr>
          <p:nvPr/>
        </p:nvPicPr>
        <p:blipFill>
          <a:blip r:embed="rId3"/>
          <a:stretch>
            <a:fillRect/>
          </a:stretch>
        </p:blipFill>
        <p:spPr>
          <a:xfrm>
            <a:off x="1294047" y="1523364"/>
            <a:ext cx="2506479" cy="2506479"/>
          </a:xfrm>
          <a:prstGeom prst="rect">
            <a:avLst/>
          </a:prstGeom>
        </p:spPr>
      </p:pic>
      <p:sp>
        <p:nvSpPr>
          <p:cNvPr id="8" name="TextBox 7">
            <a:extLst>
              <a:ext uri="{FF2B5EF4-FFF2-40B4-BE49-F238E27FC236}">
                <a16:creationId xmlns:a16="http://schemas.microsoft.com/office/drawing/2014/main" id="{3E8AA7C9-793D-495C-9EC5-C97B9E98C625}"/>
              </a:ext>
            </a:extLst>
          </p:cNvPr>
          <p:cNvSpPr txBox="1"/>
          <p:nvPr/>
        </p:nvSpPr>
        <p:spPr>
          <a:xfrm>
            <a:off x="4367464" y="2571750"/>
            <a:ext cx="3934326" cy="523220"/>
          </a:xfrm>
          <a:prstGeom prst="rect">
            <a:avLst/>
          </a:prstGeom>
          <a:noFill/>
        </p:spPr>
        <p:txBody>
          <a:bodyPr wrap="square" rtlCol="0">
            <a:spAutoFit/>
          </a:bodyPr>
          <a:lstStyle/>
          <a:p>
            <a:pPr algn="just"/>
            <a:r>
              <a:rPr lang="en-US" sz="2800">
                <a:latin typeface="#9Slide07 HLT Fall For You" panose="02000506000000020003" pitchFamily="2" charset="0"/>
                <a:cs typeface="Niramit" panose="020B0604020202020204" charset="-34"/>
              </a:rPr>
              <a:t>Người </a:t>
            </a:r>
            <a:r>
              <a:rPr lang="en-US" sz="2800">
                <a:solidFill>
                  <a:schemeClr val="accent1"/>
                </a:solidFill>
                <a:latin typeface="#9Slide07 HLT Fall For You" panose="02000506000000020003" pitchFamily="2" charset="0"/>
                <a:cs typeface="Niramit" panose="020B0604020202020204" charset="-34"/>
              </a:rPr>
              <a:t>tác dụng lực </a:t>
            </a:r>
            <a:r>
              <a:rPr lang="en-US" sz="2800">
                <a:latin typeface="#9Slide07 HLT Fall For You" panose="02000506000000020003" pitchFamily="2" charset="0"/>
                <a:cs typeface="Niramit" panose="020B0604020202020204" charset="-34"/>
              </a:rPr>
              <a:t>lên chiếc xe.</a:t>
            </a:r>
          </a:p>
        </p:txBody>
      </p:sp>
      <p:sp>
        <p:nvSpPr>
          <p:cNvPr id="9" name="Google Shape;485;p35">
            <a:extLst>
              <a:ext uri="{FF2B5EF4-FFF2-40B4-BE49-F238E27FC236}">
                <a16:creationId xmlns:a16="http://schemas.microsoft.com/office/drawing/2014/main" id="{1C5B55DD-623D-4DBA-91DE-7E3D31C61F58}"/>
              </a:ext>
            </a:extLst>
          </p:cNvPr>
          <p:cNvSpPr txBox="1">
            <a:spLocks/>
          </p:cNvSpPr>
          <p:nvPr/>
        </p:nvSpPr>
        <p:spPr>
          <a:xfrm>
            <a:off x="286784" y="194803"/>
            <a:ext cx="3185582"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 Lực và sự đẩy, kéo</a:t>
            </a:r>
          </a:p>
        </p:txBody>
      </p:sp>
    </p:spTree>
    <p:extLst>
      <p:ext uri="{BB962C8B-B14F-4D97-AF65-F5344CB8AC3E}">
        <p14:creationId xmlns:p14="http://schemas.microsoft.com/office/powerpoint/2010/main" val="88510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E89D71-368D-4621-BEBF-B0C231EB8901}"/>
              </a:ext>
            </a:extLst>
          </p:cNvPr>
          <p:cNvPicPr>
            <a:picLocks noChangeAspect="1"/>
          </p:cNvPicPr>
          <p:nvPr/>
        </p:nvPicPr>
        <p:blipFill>
          <a:blip r:embed="rId3"/>
          <a:stretch>
            <a:fillRect/>
          </a:stretch>
        </p:blipFill>
        <p:spPr>
          <a:xfrm>
            <a:off x="4572000" y="1463704"/>
            <a:ext cx="3061931" cy="2306438"/>
          </a:xfrm>
          <a:prstGeom prst="rect">
            <a:avLst/>
          </a:prstGeom>
        </p:spPr>
      </p:pic>
      <p:sp>
        <p:nvSpPr>
          <p:cNvPr id="6" name="TextBox 5">
            <a:extLst>
              <a:ext uri="{FF2B5EF4-FFF2-40B4-BE49-F238E27FC236}">
                <a16:creationId xmlns:a16="http://schemas.microsoft.com/office/drawing/2014/main" id="{A29CB754-136A-4399-A18D-6AA5CAFCB800}"/>
              </a:ext>
            </a:extLst>
          </p:cNvPr>
          <p:cNvSpPr txBox="1"/>
          <p:nvPr/>
        </p:nvSpPr>
        <p:spPr>
          <a:xfrm>
            <a:off x="376682" y="2571750"/>
            <a:ext cx="4111097" cy="523220"/>
          </a:xfrm>
          <a:prstGeom prst="rect">
            <a:avLst/>
          </a:prstGeom>
          <a:noFill/>
        </p:spPr>
        <p:txBody>
          <a:bodyPr wrap="square" rtlCol="0">
            <a:spAutoFit/>
          </a:bodyPr>
          <a:lstStyle/>
          <a:p>
            <a:pPr algn="just"/>
            <a:r>
              <a:rPr lang="en-US" sz="2800">
                <a:latin typeface="#9Slide07 HLT Fall For You" panose="02000506000000020003" pitchFamily="2" charset="0"/>
                <a:cs typeface="Niramit" panose="020B0604020202020204" charset="-34"/>
              </a:rPr>
              <a:t>Người </a:t>
            </a:r>
            <a:r>
              <a:rPr lang="en-US" sz="2800">
                <a:solidFill>
                  <a:schemeClr val="accent1"/>
                </a:solidFill>
                <a:latin typeface="#9Slide07 HLT Fall For You" panose="02000506000000020003" pitchFamily="2" charset="0"/>
                <a:cs typeface="Niramit" panose="020B0604020202020204" charset="-34"/>
              </a:rPr>
              <a:t>tác dụng lực </a:t>
            </a:r>
            <a:r>
              <a:rPr lang="en-US" sz="2800">
                <a:latin typeface="#9Slide07 HLT Fall For You" panose="02000506000000020003" pitchFamily="2" charset="0"/>
                <a:cs typeface="Niramit" panose="020B0604020202020204" charset="-34"/>
              </a:rPr>
              <a:t>lên quả bóng.</a:t>
            </a:r>
          </a:p>
        </p:txBody>
      </p:sp>
      <p:sp>
        <p:nvSpPr>
          <p:cNvPr id="8" name="Google Shape;485;p35">
            <a:extLst>
              <a:ext uri="{FF2B5EF4-FFF2-40B4-BE49-F238E27FC236}">
                <a16:creationId xmlns:a16="http://schemas.microsoft.com/office/drawing/2014/main" id="{6FBFD5CF-5D3C-4DCA-BCF5-1D685E732517}"/>
              </a:ext>
            </a:extLst>
          </p:cNvPr>
          <p:cNvSpPr txBox="1">
            <a:spLocks/>
          </p:cNvSpPr>
          <p:nvPr/>
        </p:nvSpPr>
        <p:spPr>
          <a:xfrm>
            <a:off x="286784" y="194803"/>
            <a:ext cx="3185582" cy="41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acifico"/>
              <a:buNone/>
              <a:defRPr sz="7000" b="0" i="0" u="none" strike="noStrike" cap="none">
                <a:solidFill>
                  <a:schemeClr val="dk1"/>
                </a:solidFill>
                <a:latin typeface="Pacifico"/>
                <a:ea typeface="Pacifico"/>
                <a:cs typeface="Pacifico"/>
                <a:sym typeface="Pacifico"/>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200">
                <a:latin typeface="#9Slide07 HLT Fall For You" panose="02000506000000020003" pitchFamily="2" charset="0"/>
              </a:rPr>
              <a:t>I. Lực và sự đẩy, kéo</a:t>
            </a:r>
          </a:p>
        </p:txBody>
      </p:sp>
    </p:spTree>
    <p:extLst>
      <p:ext uri="{BB962C8B-B14F-4D97-AF65-F5344CB8AC3E}">
        <p14:creationId xmlns:p14="http://schemas.microsoft.com/office/powerpoint/2010/main" val="406551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40 - Lực là gì (tiết 1)"/>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QgBZXpmRal5QGAACRFwAAHQAAAHVuaXZlcnNhbC9jb21tb25fbWVzc2FnZXMubG5nrVjPj9tEFL4j8T+MIq0EEhSKBKrQNtXEmd1Y69ipPel2QciatSeb0dqe4B/ZLiduHIErEhIVFFEEEgdOWQGHIP6P8JfwZuykSUtle7uHSptx3/fevPm+997M/r1HcYTmPM2ETO52bt96t4N4EshQJGd3O2N68PadDspyloQskgm/20lkB93rvv7afsSSs4Kdcfj79dcQ2o95lsHPrKt+PfuNRHi3M+r52DCI55k9i/h43Dcd38aui6np2L6Fe8TqdHERCokSlqYsh2D236kQ6gFHFj4hru8ZBEAVtEN9bzwaOS4l/U6XTjnKRFxEGheJDCUyR1kxm8k05yESCcrhv7AgAA/iVEQiv0SxDHmLELwj0/bBvd5ftWxaJj3xh06fQAxFmiBwfmNObMcdYmsHfTK5AfiRSzxiU0jnaOBQp9MdpTzjSc5TNJvKXLbBs8w+BOo7B77hjG3a6XqRCDnauz8mnj55ezzsEXcPQkd71KGwn/Unb6+Fowfg538I9QCcXY9QxxgSMMTuUZkTwyWw0PePTTrodI2UM0WbC5FPkfBmKUgF8TmLipJflZjq3PWwceRTx8ejkd8bU/os7h4LzuusDWc4wvaJbzmHjt8zDyEsGc9YcokseSbfeO+DO49uv//Bm61gPCCUtQuENNL77zYAsqnrWD6gEcu3yUM4bWquFn+OEF1d/WC0s3fG1DJtIPbfX/3z2+rqW0jwqVj+nLRDASo/6HTvj/EJslaL78xa67HrAvUr3pqeriMqQxbRdeREFmjK5hzlEs0Fv9BVA6QhUqgvmtnwIZCwkBS1uus7QwzUArVR1zQUbUEeMk0v3yqLUZFPZQruMhSKjJ1GQDjlU3FNfZ+VqiwZJ1UBg7IWypiJ5Fa962PbcnBfU28InMeHqoZsNgVIO/Ca6HMlprfAxUUSSRaiScoB0PEQm80iEVSltVLDKGKXtVG4+Ni0D0ECjuVBVeuvVzpdkoSonzK12ZYoLvaIC3tZLZ5eXsPU1wLQ1ihfLZ7kKFgtvm8HNDAPBxb8oyqQ3nKRo2T5NEf1lXMXZkTsbfNkurr6sg6hqtvY844dt6/yqMo2QzOWZRcyDXeIu33EdcCmbTigDYNugauuugEGygiYGtKUB3k9GESJNeUrqcG2gZM+1VVDqSwuMkg91KGI51xHK9RWWKBZdsonEiQXcTYv5QDetf5qmW/hsW0M/B7d1FqLFUkwbWgHev1fyWwLpMj4jgxqY6rQ/J7zEApOp2s7bSyco07XOWpjcUI8SDLx6mxs/MA8LPsplMJ1nVrXwYCpshNdVhOHYtNcyCKDFZUSqFb6RLJb7dx4BAYAm5rYekm5LVHXI9uZmHOIIw15WusIuoFB+kpg98fmR/4BNi3d0p+nHrvU4yEL5ywJOJAtYOpML+FbKEL9TdFe+/+0EJ8hllfVf69qHHafPNxrG89Or3mJIlie83iW17lWCavCv04USuIvDaHJ1q/nfzO938jJbM37r3w+O/eKNmdUG8QrZqr5ad10JNUVgcAMA0olMHZEza0Gym3PhFo3EPUXlGd2pn2wcx8xk4lsbm07FYAt0XUxvAHkWEfuwfQTQxdqbqsvKdvh6+tJc/tj0vNMCl3nmJ9mIq/1rPXcuL9qOV+/sW6NsTvNhprUgpBtADzb3L4jEUP8YQPM8ZCsM1C2iJ2dHMsiCrX8I3Gu2wTktoj5iwPyJJWxXo1YtqZ/2abuvUoU5ebc0umoxTy1UXDj89kS8PVPySPYhTHGwLahZh9DqT1qaATyUamwqLcenUBHMcuDKbTjiSySsCFQeTfrkwMMYNWe6fKXGJ2L1eKvuCHKc7GUq6ha/bAViBrroJKSDdjHtsx59klrELWXDUb51JHzR3k90LinqeT5zsEBjHOTSZ0Fxb3dkA8HJjIGy2+aGFaX67XpUF3P4YLc4JJOTVDCjdxYWdkgYxnD0q16v1S98mniYEqxMRiCFj11U7v6Yob+/nr5azJF58uf4jZIawoaztiFq1+lZkMWKQwVVOQRR+QRUxpsg6pejaBa60scoC1/h+0Hq6snaL5a/NEGSJ8vnOxUoGC6XLQx3Tyf9BnkJVs+DqZlhWgD8nzfpVO9lxxG7+RMv8oIlMnV4nFttVO5oObIx/2+fmiCtEQiOC9HjhDup0H14hTJM9kUzBhgG5rMc3g8FHlbQJeQzcORehbRTxCWZOoJ/N/Pf6yzLx8fqxIOVbL8/axGzl9s85tfmX48339n6y39P1BLAwQUAAIACACQgBZX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JCAFlcNPB/kAgUAABcZAAAnAAAAdW5pdmVyc2FsL2ZsYXNoX3B1Ymxpc2hpbmdfc2V0dGluZ3MueG1s5VlPbxpHFL/zKUZb5RiwE7txLMByYKlRMDjsuo1VVdawO7BTZme2O7MQcuqtx6rfoFWbqpHaW09YbQ/0i9BP0rcMxmBje3DiyK0PGPbNe7/35v2bN+v8zquQoR6JJRW8YK1n1yxEuCd8yjsF69CtPNyykFSY+5gJTgoWFxbaKWbyUdJiVAYOUQpYJQIYLrcjVbACpaLtXK7f72epjOJ0VbBEAb7MeiLMRTGRhCsS5yKGB/ClBhGR1hTBAAA+oeBTsWImg1BeI+0LP2EEUR8s5zTdFGYVhmVg5TRbC3vdTiwS7pcEEzGKO62C9VHJLq+XH5/yaKgyDQlPfSKLQEzJahv7Pk2twMyhrwkKCO0EYO762oaF+tRXQcF6tJHCAHvuIswEXO8dpzAlAU7gaoofEoV9rLB+1Apj0iYxRIPIoooTAqALtDlORV6pGUGT/AHHIfVcWEGpqwpW2T1u2hW7addL9vFhs6ZNNZZwq27NNpJxatWyfVxvuLZzvOfu11YWcu2X7gpCq1pmDL93dGA3a9X682O30ai51YMzqUkw5tyezy1GMA+RFkk8HycVJGGLY8qgaM4FSxIFZcdw3CGuqFDIqjZmkljoy4h0XiSYUTVIMw2qs0tItCsj4qlmmkYFK00N6wxOA4JhkFuzHN18OkvRJ1sLW89p7WfbWmplHiuFvQCSWZ3m4jzllIumZY09RXtQKOTcHtsJY04SRSJWZ+k8T5yZcAlMvi34guPSZ9QSzJ+5i4Qt4tdxSOY6gNOlvAKc6xZqQ4gZOLIREY4czKHrUAXO9WYAMmlJRdWk21Sm3LsxxQwBHrRFgvadC872AhzLhZjO4pqWulf8vC4UkV9oZ2vSpawOo6AlzSwjfpv7qBzjPnRJE/Zno6FCfPQW/gTjk29XE1HChN8dD98OjBmRGg/fKOSNhz+ayHwmEuajgUgQo11wk0BQZ0kIvwKC5rsrascinFDhAFBITrzao6RP/B0TRUegIkxAEk6biBGlNXyV0NeoRdoiBlyCe+B1oFOp8bMrAUdYyjNQfGrjA92jqvWy/fJBukHs9zD0+9XAoTpJGKlbwccDxIU6lQN3eDiRZBIUn/qTNZO9ZW8ehlmDgDi/p2gs4EsaJgy/T/iZQ+agbzHkt6NllcBfa4Gx2gD3JoWeFu8EGkqcQkg0Jix40Nwpnx4oBoAe5khwNkDYg+NZpm2jR0UigaIbhIaWN7dQy0OaTp46cBCBxtgnsRHk2vqjxxubHz/Zerqdzf3z9c8PrxSaDi4HDKfq9ORSunJuM5Y8NyNeI3fJLGYmdW4iu0boirnsgmxFxGFaGv4FpctnTQPxat21m7slt/pp1T1aAjCJ18WhIJ9LB5bl88tkiLur44tj7zZLe6hpO4c119k2yeG6gHahvACqoJ3et0xkXhzuHqHaePh91Wh6qI6Hfx4gd3zyU8moUG3HyPCGCVfjuQlXU48mB3NjiZEJcNR0dOuEw4bRkEL6fbDG8S5lbFRRN+oA/40qfudbiG4Dt1PF7ujXEHXpePhXeGvJdD+a7W1G6X/s9rt9R79nF2k4N7+J0N/fjX7jAeqOfjHqCaXR73AH8sYnb1BvPPzDRKSMAV+OfvACPRWbyHwSUOQFo+EHbVOLCe/Y+9VnjVr5HpwLd9SD+mn2dnXhdWo+t/RFeroSUk5DcGuaa7O378XNjbV8bvlSJgNoi//MKGb+BVBLAwQUAAIACACQgBZXtFD3CpMDAAC0DAAAIQAAAHVuaXZlcnNhbC9mbGFzaF9za2luX3NldHRpbmdzLnhtbJVXS27bMBDd9xSCuy3ixHWRFFAM+FegaNoGTeA9LY1tIhQpkJRTn6Bn6BG67q5d9iS5SYcfSZQtxU6EAOHMe+R8HodIrB4oj7YgFRX8ujfojV5FUZwUUgLX95DljGiIOMnguregT39/6Gjz7zd5Ez39+cWj5OnvTx2JglEOvb6jCibkHWhN+VoZS2mLaHrdWxZaC36WCK5x/zMuZEZYb/T6g/2J+xZ5jCUw3FM5K5JAfcy7wdVkdhLFnzGcXM6m77sIichywnc3Yi3OliR5WEtR8PRoaJtdDhJL9oDI8/eX0/llF5JRpT9qyBoxza/Mdxoll6AUuJCGk+HgKIuRJbDypHP7cyInPOq57PdoW6qotrTxhfm6aDlZQ7PI0/nsYva2G89x9wZhPJnPPlw8T9DwXZu+Xw6vhuNOKCM7kC9peS7yIt8jDMzXSZBibQr6okNKDhMkxeuHhNm5+Y4STELmoKNdUIym2AYhUyfFc/N1gX0tD1Tk/wyHRGzuthTs1jRhb3oYhSwZjLQsIO6XK+dTG/H4tdBm/oxWhCkEhKYadIsZ3pJClds0bTXuGzxSngYgb6gRC8GKDKYu3gDYtNf46XRi50oYX2ULApSw9cYgwtpYI79gWQ+QgbFG3plufeVsdwDf9zhOqYcJ8c18vvroBU5wWdarXJVec9KNueUqONobSkwmUhhZWd3TDEzX4r61uZD6BzHFnGzpmmh8rz4b3HJnk1Fxf8/hldauq1hTzaBNbokopMJg0L3w2frOtXgcxT0caqxvYKV9qk1b3RPzWIRSsOvjQvfbVWVz60jjU3LdI1qTZJPh26h6kefh9cNt3KN8yDDDGuEgP/KVCDg2sC5SRuQDyHsh2KnHcKHhVKxwd7YDXRXUtbW9e7Hfo62tvMiWIOeoBgqlHJs2h9vQ9Ybhr15QeIS0SehwOqbe4Hac0ErtgcH3H4hMNuVdcAvnyQqmKYMtsFIbgcVm3JVarFD8bQkbcXn1BXJ7iR79BKqF0pxMgb0Fv8CwGhvveZqS97im5jVZKptZY6AcG/fllDTSC0HO4MXU2Br9bTXEdjUKSgot7jSR5Q2v1z59soUxp5mdQOjQlWzaPI7DhMh9YayzDPjAXodgXq1qsyrDFk8XxczZ0aCNYj37Q/Yeb+doJQHCAWuNr4In4BPsloLI9EsFabwJLW7Hxhzx1bTzGid9luu4H5hcc6o24N/438roP1BLAwQUAAIACACQgBZXkshP9f4EAAChGAAAJgAAAHVuaXZlcnNhbC9odG1sX3B1Ymxpc2hpbmdfc2V0dGluZ3MueG1s5VlPbxpHFL/7U4y2yjFgJ07jWIDlwFKjYCDsuo1VVdawO7BTz85sd2Yh5NRbj1W/Qas2VSO1t56w2h7oF6GfpG8ZjMHG9uAaR24OGPbt+/3mzfs3b9e5ndchQ10SSyp43trIrFuIcE/4lHfy1oFbfrhlIakw9zETnOQtLiy0U1jLRUmLURk4RClQlQhouNyOVN4KlIq2s9ler5ehMorTu4IlCvhlxhNhNoqJJFyROBsx3Icv1Y+ItCYMBgTwCQWfwAprawjlNNO+8BNGEPXBck7TTWG2p0JmZbVWC3vHnVgk3C8KJmIUd1p566OiXdooPT7V0UwlGhKeukQWQJiK1Tb2fZoagZlD3xAUENoJwNqN9U0L9aivgrz1aDOlAfXsRZoxud46TmmKAnzA1YQ/JAr7WGF9qReMSZvEEAwiCypOCJDOyWY0FXmtpgIt8vsch9Rz4Q5KPZW3Su5R0y7bTbtWtI8OmlVtqjHCrbhV2wjjVCsl+6hWd23naM/dry4Ncu1X7hKgZS0zpt87bNjNaqX24sit16tupXGGGgdjxu257HwEcxBpkcSzcVJBErY4pgxq5lywJFFQdQzHHeKKMoWsamMmiYW+jEjnZYIZVf0006A4jwmJdmVEPNVM0yhvpalhndFpQjAMcmuao0+eTVP06dbc1rN69bNtLbQyh5XCXgDJrE5zcVZyqkXTqsaeol0oFHJuj+2EMSeJIhGrs3SeFU5NuIQm1xZ8znHpNWoJ5k/dRcIW8Ws4hPA1ytxCbYgpA8/VI8KRgzl0GarAm94UIZOWVFSNu0t5or0bU8wQdBBogwTtOxe86wU4lnNBnAYyrW2v8HlNKCK/0N7VoktVHUZhlTSVjPRt7qNSjHvQFU3Unw8HCvHhO/gTjE6+XQ6ihIm+Oxq86xsrIjUavFXIGw1+NMF8JhLmo75IEKPH4CaBoLCSEH4FBM22U9SORTiWMiwVkmOvdinpEX/HZKFDWCJMAAmnS8SI0it8ldA3qEXaIgZegrvgdZBTqfkzSxFHWMozUnxq4wPdlCq1kv3qQbpB7HcxNPjlyKEcSRiplfDjPuJCneLAHR5OJBkHxaf++J7J3jI3D8O0I0Ccbykac/yShgnDt0k/dcgM9QpDvppVlgn8tRYYLxvg7rjQ0+IdU0OJUwiJ5oQbHvR9yicniAGhhzkSnPUR9uA8lmnb6FKRSJDoBqGp5c0t1HhI0/FVB0ZPWDH2SWxEub7x6PHmk4+fbj3bzmT/+frnh1eCJpNKg+F0OT2qFK8c1IyR54bCa3CXDF9mqHMj2DWgKwaxC9iyiMO0NPwLiy4eLg3glZprN3eLbuXTinu4gGAcr4tDQS6bTiiLB5bx1HZuXmm9v4HFsXebxT3UtJ2Dqutsm2RtTUCDUF4Aed9OH6lMMC8Pdg9RdTT4vmI0L1RGgz8byB2d/FQ0Kk3bMTK8bqJVf2Gi1dTDSGNmEDEyAQ6Xjm6WcLwwGlJIuDtrFf+lcI1q6EY1fz/qduGDBr2ycHWpr6Zu3eGvITqmo8Ff4crS5x431PcXmP+xpxeWgFx0eCGHhDQF3dEp9oE9G8PB+E2E/v5u+BsP0PHwF6MWUBz+Do813ujkLeqOBn+YQEoY+OXwBy/Qg64J5pOAIi8YDu60K80nu2PvV57Xq6WVZj01S/t70Wpu1336avp6dO59aC678E34Gsjn/61QWPsXUEsDBBQAAgAIAJCAFlc3SezgvAEAAH8GAAAfAAAAdW5pdmVyc2FsL2h0bWxfc2tpbl9zZXR0aW5ncy5qc42UTW/CMAyG7/sVVXedELBOsN2AgjSJw6TtNu2QFlMq0rhK0m5s4r+vCV9JSLfGl+bl6evaIf65CZoVpmHwFPzoZ71/sfdaA6VJXsGdrdMWvVB6KGi+gre8AJozCB2kPr16lvcXwmccMm2a7F6VrTD8QlS/rAkVJl56LLhHEx6t9mifHu3Ll/jbquxY1aEio81JJSWyXopMApM9hrwgmglvF3qZBTow1sD/QdckBcv0YTiexq3kxTGajuLZo8mlWJSE7ZaYYS8h6TbjWLFVW/7NrgTeHPj2APQfR7P5yARoLuSzhMJNPB+raCdLDkLAOW80jYZemJIEqOHb1+sP1DF2C3LoOhe5PNGTgQqTLkkGV12azeNBfG9jrPFyucl0Hi8G15yEL3k8nVE0jiYWQckOeIeDKbGsymtuqMLiOGaqI10sTyhFsspZduDivgovpz5W2bZ1T0+MXoJ8df5X9FWYzKUZx5O1rhk612zjubWF79ayjqNBem+3cNIufSloa15X7DzQ6jNofY50h43avwchkZKkm6KZIc38bBpB+Bb4GyLVW4YS9ANWUo/s4MMcF76ZnHau0573+5v9L1BLAwQUAAIACACQgBZXASLxaX0AAAB9AAAAHAAAAHVuaXZlcnNhbC9sb2NhbF9zZXR0aW5ncy54bWyzsa/IzVEoSy0qzszPs1Uy1DNQUkjNS85PycxLt1UKDXHTtVBSKC5JzEtJzMnPS7VVystXUrC347LJyU9OzAlOLSkBKixWKMhJrEwtCknNBTJKUv0Sc4EqwzIf7m4vUcg4vDlRR+HhrpV5CskPd88sUcgvzcnMS1XSt+MCAFBLAwQUAAIACACRgBZXwTFqPx4ZAAChLgAAFwAAAHVuaXZlcnNhbC91bml2ZXJzYWwucG5n7Xp7VFJp2zflZDNm0zQ6lWVaaamZmpp5QsiZGuuxUcvxlAdqxCwTTBlF5FQ5NWXmsUQ8gM805ZQHRk0MU8wxRQVhOijZVmg8QImASoKIwIc9z7zr+9613vW8/35ryVqw197cv/u+rmv/ruv63XvtGyFBAetNtpqAQKD1x44ePgkCfWIPAhklf2psuEI2Jn9qOKxCnQz4GlTPtXxvOPkk0f87fxCoIX/d0pk1hvPPLh6NQoFAn3ctf1exUn6Dg0DOB48d9v8+M046yruZ/P6M1dsl9MG4/kzSp/Ir0tiCmW9Xde/4NJJydbMNdqf5kbhzZuc3flp0pW3Lr6ePb9rU1Hjg2O3D/l+eObqrO/7r6z5taFG5ZuB5RPrDoAgVViIQXybV1yvuBlWiWluZLQ9r9J1GBisOka+sNhx+Cw0x/ILSTZb9qQryX2U4vHIwOAS61PrNmm4aYd7RISHBgxpDqRsEp5ykhyt6azaDQI/REV+Z19h1v7gxnqp5Xe0SDxtJAYHexjnYyw7ksaTxVGYuPrVjFegSNj3VvyFr175du2hxhgFWDvaHD8c1gUBP/ebsrNBbWePKhmBYD/Ox0HCp/WTIyHnLfIAFwVtoxggGK1X/8E+tvtGhBaydq/sa/ts6Z0AY4P+6NLguR47Xa1wayzJsiQpP6MIzlX7uAnF25iVV98GMjyh+j1XkJvOhdi3zd63bWyoyJM9C1+9AWSMxx2W7g5uDibM3YSPTbY/PxuqntgnBWCaFHSq9eZcxCeFkMbVS+b7qgT4cY3TwUWDa+/F+J3m0IXyqqWPrcng45QaSRXY22EEfQNWNbsZwzD6Yrnb7IpAw7kmUjPtHmWRDdWPUpTdLAJwJ90CU1xLT8UWaeTVP/zztTZ1ZwNoCB2s6Cz6tNy2Z08q1OuuRH//88KrPlYe5PV6pQb+frVCU4svioXJew3ZyCYKdDiR8y60MBabrLtiynFkz70Cad8yFFyTddLdyUnx6KWZ0DNz6gQArsiwPpDu0eFoF5sEJMWSXFBRbU7Ic56wSdEhF1mpKRGaoM/z3AjbwnrRHYm10yVTZc+jti3TKNnByk2cpp+qDt7EyFQ7yNrmenKgEMvZT5ajjbsL4vD5UoqltkxxFzDPl5Mte3jZzCOiBbLcQ+ztTt13KQ3TYYiVb++iWTnZFdzW7gBKE5b0zyu8IZ50xdp2MmKwOVVF82nudlSrBQ1rEyXdk6KuVnXUywJA4IzVJ/q7GrL7MiCNFEWcUHkYTx9n80Oy6fZ60eOcvRIAlrSwPI+5U4UYf4x7CS/lUYBtQxmHzjMqliESGVBUvCDQLMC7AJGhe4QNFWm+5al/xeYUre7IhRpZSz8YPEILDVRf2UdU9TDZO0caow3TkwQGxYocRczbvTgyU7ujttgPSGhw8yi9M1VHfoBUYHzvVmYpQBjWKJ2htFIrGn4y2kESumh8gqmJLSWpFUXKwiE0/qxFLmqanxBflBF4fgd3aAx6v6PNp3D5MOV7OK3Ql3s/XNre3T7waDxmqfD+sbBiIJ8dwfVhZxWrIHkadqxM7XyKmdgYuM/5heMjEsUzBFYqdlExhq8vOk9FWBZNplFoe2w4zpnsg1FVuzr7OIaVPalzxzmZp3pItEo6jIP5pgUShLT3ItGZzLSSWki3ZP5vaihDcjNzzUXteovB0D2FiwQEeVnrJJ890RxM1gm8XH91D52rwx7dpfGBiKZe5hZ1ADuss0Baqe3zCjRi2L+niwKJ00cEeFQOMtAPK2FEH+bQSITt0+qUt8CNSOCB+XzFdrAb36YDoCBm6nsp3lQOBqB9hySnQvgyeypVlB1TChbfiy6TgeVSpnDcqL6wIVeCiWAvenPTx2T3iQLchPytiEQbG1UBJxanRNlG8UhcJTzqxiBHySO5CHDYqo4I2PHR8G0A+H8/4Oz65dh/GNerPcKJK6u3EpwX+rAWCrYEBl85YfYpwyb/8DzdhHBO59lW18S0GJLvKtKIH5DuMFIJDAIFSqcEYKML/fEcE60yQ8am7j46JtJSEFqNZKd6Sn9hRi7RjXYDU2ygajgYhEod8U75xFrcmizN0oSx5DLI5WIF34z64oBytGPTuaKlXpzUuk6GXeZTeAk2bgnABEq2a8LlKpjrKvbrPXY+rK5psxDmL22AI1P38xp1kErmYVSXNsAM0B51TiFzRPJL4bdCoiLGckw+/MldDjPJw2y2C36Awvqcj118U2WltFLhqZztFI1YyHAelY7FaHKzoxOlkfrMWokDK5XFjQ2u6k3x76BSfa/G6GCva4tnf6aPUviQorR7aUjmssviJm3BExDsNYXOGnZ+Q7mp+9L3ITbc4l4eIHKXiqBIUBgvJra0XRvNx3t7NPFUaHGYLAMEnN+U27mY5GX3gkH59tw1oeTMUyOvwdvgqbRvqRilii/z7oyLqX6EGmzreXLOVcL2pQPnNHLWOQ+LVeSrgfmoCPIxQse7f+dzhw6g8CL1MXeuFmoMTNBN4q1eVrRUco2vqud6ki171PJC3UQWGHEOcCgOkrXRhily++4aNUe80K1mfdMr4osKVrNI8iPei+8JYEDJsO6X4fE3nUIaehrxgK7GiReYDFi3tlao34LPUvMszvTjrcFWiAC3mNku9m//rJr1jvhYQ3DpeOmiSIFCRNBohee2JVWHvzKLKgMAzrvSdZD6JVsP6RboYAfz+neyCybUYSLqQ3uJJ81TERB9N/pt6/l0LEKM21y3sNsUjzCV3O6MC1y1H03wVp+WvJidevT0D99UrF10zrY1Kk2F0FMezPpgueUOganx5xGNjvSC3bKrpG7rRFLxtDmySi+mg5f3VNkp2kXBV1TllqW30NceQiRCB9yYA2Gqh8SOn2EkqYU6w0Y52g3NnsUHrfVTK0QcoJ82P2DhZnaMmFbLBHfEkLzDtRxgHKJqgN6X0uPI+NOC9g7yR8Zq59Cd18cLpUbm3Qn1H6zrkS41ngIc8rW7SxZMZ2hrEUdFkmuAWgiLn4TCa1yQJK6upfro4FSnWSDOkBqUiG2wyN8e8YGaF7Te6A3a1tsjuj+G+TY6hshWnfwwyvhrPBD+nptjx65ztLGxtAbYNoI7g56/COydqRAiKGKi/oMHT1W9WpVtaHNrDoCkyuEAxwoI/oMGnm7IyEimuvVth7vaxo9XqzN0MZBykDwwAZcWYYnXryFCbnudE3Js/XA1oPFK6GHgSm4ymHGz0q04bUQ55yH+uKB+ulzLwx/JkN5PZrwW2QOP2pzzAUz89QApwE0bKRrQUdyEBaaNxJbc4JXS1MdVL2/gp/GW+AuCS7wwUYVZwgEY/YYv4RdvI7mWlMr9vTTcDPlPU2YWLpdymxVncId24m/0+OpFQ3X3UOAb48oxLQJwTMyHuHv5N3r/VTZiLPZ22b49JjvZZzfchE6W30nbCFIm2fKuuQcZMBeaO8ryvsltrUIaysPaqyATNUJJ6/lnNgUsVwkYKOnRkfBY7qDzv/u8hg45RIb2EP0Bz9P+oiVLBSGvNh4Tpm5r1hixzXNNd2TP7GD/9ktTgIvMEgS7SzM3/d+Lq/52opsYkJ9JvZ4l4INkjtp6X7KH9rn8oyQozv6x1ZFMfFePbIXPzZf1Y+T/rx9iwkKUFFnTTxn99hgea652XJSWIe+J/VJs+a5a1cUh11fKAqf+4xApoBbQCWgGtgFZAK6AV0ApoBbQCWgGtgFZAK6AV0ApoBbQC+v8QJIsyMfn3c8NCFEavVUGTvnRGh32casb8Pz96jA1ZknfoiRtgep0+c6Eapn/fBdUp9IszD6C6YBqusXJYkIymW4NA7xZqrHWjXVC9iCdPAu+sdu855X3fm55f2PCG1KHR3ZzfXQMUR7iPl04u+J3l4MP8ZxV6NdFa9xdVJ540Hg1s1DIMszxVLL4kKoQk3vPJ+WN5sxv1s2K9WMYqmzuTZokC5z9+WJUZaxWSp/vTYBwL/rQxC+lMg+WZBik+zx1snYAUj2Oeha3plrw4N0kwjODZEZHtH4ek1dKaT+WPoPMMM0SOvms3BoEyISY5nnYmJsfyQkJAPNmQNR37IfsiYi0ITF2KO6UVFPFdvIf4p+oCZL4B9vaXEudfWdPL02Fz/o/pRiAK6crYwI0rXxfZmJs/bcrK2wC0T/wL7LKmu9xszVVbAwb5LhGqGe4S64et/dpUAuLCuzI8bGmM2haJVGrl+iebJerpRP3MEebsrRTCgavRms4NhJlZJpevjsSJffXK8fiZe1CN4meYbo5k/Z36V5QitjWvbhBTmNChbO5YyMQrMIWYJk5piaa50ROGtAHIUsLeYDXycuFIjxWwCsQL9J8VTaQ72s/FTI3q51TcvxxRP10Z+9btT027UJ/9czBxER38+ectJ+Fwcp0pOPQk/PfSdG1Pim4o7N5aEnu2n8klcAm8t35uBdYst2OYhq2PqOXyF+nJlT4ujclDrkMkTNq2QmkQplCCIqY9cRSL2K2NulpPBfjOIG88FM5LIlf3UgbdgjeCzrk/xqLS5GuO6I6cNbkxQV26qVfO0PRafdYsLZQ6fvUe32E5YLbZ7V6qqfnwuAfMidGN/Npi9mRpwiGI5lWKnsuS7yrNH4jZCt8BNZ4Ri3w9pRWh4iMllTcfcooxTe3DsigZ38suNHliabjcBeYeLCu/MpYxjBpwy1ejvgCdCw1p82aIr+y6ehgCX6IRFtAu//is+9ms5T+rHjdc6P/JdYugOIIhvuzQ0rD1ev54i08exi5wIjL3h/ERnPh+JWqq7bWzb0oikyvSlHxpM9klwHVNtUaf0oKRxUM+HeYvTllvvy2PclKYD6Peu+Vra01A556k+xeKP/vGmSYqDJIxqnoVf7oQVdr8Dt5kjCdP4TPhTSDk/bbJPJoU9OQIpT8ppLUooplFNasojuhroc2httVcXgC/FVqxwhgXkcxAvqsvOs7Syf5aoDg6Fh1YQ2UVHhg6/yAxgMqZjnJqIoUCaUg81jlKtCn4HahKWrLmiPGtb+KkkLmU1iY/i9KBKES8QEA9D2xeN9eWsM8TRs3l7TuqmxuFEX44pftqoZSOT4CoHPk8ownveMaIMmmxlwEEcxEapyJtZt1gVt5Zy6ZQC1YaDqoUt8HoUXW+Lr9NMvdUcztHhtooiEYmBz0BDkx1Q0L7VCQmYAP46n0XQ8Uj8WkGxvWEZ7+4o66br564I5deKgKi1j8Tr9IrvSAB/qmytszRdTngUq7+c3dSxIYXmBnOoxiibFWmgT2hFh0TwU7oqUU4bzd7gsQSmBW2gw5FG4fUCE/w93SYJQbEjQqYO9zYjzCCWcvTT7QOW6+pF215oWeBTkkm1924+hglxbTa+Mk3SKwHHi5X8pb9waf/7U9Pg2WPrkLFHhK0KnCI+ZEfU2BwvCLLxY9HZ2VmTC0N74H6NrEgwhHRp2u6b9UZ34se7zLj9Tm+V3MuB+o++Sn+5CfJwsq0vsQQDncA/d7nWrti7F1iiCmJy99rL1qrkRopKg4MNrXt/T1r/2hTpf77ucAzSJL4/LhmNv2On7ikD78tSPviyQHQnxkylcaDzL4KdokcQDkrLrm64CbQ+CJ219LqvmYjFhwMs2AjYZWUtaRxFbY/J7J9/Ay8F0G7nz89qmMgOo6I8LgHBqf28NazUreLA5WSx0jTtz/HkOSK9C2KvNz0fHzZ/C30ftOaeBKwVbKFJ238brx1FqwsU+yTWLrpIyPyFBnqdg6vrmVyJH65SPQ4O9j3PJ27fSII7mejeHob6LuEnwZMX7F8TdNi+6+c+OKWnrDR4cu03LHl/KibrtxMhmzeO255IwbaX5AsXPLeNDwUs1ks2rZ1TfdS4OKIy+TEbWn2LAUjQHCHuZ7E2ATeg4Qes7sY4QSp53nRatCb+u1edUXppgFszewfXQ9Hthj1mm5ipfNNLYsxM14CaSH6OEdhq3hinwbdBWTIBuU7W9rLKDFpmmq6Npyc//JeuIRxJGh7B3yLRlGkbTwlnGqLSpgmDeL4FYnjSivN6vCiSRbvcK3y5fOPOW+6X9X/k+n3rEupu7MnENz1Md7OrJ3ZyulxXOVaicUSTUmspwpvXExienkiLsjbrt9eF4+/a3sjGT0EvT8gPs20vveMob5Wi45T1dURrAJQ5TCK2ArekvINO/u81eGIjl5VspiK4pYyF1v7DTVQUXPwGCVmgrnnbkLHQdCfyteXeeCQm66/te1R+IQTtzZuNY1zv3i8x9f121VucZ1C3edC5iEzrOacF1rowtCGAoSaCULMhWZK9MSr2cBrDVCxtkgdIBKfrZm/Nd6yt10EJ2cm+7uaXB2RgeXPOS0b44nggx/bVrpMnKrz5YT1ZOsvyhDnsOHs3Ar3+zRmfWNiM2cv5mTqo4qjoCqE70zrwfiq7VijzlDy2h9q/F8n7c9E+LvSUaZJLCqyliLORZ84bFyJpV3bIDYuII3oHiA6wnoOLZ2sQZeO7A1YlzMcY587n1COwuCsgc1kuoUmIU7YG8nbLR7+vTU4wD1ufy6K10Dr22hi8jaqUoMZwRYMfJAKF+tEgcraEgvvxOMwvIETSeRAlMypCgAdAuLXho5XrirsXPLoWBsg6hRsuU0pg9Q/OfvWS485YnJ5n3vc6aj1f4jRJ2IaidcG6XYkgS4JSCGPyDzCjZTRk/8VJraN4ubheHxTRX7N6qTyBli4SlWmSI4crbbpw7gL7mwEePu8yz62cR+VIrPPCFukvjb4Ybl5FaJ6Pgzywwz2MWwxjYUwWwAdVpFFWgN6NPrD/vnXERhWot+zJOy3n7ltENEsvLi7+/unVB8K5hHVCPeKMtULAGYoN8Ufyw2y8O6a7gxBYQMTvJm91HePauSqZMevy5l1Jt+V2745W+uCbOZOGKrMVcJcMRWM00pgxEyNtAVaGEM6/zQhHJo/vkr9okV1a+1zVPDxf0XMV7hkqCI1CUo3/S9lgTm4ARWgNgOdi17/BW3ACfJnym3LKN6Sc26tL+/IrmxeqjZz7R9KDCuzE07QuZXwUOXJQC/4t0p+oalay6ykD1xMEgSmED3etSeklRtkj3iThcoPeFR5MFeL6SN4tzDbc7VF6cnVsSjKLcz4q5uhpLOQcDX58aNkxrLWyfgVd3Tj7FB0it/SPEw/34WVt6tutCm4vhtgC39sjuPc/e0S3tCzLggEXsQQEaOFKjU0rf6lqu2KR7PahY8pQoILEtUJRXKWGX1wyVAS4Yda+pXfNNG2V936Gjrnkd0NN5W1ZD9SS+UW4Dz1z7MMoyj576P3XZ0kZFrwtQsmOXXJPI8WWtXC/q6HVa+3siuihXE9hD4f+ktnQ0FXiCSlaA6UpooRofaEW1tqSg1lwGs8ewMk8wTk15+87BS3ftlFuvzSEOq+zJNfVFvNKKq8oVuoFzJVtSXed5Yat7Y8KSMstyIDR91J5k2DbR9tRO9VOPZacGI1D1OMM6OQjnzEWtWx+ugBqB4zlXnPl2chSgjoQd2Q7rhoSNDUAamjPYQzs9fcvM+QGb0PUJmE6m7GROLZOMK8jMJa7jMWMHV/RNzSZ6x7biklq4KiteA9mENWHV42G0oxX1iT9aIDyq0Cw23n7t4wVk0gG7w0xI4PX/qlvE5kdIm+xD2lzfMpWoqjwEYi1791Pmb8a589eC4GHhZiyxhwJRatGkuCYJpNcrDsZvGwh4JrcTV8ItHB4Jzc1fuXUyEHmuyIzEL04RhHNjzqNGJe4ZX28DPK5I1vrC5FsHnDTadEDsuV495wiU9XUpxB5ST4p0rgFw9SssGDp6WM4he7XerB3Y7j2BMhYGe1u8jyyQSF123IL7uJ0S/UnBt1Maq6FLzkSNB3HaLYzTP3o7Rgbl/2Ravb4ogju4TV79sfWQj+XmS3d1jQsyQC6Bz2zroc247oplt9dfpNHYWzspd35c6Y4+bm+eyFlH0OA+Ev5bsNJAxaGBFDVDM6DXXJ0w+6+Dzfirk4SCPsYiBLEhr3/U5fxOBypj+KtOUVVoMQtCz/2dbdLlMxc/Uvq69fGUvtW5fB1/X11JQuG4wTuVPV714EAmk/wC8075v5pziz/BQyPl8KuiS+V5WJ+qWqYDllPzMxydyq6Dia9bBiUb7J/W/hfdh/p6Ha5ZiFE8cKeaTXJWYA758zdlYXBaHEme+H2rVLOV/996Fz8q8jrK+o2+V4+XjaLlJLYy7Rw0Q8aUSkjKXsauK261e7NW0HzeDMzVOCzM2Llgn81yhaiM+U1LVAFmVpUXvYhp2ci4O9oMLe3tZ77OGVMQfhtaWKPu3jw/3X0AKM+K5cmSCwuWfY/rTJlsWfM7WcLSFZSi6Maoi1BcF7WIrrNSY54oX9LeLee9ZbPCHBY4BQpwzg1+JnOte6iKLwSMO+c+YvsXMdZRlpQyXOt+Z6THZZaguUBmS1bhnZbL2F9MdOqkOhYdeDtY7VvFgILTgeEWTY3p2H6WQatvjd3KIta+E6/0ytg7Xojatq+uGVXZSprhGKTb766WPcwiSQ0qEdg13n9qXXbHj5CQhEiIVQnx76MB+Y976QRykdVUSGQjjx0F+1/+uXaP7Tttkem7mg/+t5evlQU63z8r/HjgQdrv/69JX/A1BLAwQUAAIACACRgBZXkXUJiEwAAABrAAAAGwAAAHVuaXZlcnNhbC91bml2ZXJzYWwucG5nLnhtbLOxr8jNUShLLSrOzM+zVTLUM1Cyt+PlsikoSi3LTC1XqACKAQUhQEmh0lbJxAjBLc9MKckAqjAwMUAIZqRmpmeU2CqZWyAE9YFmAgBQSwECAAAUAAIACADlCyFRNmFYAkcDAADhCQAAFAAAAAAAAAABAAAAAAAAAAAAdW5pdmVyc2FsL3BsYXllci54bWxQSwECAAAUAAIACACQgBZXpmRal5QGAACRFwAAHQAAAAAAAAABAAAAAAB5AwAAdW5pdmVyc2FsL2NvbW1vbl9tZXNzYWdlcy5sbmdQSwECAAAUAAIACACQgBZXFR5gG6MAAAB/AQAALgAAAAAAAAABAAAAAABICgAAdW5pdmVyc2FsL3BsYXliYWNrX2FuZF9uYXZpZ2F0aW9uX3NldHRpbmdzLnhtbFBLAQIAABQAAgAIAJCAFlcNPB/kAgUAABcZAAAnAAAAAAAAAAEAAAAAADcLAAB1bml2ZXJzYWwvZmxhc2hfcHVibGlzaGluZ19zZXR0aW5ncy54bWxQSwECAAAUAAIACACQgBZXtFD3CpMDAAC0DAAAIQAAAAAAAAABAAAAAAB+EAAAdW5pdmVyc2FsL2ZsYXNoX3NraW5fc2V0dGluZ3MueG1sUEsBAgAAFAACAAgAkIAWV5LIT/X+BAAAoRgAACYAAAAAAAAAAQAAAAAAUBQAAHVuaXZlcnNhbC9odG1sX3B1Ymxpc2hpbmdfc2V0dGluZ3MueG1sUEsBAgAAFAACAAgAkIAWVzdJ7OC8AQAAfwYAAB8AAAAAAAAAAQAAAAAAkhkAAHVuaXZlcnNhbC9odG1sX3NraW5fc2V0dGluZ3MuanNQSwECAAAUAAIACACQgBZXASLxaX0AAAB9AAAAHAAAAAAAAAABAAAAAACLGwAAdW5pdmVyc2FsL2xvY2FsX3NldHRpbmdzLnhtbFBLAQIAABQAAgAIAJGAFlfBMWo/HhkAAKEuAAAXAAAAAAAAAAAAAAAAAEIcAAB1bml2ZXJzYWwvdW5pdmVyc2FsLnBuZ1BLAQIAABQAAgAIAJGAFleRdQmITAAAAGsAAAAbAAAAAAAAAAEAAAAAAJU1AAB1bml2ZXJzYWwvdW5pdmVyc2FsLnBuZy54bWxQSwUGAAAAAAoACgAGAwAAGjYAAAAA"/>
  <p:tag name="ISPRING_CURRENT_PLAYER_ID" val="universal"/>
  <p:tag name="ISPRING_LMS_API_VERSION" val="SCORM 2004 (4th edition)"/>
  <p:tag name="ISPRING_ULTRA_SCORM_COURSE_ID" val="AF9DBD65-DC3D-4D25-8AA9-2837D79B718C"/>
  <p:tag name="ISPRING_CMI5_LAUNCH_METHOD" val="any window"/>
  <p:tag name="ISPRINGCLOUDFOLDERID" val="1"/>
  <p:tag name="ISPRINGONLINEFOLDERID" val="1"/>
  <p:tag name="ISPRING_OUTPUT_FOLDER" val="[[&quot;\uFFFDHI\uFFFD{D8E4F3E4-C6CE-497D-BFC9-2BB23939F896}&quot;,&quot;D:\\Ngoc - Vat li\\KHTN 6\\PPT KHTN 6 - ketnoi\\PPT cho GV\\Bài 4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compressionType&quot;:&quot;LOSSLESS&quot;,&quot;jpegQuality&quot;:7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PASSING_SCORE" val="0.000000"/>
  <p:tag name="ISPRING_PRESENTATION_TITLE" val="Bài 40 - Lực là gì (tiết 1)"/>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Creative Doodle Agency by Slidesgo">
  <a:themeElements>
    <a:clrScheme name="Simple Light">
      <a:dk1>
        <a:srgbClr val="141E2A"/>
      </a:dk1>
      <a:lt1>
        <a:srgbClr val="F5F5F5"/>
      </a:lt1>
      <a:dk2>
        <a:srgbClr val="02ABCF"/>
      </a:dk2>
      <a:lt2>
        <a:srgbClr val="9E5580"/>
      </a:lt2>
      <a:accent1>
        <a:srgbClr val="E65F86"/>
      </a:accent1>
      <a:accent2>
        <a:srgbClr val="E89C43"/>
      </a:accent2>
      <a:accent3>
        <a:srgbClr val="F6D450"/>
      </a:accent3>
      <a:accent4>
        <a:srgbClr val="FFFFFF"/>
      </a:accent4>
      <a:accent5>
        <a:srgbClr val="FFFFFF"/>
      </a:accent5>
      <a:accent6>
        <a:srgbClr val="FFFFFF"/>
      </a:accent6>
      <a:hlink>
        <a:srgbClr val="141E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TotalTime>
  <Words>1163</Words>
  <Application>Microsoft Office PowerPoint</Application>
  <PresentationFormat>On-screen Show (16:9)</PresentationFormat>
  <Paragraphs>95</Paragraphs>
  <Slides>32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#9Slide07 SVNNexa Rust Slab Bla</vt:lpstr>
      <vt:lpstr>Times New Roman</vt:lpstr>
      <vt:lpstr>#9Slide07 SVNA Love Of Thunder</vt:lpstr>
      <vt:lpstr>Wingdings</vt:lpstr>
      <vt:lpstr>Pacifico</vt:lpstr>
      <vt:lpstr>#9Slide07 HLT Fall For You</vt:lpstr>
      <vt:lpstr>Niramit</vt:lpstr>
      <vt:lpstr>Arial</vt:lpstr>
      <vt:lpstr>Creative Doodle Agency by Slidesgo</vt:lpstr>
      <vt:lpstr>PowerPoint Presentation</vt:lpstr>
      <vt:lpstr>Tiết 102, 103 Bài 40 Lực là gì?</vt:lpstr>
      <vt:lpstr>Nội dung chính</vt:lpstr>
      <vt:lpstr>01</vt:lpstr>
      <vt:lpstr>PowerPoint Presentation</vt:lpstr>
      <vt:lpstr>PowerPoint Presentation</vt:lpstr>
      <vt:lpstr>PowerPoint Presentation</vt:lpstr>
      <vt:lpstr>PowerPoint Presentation</vt:lpstr>
      <vt:lpstr>PowerPoint Presentation</vt:lpstr>
      <vt:lpstr>PowerPoint Presentation</vt:lpstr>
      <vt:lpstr>Nội dung chính</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dụng đẩy, kéo của vật này lên vật khác gọi là lực.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40 - Lực là gì (tiết 1)</dc:title>
  <dc:creator>Nguyen Tuyet Ngoc</dc:creator>
  <cp:lastModifiedBy>Administrator</cp:lastModifiedBy>
  <cp:revision>29</cp:revision>
  <dcterms:modified xsi:type="dcterms:W3CDTF">2024-03-10T15:05:00Z</dcterms:modified>
</cp:coreProperties>
</file>