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5" r:id="rId3"/>
    <p:sldMasterId id="2147483683" r:id="rId4"/>
    <p:sldMasterId id="2147483695" r:id="rId5"/>
    <p:sldMasterId id="2147483725" r:id="rId6"/>
    <p:sldMasterId id="2147483737" r:id="rId7"/>
    <p:sldMasterId id="2147483756" r:id="rId8"/>
    <p:sldMasterId id="2147483781" r:id="rId9"/>
    <p:sldMasterId id="2147483794" r:id="rId10"/>
  </p:sldMasterIdLst>
  <p:notesMasterIdLst>
    <p:notesMasterId r:id="rId69"/>
  </p:notesMasterIdLst>
  <p:sldIdLst>
    <p:sldId id="304" r:id="rId11"/>
    <p:sldId id="300" r:id="rId12"/>
    <p:sldId id="301" r:id="rId13"/>
    <p:sldId id="302" r:id="rId14"/>
    <p:sldId id="303" r:id="rId15"/>
    <p:sldId id="305" r:id="rId16"/>
    <p:sldId id="306" r:id="rId17"/>
    <p:sldId id="291" r:id="rId18"/>
    <p:sldId id="292" r:id="rId19"/>
    <p:sldId id="294" r:id="rId20"/>
    <p:sldId id="293" r:id="rId21"/>
    <p:sldId id="275" r:id="rId22"/>
    <p:sldId id="309" r:id="rId23"/>
    <p:sldId id="276" r:id="rId24"/>
    <p:sldId id="326" r:id="rId25"/>
    <p:sldId id="277" r:id="rId26"/>
    <p:sldId id="327" r:id="rId27"/>
    <p:sldId id="313" r:id="rId28"/>
    <p:sldId id="348" r:id="rId29"/>
    <p:sldId id="349" r:id="rId30"/>
    <p:sldId id="315" r:id="rId31"/>
    <p:sldId id="278" r:id="rId32"/>
    <p:sldId id="316" r:id="rId33"/>
    <p:sldId id="328" r:id="rId34"/>
    <p:sldId id="317" r:id="rId35"/>
    <p:sldId id="318" r:id="rId36"/>
    <p:sldId id="332" r:id="rId37"/>
    <p:sldId id="263" r:id="rId38"/>
    <p:sldId id="296" r:id="rId39"/>
    <p:sldId id="329" r:id="rId40"/>
    <p:sldId id="350" r:id="rId41"/>
    <p:sldId id="340" r:id="rId42"/>
    <p:sldId id="341" r:id="rId43"/>
    <p:sldId id="342" r:id="rId44"/>
    <p:sldId id="343" r:id="rId45"/>
    <p:sldId id="344" r:id="rId46"/>
    <p:sldId id="345" r:id="rId47"/>
    <p:sldId id="346" r:id="rId48"/>
    <p:sldId id="285" r:id="rId49"/>
    <p:sldId id="286" r:id="rId50"/>
    <p:sldId id="271" r:id="rId51"/>
    <p:sldId id="265" r:id="rId52"/>
    <p:sldId id="287" r:id="rId53"/>
    <p:sldId id="288" r:id="rId54"/>
    <p:sldId id="266" r:id="rId55"/>
    <p:sldId id="267" r:id="rId56"/>
    <p:sldId id="270" r:id="rId57"/>
    <p:sldId id="290" r:id="rId58"/>
    <p:sldId id="330" r:id="rId59"/>
    <p:sldId id="268" r:id="rId60"/>
    <p:sldId id="321" r:id="rId61"/>
    <p:sldId id="322" r:id="rId62"/>
    <p:sldId id="323" r:id="rId63"/>
    <p:sldId id="324" r:id="rId64"/>
    <p:sldId id="269" r:id="rId65"/>
    <p:sldId id="347" r:id="rId66"/>
    <p:sldId id="298" r:id="rId67"/>
    <p:sldId id="29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84" autoAdjust="0"/>
    <p:restoredTop sz="94660"/>
  </p:normalViewPr>
  <p:slideViewPr>
    <p:cSldViewPr snapToGrid="0">
      <p:cViewPr varScale="1">
        <p:scale>
          <a:sx n="83" d="100"/>
          <a:sy n="83" d="100"/>
        </p:scale>
        <p:origin x="365"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6A1B95-5F85-4F7C-BC0B-C4B5D0D3C7C4}" type="datetimeFigureOut">
              <a:rPr lang="en-US" smtClean="0"/>
              <a:t>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8F38C-F672-4D46-8955-BB54DF3BD62E}" type="slidenum">
              <a:rPr lang="en-US" smtClean="0"/>
              <a:t>‹#›</a:t>
            </a:fld>
            <a:endParaRPr lang="en-US"/>
          </a:p>
        </p:txBody>
      </p:sp>
    </p:spTree>
    <p:extLst>
      <p:ext uri="{BB962C8B-B14F-4D97-AF65-F5344CB8AC3E}">
        <p14:creationId xmlns:p14="http://schemas.microsoft.com/office/powerpoint/2010/main" val="2473795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16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31738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23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64514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40</a:t>
            </a:fld>
            <a:endParaRPr lang="zh-CN" altLang="en-US">
              <a:solidFill>
                <a:prstClr val="black"/>
              </a:solidFill>
            </a:endParaRPr>
          </a:p>
        </p:txBody>
      </p:sp>
    </p:spTree>
    <p:extLst>
      <p:ext uri="{BB962C8B-B14F-4D97-AF65-F5344CB8AC3E}">
        <p14:creationId xmlns:p14="http://schemas.microsoft.com/office/powerpoint/2010/main" val="2041864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solidFill>
                  <a:prstClr val="black"/>
                </a:solidFill>
              </a:rPr>
              <a:pPr/>
              <a:t>44</a:t>
            </a:fld>
            <a:endParaRPr lang="zh-CN" altLang="en-US">
              <a:solidFill>
                <a:prstClr val="black"/>
              </a:solidFill>
            </a:endParaRPr>
          </a:p>
        </p:txBody>
      </p:sp>
    </p:spTree>
    <p:extLst>
      <p:ext uri="{BB962C8B-B14F-4D97-AF65-F5344CB8AC3E}">
        <p14:creationId xmlns:p14="http://schemas.microsoft.com/office/powerpoint/2010/main" val="246161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98F38C-F672-4D46-8955-BB54DF3BD62E}" type="slidenum">
              <a:rPr lang="en-US" smtClean="0"/>
              <a:t>46</a:t>
            </a:fld>
            <a:endParaRPr lang="en-US"/>
          </a:p>
        </p:txBody>
      </p:sp>
    </p:spTree>
    <p:extLst>
      <p:ext uri="{BB962C8B-B14F-4D97-AF65-F5344CB8AC3E}">
        <p14:creationId xmlns:p14="http://schemas.microsoft.com/office/powerpoint/2010/main" val="2310480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98F38C-F672-4D46-8955-BB54DF3BD62E}" type="slidenum">
              <a:rPr lang="en-US" smtClean="0"/>
              <a:t>47</a:t>
            </a:fld>
            <a:endParaRPr lang="en-US"/>
          </a:p>
        </p:txBody>
      </p:sp>
    </p:spTree>
    <p:extLst>
      <p:ext uri="{BB962C8B-B14F-4D97-AF65-F5344CB8AC3E}">
        <p14:creationId xmlns:p14="http://schemas.microsoft.com/office/powerpoint/2010/main" val="3428254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2851496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600E95-BA2C-4784-9A0A-16A3B5773EEC}" type="datetimeFigureOut">
              <a:rPr lang="en-US" smtClean="0"/>
              <a:t>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2729421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00E95-BA2C-4784-9A0A-16A3B5773EEC}" type="datetimeFigureOut">
              <a:rPr lang="en-US" smtClean="0"/>
              <a:t>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9490031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77346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38967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05887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86957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18839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09764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50076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13138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62572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094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00E95-BA2C-4784-9A0A-16A3B5773EEC}" type="datetimeFigureOut">
              <a:rPr lang="en-US" smtClean="0"/>
              <a:t>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10221579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27823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3">
  <p:cSld name="Title 3">
    <p:spTree>
      <p:nvGrpSpPr>
        <p:cNvPr id="1" name="Shape 572"/>
        <p:cNvGrpSpPr/>
        <p:nvPr/>
      </p:nvGrpSpPr>
      <p:grpSpPr>
        <a:xfrm>
          <a:off x="0" y="0"/>
          <a:ext cx="0" cy="0"/>
          <a:chOff x="0" y="0"/>
          <a:chExt cx="0" cy="0"/>
        </a:xfrm>
      </p:grpSpPr>
      <p:sp>
        <p:nvSpPr>
          <p:cNvPr id="573" name="Google Shape;573;p26"/>
          <p:cNvSpPr/>
          <p:nvPr/>
        </p:nvSpPr>
        <p:spPr>
          <a:xfrm rot="-5400000" flipH="1">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74" name="Google Shape;574;p26"/>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75" name="Google Shape;575;p26"/>
          <p:cNvSpPr/>
          <p:nvPr/>
        </p:nvSpPr>
        <p:spPr>
          <a:xfrm rot="-5400000" flipH="1">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576" name="Google Shape;576;p26"/>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5200"/>
              <a:buNone/>
              <a:defRPr sz="6933">
                <a:solidFill>
                  <a:schemeClr val="accent5"/>
                </a:solidFill>
              </a:defRPr>
            </a:lvl1pPr>
            <a:lvl2pPr lvl="1" algn="r" rtl="0">
              <a:spcBef>
                <a:spcPts val="0"/>
              </a:spcBef>
              <a:spcAft>
                <a:spcPts val="0"/>
              </a:spcAft>
              <a:buClr>
                <a:schemeClr val="accent5"/>
              </a:buClr>
              <a:buSzPts val="2400"/>
              <a:buNone/>
              <a:defRPr sz="3200">
                <a:solidFill>
                  <a:schemeClr val="accent5"/>
                </a:solidFill>
              </a:defRPr>
            </a:lvl2pPr>
            <a:lvl3pPr lvl="2" algn="r" rtl="0">
              <a:spcBef>
                <a:spcPts val="0"/>
              </a:spcBef>
              <a:spcAft>
                <a:spcPts val="0"/>
              </a:spcAft>
              <a:buClr>
                <a:schemeClr val="accent5"/>
              </a:buClr>
              <a:buSzPts val="2400"/>
              <a:buNone/>
              <a:defRPr sz="3200">
                <a:solidFill>
                  <a:schemeClr val="accent5"/>
                </a:solidFill>
              </a:defRPr>
            </a:lvl3pPr>
            <a:lvl4pPr lvl="3" algn="r" rtl="0">
              <a:spcBef>
                <a:spcPts val="0"/>
              </a:spcBef>
              <a:spcAft>
                <a:spcPts val="0"/>
              </a:spcAft>
              <a:buClr>
                <a:schemeClr val="accent5"/>
              </a:buClr>
              <a:buSzPts val="2400"/>
              <a:buNone/>
              <a:defRPr sz="3200">
                <a:solidFill>
                  <a:schemeClr val="accent5"/>
                </a:solidFill>
              </a:defRPr>
            </a:lvl4pPr>
            <a:lvl5pPr lvl="4" algn="r" rtl="0">
              <a:spcBef>
                <a:spcPts val="0"/>
              </a:spcBef>
              <a:spcAft>
                <a:spcPts val="0"/>
              </a:spcAft>
              <a:buClr>
                <a:schemeClr val="accent5"/>
              </a:buClr>
              <a:buSzPts val="2400"/>
              <a:buNone/>
              <a:defRPr sz="3200">
                <a:solidFill>
                  <a:schemeClr val="accent5"/>
                </a:solidFill>
              </a:defRPr>
            </a:lvl5pPr>
            <a:lvl6pPr lvl="5" algn="r" rtl="0">
              <a:spcBef>
                <a:spcPts val="0"/>
              </a:spcBef>
              <a:spcAft>
                <a:spcPts val="0"/>
              </a:spcAft>
              <a:buClr>
                <a:schemeClr val="accent5"/>
              </a:buClr>
              <a:buSzPts val="2400"/>
              <a:buNone/>
              <a:defRPr sz="3200">
                <a:solidFill>
                  <a:schemeClr val="accent5"/>
                </a:solidFill>
              </a:defRPr>
            </a:lvl6pPr>
            <a:lvl7pPr lvl="6" algn="r" rtl="0">
              <a:spcBef>
                <a:spcPts val="0"/>
              </a:spcBef>
              <a:spcAft>
                <a:spcPts val="0"/>
              </a:spcAft>
              <a:buClr>
                <a:schemeClr val="accent5"/>
              </a:buClr>
              <a:buSzPts val="2400"/>
              <a:buNone/>
              <a:defRPr sz="3200">
                <a:solidFill>
                  <a:schemeClr val="accent5"/>
                </a:solidFill>
              </a:defRPr>
            </a:lvl7pPr>
            <a:lvl8pPr lvl="7" algn="r" rtl="0">
              <a:spcBef>
                <a:spcPts val="0"/>
              </a:spcBef>
              <a:spcAft>
                <a:spcPts val="0"/>
              </a:spcAft>
              <a:buClr>
                <a:schemeClr val="accent5"/>
              </a:buClr>
              <a:buSzPts val="2400"/>
              <a:buNone/>
              <a:defRPr sz="3200">
                <a:solidFill>
                  <a:schemeClr val="accent5"/>
                </a:solidFill>
              </a:defRPr>
            </a:lvl8pPr>
            <a:lvl9pPr lvl="8" algn="r" rtl="0">
              <a:spcBef>
                <a:spcPts val="0"/>
              </a:spcBef>
              <a:spcAft>
                <a:spcPts val="0"/>
              </a:spcAft>
              <a:buClr>
                <a:schemeClr val="accent5"/>
              </a:buClr>
              <a:buSzPts val="2400"/>
              <a:buNone/>
              <a:defRPr sz="3200">
                <a:solidFill>
                  <a:schemeClr val="accent5"/>
                </a:solidFill>
              </a:defRPr>
            </a:lvl9pPr>
          </a:lstStyle>
          <a:p>
            <a:endParaRPr/>
          </a:p>
        </p:txBody>
      </p:sp>
    </p:spTree>
    <p:extLst>
      <p:ext uri="{BB962C8B-B14F-4D97-AF65-F5344CB8AC3E}">
        <p14:creationId xmlns:p14="http://schemas.microsoft.com/office/powerpoint/2010/main" val="687353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30CFCB-E04D-41CC-861D-C56C547CA0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2FB18-AE39-486E-B345-29357E18C6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6116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30CFCB-E04D-41CC-861D-C56C547CA0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2FB18-AE39-486E-B345-29357E18C6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2588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30CFCB-E04D-41CC-861D-C56C547CA0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2FB18-AE39-486E-B345-29357E18C6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5456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30CFCB-E04D-41CC-861D-C56C547CA0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2FB18-AE39-486E-B345-29357E18C6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2413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30CFCB-E04D-41CC-861D-C56C547CA0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2FB18-AE39-486E-B345-29357E18C6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3649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30CFCB-E04D-41CC-861D-C56C547CA0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2FB18-AE39-486E-B345-29357E18C6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4830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30CFCB-E04D-41CC-861D-C56C547CA0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2FB18-AE39-486E-B345-29357E18C6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5080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30CFCB-E04D-41CC-861D-C56C547CA0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2FB18-AE39-486E-B345-29357E18C6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396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259479"/>
      </p:ext>
    </p:extLst>
  </p:cSld>
  <p:clrMapOvr>
    <a:masterClrMapping/>
  </p:clrMapOvr>
  <p:transition spd="slow" advClick="0" advTm="3000">
    <p:random/>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30CFCB-E04D-41CC-861D-C56C547CA0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2FB18-AE39-486E-B345-29357E18C6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7818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30CFCB-E04D-41CC-861D-C56C547CA0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2FB18-AE39-486E-B345-29357E18C6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6484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30CFCB-E04D-41CC-861D-C56C547CA0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2FB18-AE39-486E-B345-29357E18C6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90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83ACA87E-66CB-4383-8694-E833B31A8E3F}"/>
              </a:ext>
            </a:extLst>
          </p:cNvPr>
          <p:cNvSpPr>
            <a:spLocks noGrp="1"/>
          </p:cNvSpPr>
          <p:nvPr>
            <p:ph type="pic" sz="quarter" idx="12" hasCustomPrompt="1"/>
          </p:nvPr>
        </p:nvSpPr>
        <p:spPr>
          <a:xfrm>
            <a:off x="180000" y="180000"/>
            <a:ext cx="5551200" cy="6498000"/>
          </a:xfrm>
          <a:solidFill>
            <a:schemeClr val="tx1">
              <a:lumMod val="75000"/>
              <a:lumOff val="25000"/>
            </a:schemeClr>
          </a:solidFill>
        </p:spPr>
        <p:txBody>
          <a:bodyPr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your Image</a:t>
            </a:r>
          </a:p>
        </p:txBody>
      </p:sp>
      <p:sp>
        <p:nvSpPr>
          <p:cNvPr id="8" name="Slide Number Placeholder 7">
            <a:extLst>
              <a:ext uri="{FF2B5EF4-FFF2-40B4-BE49-F238E27FC236}">
                <a16:creationId xmlns:a16="http://schemas.microsoft.com/office/drawing/2014/main" id="{CF1C00E3-B288-43D9-9211-5C84117B94B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9D0269AD-A6F3-4972-B828-5491674534CC}"/>
              </a:ext>
            </a:extLst>
          </p:cNvPr>
          <p:cNvSpPr>
            <a:spLocks noGrp="1"/>
          </p:cNvSpPr>
          <p:nvPr>
            <p:ph type="ctrTitle"/>
          </p:nvPr>
        </p:nvSpPr>
        <p:spPr>
          <a:xfrm>
            <a:off x="5977143" y="2741613"/>
            <a:ext cx="5438774" cy="2387600"/>
          </a:xfrm>
        </p:spPr>
        <p:txBody>
          <a:bodyPr anchor="b"/>
          <a:lstStyle>
            <a:lvl1pPr algn="l">
              <a:lnSpc>
                <a:spcPts val="5000"/>
              </a:lnSpc>
              <a:defRPr sz="6000">
                <a:solidFill>
                  <a:schemeClr val="tx1">
                    <a:lumMod val="85000"/>
                    <a:lumOff val="15000"/>
                  </a:schemeClr>
                </a:solidFill>
              </a:defRPr>
            </a:lvl1pPr>
          </a:lstStyle>
          <a:p>
            <a:r>
              <a:rPr lang="en-US" noProof="0" smtClean="0"/>
              <a:t>Click to edit Master title style</a:t>
            </a:r>
            <a:endParaRPr lang="en-US" noProof="0"/>
          </a:p>
        </p:txBody>
      </p:sp>
      <p:sp>
        <p:nvSpPr>
          <p:cNvPr id="10" name="Subtitle 2">
            <a:extLst>
              <a:ext uri="{FF2B5EF4-FFF2-40B4-BE49-F238E27FC236}">
                <a16:creationId xmlns:a16="http://schemas.microsoft.com/office/drawing/2014/main" id="{681FA122-D42D-43F3-AEC3-A7786D380040}"/>
              </a:ext>
            </a:extLst>
          </p:cNvPr>
          <p:cNvSpPr>
            <a:spLocks noGrp="1"/>
          </p:cNvSpPr>
          <p:nvPr>
            <p:ph type="subTitle" idx="1"/>
          </p:nvPr>
        </p:nvSpPr>
        <p:spPr>
          <a:xfrm>
            <a:off x="5977143" y="5373688"/>
            <a:ext cx="5438774" cy="734611"/>
          </a:xfrm>
        </p:spPr>
        <p:txBody>
          <a:bodyPr/>
          <a:lstStyle>
            <a:lvl1pPr marL="0" indent="0" algn="l">
              <a:buNone/>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4" name="Footer Placeholder 3">
            <a:extLst>
              <a:ext uri="{FF2B5EF4-FFF2-40B4-BE49-F238E27FC236}">
                <a16:creationId xmlns:a16="http://schemas.microsoft.com/office/drawing/2014/main" id="{F45038DB-165D-48BE-8AEA-FB84B0218451}"/>
              </a:ext>
            </a:extLst>
          </p:cNvPr>
          <p:cNvSpPr>
            <a:spLocks noGrp="1"/>
          </p:cNvSpPr>
          <p:nvPr>
            <p:ph type="ftr" sz="quarter" idx="13"/>
          </p:nvPr>
        </p:nvSpPr>
        <p:spPr>
          <a:xfrm>
            <a:off x="5977143" y="6355307"/>
            <a:ext cx="4114800" cy="24938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Add a footer</a:t>
            </a:r>
          </a:p>
        </p:txBody>
      </p:sp>
    </p:spTree>
    <p:extLst>
      <p:ext uri="{BB962C8B-B14F-4D97-AF65-F5344CB8AC3E}">
        <p14:creationId xmlns:p14="http://schemas.microsoft.com/office/powerpoint/2010/main" val="11295154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3F3F3"/>
        </a:solidFill>
        <a:effectLst/>
      </p:bgPr>
    </p:bg>
    <p:spTree>
      <p:nvGrpSpPr>
        <p:cNvPr id="1" name="Shape 79"/>
        <p:cNvGrpSpPr/>
        <p:nvPr/>
      </p:nvGrpSpPr>
      <p:grpSpPr>
        <a:xfrm>
          <a:off x="0" y="0"/>
          <a:ext cx="0" cy="0"/>
          <a:chOff x="0" y="0"/>
          <a:chExt cx="0" cy="0"/>
        </a:xfrm>
      </p:grpSpPr>
      <p:sp>
        <p:nvSpPr>
          <p:cNvPr id="80" name="Google Shape;80;p7"/>
          <p:cNvSpPr/>
          <p:nvPr/>
        </p:nvSpPr>
        <p:spPr>
          <a:xfrm rot="10800000" flipH="1">
            <a:off x="-967267" y="118"/>
            <a:ext cx="9398296" cy="6914049"/>
          </a:xfrm>
          <a:custGeom>
            <a:avLst/>
            <a:gdLst/>
            <a:ahLst/>
            <a:cxnLst/>
            <a:rect l="l" t="t" r="r" b="b"/>
            <a:pathLst>
              <a:path w="63837" h="46963" extrusionOk="0">
                <a:moveTo>
                  <a:pt x="4706" y="1"/>
                </a:moveTo>
                <a:cubicBezTo>
                  <a:pt x="4462" y="1"/>
                  <a:pt x="4214" y="11"/>
                  <a:pt x="3966" y="31"/>
                </a:cubicBezTo>
                <a:cubicBezTo>
                  <a:pt x="2549" y="208"/>
                  <a:pt x="1194" y="677"/>
                  <a:pt x="1" y="1380"/>
                </a:cubicBezTo>
                <a:lnTo>
                  <a:pt x="1" y="46962"/>
                </a:lnTo>
                <a:lnTo>
                  <a:pt x="59752" y="46962"/>
                </a:lnTo>
                <a:cubicBezTo>
                  <a:pt x="63836" y="36875"/>
                  <a:pt x="63031" y="26241"/>
                  <a:pt x="59107" y="19736"/>
                </a:cubicBezTo>
                <a:cubicBezTo>
                  <a:pt x="55628" y="13970"/>
                  <a:pt x="47934" y="11695"/>
                  <a:pt x="40684" y="11695"/>
                </a:cubicBezTo>
                <a:cubicBezTo>
                  <a:pt x="36610" y="11695"/>
                  <a:pt x="32679" y="12411"/>
                  <a:pt x="29711" y="13634"/>
                </a:cubicBezTo>
                <a:cubicBezTo>
                  <a:pt x="27444" y="14524"/>
                  <a:pt x="25746" y="14983"/>
                  <a:pt x="24342" y="14983"/>
                </a:cubicBezTo>
                <a:cubicBezTo>
                  <a:pt x="21533" y="14983"/>
                  <a:pt x="19916" y="13149"/>
                  <a:pt x="17324" y="9262"/>
                </a:cubicBezTo>
                <a:cubicBezTo>
                  <a:pt x="14534" y="5077"/>
                  <a:pt x="10186" y="1"/>
                  <a:pt x="4706" y="1"/>
                </a:cubicBezTo>
                <a:close/>
              </a:path>
            </a:pathLst>
          </a:custGeom>
          <a:solidFill>
            <a:srgbClr val="FFC53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1" name="Google Shape;81;p7"/>
          <p:cNvSpPr/>
          <p:nvPr/>
        </p:nvSpPr>
        <p:spPr>
          <a:xfrm flipH="1">
            <a:off x="1296290" y="69"/>
            <a:ext cx="9599425" cy="2972092"/>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2" name="Google Shape;82;p7"/>
          <p:cNvSpPr txBox="1">
            <a:spLocks noGrp="1"/>
          </p:cNvSpPr>
          <p:nvPr>
            <p:ph type="title"/>
          </p:nvPr>
        </p:nvSpPr>
        <p:spPr>
          <a:xfrm>
            <a:off x="960000" y="2543233"/>
            <a:ext cx="52904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5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3" name="Google Shape;83;p7"/>
          <p:cNvSpPr txBox="1">
            <a:spLocks noGrp="1"/>
          </p:cNvSpPr>
          <p:nvPr>
            <p:ph type="body" idx="1"/>
          </p:nvPr>
        </p:nvSpPr>
        <p:spPr>
          <a:xfrm>
            <a:off x="960000" y="3429000"/>
            <a:ext cx="4751600" cy="209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SzPts val="800"/>
              <a:buFont typeface="Open Sans"/>
              <a:buChar char="●"/>
              <a:defRPr sz="1867">
                <a:latin typeface="Roboto Condensed Light"/>
                <a:ea typeface="Roboto Condensed Light"/>
                <a:cs typeface="Roboto Condensed Light"/>
                <a:sym typeface="Roboto Condensed Light"/>
              </a:defRPr>
            </a:lvl1pPr>
            <a:lvl2pPr marL="1219170" lvl="1" indent="-372524" rtl="0">
              <a:spcBef>
                <a:spcPts val="0"/>
              </a:spcBef>
              <a:spcAft>
                <a:spcPts val="0"/>
              </a:spcAft>
              <a:buSzPts val="800"/>
              <a:buFont typeface="Open Sans"/>
              <a:buChar char="○"/>
              <a:defRPr sz="1600"/>
            </a:lvl2pPr>
            <a:lvl3pPr marL="1828754" lvl="2" indent="-372524" rtl="0">
              <a:spcBef>
                <a:spcPts val="2133"/>
              </a:spcBef>
              <a:spcAft>
                <a:spcPts val="0"/>
              </a:spcAft>
              <a:buSzPts val="800"/>
              <a:buFont typeface="Open Sans"/>
              <a:buChar char="■"/>
              <a:defRPr sz="1600"/>
            </a:lvl3pPr>
            <a:lvl4pPr marL="2438339" lvl="3" indent="-372524" rtl="0">
              <a:spcBef>
                <a:spcPts val="2133"/>
              </a:spcBef>
              <a:spcAft>
                <a:spcPts val="0"/>
              </a:spcAft>
              <a:buSzPts val="800"/>
              <a:buFont typeface="Open Sans"/>
              <a:buChar char="●"/>
              <a:defRPr sz="1600"/>
            </a:lvl4pPr>
            <a:lvl5pPr marL="3047924" lvl="4" indent="-397923" rtl="0">
              <a:spcBef>
                <a:spcPts val="2133"/>
              </a:spcBef>
              <a:spcAft>
                <a:spcPts val="0"/>
              </a:spcAft>
              <a:buSzPts val="1100"/>
              <a:buFont typeface="Open Sans"/>
              <a:buChar char="○"/>
              <a:defRPr sz="1600"/>
            </a:lvl5pPr>
            <a:lvl6pPr marL="3657509" lvl="5" indent="-397923" rtl="0">
              <a:spcBef>
                <a:spcPts val="2133"/>
              </a:spcBef>
              <a:spcAft>
                <a:spcPts val="0"/>
              </a:spcAft>
              <a:buSzPts val="1100"/>
              <a:buFont typeface="Open Sans"/>
              <a:buChar char="■"/>
              <a:defRPr sz="1600"/>
            </a:lvl6pPr>
            <a:lvl7pPr marL="4267093" lvl="6" indent="-364058" rtl="0">
              <a:spcBef>
                <a:spcPts val="2133"/>
              </a:spcBef>
              <a:spcAft>
                <a:spcPts val="0"/>
              </a:spcAft>
              <a:buSzPts val="700"/>
              <a:buFont typeface="Open Sans"/>
              <a:buChar char="●"/>
              <a:defRPr sz="1600"/>
            </a:lvl7pPr>
            <a:lvl8pPr marL="4876678" lvl="7" indent="-364058" rtl="0">
              <a:spcBef>
                <a:spcPts val="2133"/>
              </a:spcBef>
              <a:spcAft>
                <a:spcPts val="0"/>
              </a:spcAft>
              <a:buSzPts val="700"/>
              <a:buFont typeface="Open Sans"/>
              <a:buChar char="○"/>
              <a:defRPr sz="1600"/>
            </a:lvl8pPr>
            <a:lvl9pPr marL="5486263" lvl="8" indent="-355591" rtl="0">
              <a:spcBef>
                <a:spcPts val="2133"/>
              </a:spcBef>
              <a:spcAft>
                <a:spcPts val="2133"/>
              </a:spcAft>
              <a:buSzPts val="600"/>
              <a:buFont typeface="Open Sans"/>
              <a:buChar char="■"/>
              <a:defRPr sz="1600"/>
            </a:lvl9pPr>
          </a:lstStyle>
          <a:p>
            <a:endParaRPr/>
          </a:p>
        </p:txBody>
      </p:sp>
      <p:grpSp>
        <p:nvGrpSpPr>
          <p:cNvPr id="84" name="Google Shape;84;p7"/>
          <p:cNvGrpSpPr/>
          <p:nvPr/>
        </p:nvGrpSpPr>
        <p:grpSpPr>
          <a:xfrm>
            <a:off x="1421436" y="506545"/>
            <a:ext cx="10110011" cy="5726136"/>
            <a:chOff x="1066077" y="379909"/>
            <a:chExt cx="7582508" cy="4294602"/>
          </a:xfrm>
        </p:grpSpPr>
        <p:grpSp>
          <p:nvGrpSpPr>
            <p:cNvPr id="85" name="Google Shape;85;p7"/>
            <p:cNvGrpSpPr/>
            <p:nvPr/>
          </p:nvGrpSpPr>
          <p:grpSpPr>
            <a:xfrm>
              <a:off x="6618039" y="379909"/>
              <a:ext cx="2030545" cy="596756"/>
              <a:chOff x="6783571" y="438153"/>
              <a:chExt cx="1810562" cy="589447"/>
            </a:xfrm>
          </p:grpSpPr>
          <p:sp>
            <p:nvSpPr>
              <p:cNvPr id="86" name="Google Shape;86;p7"/>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32533"/>
                  </a:solidFill>
                  <a:effectLst/>
                  <a:uLnTx/>
                  <a:uFillTx/>
                  <a:latin typeface="Calibri" panose="020F0502020204030204"/>
                  <a:ea typeface="+mn-ea"/>
                  <a:cs typeface="Arial"/>
                  <a:sym typeface="Arial"/>
                </a:endParaRPr>
              </a:p>
            </p:txBody>
          </p:sp>
          <p:sp>
            <p:nvSpPr>
              <p:cNvPr id="87" name="Google Shape;87;p7"/>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32533"/>
                  </a:solidFill>
                  <a:effectLst/>
                  <a:uLnTx/>
                  <a:uFillTx/>
                  <a:latin typeface="Calibri" panose="020F0502020204030204"/>
                  <a:ea typeface="+mn-ea"/>
                  <a:cs typeface="Arial"/>
                  <a:sym typeface="Arial"/>
                </a:endParaRPr>
              </a:p>
            </p:txBody>
          </p:sp>
          <p:sp>
            <p:nvSpPr>
              <p:cNvPr id="88" name="Google Shape;88;p7"/>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32533"/>
                  </a:solidFill>
                  <a:effectLst/>
                  <a:uLnTx/>
                  <a:uFillTx/>
                  <a:latin typeface="Calibri" panose="020F0502020204030204"/>
                  <a:ea typeface="+mn-ea"/>
                  <a:cs typeface="Arial"/>
                  <a:sym typeface="Arial"/>
                </a:endParaRPr>
              </a:p>
            </p:txBody>
          </p:sp>
          <p:sp>
            <p:nvSpPr>
              <p:cNvPr id="89" name="Google Shape;89;p7"/>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32533"/>
                  </a:solidFill>
                  <a:effectLst/>
                  <a:uLnTx/>
                  <a:uFillTx/>
                  <a:latin typeface="Calibri" panose="020F0502020204030204"/>
                  <a:ea typeface="+mn-ea"/>
                  <a:cs typeface="Arial"/>
                  <a:sym typeface="Arial"/>
                </a:endParaRPr>
              </a:p>
            </p:txBody>
          </p:sp>
        </p:grpSp>
        <p:grpSp>
          <p:nvGrpSpPr>
            <p:cNvPr id="90" name="Google Shape;90;p7"/>
            <p:cNvGrpSpPr/>
            <p:nvPr/>
          </p:nvGrpSpPr>
          <p:grpSpPr>
            <a:xfrm>
              <a:off x="6894652" y="4648588"/>
              <a:ext cx="490421" cy="25923"/>
              <a:chOff x="5612829" y="1068195"/>
              <a:chExt cx="437291" cy="25606"/>
            </a:xfrm>
          </p:grpSpPr>
          <p:sp>
            <p:nvSpPr>
              <p:cNvPr id="91" name="Google Shape;91;p7"/>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32533"/>
                  </a:solidFill>
                  <a:effectLst/>
                  <a:uLnTx/>
                  <a:uFillTx/>
                  <a:latin typeface="Calibri" panose="020F0502020204030204"/>
                  <a:ea typeface="+mn-ea"/>
                  <a:cs typeface="Arial"/>
                  <a:sym typeface="Arial"/>
                </a:endParaRPr>
              </a:p>
            </p:txBody>
          </p:sp>
          <p:sp>
            <p:nvSpPr>
              <p:cNvPr id="92" name="Google Shape;92;p7"/>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32533"/>
                  </a:solidFill>
                  <a:effectLst/>
                  <a:uLnTx/>
                  <a:uFillTx/>
                  <a:latin typeface="Calibri" panose="020F0502020204030204"/>
                  <a:ea typeface="+mn-ea"/>
                  <a:cs typeface="Arial"/>
                  <a:sym typeface="Arial"/>
                </a:endParaRPr>
              </a:p>
            </p:txBody>
          </p:sp>
        </p:grpSp>
        <p:grpSp>
          <p:nvGrpSpPr>
            <p:cNvPr id="93" name="Google Shape;93;p7"/>
            <p:cNvGrpSpPr/>
            <p:nvPr/>
          </p:nvGrpSpPr>
          <p:grpSpPr>
            <a:xfrm>
              <a:off x="1066077" y="482938"/>
              <a:ext cx="490421" cy="25923"/>
              <a:chOff x="5612829" y="768560"/>
              <a:chExt cx="437291" cy="25606"/>
            </a:xfrm>
          </p:grpSpPr>
          <p:sp>
            <p:nvSpPr>
              <p:cNvPr id="94" name="Google Shape;94;p7"/>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32533"/>
                  </a:solidFill>
                  <a:effectLst/>
                  <a:uLnTx/>
                  <a:uFillTx/>
                  <a:latin typeface="Calibri" panose="020F0502020204030204"/>
                  <a:ea typeface="+mn-ea"/>
                  <a:cs typeface="Arial"/>
                  <a:sym typeface="Arial"/>
                </a:endParaRPr>
              </a:p>
            </p:txBody>
          </p:sp>
          <p:sp>
            <p:nvSpPr>
              <p:cNvPr id="95" name="Google Shape;95;p7"/>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32533"/>
                  </a:solidFill>
                  <a:effectLst/>
                  <a:uLnTx/>
                  <a:uFillTx/>
                  <a:latin typeface="Calibri" panose="020F0502020204030204"/>
                  <a:ea typeface="+mn-ea"/>
                  <a:cs typeface="Arial"/>
                  <a:sym typeface="Arial"/>
                </a:endParaRPr>
              </a:p>
            </p:txBody>
          </p:sp>
        </p:grpSp>
      </p:grpSp>
    </p:spTree>
    <p:extLst>
      <p:ext uri="{BB962C8B-B14F-4D97-AF65-F5344CB8AC3E}">
        <p14:creationId xmlns:p14="http://schemas.microsoft.com/office/powerpoint/2010/main" val="24741569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6"/>
        </a:solidFill>
        <a:effectLst/>
      </p:bgPr>
    </p:bg>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1903267" y="598200"/>
            <a:ext cx="836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933"/>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5" name="Google Shape;45;p4"/>
          <p:cNvSpPr txBox="1">
            <a:spLocks noGrp="1"/>
          </p:cNvSpPr>
          <p:nvPr>
            <p:ph type="body" idx="1"/>
          </p:nvPr>
        </p:nvSpPr>
        <p:spPr>
          <a:xfrm>
            <a:off x="960000" y="2128433"/>
            <a:ext cx="10256000" cy="368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rgbClr val="434343"/>
              </a:buClr>
              <a:buSzPts val="1000"/>
              <a:buFont typeface="Josefin Slab"/>
              <a:buAutoNum type="arabicPeriod"/>
              <a:defRPr sz="1467"/>
            </a:lvl1pPr>
            <a:lvl2pPr marL="1219170" lvl="1" indent="-423323" rtl="0">
              <a:spcBef>
                <a:spcPts val="2133"/>
              </a:spcBef>
              <a:spcAft>
                <a:spcPts val="0"/>
              </a:spcAft>
              <a:buClr>
                <a:srgbClr val="434343"/>
              </a:buClr>
              <a:buSzPts val="1400"/>
              <a:buFont typeface="Josefin Slab Thin"/>
              <a:buAutoNum type="alphaLcPeriod"/>
              <a:defRPr/>
            </a:lvl2pPr>
            <a:lvl3pPr marL="1828754" lvl="2" indent="-423323" rtl="0">
              <a:spcBef>
                <a:spcPts val="2133"/>
              </a:spcBef>
              <a:spcAft>
                <a:spcPts val="0"/>
              </a:spcAft>
              <a:buClr>
                <a:srgbClr val="434343"/>
              </a:buClr>
              <a:buSzPts val="1400"/>
              <a:buFont typeface="Josefin Slab Thin"/>
              <a:buAutoNum type="romanLcPeriod"/>
              <a:defRPr/>
            </a:lvl3pPr>
            <a:lvl4pPr marL="2438339" lvl="3" indent="-423323" rtl="0">
              <a:spcBef>
                <a:spcPts val="2133"/>
              </a:spcBef>
              <a:spcAft>
                <a:spcPts val="0"/>
              </a:spcAft>
              <a:buClr>
                <a:srgbClr val="434343"/>
              </a:buClr>
              <a:buSzPts val="1400"/>
              <a:buFont typeface="Josefin Slab Thin"/>
              <a:buAutoNum type="arabicPeriod"/>
              <a:defRPr/>
            </a:lvl4pPr>
            <a:lvl5pPr marL="3047924" lvl="4" indent="-423323" rtl="0">
              <a:spcBef>
                <a:spcPts val="2133"/>
              </a:spcBef>
              <a:spcAft>
                <a:spcPts val="0"/>
              </a:spcAft>
              <a:buClr>
                <a:srgbClr val="434343"/>
              </a:buClr>
              <a:buSzPts val="1400"/>
              <a:buFont typeface="Josefin Slab Thin"/>
              <a:buAutoNum type="alphaLcPeriod"/>
              <a:defRPr/>
            </a:lvl5pPr>
            <a:lvl6pPr marL="3657509" lvl="5" indent="-423323" rtl="0">
              <a:spcBef>
                <a:spcPts val="2133"/>
              </a:spcBef>
              <a:spcAft>
                <a:spcPts val="0"/>
              </a:spcAft>
              <a:buClr>
                <a:srgbClr val="434343"/>
              </a:buClr>
              <a:buSzPts val="1400"/>
              <a:buFont typeface="Josefin Slab Thin"/>
              <a:buAutoNum type="romanLcPeriod"/>
              <a:defRPr/>
            </a:lvl6pPr>
            <a:lvl7pPr marL="4267093" lvl="6" indent="-423323" rtl="0">
              <a:spcBef>
                <a:spcPts val="2133"/>
              </a:spcBef>
              <a:spcAft>
                <a:spcPts val="0"/>
              </a:spcAft>
              <a:buClr>
                <a:srgbClr val="434343"/>
              </a:buClr>
              <a:buSzPts val="1400"/>
              <a:buFont typeface="Josefin Slab Thin"/>
              <a:buAutoNum type="arabicPeriod"/>
              <a:defRPr/>
            </a:lvl7pPr>
            <a:lvl8pPr marL="4876678" lvl="7" indent="-423323" rtl="0">
              <a:spcBef>
                <a:spcPts val="2133"/>
              </a:spcBef>
              <a:spcAft>
                <a:spcPts val="0"/>
              </a:spcAft>
              <a:buClr>
                <a:srgbClr val="434343"/>
              </a:buClr>
              <a:buSzPts val="1400"/>
              <a:buFont typeface="Josefin Slab Thin"/>
              <a:buAutoNum type="alphaLcPeriod"/>
              <a:defRPr/>
            </a:lvl8pPr>
            <a:lvl9pPr marL="5486263" lvl="8" indent="-423323" rtl="0">
              <a:spcBef>
                <a:spcPts val="2133"/>
              </a:spcBef>
              <a:spcAft>
                <a:spcPts val="2133"/>
              </a:spcAft>
              <a:buClr>
                <a:srgbClr val="434343"/>
              </a:buClr>
              <a:buSzPts val="1400"/>
              <a:buFont typeface="Josefin Slab Thin"/>
              <a:buAutoNum type="romanLcPeriod"/>
              <a:defRPr/>
            </a:lvl9pPr>
          </a:lstStyle>
          <a:p>
            <a:endParaRPr/>
          </a:p>
        </p:txBody>
      </p:sp>
      <p:sp>
        <p:nvSpPr>
          <p:cNvPr id="46" name="Google Shape;46;p4"/>
          <p:cNvSpPr/>
          <p:nvPr/>
        </p:nvSpPr>
        <p:spPr>
          <a:xfrm rot="10800000">
            <a:off x="2327400" y="3161305"/>
            <a:ext cx="11939352" cy="3696696"/>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32533"/>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777693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rgbClr val="F3F3F3"/>
        </a:solidFill>
        <a:effectLst/>
      </p:bgPr>
    </p:bg>
    <p:spTree>
      <p:nvGrpSpPr>
        <p:cNvPr id="1" name="Shape 134"/>
        <p:cNvGrpSpPr/>
        <p:nvPr/>
      </p:nvGrpSpPr>
      <p:grpSpPr>
        <a:xfrm>
          <a:off x="0" y="0"/>
          <a:ext cx="0" cy="0"/>
          <a:chOff x="0" y="0"/>
          <a:chExt cx="0" cy="0"/>
        </a:xfrm>
      </p:grpSpPr>
      <p:sp>
        <p:nvSpPr>
          <p:cNvPr id="135" name="Google Shape;135;p11"/>
          <p:cNvSpPr txBox="1">
            <a:spLocks noGrp="1"/>
          </p:cNvSpPr>
          <p:nvPr>
            <p:ph type="title"/>
          </p:nvPr>
        </p:nvSpPr>
        <p:spPr>
          <a:xfrm>
            <a:off x="6397300" y="1690967"/>
            <a:ext cx="4830400" cy="220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6400">
                <a:solidFill>
                  <a:srgbClr val="33253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36" name="Google Shape;136;p11"/>
          <p:cNvSpPr txBox="1">
            <a:spLocks noGrp="1"/>
          </p:cNvSpPr>
          <p:nvPr>
            <p:ph type="subTitle" idx="1"/>
          </p:nvPr>
        </p:nvSpPr>
        <p:spPr>
          <a:xfrm>
            <a:off x="8278067" y="3872433"/>
            <a:ext cx="2949600" cy="78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solidFill>
                  <a:srgbClr val="332533"/>
                </a:solidFill>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137" name="Google Shape;137;p11"/>
          <p:cNvGrpSpPr/>
          <p:nvPr/>
        </p:nvGrpSpPr>
        <p:grpSpPr>
          <a:xfrm>
            <a:off x="1219603" y="506545"/>
            <a:ext cx="10311844" cy="5726136"/>
            <a:chOff x="914702" y="379909"/>
            <a:chExt cx="7733883" cy="4294602"/>
          </a:xfrm>
        </p:grpSpPr>
        <p:grpSp>
          <p:nvGrpSpPr>
            <p:cNvPr id="138" name="Google Shape;138;p11"/>
            <p:cNvGrpSpPr/>
            <p:nvPr/>
          </p:nvGrpSpPr>
          <p:grpSpPr>
            <a:xfrm>
              <a:off x="6618039" y="379909"/>
              <a:ext cx="2030545" cy="596756"/>
              <a:chOff x="6783571" y="438153"/>
              <a:chExt cx="1810562" cy="589447"/>
            </a:xfrm>
          </p:grpSpPr>
          <p:sp>
            <p:nvSpPr>
              <p:cNvPr id="139" name="Google Shape;139;p11"/>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A1D09"/>
                  </a:solidFill>
                  <a:effectLst/>
                  <a:uLnTx/>
                  <a:uFillTx/>
                  <a:latin typeface="Calibri" panose="020F0502020204030204"/>
                  <a:ea typeface="+mn-ea"/>
                  <a:cs typeface="Arial"/>
                  <a:sym typeface="Arial"/>
                </a:endParaRPr>
              </a:p>
            </p:txBody>
          </p:sp>
          <p:sp>
            <p:nvSpPr>
              <p:cNvPr id="140" name="Google Shape;140;p11"/>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A1D09"/>
                  </a:solidFill>
                  <a:effectLst/>
                  <a:uLnTx/>
                  <a:uFillTx/>
                  <a:latin typeface="Calibri" panose="020F0502020204030204"/>
                  <a:ea typeface="+mn-ea"/>
                  <a:cs typeface="Arial"/>
                  <a:sym typeface="Arial"/>
                </a:endParaRPr>
              </a:p>
            </p:txBody>
          </p:sp>
          <p:sp>
            <p:nvSpPr>
              <p:cNvPr id="141" name="Google Shape;141;p11"/>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A1D09"/>
                  </a:solidFill>
                  <a:effectLst/>
                  <a:uLnTx/>
                  <a:uFillTx/>
                  <a:latin typeface="Calibri" panose="020F0502020204030204"/>
                  <a:ea typeface="+mn-ea"/>
                  <a:cs typeface="Arial"/>
                  <a:sym typeface="Arial"/>
                </a:endParaRPr>
              </a:p>
            </p:txBody>
          </p:sp>
          <p:sp>
            <p:nvSpPr>
              <p:cNvPr id="142" name="Google Shape;142;p11"/>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A1D09"/>
                  </a:solidFill>
                  <a:effectLst/>
                  <a:uLnTx/>
                  <a:uFillTx/>
                  <a:latin typeface="Calibri" panose="020F0502020204030204"/>
                  <a:ea typeface="+mn-ea"/>
                  <a:cs typeface="Arial"/>
                  <a:sym typeface="Arial"/>
                </a:endParaRPr>
              </a:p>
            </p:txBody>
          </p:sp>
        </p:grpSp>
        <p:grpSp>
          <p:nvGrpSpPr>
            <p:cNvPr id="143" name="Google Shape;143;p11"/>
            <p:cNvGrpSpPr/>
            <p:nvPr/>
          </p:nvGrpSpPr>
          <p:grpSpPr>
            <a:xfrm>
              <a:off x="914702" y="3709388"/>
              <a:ext cx="490421" cy="25923"/>
              <a:chOff x="5612829" y="768560"/>
              <a:chExt cx="437291" cy="25606"/>
            </a:xfrm>
          </p:grpSpPr>
          <p:sp>
            <p:nvSpPr>
              <p:cNvPr id="144" name="Google Shape;144;p11"/>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A1D09"/>
                  </a:solidFill>
                  <a:effectLst/>
                  <a:uLnTx/>
                  <a:uFillTx/>
                  <a:latin typeface="Calibri" panose="020F0502020204030204"/>
                  <a:ea typeface="+mn-ea"/>
                  <a:cs typeface="Arial"/>
                  <a:sym typeface="Arial"/>
                </a:endParaRPr>
              </a:p>
            </p:txBody>
          </p:sp>
          <p:sp>
            <p:nvSpPr>
              <p:cNvPr id="145" name="Google Shape;145;p11"/>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A1D09"/>
                  </a:solidFill>
                  <a:effectLst/>
                  <a:uLnTx/>
                  <a:uFillTx/>
                  <a:latin typeface="Calibri" panose="020F0502020204030204"/>
                  <a:ea typeface="+mn-ea"/>
                  <a:cs typeface="Arial"/>
                  <a:sym typeface="Arial"/>
                </a:endParaRPr>
              </a:p>
            </p:txBody>
          </p:sp>
        </p:grpSp>
        <p:grpSp>
          <p:nvGrpSpPr>
            <p:cNvPr id="146" name="Google Shape;146;p11"/>
            <p:cNvGrpSpPr/>
            <p:nvPr/>
          </p:nvGrpSpPr>
          <p:grpSpPr>
            <a:xfrm>
              <a:off x="6894652" y="4648588"/>
              <a:ext cx="490421" cy="25923"/>
              <a:chOff x="5612829" y="1068195"/>
              <a:chExt cx="437291" cy="25606"/>
            </a:xfrm>
          </p:grpSpPr>
          <p:sp>
            <p:nvSpPr>
              <p:cNvPr id="147" name="Google Shape;147;p11"/>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A1D09"/>
                  </a:solidFill>
                  <a:effectLst/>
                  <a:uLnTx/>
                  <a:uFillTx/>
                  <a:latin typeface="Calibri" panose="020F0502020204030204"/>
                  <a:ea typeface="+mn-ea"/>
                  <a:cs typeface="Arial"/>
                  <a:sym typeface="Arial"/>
                </a:endParaRPr>
              </a:p>
            </p:txBody>
          </p:sp>
          <p:sp>
            <p:nvSpPr>
              <p:cNvPr id="148" name="Google Shape;148;p11"/>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A1D09"/>
                  </a:solidFill>
                  <a:effectLst/>
                  <a:uLnTx/>
                  <a:uFillTx/>
                  <a:latin typeface="Calibri" panose="020F0502020204030204"/>
                  <a:ea typeface="+mn-ea"/>
                  <a:cs typeface="Arial"/>
                  <a:sym typeface="Arial"/>
                </a:endParaRPr>
              </a:p>
            </p:txBody>
          </p:sp>
        </p:grpSp>
        <p:grpSp>
          <p:nvGrpSpPr>
            <p:cNvPr id="149" name="Google Shape;149;p11"/>
            <p:cNvGrpSpPr/>
            <p:nvPr/>
          </p:nvGrpSpPr>
          <p:grpSpPr>
            <a:xfrm>
              <a:off x="1066077" y="482938"/>
              <a:ext cx="490421" cy="25923"/>
              <a:chOff x="5612829" y="768560"/>
              <a:chExt cx="437291" cy="25606"/>
            </a:xfrm>
          </p:grpSpPr>
          <p:sp>
            <p:nvSpPr>
              <p:cNvPr id="150" name="Google Shape;150;p11"/>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A1D09"/>
                  </a:solidFill>
                  <a:effectLst/>
                  <a:uLnTx/>
                  <a:uFillTx/>
                  <a:latin typeface="Calibri" panose="020F0502020204030204"/>
                  <a:ea typeface="+mn-ea"/>
                  <a:cs typeface="Arial"/>
                  <a:sym typeface="Arial"/>
                </a:endParaRPr>
              </a:p>
            </p:txBody>
          </p:sp>
          <p:sp>
            <p:nvSpPr>
              <p:cNvPr id="151" name="Google Shape;151;p11"/>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3A1D09"/>
                  </a:solidFill>
                  <a:effectLst/>
                  <a:uLnTx/>
                  <a:uFillTx/>
                  <a:latin typeface="Calibri" panose="020F0502020204030204"/>
                  <a:ea typeface="+mn-ea"/>
                  <a:cs typeface="Arial"/>
                  <a:sym typeface="Arial"/>
                </a:endParaRPr>
              </a:p>
            </p:txBody>
          </p:sp>
        </p:grpSp>
      </p:grpSp>
    </p:spTree>
    <p:extLst>
      <p:ext uri="{BB962C8B-B14F-4D97-AF65-F5344CB8AC3E}">
        <p14:creationId xmlns:p14="http://schemas.microsoft.com/office/powerpoint/2010/main" val="337310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FFC000"/>
                </a:solidFill>
                <a:effectLst/>
                <a:uLnTx/>
                <a:uFillTx/>
                <a:latin typeface="Bodoni MT" panose="02070803080606020203" pitchFamily="18" charset="0"/>
                <a:ea typeface="方正正中黑简体" panose="02000000000000000000" pitchFamily="2" charset="-122"/>
                <a:cs typeface="+mn-cs"/>
              </a:rPr>
              <a:t>@</a:t>
            </a:r>
            <a:r>
              <a:rPr kumimoji="0" lang="zh-CN" altLang="en-US" sz="1800" b="0" i="0" u="none" strike="noStrike" kern="1200" cap="none" spc="0" normalizeH="0" baseline="0" noProof="0" dirty="0" smtClean="0">
                <a:ln>
                  <a:noFill/>
                </a:ln>
                <a:solidFill>
                  <a:srgbClr val="FFC000"/>
                </a:solidFill>
                <a:effectLst/>
                <a:uLnTx/>
                <a:uFillTx/>
                <a:latin typeface="方正行楷简体" panose="03000509000000000000" pitchFamily="65" charset="-122"/>
                <a:ea typeface="方正行楷简体" panose="03000509000000000000" pitchFamily="65" charset="-122"/>
                <a:cs typeface="+mn-cs"/>
              </a:rPr>
              <a:t>雪原</a:t>
            </a:r>
            <a:r>
              <a:rPr kumimoji="0" lang="en-US" altLang="zh-CN" sz="1800" b="0" i="0" u="none" strike="noStrike" kern="1200" cap="none" spc="0" normalizeH="0" baseline="0" noProof="0" dirty="0" smtClean="0">
                <a:ln>
                  <a:noFill/>
                </a:ln>
                <a:solidFill>
                  <a:srgbClr val="FFC000"/>
                </a:solidFill>
                <a:effectLst/>
                <a:uLnTx/>
                <a:uFillTx/>
                <a:latin typeface="方正行楷简体" panose="03000509000000000000" pitchFamily="65" charset="-122"/>
                <a:ea typeface="方正行楷简体" panose="03000509000000000000" pitchFamily="65" charset="-122"/>
                <a:cs typeface="+mn-cs"/>
              </a:rPr>
              <a:t>PPT</a:t>
            </a:r>
            <a:endParaRPr kumimoji="0" lang="zh-CN" altLang="en-US" sz="1800" b="0" i="0" u="none" strike="noStrike" kern="1200" cap="none" spc="0" normalizeH="0" baseline="0" noProof="0" dirty="0">
              <a:ln>
                <a:noFill/>
              </a:ln>
              <a:solidFill>
                <a:srgbClr val="FFC000"/>
              </a:solidFill>
              <a:effectLst/>
              <a:uLnTx/>
              <a:uFillTx/>
              <a:latin typeface="方正行楷简体" panose="03000509000000000000" pitchFamily="65" charset="-122"/>
              <a:ea typeface="方正行楷简体" panose="03000509000000000000" pitchFamily="65" charset="-122"/>
              <a:cs typeface="+mn-cs"/>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C000"/>
                </a:solidFill>
                <a:effectLst/>
                <a:uLnTx/>
                <a:uFillTx/>
                <a:latin typeface="Bodoni MT" panose="02070803080606020203" pitchFamily="18" charset="0"/>
                <a:ea typeface="方正正中黑简体" panose="02000000000000000000" pitchFamily="2" charset="-122"/>
                <a:cs typeface="+mn-cs"/>
              </a:rPr>
              <a:t>xyppt.yanj.cn</a:t>
            </a:r>
            <a:endParaRPr kumimoji="0" lang="zh-CN" altLang="en-US" sz="1800" b="0" i="0" u="none" strike="noStrike" kern="1200" cap="none" spc="0" normalizeH="0" baseline="0" noProof="0" dirty="0">
              <a:ln>
                <a:noFill/>
              </a:ln>
              <a:solidFill>
                <a:srgbClr val="FFC000"/>
              </a:solidFill>
              <a:effectLst/>
              <a:uLnTx/>
              <a:uFillTx/>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8F58CE-AA9F-44F2-B75A-34227CEABCB3}" type="datetimeFigureOut">
              <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a:t>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innerShdw blurRad="63500" dist="215900" dir="13500000">
                  <a:prstClr val="black">
                    <a:alpha val="50000"/>
                  </a:prstClr>
                </a:innerShdw>
              </a:effectLst>
              <a:uLnTx/>
              <a:uFillTx/>
              <a:latin typeface="Calibri" panose="020F0502020204030204"/>
              <a:ea typeface="宋体" panose="02010600030101010101" pitchFamily="2" charset="-122"/>
              <a:cs typeface="+mn-cs"/>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prstClr val="black"/>
              </a:solidFill>
              <a:effectLst/>
              <a:uLnTx/>
              <a:uFillTx/>
              <a:latin typeface="汉真广标" panose="02010609000101010101" pitchFamily="49" charset="-122"/>
              <a:ea typeface="汉真广标" panose="02010609000101010101" pitchFamily="49" charset="-122"/>
              <a:cs typeface="+mn-cs"/>
            </a:endParaRPr>
          </a:p>
        </p:txBody>
      </p:sp>
    </p:spTree>
    <p:extLst>
      <p:ext uri="{BB962C8B-B14F-4D97-AF65-F5344CB8AC3E}">
        <p14:creationId xmlns:p14="http://schemas.microsoft.com/office/powerpoint/2010/main" val="3239479699"/>
      </p:ext>
    </p:extLst>
  </p:cSld>
  <p:clrMapOvr>
    <a:masterClrMapping/>
  </p:clrMapOvr>
  <p:transition spd="slow" advClick="0" advTm="3000">
    <p:rand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671575"/>
      </p:ext>
    </p:extLst>
  </p:cSld>
  <p:clrMapOvr>
    <a:masterClrMapping/>
  </p:clrMapOvr>
  <p:transition spd="slow" advClick="0" advTm="3000">
    <p:random/>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382629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739633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154916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438766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926704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00E95-BA2C-4784-9A0A-16A3B5773EEC}" type="datetimeFigureOut">
              <a:rPr lang="en-US" smtClean="0"/>
              <a:t>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2863746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108526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357335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187990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003332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535912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963344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Rockwell" panose="02060603020205020403"/>
                <a:ea typeface="+mn-ea"/>
                <a:cs typeface="+mn-cs"/>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Rockwell" panose="02060603020205020403"/>
                <a:ea typeface="+mn-ea"/>
                <a:cs typeface="+mn-cs"/>
              </a:rPr>
              <a:t>”</a:t>
            </a:r>
          </a:p>
        </p:txBody>
      </p:sp>
    </p:spTree>
    <p:extLst>
      <p:ext uri="{BB962C8B-B14F-4D97-AF65-F5344CB8AC3E}">
        <p14:creationId xmlns:p14="http://schemas.microsoft.com/office/powerpoint/2010/main" val="965084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794118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176094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801580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600E95-BA2C-4784-9A0A-16A3B5773EEC}" type="datetimeFigureOut">
              <a:rPr lang="en-US" smtClean="0"/>
              <a:t>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42407497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530911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775089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3DAF80-3590-4C46-B88C-32AE5C759B89}" type="datetimeFigureOut">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B2A9-41C9-4D84-B53A-E552D0E64093}" type="slidenum">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Tree>
    <p:extLst>
      <p:ext uri="{BB962C8B-B14F-4D97-AF65-F5344CB8AC3E}">
        <p14:creationId xmlns:p14="http://schemas.microsoft.com/office/powerpoint/2010/main" val="3710930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3DAF80-3590-4C46-B88C-32AE5C759B89}" type="datetimeFigureOut">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B2A9-41C9-4D84-B53A-E552D0E64093}" type="slidenum">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Tree>
    <p:extLst>
      <p:ext uri="{BB962C8B-B14F-4D97-AF65-F5344CB8AC3E}">
        <p14:creationId xmlns:p14="http://schemas.microsoft.com/office/powerpoint/2010/main" val="1310103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3DAF80-3590-4C46-B88C-32AE5C759B89}" type="datetimeFigureOut">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B2A9-41C9-4D84-B53A-E552D0E64093}" type="slidenum">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Tree>
    <p:extLst>
      <p:ext uri="{BB962C8B-B14F-4D97-AF65-F5344CB8AC3E}">
        <p14:creationId xmlns:p14="http://schemas.microsoft.com/office/powerpoint/2010/main" val="3258411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3DAF80-3590-4C46-B88C-32AE5C759B89}" type="datetimeFigureOut">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B2A9-41C9-4D84-B53A-E552D0E64093}" type="slidenum">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Tree>
    <p:extLst>
      <p:ext uri="{BB962C8B-B14F-4D97-AF65-F5344CB8AC3E}">
        <p14:creationId xmlns:p14="http://schemas.microsoft.com/office/powerpoint/2010/main" val="1681079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3DAF80-3590-4C46-B88C-32AE5C759B89}" type="datetimeFigureOut">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B2A9-41C9-4D84-B53A-E552D0E64093}" type="slidenum">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Tree>
    <p:extLst>
      <p:ext uri="{BB962C8B-B14F-4D97-AF65-F5344CB8AC3E}">
        <p14:creationId xmlns:p14="http://schemas.microsoft.com/office/powerpoint/2010/main" val="26944737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3DAF80-3590-4C46-B88C-32AE5C759B89}" type="datetimeFigureOut">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B2A9-41C9-4D84-B53A-E552D0E64093}" type="slidenum">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Tree>
    <p:extLst>
      <p:ext uri="{BB962C8B-B14F-4D97-AF65-F5344CB8AC3E}">
        <p14:creationId xmlns:p14="http://schemas.microsoft.com/office/powerpoint/2010/main" val="2812751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3DAF80-3590-4C46-B88C-32AE5C759B89}" type="datetimeFigureOut">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B2A9-41C9-4D84-B53A-E552D0E64093}" type="slidenum">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Tree>
    <p:extLst>
      <p:ext uri="{BB962C8B-B14F-4D97-AF65-F5344CB8AC3E}">
        <p14:creationId xmlns:p14="http://schemas.microsoft.com/office/powerpoint/2010/main" val="111300865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3DAF80-3590-4C46-B88C-32AE5C759B89}" type="datetimeFigureOut">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B2A9-41C9-4D84-B53A-E552D0E64093}" type="slidenum">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Tree>
    <p:extLst>
      <p:ext uri="{BB962C8B-B14F-4D97-AF65-F5344CB8AC3E}">
        <p14:creationId xmlns:p14="http://schemas.microsoft.com/office/powerpoint/2010/main" val="1617647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600E95-BA2C-4784-9A0A-16A3B5773EEC}" type="datetimeFigureOut">
              <a:rPr lang="en-US" smtClean="0"/>
              <a:t>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1794566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3DAF80-3590-4C46-B88C-32AE5C759B89}" type="datetimeFigureOut">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B2A9-41C9-4D84-B53A-E552D0E64093}" type="slidenum">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Tree>
    <p:extLst>
      <p:ext uri="{BB962C8B-B14F-4D97-AF65-F5344CB8AC3E}">
        <p14:creationId xmlns:p14="http://schemas.microsoft.com/office/powerpoint/2010/main" val="6742474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3DAF80-3590-4C46-B88C-32AE5C759B89}" type="datetimeFigureOut">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B2A9-41C9-4D84-B53A-E552D0E64093}" type="slidenum">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Tree>
    <p:extLst>
      <p:ext uri="{BB962C8B-B14F-4D97-AF65-F5344CB8AC3E}">
        <p14:creationId xmlns:p14="http://schemas.microsoft.com/office/powerpoint/2010/main" val="3082740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3DAF80-3590-4C46-B88C-32AE5C759B89}" type="datetimeFigureOut">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B2A9-41C9-4D84-B53A-E552D0E64093}" type="slidenum">
              <a:rPr kumimoji="0" lang="zh-CN" altLang="en-US" sz="1800" b="0" i="0" u="none" strike="noStrike" kern="1200" cap="none" spc="0" normalizeH="0" baseline="0" noProof="0" smtClean="0">
                <a:ln>
                  <a:noFill/>
                </a:ln>
                <a:solidFill>
                  <a:srgbClr val="000000"/>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等线" panose="020F0502020204030204"/>
              <a:cs typeface="+mn-cs"/>
            </a:endParaRPr>
          </a:p>
        </p:txBody>
      </p:sp>
    </p:spTree>
    <p:extLst>
      <p:ext uri="{BB962C8B-B14F-4D97-AF65-F5344CB8AC3E}">
        <p14:creationId xmlns:p14="http://schemas.microsoft.com/office/powerpoint/2010/main" val="22997179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4858290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382161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4190806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4228382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551819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769032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330498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600E95-BA2C-4784-9A0A-16A3B5773EEC}" type="datetimeFigureOut">
              <a:rPr lang="en-US" smtClean="0"/>
              <a:t>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31309954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8093794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0593064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2762359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0718421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Rockwell" panose="02060603020205020403"/>
                <a:ea typeface="+mn-ea"/>
                <a:cs typeface="+mn-cs"/>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Rockwell" panose="02060603020205020403"/>
                <a:ea typeface="+mn-ea"/>
                <a:cs typeface="+mn-cs"/>
              </a:rPr>
              <a:t>”</a:t>
            </a:r>
          </a:p>
        </p:txBody>
      </p:sp>
    </p:spTree>
    <p:extLst>
      <p:ext uri="{BB962C8B-B14F-4D97-AF65-F5344CB8AC3E}">
        <p14:creationId xmlns:p14="http://schemas.microsoft.com/office/powerpoint/2010/main" val="16828178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2564881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6951119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0251314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557266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35892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600E95-BA2C-4784-9A0A-16A3B5773EEC}" type="datetimeFigureOut">
              <a:rPr lang="en-US" smtClean="0"/>
              <a:t>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3264702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1/1/2022</a:t>
            </a:fld>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9334516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1/1/2022</a:t>
            </a:fld>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7425912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1/1/2022</a:t>
            </a:fld>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3929004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1/1/2022</a:t>
            </a:fld>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9" name="Footer Placeholder 8"/>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10" name="Slide Number Placeholder 9"/>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263810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1/1/2022</a:t>
            </a:fld>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11" name="Footer Placeholder 10"/>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12" name="Slide Number Placeholder 1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314157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1/1/2022</a:t>
            </a:fld>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7" name="Footer Placeholder 6"/>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8" name="Slide Number Placeholder 7"/>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470208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1/1/2022</a:t>
            </a:fld>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001456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1/1/2022</a:t>
            </a:fld>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9" name="Footer Placeholder 8"/>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10" name="Slide Number Placeholder 9"/>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92093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1/1/2022</a:t>
            </a:fld>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9" name="Footer Placeholder 8"/>
          <p:cNvSpPr>
            <a:spLocks noGrp="1"/>
          </p:cNvSpPr>
          <p:nvPr>
            <p:ph type="ftr" sz="quarter" idx="11"/>
          </p:nvPr>
        </p:nvSpPr>
        <p:spPr>
          <a:xfrm>
            <a:off x="3499101" y="6356350"/>
            <a:ext cx="5911517"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10" name="Slide Number Placeholder 9"/>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454431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1/1/2022</a:t>
            </a:fld>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7395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600E95-BA2C-4784-9A0A-16A3B5773EEC}" type="datetimeFigureOut">
              <a:rPr lang="en-US" smtClean="0"/>
              <a:t>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10248339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1/1/2022</a:t>
            </a:fld>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7775565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6854497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6220535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3903345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4375334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1279451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4761401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0028915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09790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452218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600E95-BA2C-4784-9A0A-16A3B5773EEC}" type="datetimeFigureOut">
              <a:rPr lang="en-US" smtClean="0"/>
              <a:t>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30840089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9437880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7556610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Rockwell" panose="02060603020205020403"/>
                <a:ea typeface="+mn-ea"/>
                <a:cs typeface="+mn-cs"/>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Rockwell" panose="02060603020205020403"/>
                <a:ea typeface="+mn-ea"/>
                <a:cs typeface="+mn-cs"/>
              </a:rPr>
              <a:t>”</a:t>
            </a:r>
          </a:p>
        </p:txBody>
      </p:sp>
    </p:spTree>
    <p:extLst>
      <p:ext uri="{BB962C8B-B14F-4D97-AF65-F5344CB8AC3E}">
        <p14:creationId xmlns:p14="http://schemas.microsoft.com/office/powerpoint/2010/main" val="14360782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40093714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6183451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092950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5987481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6247797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Thank You">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cxnSp>
        <p:nvCxnSpPr>
          <p:cNvPr id="5" name="Straight Connector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6090228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FA6A3-C3F6-4069-8C60-BD8B3A63DE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0512B-495C-4AAD-810F-F0E3160619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340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600E95-BA2C-4784-9A0A-16A3B5773EEC}" type="datetimeFigureOut">
              <a:rPr lang="en-US" smtClean="0"/>
              <a:t>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9028581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FA6A3-C3F6-4069-8C60-BD8B3A63DE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0512B-495C-4AAD-810F-F0E3160619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8726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FA6A3-C3F6-4069-8C60-BD8B3A63DE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0512B-495C-4AAD-810F-F0E3160619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2386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FA6A3-C3F6-4069-8C60-BD8B3A63DE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0512B-495C-4AAD-810F-F0E3160619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1043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FA6A3-C3F6-4069-8C60-BD8B3A63DE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0512B-495C-4AAD-810F-F0E3160619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521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FA6A3-C3F6-4069-8C60-BD8B3A63DE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0512B-495C-4AAD-810F-F0E3160619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9041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FA6A3-C3F6-4069-8C60-BD8B3A63DE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0512B-495C-4AAD-810F-F0E3160619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4953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FA6A3-C3F6-4069-8C60-BD8B3A63DE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0512B-495C-4AAD-810F-F0E3160619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1999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FA6A3-C3F6-4069-8C60-BD8B3A63DE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0512B-495C-4AAD-810F-F0E3160619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1075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FA6A3-C3F6-4069-8C60-BD8B3A63DE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0512B-495C-4AAD-810F-F0E3160619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3313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FA6A3-C3F6-4069-8C60-BD8B3A63DE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0512B-495C-4AAD-810F-F0E3160619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568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6" Type="http://schemas.openxmlformats.org/officeDocument/2006/relationships/theme" Target="../theme/theme1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theme" Target="../theme/theme7.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8.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9.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600E95-BA2C-4784-9A0A-16A3B5773EEC}" type="datetimeFigureOut">
              <a:rPr lang="en-US" smtClean="0"/>
              <a:t>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1B027D-4A5A-4CFF-9D7B-3705623D6570}" type="slidenum">
              <a:rPr lang="en-US" smtClean="0"/>
              <a:t>‹#›</a:t>
            </a:fld>
            <a:endParaRPr lang="en-US"/>
          </a:p>
        </p:txBody>
      </p:sp>
    </p:spTree>
    <p:extLst>
      <p:ext uri="{BB962C8B-B14F-4D97-AF65-F5344CB8AC3E}">
        <p14:creationId xmlns:p14="http://schemas.microsoft.com/office/powerpoint/2010/main" val="2671154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30CFCB-E04D-41CC-861D-C56C547CA0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F2FB18-AE39-486E-B345-29357E18C6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3969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2178255576"/>
      </p:ext>
    </p:extLst>
  </p:cSld>
  <p:clrMap bg1="lt1" tx1="dk1" bg2="lt2" tx2="dk2" accent1="accent1" accent2="accent2" accent3="accent3" accent4="accent4" accent5="accent5" accent6="accent6" hlink="hlink" folHlink="folHlink"/>
  <p:sldLayoutIdLst>
    <p:sldLayoutId id="2147483662" r:id="rId1"/>
    <p:sldLayoutId id="2147483663" r:id="rId2"/>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636125806"/>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2943628" y="2522373"/>
            <a:ext cx="6312131" cy="1384995"/>
          </a:xfrm>
          <a:prstGeom prst="rect">
            <a:avLst/>
          </a:prstGeom>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zh-CN" altLang="en-US" sz="1400" b="1" i="0" u="none" strike="noStrike" kern="1200" cap="none" spc="0" normalizeH="0" baseline="0" noProof="0" dirty="0" smtClean="0">
                <a:ln>
                  <a:noFill/>
                </a:ln>
                <a:solidFill>
                  <a:srgbClr val="114E54">
                    <a:lumMod val="50000"/>
                    <a:alpha val="0"/>
                  </a:srgbClr>
                </a:solidFill>
                <a:effectLst/>
                <a:uLnTx/>
                <a:uFillTx/>
                <a:latin typeface="Auraka方黑檀" panose="02020700000000000000" pitchFamily="18" charset="-128"/>
                <a:ea typeface="Auraka方黑檀" panose="02020700000000000000" pitchFamily="18" charset="-128"/>
                <a:cs typeface="+mn-cs"/>
                <a:sym typeface="逐浪细阁体" panose="03000509000000000000" pitchFamily="65" charset="-122"/>
              </a:rPr>
              <a:t>感谢您下载包图网平台上提供的</a:t>
            </a:r>
            <a:r>
              <a:rPr kumimoji="0" lang="en-US" altLang="zh-CN" sz="1400" b="1" i="0" u="none" strike="noStrike" kern="1200" cap="none" spc="0" normalizeH="0" baseline="0" noProof="0" dirty="0" smtClean="0">
                <a:ln>
                  <a:noFill/>
                </a:ln>
                <a:solidFill>
                  <a:srgbClr val="114E54">
                    <a:lumMod val="50000"/>
                    <a:alpha val="0"/>
                  </a:srgbClr>
                </a:solidFill>
                <a:effectLst/>
                <a:uLnTx/>
                <a:uFillTx/>
                <a:latin typeface="Auraka方黑檀" panose="02020700000000000000" pitchFamily="18" charset="-128"/>
                <a:ea typeface="Auraka方黑檀" panose="02020700000000000000" pitchFamily="18" charset="-128"/>
                <a:cs typeface="+mn-cs"/>
                <a:sym typeface="逐浪细阁体" panose="03000509000000000000" pitchFamily="65" charset="-122"/>
              </a:rPr>
              <a:t>PPT</a:t>
            </a:r>
            <a:r>
              <a:rPr kumimoji="0" lang="zh-CN" altLang="en-US" sz="1400" b="1" i="0" u="none" strike="noStrike" kern="1200" cap="none" spc="0" normalizeH="0" baseline="0" noProof="0" dirty="0" smtClean="0">
                <a:ln>
                  <a:noFill/>
                </a:ln>
                <a:solidFill>
                  <a:srgbClr val="114E54">
                    <a:lumMod val="50000"/>
                    <a:alpha val="0"/>
                  </a:srgbClr>
                </a:solidFill>
                <a:effectLst/>
                <a:uLnTx/>
                <a:uFillTx/>
                <a:latin typeface="Auraka方黑檀" panose="02020700000000000000" pitchFamily="18" charset="-128"/>
                <a:ea typeface="Auraka方黑檀" panose="02020700000000000000" pitchFamily="18" charset="-128"/>
                <a:cs typeface="+mn-cs"/>
                <a:sym typeface="逐浪细阁体" panose="03000509000000000000" pitchFamily="65" charset="-122"/>
              </a:rPr>
              <a:t>作品，为了您和包图网以及原创作者的利益，请勿复制、传播、销售，否则将承担法律责任！包图网将对作品进行维权，按照传播下载次数进行十倍的索取赔偿！</a:t>
            </a:r>
            <a:endParaRPr kumimoji="0" lang="en-US" altLang="zh-CN" sz="1400" b="1" i="0" u="none" strike="noStrike" kern="1200" cap="none" spc="0" normalizeH="0" baseline="0" noProof="0" dirty="0">
              <a:ln>
                <a:noFill/>
              </a:ln>
              <a:solidFill>
                <a:srgbClr val="114E54">
                  <a:lumMod val="50000"/>
                  <a:alpha val="0"/>
                </a:srgbClr>
              </a:solidFill>
              <a:effectLst/>
              <a:uLnTx/>
              <a:uFillTx/>
              <a:latin typeface="Auraka方黑檀" panose="02020700000000000000" pitchFamily="18" charset="-128"/>
              <a:ea typeface="Auraka方黑檀" panose="02020700000000000000" pitchFamily="18" charset="-128"/>
              <a:cs typeface="+mn-cs"/>
              <a:sym typeface="逐浪细阁体" panose="03000509000000000000" pitchFamily="65" charset="-122"/>
            </a:endParaRPr>
          </a:p>
        </p:txBody>
      </p:sp>
    </p:spTree>
    <p:extLst>
      <p:ext uri="{BB962C8B-B14F-4D97-AF65-F5344CB8AC3E}">
        <p14:creationId xmlns:p14="http://schemas.microsoft.com/office/powerpoint/2010/main" val="2020229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399893030"/>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1/1/2022</a:t>
            </a:fld>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29166282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1/1/2022</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157291391"/>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12FA6A3-C3F6-4069-8C60-BD8B3A63DE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20512B-495C-4AAD-810F-F0E3160619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29206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989722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image" Target="../media/image23.jpg"/><Relationship Id="rId1" Type="http://schemas.openxmlformats.org/officeDocument/2006/relationships/slideLayout" Target="../slideLayouts/slideLayout66.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8.xml"/></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gif"/><Relationship Id="rId18" Type="http://schemas.openxmlformats.org/officeDocument/2006/relationships/slide" Target="slide39.xml"/><Relationship Id="rId26" Type="http://schemas.openxmlformats.org/officeDocument/2006/relationships/image" Target="../media/image70.png"/><Relationship Id="rId3" Type="http://schemas.openxmlformats.org/officeDocument/2006/relationships/slideLayout" Target="../slideLayouts/slideLayout101.xml"/><Relationship Id="rId21" Type="http://schemas.openxmlformats.org/officeDocument/2006/relationships/slide" Target="slide33.xml"/><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gif"/><Relationship Id="rId25" Type="http://schemas.openxmlformats.org/officeDocument/2006/relationships/slide" Target="slide35.xml"/><Relationship Id="rId2" Type="http://schemas.openxmlformats.org/officeDocument/2006/relationships/audio" Target="../media/media1.wma"/><Relationship Id="rId16" Type="http://schemas.openxmlformats.org/officeDocument/2006/relationships/image" Target="../media/image64.png"/><Relationship Id="rId20" Type="http://schemas.openxmlformats.org/officeDocument/2006/relationships/image" Target="../media/image67.png"/><Relationship Id="rId29" Type="http://schemas.openxmlformats.org/officeDocument/2006/relationships/slide" Target="slide37.xml"/><Relationship Id="rId1" Type="http://schemas.microsoft.com/office/2007/relationships/media" Target="../media/media1.wma"/><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69.png"/><Relationship Id="rId32" Type="http://schemas.openxmlformats.org/officeDocument/2006/relationships/image" Target="../media/image73.png"/><Relationship Id="rId5" Type="http://schemas.openxmlformats.org/officeDocument/2006/relationships/image" Target="../media/image53.jpg"/><Relationship Id="rId15" Type="http://schemas.openxmlformats.org/officeDocument/2006/relationships/image" Target="../media/image63.gif"/><Relationship Id="rId23" Type="http://schemas.openxmlformats.org/officeDocument/2006/relationships/slide" Target="slide34.xml"/><Relationship Id="rId28" Type="http://schemas.openxmlformats.org/officeDocument/2006/relationships/image" Target="../media/image71.png"/><Relationship Id="rId10" Type="http://schemas.openxmlformats.org/officeDocument/2006/relationships/image" Target="../media/image58.png"/><Relationship Id="rId19" Type="http://schemas.openxmlformats.org/officeDocument/2006/relationships/image" Target="../media/image66.png"/><Relationship Id="rId31" Type="http://schemas.openxmlformats.org/officeDocument/2006/relationships/slide" Target="slide38.xml"/><Relationship Id="rId4" Type="http://schemas.openxmlformats.org/officeDocument/2006/relationships/audio" Target="../media/audio1.wav"/><Relationship Id="rId9" Type="http://schemas.openxmlformats.org/officeDocument/2006/relationships/image" Target="../media/image57.png"/><Relationship Id="rId14" Type="http://schemas.openxmlformats.org/officeDocument/2006/relationships/image" Target="../media/image62.gif"/><Relationship Id="rId22" Type="http://schemas.openxmlformats.org/officeDocument/2006/relationships/image" Target="../media/image68.png"/><Relationship Id="rId27" Type="http://schemas.openxmlformats.org/officeDocument/2006/relationships/slide" Target="slide36.xml"/><Relationship Id="rId30"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101.xml"/><Relationship Id="rId5" Type="http://schemas.openxmlformats.org/officeDocument/2006/relationships/image" Target="../media/image75.png"/><Relationship Id="rId4" Type="http://schemas.openxmlformats.org/officeDocument/2006/relationships/slide" Target="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101.xml"/><Relationship Id="rId5" Type="http://schemas.openxmlformats.org/officeDocument/2006/relationships/image" Target="../media/image75.png"/><Relationship Id="rId4" Type="http://schemas.openxmlformats.org/officeDocument/2006/relationships/slide" Target="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101.xml"/><Relationship Id="rId5" Type="http://schemas.openxmlformats.org/officeDocument/2006/relationships/image" Target="../media/image75.png"/><Relationship Id="rId4" Type="http://schemas.openxmlformats.org/officeDocument/2006/relationships/slide" Target="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101.xml"/><Relationship Id="rId5" Type="http://schemas.openxmlformats.org/officeDocument/2006/relationships/image" Target="../media/image75.png"/><Relationship Id="rId4" Type="http://schemas.openxmlformats.org/officeDocument/2006/relationships/slide" Target="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101.xml"/><Relationship Id="rId5" Type="http://schemas.openxmlformats.org/officeDocument/2006/relationships/image" Target="../media/image75.png"/><Relationship Id="rId4" Type="http://schemas.openxmlformats.org/officeDocument/2006/relationships/slide" Target="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101.xml"/><Relationship Id="rId5" Type="http://schemas.openxmlformats.org/officeDocument/2006/relationships/image" Target="../media/image75.png"/><Relationship Id="rId4" Type="http://schemas.openxmlformats.org/officeDocument/2006/relationships/slide" Target="slide32.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xml"/><Relationship Id="rId1" Type="http://schemas.openxmlformats.org/officeDocument/2006/relationships/slideLayout" Target="../slideLayouts/slideLayout88.xml"/><Relationship Id="rId6" Type="http://schemas.openxmlformats.org/officeDocument/2006/relationships/image" Target="../media/image54.svg"/><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69211"/>
          </a:xfrm>
          <a:prstGeom prst="rect">
            <a:avLst/>
          </a:prstGeom>
        </p:spPr>
      </p:pic>
    </p:spTree>
    <p:extLst>
      <p:ext uri="{BB962C8B-B14F-4D97-AF65-F5344CB8AC3E}">
        <p14:creationId xmlns:p14="http://schemas.microsoft.com/office/powerpoint/2010/main" val="300467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Thế giới quan (Worldview) trong quản trị kinh doanh là gì?"/>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49" y="0"/>
            <a:ext cx="12858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8281" y="1901428"/>
            <a:ext cx="6084782" cy="2924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1. SỰ CẦN THIẾT CỦA VIỆC PHÂN LOẠI THẾ GIỚI SỐNG</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062" name="Picture 14" descr="10 loài động vật sống lâu nhất trên Trái đất | VTV.VN"/>
          <p:cNvPicPr>
            <a:picLocks noChangeAspect="1" noChangeArrowheads="1"/>
          </p:cNvPicPr>
          <p:nvPr/>
        </p:nvPicPr>
        <p:blipFill rotWithShape="1">
          <a:blip r:embed="rId3">
            <a:extLst>
              <a:ext uri="{28A0092B-C50C-407E-A947-70E740481C1C}">
                <a14:useLocalDpi xmlns:a14="http://schemas.microsoft.com/office/drawing/2010/main" val="0"/>
              </a:ext>
            </a:extLst>
          </a:blip>
          <a:srcRect t="21303" b="12757"/>
          <a:stretch/>
        </p:blipFill>
        <p:spPr bwMode="auto">
          <a:xfrm>
            <a:off x="902358" y="4825498"/>
            <a:ext cx="4857341" cy="180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511973"/>
      </p:ext>
    </p:extLst>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TextBox 2"/>
          <p:cNvSpPr txBox="1"/>
          <p:nvPr/>
        </p:nvSpPr>
        <p:spPr>
          <a:xfrm>
            <a:off x="352459" y="6023929"/>
            <a:ext cx="11443580" cy="444224"/>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dirty="0" err="1" smtClean="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rPr>
              <a:t>Khi</a:t>
            </a:r>
            <a:r>
              <a:rPr kumimoji="0" lang="en-US" sz="2200" b="0" i="0" u="none" strike="noStrike" kern="1200" cap="none" spc="0" normalizeH="0" baseline="0" noProof="0" dirty="0" smtClean="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smtClean="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rPr>
              <a:t>bước</a:t>
            </a:r>
            <a:r>
              <a:rPr kumimoji="0" lang="en-US" sz="2200" b="0" i="0" u="none" strike="noStrike" kern="1200" cap="none" spc="0" normalizeH="0" noProof="0" dirty="0" smtClean="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noProof="0" dirty="0" err="1" smtClean="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rPr>
              <a:t>vào</a:t>
            </a:r>
            <a:r>
              <a:rPr kumimoji="0" lang="en-US" sz="2200" b="0" i="0" u="none" strike="noStrike" kern="1200" cap="none" spc="0" normalizeH="0" noProof="0" dirty="0" smtClean="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noProof="0" dirty="0" err="1" smtClean="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rPr>
              <a:t>một</a:t>
            </a:r>
            <a:r>
              <a:rPr kumimoji="0" lang="en-US" sz="2200" b="0" i="0" u="none" strike="noStrike" kern="1200" cap="none" spc="0" normalizeH="0" noProof="0" dirty="0" smtClean="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noProof="0" dirty="0" err="1" smtClean="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rPr>
              <a:t>cửa</a:t>
            </a:r>
            <a:r>
              <a:rPr kumimoji="0" lang="en-US" sz="2200" b="0" i="0" u="none" strike="noStrike" kern="1200" cap="none" spc="0" normalizeH="0" noProof="0" dirty="0" smtClean="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noProof="0" dirty="0" err="1" smtClean="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rPr>
              <a:t>hàng</a:t>
            </a:r>
            <a:r>
              <a:rPr kumimoji="0" lang="en-US" sz="2200" b="0" i="0" u="none" strike="noStrike" kern="1200" cap="none" spc="0" normalizeH="0" noProof="0" dirty="0" smtClean="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noProof="0" dirty="0" err="1" smtClean="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rPr>
              <a:t>sách</a:t>
            </a:r>
            <a:r>
              <a:rPr lang="en-US" sz="2200" dirty="0" smtClean="0">
                <a:solidFill>
                  <a:srgbClr val="FFFFFF"/>
                </a:solidFill>
                <a:latin typeface="#9Slide03 Roboto Condensed" panose="02000000000000000000" pitchFamily="2" charset="0"/>
                <a:ea typeface="#9Slide03 Roboto Condensed" panose="02000000000000000000" pitchFamily="2" charset="0"/>
              </a:rPr>
              <a:t>, ta </a:t>
            </a:r>
            <a:r>
              <a:rPr lang="en-US" sz="2200" dirty="0" err="1" smtClean="0">
                <a:solidFill>
                  <a:srgbClr val="FFFFFF"/>
                </a:solidFill>
                <a:latin typeface="#9Slide03 Roboto Condensed" panose="02000000000000000000" pitchFamily="2" charset="0"/>
                <a:ea typeface="#9Slide03 Roboto Condensed" panose="02000000000000000000" pitchFamily="2" charset="0"/>
              </a:rPr>
              <a:t>có</a:t>
            </a:r>
            <a:r>
              <a:rPr lang="en-US" sz="2200" dirty="0" smtClean="0">
                <a:solidFill>
                  <a:srgbClr val="FFFFFF"/>
                </a:solidFill>
                <a:latin typeface="#9Slide03 Roboto Condensed" panose="02000000000000000000" pitchFamily="2" charset="0"/>
                <a:ea typeface="#9Slide03 Roboto Condensed" panose="02000000000000000000" pitchFamily="2" charset="0"/>
              </a:rPr>
              <a:t> </a:t>
            </a:r>
            <a:r>
              <a:rPr lang="en-US" sz="2200" dirty="0" err="1" smtClean="0">
                <a:solidFill>
                  <a:srgbClr val="FFFFFF"/>
                </a:solidFill>
                <a:latin typeface="#9Slide03 Roboto Condensed" panose="02000000000000000000" pitchFamily="2" charset="0"/>
                <a:ea typeface="#9Slide03 Roboto Condensed" panose="02000000000000000000" pitchFamily="2" charset="0"/>
              </a:rPr>
              <a:t>dễ</a:t>
            </a:r>
            <a:r>
              <a:rPr lang="en-US" sz="2200" dirty="0" smtClean="0">
                <a:solidFill>
                  <a:srgbClr val="FFFFFF"/>
                </a:solidFill>
                <a:latin typeface="#9Slide03 Roboto Condensed" panose="02000000000000000000" pitchFamily="2" charset="0"/>
                <a:ea typeface="#9Slide03 Roboto Condensed" panose="02000000000000000000" pitchFamily="2" charset="0"/>
              </a:rPr>
              <a:t> </a:t>
            </a:r>
            <a:r>
              <a:rPr lang="en-US" sz="2200" dirty="0" err="1" smtClean="0">
                <a:solidFill>
                  <a:srgbClr val="FFFFFF"/>
                </a:solidFill>
                <a:latin typeface="#9Slide03 Roboto Condensed" panose="02000000000000000000" pitchFamily="2" charset="0"/>
                <a:ea typeface="#9Slide03 Roboto Condensed" panose="02000000000000000000" pitchFamily="2" charset="0"/>
              </a:rPr>
              <a:t>dàng</a:t>
            </a:r>
            <a:r>
              <a:rPr lang="en-US" sz="2200" dirty="0" smtClean="0">
                <a:solidFill>
                  <a:srgbClr val="FFFFFF"/>
                </a:solidFill>
                <a:latin typeface="#9Slide03 Roboto Condensed" panose="02000000000000000000" pitchFamily="2" charset="0"/>
                <a:ea typeface="#9Slide03 Roboto Condensed" panose="02000000000000000000" pitchFamily="2" charset="0"/>
              </a:rPr>
              <a:t> </a:t>
            </a:r>
            <a:r>
              <a:rPr lang="en-US" sz="2200" dirty="0" err="1" smtClean="0">
                <a:solidFill>
                  <a:srgbClr val="FFFFFF"/>
                </a:solidFill>
                <a:latin typeface="#9Slide03 Roboto Condensed" panose="02000000000000000000" pitchFamily="2" charset="0"/>
                <a:ea typeface="#9Slide03 Roboto Condensed" panose="02000000000000000000" pitchFamily="2" charset="0"/>
              </a:rPr>
              <a:t>tìm</a:t>
            </a:r>
            <a:r>
              <a:rPr lang="en-US" sz="2200" dirty="0" smtClean="0">
                <a:solidFill>
                  <a:srgbClr val="FFFFFF"/>
                </a:solidFill>
                <a:latin typeface="#9Slide03 Roboto Condensed" panose="02000000000000000000" pitchFamily="2" charset="0"/>
                <a:ea typeface="#9Slide03 Roboto Condensed" panose="02000000000000000000" pitchFamily="2" charset="0"/>
              </a:rPr>
              <a:t> </a:t>
            </a:r>
            <a:r>
              <a:rPr lang="en-US" sz="2200" dirty="0" err="1" smtClean="0">
                <a:solidFill>
                  <a:srgbClr val="FFFFFF"/>
                </a:solidFill>
                <a:latin typeface="#9Slide03 Roboto Condensed" panose="02000000000000000000" pitchFamily="2" charset="0"/>
                <a:ea typeface="#9Slide03 Roboto Condensed" panose="02000000000000000000" pitchFamily="2" charset="0"/>
              </a:rPr>
              <a:t>được</a:t>
            </a:r>
            <a:r>
              <a:rPr lang="en-US" sz="2200" dirty="0" smtClean="0">
                <a:solidFill>
                  <a:srgbClr val="FFFFFF"/>
                </a:solidFill>
                <a:latin typeface="#9Slide03 Roboto Condensed" panose="02000000000000000000" pitchFamily="2" charset="0"/>
                <a:ea typeface="#9Slide03 Roboto Condensed" panose="02000000000000000000" pitchFamily="2" charset="0"/>
              </a:rPr>
              <a:t> </a:t>
            </a:r>
            <a:r>
              <a:rPr lang="en-US" sz="2200" dirty="0" err="1" smtClean="0">
                <a:solidFill>
                  <a:srgbClr val="FFFFFF"/>
                </a:solidFill>
                <a:latin typeface="#9Slide03 Roboto Condensed" panose="02000000000000000000" pitchFamily="2" charset="0"/>
                <a:ea typeface="#9Slide03 Roboto Condensed" panose="02000000000000000000" pitchFamily="2" charset="0"/>
              </a:rPr>
              <a:t>quấn</a:t>
            </a:r>
            <a:r>
              <a:rPr lang="en-US" sz="2200" dirty="0" smtClean="0">
                <a:solidFill>
                  <a:srgbClr val="FFFFFF"/>
                </a:solidFill>
                <a:latin typeface="#9Slide03 Roboto Condensed" panose="02000000000000000000" pitchFamily="2" charset="0"/>
                <a:ea typeface="#9Slide03 Roboto Condensed" panose="02000000000000000000" pitchFamily="2" charset="0"/>
              </a:rPr>
              <a:t> </a:t>
            </a:r>
            <a:r>
              <a:rPr lang="en-US" sz="2200" dirty="0" err="1" smtClean="0">
                <a:solidFill>
                  <a:srgbClr val="FFFFFF"/>
                </a:solidFill>
                <a:latin typeface="#9Slide03 Roboto Condensed" panose="02000000000000000000" pitchFamily="2" charset="0"/>
                <a:ea typeface="#9Slide03 Roboto Condensed" panose="02000000000000000000" pitchFamily="2" charset="0"/>
              </a:rPr>
              <a:t>sách</a:t>
            </a:r>
            <a:r>
              <a:rPr lang="en-US" sz="2200" dirty="0" smtClean="0">
                <a:solidFill>
                  <a:srgbClr val="FFFFFF"/>
                </a:solidFill>
                <a:latin typeface="#9Slide03 Roboto Condensed" panose="02000000000000000000" pitchFamily="2" charset="0"/>
                <a:ea typeface="#9Slide03 Roboto Condensed" panose="02000000000000000000" pitchFamily="2" charset="0"/>
              </a:rPr>
              <a:t> KHTN 6 </a:t>
            </a:r>
            <a:r>
              <a:rPr lang="en-US" sz="2200" dirty="0" err="1" smtClean="0">
                <a:solidFill>
                  <a:srgbClr val="FFFFFF"/>
                </a:solidFill>
                <a:latin typeface="#9Slide03 Roboto Condensed" panose="02000000000000000000" pitchFamily="2" charset="0"/>
                <a:ea typeface="#9Slide03 Roboto Condensed" panose="02000000000000000000" pitchFamily="2" charset="0"/>
              </a:rPr>
              <a:t>không</a:t>
            </a:r>
            <a:r>
              <a:rPr lang="en-US" sz="2200" dirty="0" smtClean="0">
                <a:solidFill>
                  <a:srgbClr val="FFFFFF"/>
                </a:solidFill>
                <a:latin typeface="#9Slide03 Roboto Condensed" panose="02000000000000000000" pitchFamily="2" charset="0"/>
                <a:ea typeface="#9Slide03 Roboto Condensed" panose="02000000000000000000" pitchFamily="2" charset="0"/>
              </a:rPr>
              <a:t>? </a:t>
            </a:r>
            <a:r>
              <a:rPr lang="en-US" sz="2200" dirty="0" err="1" smtClean="0">
                <a:solidFill>
                  <a:srgbClr val="FFFFFF"/>
                </a:solidFill>
                <a:latin typeface="#9Slide03 Roboto Condensed" panose="02000000000000000000" pitchFamily="2" charset="0"/>
                <a:ea typeface="#9Slide03 Roboto Condensed" panose="02000000000000000000" pitchFamily="2" charset="0"/>
              </a:rPr>
              <a:t>Vì</a:t>
            </a:r>
            <a:r>
              <a:rPr lang="en-US" sz="2200" dirty="0" smtClean="0">
                <a:solidFill>
                  <a:srgbClr val="FFFFFF"/>
                </a:solidFill>
                <a:latin typeface="#9Slide03 Roboto Condensed" panose="02000000000000000000" pitchFamily="2" charset="0"/>
                <a:ea typeface="#9Slide03 Roboto Condensed" panose="02000000000000000000" pitchFamily="2" charset="0"/>
              </a:rPr>
              <a:t> </a:t>
            </a:r>
            <a:r>
              <a:rPr lang="en-US" sz="2200" dirty="0" err="1" smtClean="0">
                <a:solidFill>
                  <a:srgbClr val="FFFFFF"/>
                </a:solidFill>
                <a:latin typeface="#9Slide03 Roboto Condensed" panose="02000000000000000000" pitchFamily="2" charset="0"/>
                <a:ea typeface="#9Slide03 Roboto Condensed" panose="02000000000000000000" pitchFamily="2" charset="0"/>
              </a:rPr>
              <a:t>sao</a:t>
            </a:r>
            <a:r>
              <a:rPr lang="en-US" sz="2200" dirty="0" smtClean="0">
                <a:solidFill>
                  <a:srgbClr val="FFFFFF"/>
                </a:solidFill>
                <a:latin typeface="#9Slide03 Roboto Condensed" panose="02000000000000000000" pitchFamily="2" charset="0"/>
                <a:ea typeface="#9Slide03 Roboto Condensed" panose="02000000000000000000" pitchFamily="2" charset="0"/>
              </a:rPr>
              <a:t>?</a:t>
            </a:r>
            <a:endParaRPr kumimoji="0" lang="vi-VN" sz="2200" b="0" i="0" u="none" strike="noStrike" kern="1200" cap="none" spc="0" normalizeH="0" baseline="0" noProof="0" dirty="0">
              <a:ln>
                <a:noFill/>
              </a:ln>
              <a:solidFill>
                <a:srgbClr val="FFFFFF"/>
              </a:solidFill>
              <a:effectLst/>
              <a:uLnTx/>
              <a:uFillTx/>
              <a:latin typeface="#9Slide03 Roboto Condensed" panose="02000000000000000000" pitchFamily="2" charset="0"/>
              <a:ea typeface="#9Slide03 Roboto Condensed" panose="02000000000000000000" pitchFamily="2" charset="0"/>
              <a:cs typeface="+mn-cs"/>
            </a:endParaRPr>
          </a:p>
        </p:txBody>
      </p:sp>
      <p:pic>
        <p:nvPicPr>
          <p:cNvPr id="3078" name="Picture 6" descr="books on bookshelf"/>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147" l="200" r="100000">
                        <a14:foregroundMark x1="39800" y1="88908" x2="48600" y2="98294"/>
                        <a14:foregroundMark x1="16100" y1="67918" x2="34100" y2="85154"/>
                        <a14:foregroundMark x1="2700" y1="96587" x2="51400" y2="96246"/>
                        <a14:foregroundMark x1="65900" y1="12628" x2="69000" y2="13140"/>
                        <a14:foregroundMark x1="94300" y1="38225" x2="98500" y2="39420"/>
                        <a14:foregroundMark x1="81200" y1="64164" x2="82000" y2="65188"/>
                        <a14:foregroundMark x1="25500" y1="97099" x2="25500" y2="99147"/>
                        <a14:foregroundMark x1="29300" y1="98464" x2="30200" y2="98635"/>
                      </a14:backgroundRemoval>
                    </a14:imgEffect>
                  </a14:imgLayer>
                </a14:imgProps>
              </a:ext>
              <a:ext uri="{28A0092B-C50C-407E-A947-70E740481C1C}">
                <a14:useLocalDpi xmlns:a14="http://schemas.microsoft.com/office/drawing/2010/main" val="0"/>
              </a:ext>
            </a:extLst>
          </a:blip>
          <a:srcRect/>
          <a:stretch>
            <a:fillRect/>
          </a:stretch>
        </p:blipFill>
        <p:spPr bwMode="auto">
          <a:xfrm>
            <a:off x="1708819" y="656644"/>
            <a:ext cx="8730859" cy="5116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2125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73271" y="298764"/>
            <a:ext cx="6667500" cy="4281489"/>
            <a:chOff x="273271" y="298764"/>
            <a:chExt cx="6667500" cy="4281489"/>
          </a:xfrm>
        </p:grpSpPr>
        <p:pic>
          <p:nvPicPr>
            <p:cNvPr id="1026" name="Picture 2" descr="Sở Giáo Dục Và Đào Tạo Vĩnh Phúc"/>
            <p:cNvPicPr>
              <a:picLocks noChangeAspect="1" noChangeArrowheads="1"/>
            </p:cNvPicPr>
            <p:nvPr/>
          </p:nvPicPr>
          <p:blipFill rotWithShape="1">
            <a:blip r:embed="rId2">
              <a:extLst>
                <a:ext uri="{28A0092B-C50C-407E-A947-70E740481C1C}">
                  <a14:useLocalDpi xmlns:a14="http://schemas.microsoft.com/office/drawing/2010/main" val="0"/>
                </a:ext>
              </a:extLst>
            </a:blip>
            <a:srcRect t="21865"/>
            <a:stretch/>
          </p:blipFill>
          <p:spPr bwMode="auto">
            <a:xfrm>
              <a:off x="273271" y="896293"/>
              <a:ext cx="6667500" cy="3683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37029" y="298764"/>
              <a:ext cx="2688880" cy="461665"/>
            </a:xfrm>
            <a:prstGeom prst="rect">
              <a:avLst/>
            </a:prstGeom>
            <a:noFill/>
          </p:spPr>
          <p:txBody>
            <a:bodyPr wrap="square" rtlCol="0">
              <a:spAutoFit/>
            </a:bodyPr>
            <a:lstStyle/>
            <a:p>
              <a:pPr algn="ctr" defTabSz="914400"/>
              <a:r>
                <a:rPr lang="vi-VN" sz="2400" dirty="0" smtClean="0">
                  <a:solidFill>
                    <a:srgbClr val="000000"/>
                  </a:solidFill>
                  <a:latin typeface="#9Slide03 Swiss Condensed Bold" panose="02000500000000000000" pitchFamily="2" charset="0"/>
                </a:rPr>
                <a:t>Đồ dùng học tập</a:t>
              </a:r>
              <a:endParaRPr lang="vi-VN" sz="2400" dirty="0">
                <a:solidFill>
                  <a:srgbClr val="000000"/>
                </a:solidFill>
                <a:latin typeface="#9Slide03 Swiss Condensed Bold" panose="02000500000000000000" pitchFamily="2" charset="0"/>
              </a:endParaRPr>
            </a:p>
          </p:txBody>
        </p:sp>
      </p:grpSp>
      <p:sp>
        <p:nvSpPr>
          <p:cNvPr id="4" name="Rounded Rectangle 3"/>
          <p:cNvSpPr/>
          <p:nvPr/>
        </p:nvSpPr>
        <p:spPr>
          <a:xfrm>
            <a:off x="6940771" y="154948"/>
            <a:ext cx="5054337" cy="4837182"/>
          </a:xfrm>
          <a:prstGeom prst="roundRect">
            <a:avLst>
              <a:gd name="adj" fmla="val 7278"/>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lnSpc>
                <a:spcPct val="120000"/>
              </a:lnSpc>
            </a:pPr>
            <a:r>
              <a:rPr lang="vi-VN" sz="2400" dirty="0" smtClean="0">
                <a:solidFill>
                  <a:srgbClr val="FFFFFF"/>
                </a:solidFill>
                <a:latin typeface="#9Slide03 Cabin Condensed Bold" panose="00000806000000000000" pitchFamily="2" charset="0"/>
              </a:rPr>
              <a:t>Câu hỏi thảo luận:</a:t>
            </a:r>
          </a:p>
          <a:p>
            <a:pPr marL="342900" indent="-342900" algn="just" defTabSz="914400">
              <a:lnSpc>
                <a:spcPct val="120000"/>
              </a:lnSpc>
              <a:buFontTx/>
              <a:buAutoNum type="arabicPeriod"/>
            </a:pPr>
            <a:r>
              <a:rPr lang="vi-VN" sz="2400" dirty="0" smtClean="0">
                <a:solidFill>
                  <a:srgbClr val="FFFFFF"/>
                </a:solidFill>
                <a:latin typeface="#9Slide03 Cabin Condensed Bold" panose="00000806000000000000" pitchFamily="2" charset="0"/>
              </a:rPr>
              <a:t>Em hãy sắp xếp sách vỡ và đồ dùng học tập của em thành từng nhóm dựa và đặc điểm chung giữa chúng.</a:t>
            </a:r>
          </a:p>
          <a:p>
            <a:pPr marL="342900" indent="-342900" algn="just" defTabSz="914400">
              <a:lnSpc>
                <a:spcPct val="120000"/>
              </a:lnSpc>
              <a:buFontTx/>
              <a:buAutoNum type="arabicPeriod"/>
            </a:pPr>
            <a:r>
              <a:rPr lang="vi-VN" sz="2400" dirty="0" smtClean="0">
                <a:solidFill>
                  <a:srgbClr val="FFFFFF"/>
                </a:solidFill>
                <a:latin typeface="#9Slide03 Cabin Condensed Bold" panose="00000806000000000000" pitchFamily="2" charset="0"/>
              </a:rPr>
              <a:t>Việc phân loại đó giúp ích gì cho em?</a:t>
            </a:r>
            <a:endParaRPr lang="vi-VN" sz="2400" dirty="0">
              <a:solidFill>
                <a:srgbClr val="FFFFFF"/>
              </a:solidFill>
              <a:latin typeface="#9Slide03 Cabin Condensed Bold" panose="00000806000000000000" pitchFamily="2" charset="0"/>
            </a:endParaRPr>
          </a:p>
        </p:txBody>
      </p:sp>
      <p:grpSp>
        <p:nvGrpSpPr>
          <p:cNvPr id="7" name="Group 6"/>
          <p:cNvGrpSpPr/>
          <p:nvPr/>
        </p:nvGrpSpPr>
        <p:grpSpPr>
          <a:xfrm>
            <a:off x="291695" y="5140482"/>
            <a:ext cx="11993858" cy="1311128"/>
            <a:chOff x="291695" y="5140482"/>
            <a:chExt cx="11993858" cy="1311128"/>
          </a:xfrm>
        </p:grpSpPr>
        <p:sp>
          <p:nvSpPr>
            <p:cNvPr id="5" name="Striped Right Arrow 4"/>
            <p:cNvSpPr/>
            <p:nvPr/>
          </p:nvSpPr>
          <p:spPr>
            <a:xfrm>
              <a:off x="291695" y="5350597"/>
              <a:ext cx="978408" cy="484632"/>
            </a:xfrm>
            <a:prstGeom prst="stripedRightArrow">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6" name="TextBox 5"/>
            <p:cNvSpPr txBox="1"/>
            <p:nvPr/>
          </p:nvSpPr>
          <p:spPr>
            <a:xfrm>
              <a:off x="1358021" y="5140482"/>
              <a:ext cx="10927532" cy="1311128"/>
            </a:xfrm>
            <a:prstGeom prst="rect">
              <a:avLst/>
            </a:prstGeom>
            <a:noFill/>
          </p:spPr>
          <p:txBody>
            <a:bodyPr wrap="square" rtlCol="0">
              <a:spAutoFit/>
            </a:bodyPr>
            <a:lstStyle/>
            <a:p>
              <a:pPr marL="342900" indent="-342900" algn="just" defTabSz="914400">
                <a:lnSpc>
                  <a:spcPct val="120000"/>
                </a:lnSpc>
                <a:buFontTx/>
                <a:buAutoNum type="arabicPeriod"/>
              </a:pPr>
              <a:r>
                <a:rPr lang="vi-VN" sz="2200" dirty="0" smtClean="0">
                  <a:solidFill>
                    <a:srgbClr val="000000"/>
                  </a:solidFill>
                  <a:latin typeface="+mj-lt"/>
                </a:rPr>
                <a:t>Có thể sắp xếp theo phương án sau: nhóm 1 (sách, vở, truyện,….); </a:t>
              </a:r>
              <a:endParaRPr lang="en-US" sz="2200" dirty="0" smtClean="0">
                <a:solidFill>
                  <a:srgbClr val="000000"/>
                </a:solidFill>
                <a:latin typeface="+mj-lt"/>
              </a:endParaRPr>
            </a:p>
            <a:p>
              <a:pPr algn="just" defTabSz="914400">
                <a:lnSpc>
                  <a:spcPct val="120000"/>
                </a:lnSpc>
              </a:pPr>
              <a:r>
                <a:rPr lang="en-US" sz="2200" dirty="0">
                  <a:solidFill>
                    <a:srgbClr val="000000"/>
                  </a:solidFill>
                  <a:latin typeface="+mj-lt"/>
                </a:rPr>
                <a:t>	</a:t>
              </a:r>
              <a:r>
                <a:rPr lang="en-US" sz="2200" dirty="0" smtClean="0">
                  <a:solidFill>
                    <a:srgbClr val="000000"/>
                  </a:solidFill>
                  <a:latin typeface="+mj-lt"/>
                </a:rPr>
                <a:t>			            </a:t>
              </a:r>
              <a:r>
                <a:rPr lang="vi-VN" sz="2200" dirty="0" smtClean="0">
                  <a:solidFill>
                    <a:srgbClr val="000000"/>
                  </a:solidFill>
                  <a:latin typeface="+mj-lt"/>
                </a:rPr>
                <a:t>nhóm 2 (bút, thước kẻ, keo dán,…)</a:t>
              </a:r>
            </a:p>
            <a:p>
              <a:pPr marL="342900" indent="-342900" algn="just" defTabSz="914400">
                <a:lnSpc>
                  <a:spcPct val="120000"/>
                </a:lnSpc>
                <a:buFontTx/>
                <a:buAutoNum type="arabicPeriod"/>
              </a:pPr>
              <a:r>
                <a:rPr lang="vi-VN" sz="2200" dirty="0" smtClean="0">
                  <a:solidFill>
                    <a:srgbClr val="000000"/>
                  </a:solidFill>
                  <a:latin typeface="+mj-lt"/>
                </a:rPr>
                <a:t>Việc phân loại giúp các đồ đạc được cất ngăn nắp hơn và tìm ra đồ dùng học tập dễ hơn. </a:t>
              </a:r>
              <a:endParaRPr lang="vi-VN" sz="2200" dirty="0">
                <a:solidFill>
                  <a:srgbClr val="000000"/>
                </a:solidFill>
                <a:latin typeface="+mj-lt"/>
              </a:endParaRPr>
            </a:p>
          </p:txBody>
        </p:sp>
      </p:grpSp>
    </p:spTree>
    <p:extLst>
      <p:ext uri="{BB962C8B-B14F-4D97-AF65-F5344CB8AC3E}">
        <p14:creationId xmlns:p14="http://schemas.microsoft.com/office/powerpoint/2010/main" val="1640148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Box 2"/>
          <p:cNvSpPr txBox="1"/>
          <p:nvPr/>
        </p:nvSpPr>
        <p:spPr>
          <a:xfrm>
            <a:off x="1620885" y="2755557"/>
            <a:ext cx="8921578" cy="1384995"/>
          </a:xfrm>
          <a:prstGeom prst="rect">
            <a:avLst/>
          </a:prstGeom>
          <a:noFill/>
        </p:spPr>
        <p:txBody>
          <a:bodyPr wrap="square" rtlCol="0">
            <a:spAutoFit/>
          </a:bodyPr>
          <a:lstStyle/>
          <a:p>
            <a:pPr algn="ctr"/>
            <a:r>
              <a:rPr lang="en-US" sz="2800" dirty="0" err="1" smtClean="0">
                <a:latin typeface="#9Slide03 Bebas Neue ZSmall"/>
              </a:rPr>
              <a:t>Phân</a:t>
            </a:r>
            <a:r>
              <a:rPr lang="en-US" sz="2800" dirty="0" smtClean="0">
                <a:latin typeface="#9Slide03 Bebas Neue ZSmall"/>
              </a:rPr>
              <a:t> </a:t>
            </a:r>
            <a:r>
              <a:rPr lang="en-US" sz="2800" dirty="0" err="1" smtClean="0">
                <a:latin typeface="#9Slide03 Bebas Neue ZSmall"/>
              </a:rPr>
              <a:t>loại</a:t>
            </a:r>
            <a:r>
              <a:rPr lang="en-US" sz="2800" dirty="0" smtClean="0">
                <a:latin typeface="#9Slide03 Bebas Neue ZSmall"/>
              </a:rPr>
              <a:t> </a:t>
            </a:r>
            <a:r>
              <a:rPr lang="en-US" sz="2800" dirty="0" err="1" smtClean="0">
                <a:latin typeface="#9Slide03 Bebas Neue ZSmall"/>
              </a:rPr>
              <a:t>là</a:t>
            </a:r>
            <a:r>
              <a:rPr lang="en-US" sz="2800" dirty="0" smtClean="0">
                <a:latin typeface="#9Slide03 Bebas Neue ZSmall"/>
              </a:rPr>
              <a:t> </a:t>
            </a:r>
            <a:r>
              <a:rPr lang="en-US" sz="2800" dirty="0" err="1" smtClean="0">
                <a:latin typeface="#9Slide03 Bebas Neue ZSmall"/>
              </a:rPr>
              <a:t>sự</a:t>
            </a:r>
            <a:r>
              <a:rPr lang="en-US" sz="2800" dirty="0" smtClean="0">
                <a:latin typeface="#9Slide03 Bebas Neue ZSmall"/>
              </a:rPr>
              <a:t> </a:t>
            </a:r>
            <a:r>
              <a:rPr lang="en-US" sz="2800" dirty="0" err="1" smtClean="0">
                <a:latin typeface="#9Slide03 Bebas Neue ZSmall"/>
              </a:rPr>
              <a:t>sắp</a:t>
            </a:r>
            <a:r>
              <a:rPr lang="en-US" sz="2800" dirty="0" smtClean="0">
                <a:latin typeface="#9Slide03 Bebas Neue ZSmall"/>
              </a:rPr>
              <a:t> </a:t>
            </a:r>
            <a:r>
              <a:rPr lang="en-US" sz="2800" dirty="0" err="1" smtClean="0">
                <a:latin typeface="#9Slide03 Bebas Neue ZSmall"/>
              </a:rPr>
              <a:t>xếp</a:t>
            </a:r>
            <a:r>
              <a:rPr lang="en-US" sz="2800" dirty="0" smtClean="0">
                <a:latin typeface="#9Slide03 Bebas Neue ZSmall"/>
              </a:rPr>
              <a:t> </a:t>
            </a:r>
            <a:r>
              <a:rPr lang="en-US" sz="2800" dirty="0" err="1" smtClean="0">
                <a:latin typeface="#9Slide03 Bebas Neue ZSmall"/>
              </a:rPr>
              <a:t>các</a:t>
            </a:r>
            <a:r>
              <a:rPr lang="en-US" sz="2800" dirty="0" smtClean="0">
                <a:latin typeface="#9Slide03 Bebas Neue ZSmall"/>
              </a:rPr>
              <a:t> </a:t>
            </a:r>
            <a:r>
              <a:rPr lang="en-US" sz="2800" dirty="0" err="1" smtClean="0">
                <a:latin typeface="#9Slide03 Bebas Neue ZSmall"/>
              </a:rPr>
              <a:t>đối</a:t>
            </a:r>
            <a:r>
              <a:rPr lang="en-US" sz="2800" dirty="0" smtClean="0">
                <a:latin typeface="#9Slide03 Bebas Neue ZSmall"/>
              </a:rPr>
              <a:t> </a:t>
            </a:r>
            <a:r>
              <a:rPr lang="en-US" sz="2800" dirty="0" err="1" smtClean="0">
                <a:latin typeface="#9Slide03 Bebas Neue ZSmall"/>
              </a:rPr>
              <a:t>tượng</a:t>
            </a:r>
            <a:r>
              <a:rPr lang="en-US" sz="2800" dirty="0" smtClean="0">
                <a:latin typeface="#9Slide03 Bebas Neue ZSmall"/>
              </a:rPr>
              <a:t> </a:t>
            </a:r>
            <a:r>
              <a:rPr lang="en-US" sz="2800" dirty="0" err="1" smtClean="0">
                <a:latin typeface="#9Slide03 Bebas Neue ZSmall"/>
              </a:rPr>
              <a:t>phân</a:t>
            </a:r>
            <a:r>
              <a:rPr lang="en-US" sz="2800" dirty="0" smtClean="0">
                <a:latin typeface="#9Slide03 Bebas Neue ZSmall"/>
              </a:rPr>
              <a:t> </a:t>
            </a:r>
            <a:r>
              <a:rPr lang="en-US" sz="2800" dirty="0" err="1" smtClean="0">
                <a:latin typeface="#9Slide03 Bebas Neue ZSmall"/>
              </a:rPr>
              <a:t>loại</a:t>
            </a:r>
            <a:r>
              <a:rPr lang="en-US" sz="2800" dirty="0" smtClean="0">
                <a:latin typeface="#9Slide03 Bebas Neue ZSmall"/>
              </a:rPr>
              <a:t> </a:t>
            </a:r>
            <a:r>
              <a:rPr lang="en-US" sz="2800" dirty="0" err="1" smtClean="0">
                <a:latin typeface="#9Slide03 Bebas Neue ZSmall"/>
              </a:rPr>
              <a:t>có</a:t>
            </a:r>
            <a:r>
              <a:rPr lang="en-US" sz="2800" dirty="0" smtClean="0">
                <a:latin typeface="#9Slide03 Bebas Neue ZSmall"/>
              </a:rPr>
              <a:t> </a:t>
            </a:r>
            <a:r>
              <a:rPr lang="en-US" sz="2800" dirty="0" err="1" smtClean="0">
                <a:latin typeface="#9Slide03 Bebas Neue ZSmall"/>
              </a:rPr>
              <a:t>những</a:t>
            </a:r>
            <a:r>
              <a:rPr lang="en-US" sz="2800" dirty="0" smtClean="0">
                <a:latin typeface="#9Slide03 Bebas Neue ZSmall"/>
              </a:rPr>
              <a:t> </a:t>
            </a:r>
            <a:r>
              <a:rPr lang="en-US" sz="2800" dirty="0" err="1" smtClean="0">
                <a:latin typeface="#9Slide03 Bebas Neue ZSmall"/>
              </a:rPr>
              <a:t>đặc</a:t>
            </a:r>
            <a:r>
              <a:rPr lang="en-US" sz="2800" dirty="0" smtClean="0">
                <a:latin typeface="#9Slide03 Bebas Neue ZSmall"/>
              </a:rPr>
              <a:t> </a:t>
            </a:r>
            <a:r>
              <a:rPr lang="en-US" sz="2800" dirty="0" err="1" smtClean="0">
                <a:latin typeface="#9Slide03 Bebas Neue ZSmall"/>
              </a:rPr>
              <a:t>điểm</a:t>
            </a:r>
            <a:r>
              <a:rPr lang="en-US" sz="2800" dirty="0" smtClean="0">
                <a:latin typeface="#9Slide03 Bebas Neue ZSmall"/>
              </a:rPr>
              <a:t> </a:t>
            </a:r>
            <a:r>
              <a:rPr lang="en-US" sz="2800" dirty="0" err="1" smtClean="0">
                <a:latin typeface="#9Slide03 Bebas Neue ZSmall"/>
              </a:rPr>
              <a:t>chung</a:t>
            </a:r>
            <a:r>
              <a:rPr lang="en-US" sz="2800" dirty="0" smtClean="0">
                <a:latin typeface="#9Slide03 Bebas Neue ZSmall"/>
              </a:rPr>
              <a:t> </a:t>
            </a:r>
            <a:r>
              <a:rPr lang="en-US" sz="2800" dirty="0" err="1" smtClean="0">
                <a:latin typeface="#9Slide03 Bebas Neue ZSmall"/>
              </a:rPr>
              <a:t>vào</a:t>
            </a:r>
            <a:r>
              <a:rPr lang="en-US" sz="2800" dirty="0" smtClean="0">
                <a:latin typeface="#9Slide03 Bebas Neue ZSmall"/>
              </a:rPr>
              <a:t> </a:t>
            </a:r>
            <a:r>
              <a:rPr lang="en-US" sz="2800" dirty="0" err="1" smtClean="0">
                <a:latin typeface="#9Slide03 Bebas Neue ZSmall"/>
              </a:rPr>
              <a:t>từng</a:t>
            </a:r>
            <a:r>
              <a:rPr lang="en-US" sz="2800" dirty="0" smtClean="0">
                <a:latin typeface="#9Slide03 Bebas Neue ZSmall"/>
              </a:rPr>
              <a:t> </a:t>
            </a:r>
            <a:r>
              <a:rPr lang="en-US" sz="2800" dirty="0" err="1" smtClean="0">
                <a:latin typeface="#9Slide03 Bebas Neue ZSmall"/>
              </a:rPr>
              <a:t>nhóm</a:t>
            </a:r>
            <a:r>
              <a:rPr lang="en-US" sz="2800" dirty="0" smtClean="0">
                <a:latin typeface="#9Slide03 Bebas Neue ZSmall"/>
              </a:rPr>
              <a:t> </a:t>
            </a:r>
            <a:r>
              <a:rPr lang="en-US" sz="2800" dirty="0" err="1" smtClean="0">
                <a:latin typeface="#9Slide03 Bebas Neue ZSmall"/>
              </a:rPr>
              <a:t>theo</a:t>
            </a:r>
            <a:r>
              <a:rPr lang="en-US" sz="2800" dirty="0" smtClean="0">
                <a:latin typeface="#9Slide03 Bebas Neue ZSmall"/>
              </a:rPr>
              <a:t> </a:t>
            </a:r>
            <a:r>
              <a:rPr lang="en-US" sz="2800" dirty="0" err="1" smtClean="0">
                <a:latin typeface="#9Slide03 Bebas Neue ZSmall"/>
              </a:rPr>
              <a:t>một</a:t>
            </a:r>
            <a:r>
              <a:rPr lang="en-US" sz="2800" dirty="0" smtClean="0">
                <a:latin typeface="#9Slide03 Bebas Neue ZSmall"/>
              </a:rPr>
              <a:t> </a:t>
            </a:r>
            <a:r>
              <a:rPr lang="en-US" sz="2800" dirty="0" err="1" smtClean="0">
                <a:latin typeface="#9Slide03 Bebas Neue ZSmall"/>
              </a:rPr>
              <a:t>thứ</a:t>
            </a:r>
            <a:r>
              <a:rPr lang="en-US" sz="2800" dirty="0" smtClean="0">
                <a:latin typeface="#9Slide03 Bebas Neue ZSmall"/>
              </a:rPr>
              <a:t> </a:t>
            </a:r>
            <a:r>
              <a:rPr lang="en-US" sz="2800" dirty="0" err="1" smtClean="0">
                <a:latin typeface="#9Slide03 Bebas Neue ZSmall"/>
              </a:rPr>
              <a:t>tự</a:t>
            </a:r>
            <a:r>
              <a:rPr lang="en-US" sz="2800" dirty="0" smtClean="0">
                <a:latin typeface="#9Slide03 Bebas Neue ZSmall"/>
              </a:rPr>
              <a:t> </a:t>
            </a:r>
            <a:r>
              <a:rPr lang="en-US" sz="2800" dirty="0" err="1" smtClean="0">
                <a:latin typeface="#9Slide03 Bebas Neue ZSmall"/>
              </a:rPr>
              <a:t>nhất</a:t>
            </a:r>
            <a:r>
              <a:rPr lang="en-US" sz="2800" dirty="0" smtClean="0">
                <a:latin typeface="#9Slide03 Bebas Neue ZSmall"/>
              </a:rPr>
              <a:t> </a:t>
            </a:r>
            <a:r>
              <a:rPr lang="en-US" sz="2800" dirty="0" err="1" smtClean="0">
                <a:latin typeface="#9Slide03 Bebas Neue ZSmall"/>
              </a:rPr>
              <a:t>định</a:t>
            </a:r>
            <a:endParaRPr lang="en-US" sz="2800" dirty="0">
              <a:latin typeface="#9Slide03 Bebas Neue ZSmall"/>
            </a:endParaRPr>
          </a:p>
        </p:txBody>
      </p:sp>
      <p:sp>
        <p:nvSpPr>
          <p:cNvPr id="4" name="Cloud Callout 3"/>
          <p:cNvSpPr/>
          <p:nvPr/>
        </p:nvSpPr>
        <p:spPr>
          <a:xfrm>
            <a:off x="6999569" y="222420"/>
            <a:ext cx="2688129" cy="2446639"/>
          </a:xfrm>
          <a:prstGeom prst="cloudCallout">
            <a:avLst>
              <a:gd name="adj1" fmla="val 30936"/>
              <a:gd name="adj2" fmla="val 44378"/>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6501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7424" y="462226"/>
            <a:ext cx="11865032" cy="6049769"/>
            <a:chOff x="-73688" y="-10047"/>
            <a:chExt cx="11865032" cy="6049769"/>
          </a:xfrm>
        </p:grpSpPr>
        <p:pic>
          <p:nvPicPr>
            <p:cNvPr id="4098" name="Picture 2" descr="Đa dạng sinh học là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8624" cy="396327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ự Đa Dạng Của Giới Thực Vật – kryla12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88" y="3963272"/>
              <a:ext cx="609600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ừng mưa Amazon"/>
            <p:cNvPicPr>
              <a:picLocks noChangeAspect="1" noChangeArrowheads="1"/>
            </p:cNvPicPr>
            <p:nvPr/>
          </p:nvPicPr>
          <p:blipFill rotWithShape="1">
            <a:blip r:embed="rId4">
              <a:extLst>
                <a:ext uri="{28A0092B-C50C-407E-A947-70E740481C1C}">
                  <a14:useLocalDpi xmlns:a14="http://schemas.microsoft.com/office/drawing/2010/main" val="0"/>
                </a:ext>
              </a:extLst>
            </a:blip>
            <a:srcRect l="3290" t="9317"/>
            <a:stretch/>
          </p:blipFill>
          <p:spPr bwMode="auto">
            <a:xfrm>
              <a:off x="6022312" y="-10047"/>
              <a:ext cx="5769032" cy="397265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hủ tướng giao các Bộ lập 39 quy hoạch ngành quốc g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2312" y="4042804"/>
              <a:ext cx="2930769" cy="191672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ranh tô màu các con vật sống dưới nước cho bé"/>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33467" y="4042804"/>
              <a:ext cx="2757877" cy="191672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p:cNvSpPr/>
          <p:nvPr/>
        </p:nvSpPr>
        <p:spPr>
          <a:xfrm>
            <a:off x="1776883" y="1560845"/>
            <a:ext cx="8953082" cy="3898761"/>
          </a:xfrm>
          <a:prstGeom prst="rect">
            <a:avLst/>
          </a:prstGeom>
          <a:solidFill>
            <a:schemeClr val="bg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Times New Roman" panose="02020603050405020304" pitchFamily="18" charset="0"/>
              <a:cs typeface="Times New Roman" panose="02020603050405020304" pitchFamily="18" charset="0"/>
            </a:endParaRPr>
          </a:p>
        </p:txBody>
      </p:sp>
      <p:sp>
        <p:nvSpPr>
          <p:cNvPr id="15" name="Rectangle 4"/>
          <p:cNvSpPr>
            <a:spLocks noChangeArrowheads="1"/>
          </p:cNvSpPr>
          <p:nvPr/>
        </p:nvSpPr>
        <p:spPr bwMode="auto">
          <a:xfrm>
            <a:off x="2049863" y="1762200"/>
            <a:ext cx="8478831" cy="1643527"/>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342900" indent="-342900" algn="just">
              <a:lnSpc>
                <a:spcPct val="120000"/>
              </a:lnSpc>
              <a:buFont typeface="Wingdings" panose="05000000000000000000" pitchFamily="2" charset="2"/>
              <a:buChar char="§"/>
            </a:pPr>
            <a:r>
              <a:rPr lang="vi-VN" sz="2800" b="1" dirty="0" smtClean="0">
                <a:latin typeface="+mj-lt"/>
                <a:ea typeface="#9Slide03 Roboto Condensed" panose="02000000000000000000" pitchFamily="2" charset="0"/>
                <a:cs typeface="Times New Roman" panose="02020603050405020304" pitchFamily="18" charset="0"/>
              </a:rPr>
              <a:t>Thế giới sinh vật vô cùng đa dạng và phong phú. Chúng phân bố khắp nơi trên trái đất, chúng tạo nên bức tranh thiên nhiên tươi đẹp và kì thú.</a:t>
            </a:r>
            <a:endParaRPr lang="vi-VN" sz="2800" b="1" dirty="0">
              <a:latin typeface="+mj-lt"/>
              <a:ea typeface="#9Slide03 Roboto Condensed" panose="02000000000000000000" pitchFamily="2" charset="0"/>
              <a:cs typeface="Times New Roman" panose="02020603050405020304" pitchFamily="18" charset="0"/>
            </a:endParaRPr>
          </a:p>
        </p:txBody>
      </p:sp>
      <p:sp>
        <p:nvSpPr>
          <p:cNvPr id="16" name="Rectangle 4"/>
          <p:cNvSpPr txBox="1">
            <a:spLocks noChangeArrowheads="1"/>
          </p:cNvSpPr>
          <p:nvPr/>
        </p:nvSpPr>
        <p:spPr bwMode="auto">
          <a:xfrm>
            <a:off x="2049863" y="3607081"/>
            <a:ext cx="8478831" cy="1598386"/>
          </a:xfrm>
          <a:prstGeom prst="rect">
            <a:avLst/>
          </a:prstGeom>
          <a:noFill/>
          <a:ln>
            <a:noFill/>
          </a:ln>
          <a:effectLst/>
        </p:spPr>
        <p:txBody>
          <a:bodyPr vert="horz" wrap="squar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defTabSz="457200">
              <a:lnSpc>
                <a:spcPct val="120000"/>
              </a:lnSpc>
              <a:buFont typeface="Wingdings" panose="05000000000000000000" pitchFamily="2" charset="2"/>
              <a:buChar char="§"/>
            </a:pPr>
            <a:r>
              <a:rPr lang="vi-VN" sz="2800" b="1" dirty="0" smtClean="0">
                <a:ea typeface="#9Slide03 Roboto Condensed" panose="02000000000000000000" pitchFamily="2" charset="0"/>
                <a:cs typeface="Times New Roman" panose="02020603050405020304" pitchFamily="18" charset="0"/>
              </a:rPr>
              <a:t>Để dễ dàng tìm ra một loài sinh vật trong vô số các loài sinh vật trong tự nhiên, các nhà khoa học đã phân loại thế giới sống như thế nào?</a:t>
            </a:r>
            <a:endParaRPr lang="vi-VN" sz="2800" b="1" dirty="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211910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0314" y="4188420"/>
            <a:ext cx="4341686" cy="266958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9203" y="-2"/>
            <a:ext cx="4127944" cy="275024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90572"/>
            <a:ext cx="4304407" cy="266742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4304407" cy="275024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6638" y="0"/>
            <a:ext cx="4125362" cy="2750241"/>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4406" y="4190572"/>
            <a:ext cx="3568956" cy="2669579"/>
          </a:xfrm>
          <a:prstGeom prst="rect">
            <a:avLst/>
          </a:prstGeom>
        </p:spPr>
      </p:pic>
      <p:sp>
        <p:nvSpPr>
          <p:cNvPr id="13" name="Cloud Callout 12"/>
          <p:cNvSpPr/>
          <p:nvPr/>
        </p:nvSpPr>
        <p:spPr>
          <a:xfrm>
            <a:off x="6946005" y="2244935"/>
            <a:ext cx="2688129" cy="2446639"/>
          </a:xfrm>
          <a:prstGeom prst="cloudCallout">
            <a:avLst>
              <a:gd name="adj1" fmla="val 30936"/>
              <a:gd name="adj2" fmla="val 44378"/>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FFFF00"/>
                </a:solidFill>
                <a:latin typeface="Times New Roman" panose="02020603050405020304" pitchFamily="18" charset="0"/>
                <a:cs typeface="Times New Roman" panose="02020603050405020304" pitchFamily="18" charset="0"/>
              </a:rPr>
              <a:t>Thế</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nào</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là</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phân</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loại</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sinh</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học</a:t>
            </a:r>
            <a:r>
              <a:rPr lang="en-US" sz="2800" i="1" dirty="0" smtClean="0">
                <a:solidFill>
                  <a:srgbClr val="FFFF00"/>
                </a:solidFill>
                <a:latin typeface="Times New Roman" panose="02020603050405020304" pitchFamily="18" charset="0"/>
                <a:cs typeface="Times New Roman" panose="02020603050405020304" pitchFamily="18" charset="0"/>
              </a:rPr>
              <a:t>?</a:t>
            </a:r>
            <a:endParaRPr lang="en-US" sz="2800" i="1" dirty="0">
              <a:solidFill>
                <a:srgbClr val="FFFF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333194" y="2811506"/>
            <a:ext cx="406476"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6006682" y="2811506"/>
            <a:ext cx="406476"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11600873" y="2776833"/>
            <a:ext cx="406476"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3</a:t>
            </a:r>
            <a:endParaRPr lang="en-US" sz="2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355466" y="3805899"/>
            <a:ext cx="406476"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4</a:t>
            </a:r>
            <a:endParaRPr lang="en-US" sz="2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010482" y="3726755"/>
            <a:ext cx="406476"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5</a:t>
            </a:r>
            <a:endParaRPr lang="en-US" sz="24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1600873" y="3678765"/>
            <a:ext cx="406476"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6</a:t>
            </a:r>
            <a:endParaRPr lang="en-US" sz="2400" dirty="0">
              <a:latin typeface="Times New Roman" panose="02020603050405020304" pitchFamily="18" charset="0"/>
              <a:cs typeface="Times New Roman" panose="02020603050405020304" pitchFamily="18" charset="0"/>
            </a:endParaRPr>
          </a:p>
        </p:txBody>
      </p:sp>
      <p:sp>
        <p:nvSpPr>
          <p:cNvPr id="21" name="Cloud Callout 20"/>
          <p:cNvSpPr/>
          <p:nvPr/>
        </p:nvSpPr>
        <p:spPr>
          <a:xfrm>
            <a:off x="-1" y="2244934"/>
            <a:ext cx="3247281" cy="2446639"/>
          </a:xfrm>
          <a:prstGeom prst="cloudCallout">
            <a:avLst>
              <a:gd name="adj1" fmla="val 30936"/>
              <a:gd name="adj2" fmla="val 44378"/>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smtClean="0">
                <a:solidFill>
                  <a:srgbClr val="FFFF00"/>
                </a:solidFill>
                <a:latin typeface="Times New Roman" panose="02020603050405020304" pitchFamily="18" charset="0"/>
                <a:cs typeface="Times New Roman" panose="02020603050405020304" pitchFamily="18" charset="0"/>
              </a:rPr>
              <a:t>Có</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thể</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phân</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loại</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các</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sinh</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vật</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sau</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thành</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mấy</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nhóm</a:t>
            </a:r>
            <a:r>
              <a:rPr lang="en-US" sz="2800" i="1" dirty="0" smtClean="0">
                <a:solidFill>
                  <a:srgbClr val="FFFF00"/>
                </a:solidFill>
                <a:latin typeface="Times New Roman" panose="02020603050405020304" pitchFamily="18" charset="0"/>
                <a:cs typeface="Times New Roman" panose="02020603050405020304" pitchFamily="18" charset="0"/>
              </a:rPr>
              <a:t>?</a:t>
            </a:r>
            <a:endParaRPr lang="en-US" sz="2800"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0860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21"/>
                                        </p:tgtEl>
                                        <p:attrNameLst>
                                          <p:attrName>ppt_x</p:attrName>
                                        </p:attrNameLst>
                                      </p:cBhvr>
                                      <p:tavLst>
                                        <p:tav tm="0">
                                          <p:val>
                                            <p:strVal val="ppt_x"/>
                                          </p:val>
                                        </p:tav>
                                        <p:tav tm="100000">
                                          <p:val>
                                            <p:strVal val="ppt_x"/>
                                          </p:val>
                                        </p:tav>
                                      </p:tavLst>
                                    </p:anim>
                                    <p:anim calcmode="lin" valueType="num">
                                      <p:cBhvr additive="base">
                                        <p:cTn id="14" dur="500"/>
                                        <p:tgtEl>
                                          <p:spTgt spid="21"/>
                                        </p:tgtEl>
                                        <p:attrNameLst>
                                          <p:attrName>ppt_y</p:attrName>
                                        </p:attrNameLst>
                                      </p:cBhvr>
                                      <p:tavLst>
                                        <p:tav tm="0">
                                          <p:val>
                                            <p:strVal val="ppt_y"/>
                                          </p:val>
                                        </p:tav>
                                        <p:tav tm="100000">
                                          <p:val>
                                            <p:strVal val="1+ppt_h/2"/>
                                          </p:val>
                                        </p:tav>
                                      </p:tavLst>
                                    </p:anim>
                                    <p:set>
                                      <p:cBhvr>
                                        <p:cTn id="15" dur="1" fill="hold">
                                          <p:stCondLst>
                                            <p:cond delay="499"/>
                                          </p:stCondLst>
                                        </p:cTn>
                                        <p:tgtEl>
                                          <p:spTgt spid="2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6693" y="301230"/>
            <a:ext cx="11612880" cy="633984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20000" flipH="1">
            <a:off x="476609" y="720107"/>
            <a:ext cx="652060" cy="37576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70762" y="-224092"/>
            <a:ext cx="2708764" cy="2264164"/>
          </a:xfrm>
          <a:prstGeom prst="rect">
            <a:avLst/>
          </a:prstGeom>
        </p:spPr>
      </p:pic>
      <p:grpSp>
        <p:nvGrpSpPr>
          <p:cNvPr id="18" name="组合 17"/>
          <p:cNvGrpSpPr/>
          <p:nvPr/>
        </p:nvGrpSpPr>
        <p:grpSpPr>
          <a:xfrm>
            <a:off x="286693" y="1117482"/>
            <a:ext cx="11612880" cy="4893277"/>
            <a:chOff x="1265707" y="1278606"/>
            <a:chExt cx="9669440" cy="4151264"/>
          </a:xfrm>
        </p:grpSpPr>
        <p:grpSp>
          <p:nvGrpSpPr>
            <p:cNvPr id="13" name="组合 12"/>
            <p:cNvGrpSpPr/>
            <p:nvPr/>
          </p:nvGrpSpPr>
          <p:grpSpPr>
            <a:xfrm>
              <a:off x="1442720" y="1278606"/>
              <a:ext cx="9306560" cy="4151264"/>
              <a:chOff x="1442720" y="1278606"/>
              <a:chExt cx="9306560" cy="4151264"/>
            </a:xfrm>
          </p:grpSpPr>
          <p:grpSp>
            <p:nvGrpSpPr>
              <p:cNvPr id="7" name="组合 6"/>
              <p:cNvGrpSpPr/>
              <p:nvPr/>
            </p:nvGrpSpPr>
            <p:grpSpPr>
              <a:xfrm>
                <a:off x="1442720" y="1278606"/>
                <a:ext cx="9306560" cy="4151264"/>
                <a:chOff x="1442720" y="1278606"/>
                <a:chExt cx="9306560" cy="4151264"/>
              </a:xfrm>
            </p:grpSpPr>
            <p:sp>
              <p:nvSpPr>
                <p:cNvPr id="8" name="矩形 7"/>
                <p:cNvSpPr/>
                <p:nvPr/>
              </p:nvSpPr>
              <p:spPr>
                <a:xfrm>
                  <a:off x="1442720" y="2428351"/>
                  <a:ext cx="9306560" cy="3001519"/>
                </a:xfrm>
                <a:prstGeom prst="rect">
                  <a:avLst/>
                </a:prstGeom>
                <a:solidFill>
                  <a:schemeClr val="accent2">
                    <a:lumMod val="40000"/>
                    <a:lumOff val="60000"/>
                  </a:schemeClr>
                </a:solidFill>
                <a:ln>
                  <a:noFill/>
                </a:ln>
                <a:effectLst>
                  <a:outerShdw blurRad="4064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latin typeface="杨任东竹石体-Medium" panose="02000000000000000000" pitchFamily="2" charset="-122"/>
                    <a:ea typeface="杨任东竹石体-Medium" panose="02000000000000000000" pitchFamily="2" charset="-122"/>
                  </a:endParaRPr>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9319" y="1278606"/>
                  <a:ext cx="2308983" cy="2285969"/>
                </a:xfrm>
                <a:prstGeom prst="ellipse">
                  <a:avLst/>
                </a:prstGeom>
              </p:spPr>
            </p:pic>
          </p:grpSp>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21875" r="21875"/>
              <a:stretch/>
            </p:blipFill>
            <p:spPr>
              <a:xfrm>
                <a:off x="5394878" y="1692460"/>
                <a:ext cx="1455242" cy="1455242"/>
              </a:xfrm>
              <a:prstGeom prst="ellipse">
                <a:avLst/>
              </a:prstGeom>
            </p:spPr>
          </p:pic>
        </p:gr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73410" y="2040072"/>
              <a:ext cx="661737" cy="1323474"/>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5707" y="2040072"/>
              <a:ext cx="661737" cy="1323474"/>
            </a:xfrm>
            <a:prstGeom prst="rect">
              <a:avLst/>
            </a:prstGeom>
          </p:spPr>
        </p:pic>
      </p:grpSp>
      <p:sp>
        <p:nvSpPr>
          <p:cNvPr id="9" name="TextBox 8"/>
          <p:cNvSpPr txBox="1"/>
          <p:nvPr/>
        </p:nvSpPr>
        <p:spPr>
          <a:xfrm>
            <a:off x="1265707" y="637422"/>
            <a:ext cx="4129171" cy="646331"/>
          </a:xfrm>
          <a:prstGeom prst="rect">
            <a:avLst/>
          </a:prstGeom>
          <a:noFill/>
        </p:spPr>
        <p:txBody>
          <a:bodyPr wrap="square" rtlCol="0">
            <a:spAutoFit/>
          </a:bodyPr>
          <a:lstStyle/>
          <a:p>
            <a:pPr defTabSz="914400"/>
            <a:r>
              <a:rPr lang="en-US" sz="3600" dirty="0" smtClean="0">
                <a:solidFill>
                  <a:srgbClr val="FF0000"/>
                </a:solidFill>
                <a:latin typeface="#9Slide03 Swiss Condensed Bold" panose="02000500000000000000" pitchFamily="2" charset="0"/>
                <a:ea typeface="#9Slide03 Roboto Condensed" panose="02000000000000000000" pitchFamily="2" charset="0"/>
              </a:rPr>
              <a:t>RÚT RA KẾT LUẬN</a:t>
            </a:r>
            <a:endParaRPr lang="en-US" sz="3600" dirty="0">
              <a:solidFill>
                <a:srgbClr val="FF0000"/>
              </a:solidFill>
              <a:latin typeface="#9Slide03 Swiss Condensed Bold" panose="02000500000000000000" pitchFamily="2" charset="0"/>
              <a:ea typeface="#9Slide03 Roboto Condensed" panose="02000000000000000000" pitchFamily="2" charset="0"/>
            </a:endParaRPr>
          </a:p>
        </p:txBody>
      </p:sp>
      <p:sp>
        <p:nvSpPr>
          <p:cNvPr id="12" name="TextBox 11"/>
          <p:cNvSpPr txBox="1"/>
          <p:nvPr/>
        </p:nvSpPr>
        <p:spPr>
          <a:xfrm>
            <a:off x="872428" y="3584271"/>
            <a:ext cx="10478529" cy="2160591"/>
          </a:xfrm>
          <a:prstGeom prst="rect">
            <a:avLst/>
          </a:prstGeom>
          <a:noFill/>
        </p:spPr>
        <p:txBody>
          <a:bodyPr wrap="square" rtlCol="0">
            <a:spAutoFit/>
          </a:bodyPr>
          <a:lstStyle/>
          <a:p>
            <a:pPr marL="342900" indent="-342900" algn="just" defTabSz="914400">
              <a:lnSpc>
                <a:spcPct val="120000"/>
              </a:lnSpc>
              <a:buFont typeface="Wingdings" panose="05000000000000000000" pitchFamily="2" charset="2"/>
              <a:buChar char="q"/>
            </a:pPr>
            <a:r>
              <a:rPr lang="vi-VN" sz="2800" dirty="0" smtClean="0">
                <a:solidFill>
                  <a:srgbClr val="FF0000"/>
                </a:solidFill>
                <a:latin typeface="#9Slide03 Bebas Neue ZSmall"/>
              </a:rPr>
              <a:t>Phân loại </a:t>
            </a:r>
            <a:r>
              <a:rPr lang="en-US" sz="2800" dirty="0" err="1" smtClean="0">
                <a:solidFill>
                  <a:srgbClr val="FF0000"/>
                </a:solidFill>
                <a:latin typeface="#9Slide03 Bebas Neue ZSmall"/>
              </a:rPr>
              <a:t>sinh</a:t>
            </a:r>
            <a:r>
              <a:rPr lang="en-US" sz="2800" dirty="0" smtClean="0">
                <a:solidFill>
                  <a:srgbClr val="FF0000"/>
                </a:solidFill>
                <a:latin typeface="#9Slide03 Bebas Neue ZSmall"/>
              </a:rPr>
              <a:t> </a:t>
            </a:r>
            <a:r>
              <a:rPr lang="en-US" sz="2800" dirty="0" err="1" smtClean="0">
                <a:solidFill>
                  <a:srgbClr val="FF0000"/>
                </a:solidFill>
                <a:latin typeface="#9Slide03 Bebas Neue ZSmall"/>
              </a:rPr>
              <a:t>vật</a:t>
            </a:r>
            <a:r>
              <a:rPr lang="en-US" sz="2800" dirty="0" smtClean="0">
                <a:solidFill>
                  <a:srgbClr val="FF0000"/>
                </a:solidFill>
                <a:latin typeface="#9Slide03 Bebas Neue ZSmall"/>
              </a:rPr>
              <a:t>: </a:t>
            </a:r>
            <a:r>
              <a:rPr lang="vi-VN" sz="2800" dirty="0" smtClean="0">
                <a:solidFill>
                  <a:srgbClr val="000000"/>
                </a:solidFill>
                <a:latin typeface="#9Slide03 Bebas Neue ZSmall"/>
              </a:rPr>
              <a:t>là </a:t>
            </a:r>
            <a:r>
              <a:rPr lang="en-US" sz="2800" dirty="0" err="1" smtClean="0">
                <a:solidFill>
                  <a:srgbClr val="000000"/>
                </a:solidFill>
                <a:latin typeface="#9Slide03 Bebas Neue ZSmall"/>
              </a:rPr>
              <a:t>sự</a:t>
            </a:r>
            <a:r>
              <a:rPr lang="vi-VN" sz="2800" dirty="0" smtClean="0">
                <a:solidFill>
                  <a:srgbClr val="000000"/>
                </a:solidFill>
                <a:latin typeface="#9Slide03 Bebas Neue ZSmall"/>
              </a:rPr>
              <a:t> sắp xếp </a:t>
            </a:r>
            <a:r>
              <a:rPr lang="en-US" sz="2800" dirty="0" err="1" smtClean="0">
                <a:solidFill>
                  <a:srgbClr val="000000"/>
                </a:solidFill>
                <a:latin typeface="#9Slide03 Bebas Neue ZSmall"/>
              </a:rPr>
              <a:t>các</a:t>
            </a:r>
            <a:r>
              <a:rPr lang="en-US" sz="2800" dirty="0" smtClean="0">
                <a:solidFill>
                  <a:srgbClr val="000000"/>
                </a:solidFill>
                <a:latin typeface="#9Slide03 Bebas Neue ZSmall"/>
              </a:rPr>
              <a:t> </a:t>
            </a:r>
            <a:r>
              <a:rPr lang="en-US" sz="2800" dirty="0" err="1" smtClean="0">
                <a:solidFill>
                  <a:srgbClr val="000000"/>
                </a:solidFill>
                <a:latin typeface="#9Slide03 Bebas Neue ZSmall"/>
              </a:rPr>
              <a:t>đối</a:t>
            </a:r>
            <a:r>
              <a:rPr lang="en-US" sz="2800" dirty="0" smtClean="0">
                <a:solidFill>
                  <a:srgbClr val="000000"/>
                </a:solidFill>
                <a:latin typeface="#9Slide03 Bebas Neue ZSmall"/>
              </a:rPr>
              <a:t> </a:t>
            </a:r>
            <a:r>
              <a:rPr lang="en-US" sz="2800" dirty="0" err="1" smtClean="0">
                <a:solidFill>
                  <a:srgbClr val="000000"/>
                </a:solidFill>
                <a:latin typeface="#9Slide03 Bebas Neue ZSmall"/>
              </a:rPr>
              <a:t>tượng</a:t>
            </a:r>
            <a:r>
              <a:rPr lang="en-US" sz="2800" dirty="0" smtClean="0">
                <a:solidFill>
                  <a:srgbClr val="000000"/>
                </a:solidFill>
                <a:latin typeface="#9Slide03 Bebas Neue ZSmall"/>
              </a:rPr>
              <a:t> </a:t>
            </a:r>
            <a:r>
              <a:rPr lang="vi-VN" sz="2800" dirty="0" smtClean="0">
                <a:solidFill>
                  <a:srgbClr val="000000"/>
                </a:solidFill>
                <a:latin typeface="#9Slide03 Bebas Neue ZSmall"/>
              </a:rPr>
              <a:t>sinh vật </a:t>
            </a:r>
            <a:r>
              <a:rPr lang="en-US" sz="2800" dirty="0" err="1" smtClean="0">
                <a:solidFill>
                  <a:srgbClr val="000000"/>
                </a:solidFill>
                <a:latin typeface="#9Slide03 Bebas Neue ZSmall"/>
              </a:rPr>
              <a:t>có</a:t>
            </a:r>
            <a:r>
              <a:rPr lang="en-US" sz="2800" dirty="0" smtClean="0">
                <a:solidFill>
                  <a:srgbClr val="000000"/>
                </a:solidFill>
                <a:latin typeface="#9Slide03 Bebas Neue ZSmall"/>
              </a:rPr>
              <a:t> </a:t>
            </a:r>
            <a:r>
              <a:rPr lang="en-US" sz="2800" dirty="0" err="1" smtClean="0">
                <a:solidFill>
                  <a:srgbClr val="000000"/>
                </a:solidFill>
                <a:latin typeface="#9Slide03 Bebas Neue ZSmall"/>
              </a:rPr>
              <a:t>các</a:t>
            </a:r>
            <a:r>
              <a:rPr lang="en-US" sz="2800" dirty="0" smtClean="0">
                <a:solidFill>
                  <a:srgbClr val="000000"/>
                </a:solidFill>
                <a:latin typeface="#9Slide03 Bebas Neue ZSmall"/>
              </a:rPr>
              <a:t> </a:t>
            </a:r>
            <a:r>
              <a:rPr lang="en-US" sz="2800" dirty="0" err="1" smtClean="0">
                <a:solidFill>
                  <a:srgbClr val="000000"/>
                </a:solidFill>
                <a:latin typeface="#9Slide03 Bebas Neue ZSmall"/>
              </a:rPr>
              <a:t>đặc</a:t>
            </a:r>
            <a:r>
              <a:rPr lang="en-US" sz="2800" dirty="0" smtClean="0">
                <a:solidFill>
                  <a:srgbClr val="000000"/>
                </a:solidFill>
                <a:latin typeface="#9Slide03 Bebas Neue ZSmall"/>
              </a:rPr>
              <a:t> </a:t>
            </a:r>
            <a:r>
              <a:rPr lang="en-US" sz="2800" dirty="0" err="1" smtClean="0">
                <a:solidFill>
                  <a:srgbClr val="000000"/>
                </a:solidFill>
                <a:latin typeface="#9Slide03 Bebas Neue ZSmall"/>
              </a:rPr>
              <a:t>điểm</a:t>
            </a:r>
            <a:r>
              <a:rPr lang="en-US" sz="2800" dirty="0" smtClean="0">
                <a:solidFill>
                  <a:srgbClr val="000000"/>
                </a:solidFill>
                <a:latin typeface="#9Slide03 Bebas Neue ZSmall"/>
              </a:rPr>
              <a:t> </a:t>
            </a:r>
            <a:r>
              <a:rPr lang="en-US" sz="2800" dirty="0" err="1" smtClean="0">
                <a:solidFill>
                  <a:srgbClr val="000000"/>
                </a:solidFill>
                <a:latin typeface="#9Slide03 Bebas Neue ZSmall"/>
              </a:rPr>
              <a:t>chung</a:t>
            </a:r>
            <a:r>
              <a:rPr lang="en-US" sz="2800" dirty="0" smtClean="0">
                <a:solidFill>
                  <a:srgbClr val="000000"/>
                </a:solidFill>
                <a:latin typeface="#9Slide03 Bebas Neue ZSmall"/>
              </a:rPr>
              <a:t> </a:t>
            </a:r>
            <a:r>
              <a:rPr lang="en-US" sz="2800" dirty="0" err="1" smtClean="0">
                <a:solidFill>
                  <a:srgbClr val="000000"/>
                </a:solidFill>
                <a:latin typeface="#9Slide03 Bebas Neue ZSmall"/>
              </a:rPr>
              <a:t>vào</a:t>
            </a:r>
            <a:r>
              <a:rPr lang="en-US" sz="2800" dirty="0" smtClean="0">
                <a:solidFill>
                  <a:srgbClr val="000000"/>
                </a:solidFill>
                <a:latin typeface="#9Slide03 Bebas Neue ZSmall"/>
              </a:rPr>
              <a:t> </a:t>
            </a:r>
            <a:r>
              <a:rPr lang="en-US" sz="2800" dirty="0" err="1" smtClean="0">
                <a:solidFill>
                  <a:srgbClr val="000000"/>
                </a:solidFill>
                <a:latin typeface="#9Slide03 Bebas Neue ZSmall"/>
              </a:rPr>
              <a:t>từng</a:t>
            </a:r>
            <a:r>
              <a:rPr lang="en-US" sz="2800" dirty="0" smtClean="0">
                <a:solidFill>
                  <a:srgbClr val="000000"/>
                </a:solidFill>
                <a:latin typeface="#9Slide03 Bebas Neue ZSmall"/>
              </a:rPr>
              <a:t> </a:t>
            </a:r>
            <a:r>
              <a:rPr lang="en-US" sz="2800" dirty="0" err="1" smtClean="0">
                <a:solidFill>
                  <a:srgbClr val="000000"/>
                </a:solidFill>
                <a:latin typeface="#9Slide03 Bebas Neue ZSmall"/>
              </a:rPr>
              <a:t>nhóm</a:t>
            </a:r>
            <a:r>
              <a:rPr lang="en-US" sz="2800" dirty="0" smtClean="0">
                <a:solidFill>
                  <a:srgbClr val="000000"/>
                </a:solidFill>
                <a:latin typeface="#9Slide03 Bebas Neue ZSmall"/>
              </a:rPr>
              <a:t>, </a:t>
            </a:r>
            <a:r>
              <a:rPr lang="en-US" sz="2800" dirty="0" err="1" smtClean="0">
                <a:solidFill>
                  <a:srgbClr val="000000"/>
                </a:solidFill>
                <a:latin typeface="#9Slide03 Bebas Neue ZSmall"/>
              </a:rPr>
              <a:t>theo</a:t>
            </a:r>
            <a:r>
              <a:rPr lang="en-US" sz="2800" dirty="0" smtClean="0">
                <a:solidFill>
                  <a:srgbClr val="000000"/>
                </a:solidFill>
                <a:latin typeface="#9Slide03 Bebas Neue ZSmall"/>
              </a:rPr>
              <a:t> </a:t>
            </a:r>
            <a:r>
              <a:rPr lang="en-US" sz="2800" dirty="0" err="1" smtClean="0">
                <a:solidFill>
                  <a:srgbClr val="000000"/>
                </a:solidFill>
                <a:latin typeface="#9Slide03 Bebas Neue ZSmall"/>
              </a:rPr>
              <a:t>một</a:t>
            </a:r>
            <a:r>
              <a:rPr lang="en-US" sz="2800" dirty="0" smtClean="0">
                <a:solidFill>
                  <a:srgbClr val="000000"/>
                </a:solidFill>
                <a:latin typeface="#9Slide03 Bebas Neue ZSmall"/>
              </a:rPr>
              <a:t> </a:t>
            </a:r>
            <a:r>
              <a:rPr lang="en-US" sz="2800" dirty="0" err="1" smtClean="0">
                <a:solidFill>
                  <a:srgbClr val="000000"/>
                </a:solidFill>
                <a:latin typeface="#9Slide03 Bebas Neue ZSmall"/>
              </a:rPr>
              <a:t>thứ</a:t>
            </a:r>
            <a:r>
              <a:rPr lang="en-US" sz="2800" dirty="0" smtClean="0">
                <a:solidFill>
                  <a:srgbClr val="000000"/>
                </a:solidFill>
                <a:latin typeface="#9Slide03 Bebas Neue ZSmall"/>
              </a:rPr>
              <a:t> </a:t>
            </a:r>
            <a:r>
              <a:rPr lang="en-US" sz="2800" dirty="0" err="1" smtClean="0">
                <a:solidFill>
                  <a:srgbClr val="000000"/>
                </a:solidFill>
                <a:latin typeface="#9Slide03 Bebas Neue ZSmall"/>
              </a:rPr>
              <a:t>tự</a:t>
            </a:r>
            <a:r>
              <a:rPr lang="en-US" sz="2800" dirty="0" smtClean="0">
                <a:solidFill>
                  <a:srgbClr val="000000"/>
                </a:solidFill>
                <a:latin typeface="#9Slide03 Bebas Neue ZSmall"/>
              </a:rPr>
              <a:t> </a:t>
            </a:r>
            <a:r>
              <a:rPr lang="en-US" sz="2800" dirty="0" err="1" smtClean="0">
                <a:solidFill>
                  <a:srgbClr val="000000"/>
                </a:solidFill>
                <a:latin typeface="#9Slide03 Bebas Neue ZSmall"/>
              </a:rPr>
              <a:t>nhất</a:t>
            </a:r>
            <a:r>
              <a:rPr lang="en-US" sz="2800" dirty="0" smtClean="0">
                <a:solidFill>
                  <a:srgbClr val="000000"/>
                </a:solidFill>
                <a:latin typeface="#9Slide03 Bebas Neue ZSmall"/>
              </a:rPr>
              <a:t> </a:t>
            </a:r>
            <a:r>
              <a:rPr lang="en-US" sz="2800" dirty="0" err="1" smtClean="0">
                <a:solidFill>
                  <a:srgbClr val="000000"/>
                </a:solidFill>
                <a:latin typeface="#9Slide03 Bebas Neue ZSmall"/>
              </a:rPr>
              <a:t>định</a:t>
            </a:r>
            <a:r>
              <a:rPr lang="vi-VN" sz="2800" dirty="0" smtClean="0">
                <a:solidFill>
                  <a:srgbClr val="000000"/>
                </a:solidFill>
                <a:latin typeface="#9Slide03 Bebas Neue ZSmall"/>
              </a:rPr>
              <a:t>.</a:t>
            </a:r>
          </a:p>
          <a:p>
            <a:pPr marL="342900" indent="-342900" algn="just" defTabSz="914400">
              <a:lnSpc>
                <a:spcPct val="120000"/>
              </a:lnSpc>
              <a:buFont typeface="Wingdings" panose="05000000000000000000" pitchFamily="2" charset="2"/>
              <a:buChar char="q"/>
            </a:pPr>
            <a:r>
              <a:rPr lang="en-US" sz="2800" dirty="0" smtClean="0">
                <a:solidFill>
                  <a:srgbClr val="00B050"/>
                </a:solidFill>
                <a:latin typeface="#9Slide03 Bebas Neue ZSmall"/>
              </a:rPr>
              <a:t>Ý </a:t>
            </a:r>
            <a:r>
              <a:rPr lang="en-US" sz="2800" dirty="0" err="1" smtClean="0">
                <a:solidFill>
                  <a:srgbClr val="00B050"/>
                </a:solidFill>
                <a:latin typeface="#9Slide03 Bebas Neue ZSmall"/>
              </a:rPr>
              <a:t>nghĩa</a:t>
            </a:r>
            <a:r>
              <a:rPr lang="en-US" sz="2800" dirty="0" smtClean="0">
                <a:solidFill>
                  <a:srgbClr val="00B050"/>
                </a:solidFill>
                <a:latin typeface="#9Slide03 Bebas Neue ZSmall"/>
              </a:rPr>
              <a:t> </a:t>
            </a:r>
            <a:r>
              <a:rPr lang="en-US" sz="2800" dirty="0" err="1" smtClean="0">
                <a:solidFill>
                  <a:srgbClr val="00B050"/>
                </a:solidFill>
                <a:latin typeface="#9Slide03 Bebas Neue ZSmall"/>
              </a:rPr>
              <a:t>của</a:t>
            </a:r>
            <a:r>
              <a:rPr lang="en-US" sz="2800" dirty="0" smtClean="0">
                <a:solidFill>
                  <a:srgbClr val="00B050"/>
                </a:solidFill>
                <a:latin typeface="#9Slide03 Bebas Neue ZSmall"/>
              </a:rPr>
              <a:t> </a:t>
            </a:r>
            <a:r>
              <a:rPr lang="en-US" sz="2800" dirty="0" err="1" smtClean="0">
                <a:solidFill>
                  <a:srgbClr val="00B050"/>
                </a:solidFill>
                <a:latin typeface="#9Slide03 Bebas Neue ZSmall"/>
              </a:rPr>
              <a:t>phân</a:t>
            </a:r>
            <a:r>
              <a:rPr lang="en-US" sz="2800" dirty="0" smtClean="0">
                <a:solidFill>
                  <a:srgbClr val="00B050"/>
                </a:solidFill>
                <a:latin typeface="#9Slide03 Bebas Neue ZSmall"/>
              </a:rPr>
              <a:t> </a:t>
            </a:r>
            <a:r>
              <a:rPr lang="en-US" sz="2800" dirty="0" err="1" smtClean="0">
                <a:solidFill>
                  <a:srgbClr val="00B050"/>
                </a:solidFill>
                <a:latin typeface="#9Slide03 Bebas Neue ZSmall"/>
              </a:rPr>
              <a:t>loại</a:t>
            </a:r>
            <a:r>
              <a:rPr lang="en-US" sz="2800" dirty="0" smtClean="0">
                <a:solidFill>
                  <a:srgbClr val="00B050"/>
                </a:solidFill>
                <a:latin typeface="#9Slide03 Bebas Neue ZSmall"/>
              </a:rPr>
              <a:t>: </a:t>
            </a:r>
            <a:r>
              <a:rPr lang="en-US" sz="2800" dirty="0" err="1" smtClean="0">
                <a:latin typeface="#9Slide03 Bebas Neue ZSmall"/>
              </a:rPr>
              <a:t>xác</a:t>
            </a:r>
            <a:r>
              <a:rPr lang="en-US" sz="2800" dirty="0" smtClean="0">
                <a:latin typeface="#9Slide03 Bebas Neue ZSmall"/>
              </a:rPr>
              <a:t> </a:t>
            </a:r>
            <a:r>
              <a:rPr lang="en-US" sz="2800" dirty="0" err="1" smtClean="0">
                <a:latin typeface="#9Slide03 Bebas Neue ZSmall"/>
              </a:rPr>
              <a:t>định</a:t>
            </a:r>
            <a:r>
              <a:rPr lang="en-US" sz="2800" dirty="0" smtClean="0">
                <a:latin typeface="#9Slide03 Bebas Neue ZSmall"/>
              </a:rPr>
              <a:t> </a:t>
            </a:r>
            <a:r>
              <a:rPr lang="en-US" sz="2800" dirty="0" err="1" smtClean="0">
                <a:latin typeface="#9Slide03 Bebas Neue ZSmall"/>
              </a:rPr>
              <a:t>vị</a:t>
            </a:r>
            <a:r>
              <a:rPr lang="en-US" sz="2800" dirty="0" smtClean="0">
                <a:latin typeface="#9Slide03 Bebas Neue ZSmall"/>
              </a:rPr>
              <a:t> </a:t>
            </a:r>
            <a:r>
              <a:rPr lang="en-US" sz="2800" dirty="0" err="1" smtClean="0">
                <a:latin typeface="#9Slide03 Bebas Neue ZSmall"/>
              </a:rPr>
              <a:t>trí</a:t>
            </a:r>
            <a:r>
              <a:rPr lang="en-US" sz="2800" dirty="0" smtClean="0">
                <a:latin typeface="#9Slide03 Bebas Neue ZSmall"/>
              </a:rPr>
              <a:t>, </a:t>
            </a:r>
            <a:r>
              <a:rPr lang="en-US" sz="2800" dirty="0" err="1" smtClean="0">
                <a:latin typeface="#9Slide03 Bebas Neue ZSmall"/>
              </a:rPr>
              <a:t>thể</a:t>
            </a:r>
            <a:r>
              <a:rPr lang="en-US" sz="2800" dirty="0" smtClean="0">
                <a:latin typeface="#9Slide03 Bebas Neue ZSmall"/>
              </a:rPr>
              <a:t> </a:t>
            </a:r>
            <a:r>
              <a:rPr lang="en-US" sz="2800" dirty="0" err="1" smtClean="0">
                <a:latin typeface="#9Slide03 Bebas Neue ZSmall"/>
              </a:rPr>
              <a:t>hiện</a:t>
            </a:r>
            <a:r>
              <a:rPr lang="en-US" sz="2800" dirty="0" smtClean="0">
                <a:latin typeface="#9Slide03 Bebas Neue ZSmall"/>
              </a:rPr>
              <a:t> </a:t>
            </a:r>
            <a:r>
              <a:rPr lang="en-US" sz="2800" dirty="0" err="1" smtClean="0">
                <a:latin typeface="#9Slide03 Bebas Neue ZSmall"/>
              </a:rPr>
              <a:t>mối</a:t>
            </a:r>
            <a:r>
              <a:rPr lang="en-US" sz="2800" dirty="0" smtClean="0">
                <a:latin typeface="#9Slide03 Bebas Neue ZSmall"/>
              </a:rPr>
              <a:t> </a:t>
            </a:r>
            <a:r>
              <a:rPr lang="en-US" sz="2800" dirty="0" err="1" smtClean="0">
                <a:latin typeface="#9Slide03 Bebas Neue ZSmall"/>
              </a:rPr>
              <a:t>quan</a:t>
            </a:r>
            <a:r>
              <a:rPr lang="en-US" sz="2800" dirty="0" smtClean="0">
                <a:latin typeface="#9Slide03 Bebas Neue ZSmall"/>
              </a:rPr>
              <a:t> </a:t>
            </a:r>
            <a:r>
              <a:rPr lang="en-US" sz="2800" dirty="0" err="1" smtClean="0">
                <a:latin typeface="#9Slide03 Bebas Neue ZSmall"/>
              </a:rPr>
              <a:t>hệ</a:t>
            </a:r>
            <a:r>
              <a:rPr lang="en-US" sz="2800" dirty="0" smtClean="0">
                <a:latin typeface="#9Slide03 Bebas Neue ZSmall"/>
              </a:rPr>
              <a:t>, </a:t>
            </a:r>
            <a:r>
              <a:rPr lang="en-US" sz="2800" dirty="0" err="1" smtClean="0">
                <a:latin typeface="#9Slide03 Bebas Neue ZSmall"/>
              </a:rPr>
              <a:t>cho</a:t>
            </a:r>
            <a:r>
              <a:rPr lang="en-US" sz="2800" dirty="0" smtClean="0">
                <a:latin typeface="#9Slide03 Bebas Neue ZSmall"/>
              </a:rPr>
              <a:t> </a:t>
            </a:r>
            <a:r>
              <a:rPr lang="en-US" sz="2800" dirty="0" err="1" smtClean="0">
                <a:latin typeface="#9Slide03 Bebas Neue ZSmall"/>
              </a:rPr>
              <a:t>thấy</a:t>
            </a:r>
            <a:r>
              <a:rPr lang="en-US" sz="2800" dirty="0" smtClean="0">
                <a:latin typeface="#9Slide03 Bebas Neue ZSmall"/>
              </a:rPr>
              <a:t> </a:t>
            </a:r>
            <a:r>
              <a:rPr lang="en-US" sz="2800" dirty="0" err="1" smtClean="0">
                <a:latin typeface="#9Slide03 Bebas Neue ZSmall"/>
              </a:rPr>
              <a:t>sự</a:t>
            </a:r>
            <a:r>
              <a:rPr lang="en-US" sz="2800" dirty="0" smtClean="0">
                <a:latin typeface="#9Slide03 Bebas Neue ZSmall"/>
              </a:rPr>
              <a:t> </a:t>
            </a:r>
            <a:r>
              <a:rPr lang="en-US" sz="2800" dirty="0" err="1" smtClean="0">
                <a:latin typeface="#9Slide03 Bebas Neue ZSmall"/>
              </a:rPr>
              <a:t>giống</a:t>
            </a:r>
            <a:r>
              <a:rPr lang="en-US" sz="2800" dirty="0" smtClean="0">
                <a:latin typeface="#9Slide03 Bebas Neue ZSmall"/>
              </a:rPr>
              <a:t> </a:t>
            </a:r>
            <a:r>
              <a:rPr lang="en-US" sz="2800" dirty="0" err="1" smtClean="0">
                <a:latin typeface="#9Slide03 Bebas Neue ZSmall"/>
              </a:rPr>
              <a:t>và</a:t>
            </a:r>
            <a:r>
              <a:rPr lang="en-US" sz="2800" dirty="0" smtClean="0">
                <a:latin typeface="#9Slide03 Bebas Neue ZSmall"/>
              </a:rPr>
              <a:t> </a:t>
            </a:r>
            <a:r>
              <a:rPr lang="en-US" sz="2800" dirty="0" err="1" smtClean="0">
                <a:latin typeface="#9Slide03 Bebas Neue ZSmall"/>
              </a:rPr>
              <a:t>khác</a:t>
            </a:r>
            <a:r>
              <a:rPr lang="en-US" sz="2800" dirty="0" smtClean="0">
                <a:latin typeface="#9Slide03 Bebas Neue ZSmall"/>
              </a:rPr>
              <a:t> </a:t>
            </a:r>
            <a:r>
              <a:rPr lang="en-US" sz="2800" dirty="0" err="1" smtClean="0">
                <a:latin typeface="#9Slide03 Bebas Neue ZSmall"/>
              </a:rPr>
              <a:t>nhau</a:t>
            </a:r>
            <a:r>
              <a:rPr lang="en-US" sz="2800" dirty="0" smtClean="0">
                <a:latin typeface="#9Slide03 Bebas Neue ZSmall"/>
              </a:rPr>
              <a:t> </a:t>
            </a:r>
            <a:r>
              <a:rPr lang="en-US" sz="2800" dirty="0" err="1" smtClean="0">
                <a:latin typeface="#9Slide03 Bebas Neue ZSmall"/>
              </a:rPr>
              <a:t>của</a:t>
            </a:r>
            <a:r>
              <a:rPr lang="en-US" sz="2800" dirty="0" smtClean="0">
                <a:latin typeface="#9Slide03 Bebas Neue ZSmall"/>
              </a:rPr>
              <a:t> </a:t>
            </a:r>
            <a:r>
              <a:rPr lang="en-US" sz="2800" dirty="0" err="1" smtClean="0">
                <a:latin typeface="#9Slide03 Bebas Neue ZSmall"/>
              </a:rPr>
              <a:t>các</a:t>
            </a:r>
            <a:r>
              <a:rPr lang="en-US" sz="2800" dirty="0" smtClean="0">
                <a:latin typeface="#9Slide03 Bebas Neue ZSmall"/>
              </a:rPr>
              <a:t> </a:t>
            </a:r>
            <a:r>
              <a:rPr lang="en-US" sz="2800" dirty="0" err="1" smtClean="0">
                <a:latin typeface="#9Slide03 Bebas Neue ZSmall"/>
              </a:rPr>
              <a:t>đối</a:t>
            </a:r>
            <a:r>
              <a:rPr lang="en-US" sz="2800" dirty="0" smtClean="0">
                <a:latin typeface="#9Slide03 Bebas Neue ZSmall"/>
              </a:rPr>
              <a:t> </a:t>
            </a:r>
            <a:r>
              <a:rPr lang="en-US" sz="2800" dirty="0" err="1" smtClean="0">
                <a:latin typeface="#9Slide03 Bebas Neue ZSmall"/>
              </a:rPr>
              <a:t>tượng</a:t>
            </a:r>
            <a:r>
              <a:rPr lang="en-US" sz="2800" dirty="0" smtClean="0">
                <a:latin typeface="#9Slide03 Bebas Neue ZSmall"/>
              </a:rPr>
              <a:t> </a:t>
            </a:r>
            <a:r>
              <a:rPr lang="en-US" sz="2800" dirty="0" err="1" smtClean="0">
                <a:latin typeface="#9Slide03 Bebas Neue ZSmall"/>
              </a:rPr>
              <a:t>phân</a:t>
            </a:r>
            <a:r>
              <a:rPr lang="en-US" sz="2800" dirty="0" smtClean="0">
                <a:latin typeface="#9Slide03 Bebas Neue ZSmall"/>
              </a:rPr>
              <a:t> </a:t>
            </a:r>
            <a:r>
              <a:rPr lang="en-US" sz="2800" dirty="0" err="1" smtClean="0">
                <a:latin typeface="#9Slide03 Bebas Neue ZSmall"/>
              </a:rPr>
              <a:t>loại</a:t>
            </a:r>
            <a:r>
              <a:rPr lang="en-US" sz="2800" dirty="0" smtClean="0">
                <a:latin typeface="#9Slide03 Bebas Neue ZSmall"/>
              </a:rPr>
              <a:t>.</a:t>
            </a:r>
            <a:endParaRPr lang="vi-VN" sz="2800" dirty="0">
              <a:solidFill>
                <a:srgbClr val="00B050"/>
              </a:solidFill>
              <a:latin typeface="#9Slide03 Bebas Neue ZSmall"/>
            </a:endParaRPr>
          </a:p>
        </p:txBody>
      </p:sp>
      <p:sp>
        <p:nvSpPr>
          <p:cNvPr id="16" name="Cloud Callout 15"/>
          <p:cNvSpPr/>
          <p:nvPr/>
        </p:nvSpPr>
        <p:spPr>
          <a:xfrm>
            <a:off x="7532679" y="301230"/>
            <a:ext cx="3180629" cy="2737569"/>
          </a:xfrm>
          <a:prstGeom prst="cloudCallout">
            <a:avLst>
              <a:gd name="adj1" fmla="val 30936"/>
              <a:gd name="adj2" fmla="val 44378"/>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Ý </a:t>
            </a:r>
            <a:r>
              <a:rPr lang="en-US" sz="2800" dirty="0" err="1" smtClean="0">
                <a:latin typeface="Times New Roman" panose="02020603050405020304" pitchFamily="18" charset="0"/>
                <a:cs typeface="Times New Roman" panose="02020603050405020304" pitchFamily="18" charset="0"/>
              </a:rPr>
              <a:t>nghĩa</a:t>
            </a:r>
            <a:r>
              <a:rPr lang="en-US" sz="2800" dirty="0" smtClean="0">
                <a:latin typeface="Times New Roman" panose="02020603050405020304" pitchFamily="18" charset="0"/>
                <a:cs typeface="Times New Roman" panose="02020603050405020304" pitchFamily="18" charset="0"/>
              </a:rPr>
              <a:t> </a:t>
            </a:r>
          </a:p>
          <a:p>
            <a:pPr algn="ct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p>
          <a:p>
            <a:pPr algn="ct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1149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1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 calcmode="lin" valueType="num">
                                      <p:cBhvr additive="base">
                                        <p:cTn id="24"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0709" y="587829"/>
            <a:ext cx="10946674" cy="523220"/>
          </a:xfrm>
          <a:prstGeom prst="rect">
            <a:avLst/>
          </a:prstGeom>
          <a:noFill/>
        </p:spPr>
        <p:txBody>
          <a:bodyPr wrap="square" rtlCol="0">
            <a:spAutoFit/>
          </a:bodyP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Bài</a:t>
            </a:r>
            <a:r>
              <a:rPr lang="en-US" sz="2800" b="1" dirty="0" smtClean="0">
                <a:solidFill>
                  <a:schemeClr val="bg1"/>
                </a:solidFill>
                <a:latin typeface="Times New Roman" panose="02020603050405020304" pitchFamily="18" charset="0"/>
                <a:cs typeface="Times New Roman" panose="02020603050405020304" pitchFamily="18" charset="0"/>
              </a:rPr>
              <a:t> 25: HỆ THỐNG PHÂN LOẠI SINH VẬT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70709" y="1807722"/>
            <a:ext cx="10478529" cy="2677656"/>
          </a:xfrm>
          <a:prstGeom prst="rect">
            <a:avLst/>
          </a:prstGeom>
          <a:noFill/>
        </p:spPr>
        <p:txBody>
          <a:bodyPr wrap="square" rtlCol="0">
            <a:spAutoFit/>
          </a:bodyPr>
          <a:lstStyle/>
          <a:p>
            <a:pPr algn="just">
              <a:lnSpc>
                <a:spcPct val="120000"/>
              </a:lnSpc>
            </a:pPr>
            <a:r>
              <a:rPr lang="en-US" sz="2800" b="1" dirty="0">
                <a:solidFill>
                  <a:schemeClr val="bg1"/>
                </a:solidFill>
                <a:latin typeface="#9Slide03 Arima Madurai"/>
                <a:cs typeface="Times New Roman" panose="02020603050405020304" pitchFamily="18" charset="0"/>
              </a:rPr>
              <a:t>1. </a:t>
            </a:r>
            <a:r>
              <a:rPr lang="en-US" sz="2800" b="1" dirty="0" err="1">
                <a:solidFill>
                  <a:schemeClr val="bg1"/>
                </a:solidFill>
                <a:latin typeface="#9Slide03 Arima Madurai"/>
                <a:cs typeface="Times New Roman" panose="02020603050405020304" pitchFamily="18" charset="0"/>
              </a:rPr>
              <a:t>Sự</a:t>
            </a:r>
            <a:r>
              <a:rPr lang="en-US" sz="2800" b="1" dirty="0">
                <a:solidFill>
                  <a:schemeClr val="bg1"/>
                </a:solidFill>
                <a:latin typeface="#9Slide03 Arima Madurai"/>
                <a:cs typeface="Times New Roman" panose="02020603050405020304" pitchFamily="18" charset="0"/>
              </a:rPr>
              <a:t> </a:t>
            </a:r>
            <a:r>
              <a:rPr lang="en-US" sz="2800" b="1" dirty="0" err="1">
                <a:solidFill>
                  <a:schemeClr val="bg1"/>
                </a:solidFill>
                <a:latin typeface="#9Slide03 Arima Madurai"/>
                <a:cs typeface="Times New Roman" panose="02020603050405020304" pitchFamily="18" charset="0"/>
              </a:rPr>
              <a:t>cần</a:t>
            </a:r>
            <a:r>
              <a:rPr lang="en-US" sz="2800" b="1" dirty="0">
                <a:solidFill>
                  <a:schemeClr val="bg1"/>
                </a:solidFill>
                <a:latin typeface="#9Slide03 Arima Madurai"/>
                <a:cs typeface="Times New Roman" panose="02020603050405020304" pitchFamily="18" charset="0"/>
              </a:rPr>
              <a:t> </a:t>
            </a:r>
            <a:r>
              <a:rPr lang="en-US" sz="2800" b="1" dirty="0" err="1">
                <a:solidFill>
                  <a:schemeClr val="bg1"/>
                </a:solidFill>
                <a:latin typeface="#9Slide03 Arima Madurai"/>
                <a:cs typeface="Times New Roman" panose="02020603050405020304" pitchFamily="18" charset="0"/>
              </a:rPr>
              <a:t>thiết</a:t>
            </a:r>
            <a:r>
              <a:rPr lang="en-US" sz="2800" b="1" dirty="0">
                <a:solidFill>
                  <a:schemeClr val="bg1"/>
                </a:solidFill>
                <a:latin typeface="#9Slide03 Arima Madurai"/>
                <a:cs typeface="Times New Roman" panose="02020603050405020304" pitchFamily="18" charset="0"/>
              </a:rPr>
              <a:t> </a:t>
            </a:r>
            <a:r>
              <a:rPr lang="en-US" sz="2800" b="1" dirty="0" err="1">
                <a:solidFill>
                  <a:schemeClr val="bg1"/>
                </a:solidFill>
                <a:latin typeface="#9Slide03 Arima Madurai"/>
                <a:cs typeface="Times New Roman" panose="02020603050405020304" pitchFamily="18" charset="0"/>
              </a:rPr>
              <a:t>của</a:t>
            </a:r>
            <a:r>
              <a:rPr lang="en-US" sz="2800" b="1" dirty="0">
                <a:solidFill>
                  <a:schemeClr val="bg1"/>
                </a:solidFill>
                <a:latin typeface="#9Slide03 Arima Madurai"/>
                <a:cs typeface="Times New Roman" panose="02020603050405020304" pitchFamily="18" charset="0"/>
              </a:rPr>
              <a:t> </a:t>
            </a:r>
            <a:r>
              <a:rPr lang="en-US" sz="2800" b="1" dirty="0" err="1">
                <a:solidFill>
                  <a:schemeClr val="bg1"/>
                </a:solidFill>
                <a:latin typeface="#9Slide03 Arima Madurai"/>
                <a:cs typeface="Times New Roman" panose="02020603050405020304" pitchFamily="18" charset="0"/>
              </a:rPr>
              <a:t>việc</a:t>
            </a:r>
            <a:r>
              <a:rPr lang="en-US" sz="2800" b="1" dirty="0">
                <a:solidFill>
                  <a:schemeClr val="bg1"/>
                </a:solidFill>
                <a:latin typeface="#9Slide03 Arima Madurai"/>
                <a:cs typeface="Times New Roman" panose="02020603050405020304" pitchFamily="18" charset="0"/>
              </a:rPr>
              <a:t> </a:t>
            </a:r>
            <a:r>
              <a:rPr lang="en-US" sz="2800" b="1" dirty="0" err="1">
                <a:solidFill>
                  <a:schemeClr val="bg1"/>
                </a:solidFill>
                <a:latin typeface="#9Slide03 Arima Madurai"/>
                <a:cs typeface="Times New Roman" panose="02020603050405020304" pitchFamily="18" charset="0"/>
              </a:rPr>
              <a:t>phân</a:t>
            </a:r>
            <a:r>
              <a:rPr lang="en-US" sz="2800" b="1" dirty="0">
                <a:solidFill>
                  <a:schemeClr val="bg1"/>
                </a:solidFill>
                <a:latin typeface="#9Slide03 Arima Madurai"/>
                <a:cs typeface="Times New Roman" panose="02020603050405020304" pitchFamily="18" charset="0"/>
              </a:rPr>
              <a:t> </a:t>
            </a:r>
            <a:r>
              <a:rPr lang="en-US" sz="2800" b="1" dirty="0" err="1">
                <a:solidFill>
                  <a:schemeClr val="bg1"/>
                </a:solidFill>
                <a:latin typeface="#9Slide03 Arima Madurai"/>
                <a:cs typeface="Times New Roman" panose="02020603050405020304" pitchFamily="18" charset="0"/>
              </a:rPr>
              <a:t>loại</a:t>
            </a:r>
            <a:r>
              <a:rPr lang="en-US" sz="2800" b="1" dirty="0">
                <a:solidFill>
                  <a:schemeClr val="bg1"/>
                </a:solidFill>
                <a:latin typeface="#9Slide03 Arima Madurai"/>
                <a:cs typeface="Times New Roman" panose="02020603050405020304" pitchFamily="18" charset="0"/>
              </a:rPr>
              <a:t> </a:t>
            </a:r>
            <a:r>
              <a:rPr lang="en-US" sz="2800" b="1" dirty="0" err="1">
                <a:solidFill>
                  <a:schemeClr val="bg1"/>
                </a:solidFill>
                <a:latin typeface="#9Slide03 Arima Madurai"/>
                <a:cs typeface="Times New Roman" panose="02020603050405020304" pitchFamily="18" charset="0"/>
              </a:rPr>
              <a:t>thế</a:t>
            </a:r>
            <a:r>
              <a:rPr lang="en-US" sz="2800" b="1" dirty="0">
                <a:solidFill>
                  <a:schemeClr val="bg1"/>
                </a:solidFill>
                <a:latin typeface="#9Slide03 Arima Madurai"/>
                <a:cs typeface="Times New Roman" panose="02020603050405020304" pitchFamily="18" charset="0"/>
              </a:rPr>
              <a:t> </a:t>
            </a:r>
            <a:r>
              <a:rPr lang="en-US" sz="2800" b="1" dirty="0" err="1">
                <a:solidFill>
                  <a:schemeClr val="bg1"/>
                </a:solidFill>
                <a:latin typeface="#9Slide03 Arima Madurai"/>
                <a:cs typeface="Times New Roman" panose="02020603050405020304" pitchFamily="18" charset="0"/>
              </a:rPr>
              <a:t>giới</a:t>
            </a:r>
            <a:r>
              <a:rPr lang="en-US" sz="2800" b="1" dirty="0">
                <a:solidFill>
                  <a:schemeClr val="bg1"/>
                </a:solidFill>
                <a:latin typeface="#9Slide03 Arima Madurai"/>
                <a:cs typeface="Times New Roman" panose="02020603050405020304" pitchFamily="18" charset="0"/>
              </a:rPr>
              <a:t> </a:t>
            </a:r>
            <a:r>
              <a:rPr lang="en-US" sz="2800" b="1" dirty="0" err="1" smtClean="0">
                <a:solidFill>
                  <a:schemeClr val="bg1"/>
                </a:solidFill>
                <a:latin typeface="#9Slide03 Arima Madurai"/>
                <a:cs typeface="Times New Roman" panose="02020603050405020304" pitchFamily="18" charset="0"/>
              </a:rPr>
              <a:t>sống</a:t>
            </a:r>
            <a:endParaRPr lang="en-US" sz="2800" b="1" dirty="0" smtClean="0">
              <a:solidFill>
                <a:schemeClr val="bg1"/>
              </a:solidFill>
              <a:latin typeface="#9Slide03 Arima Madurai"/>
            </a:endParaRPr>
          </a:p>
          <a:p>
            <a:pPr marL="342900" indent="-342900" algn="just" defTabSz="914400">
              <a:lnSpc>
                <a:spcPct val="120000"/>
              </a:lnSpc>
              <a:buFont typeface="Wingdings" panose="05000000000000000000" pitchFamily="2" charset="2"/>
              <a:buChar char="q"/>
            </a:pPr>
            <a:r>
              <a:rPr lang="vi-VN" sz="2800" dirty="0" smtClean="0">
                <a:solidFill>
                  <a:schemeClr val="bg1"/>
                </a:solidFill>
                <a:latin typeface="#9Slide03 Bebas Neue ZSmall"/>
              </a:rPr>
              <a:t>Phân loại </a:t>
            </a:r>
            <a:r>
              <a:rPr lang="en-US" sz="2800" dirty="0" err="1" smtClean="0">
                <a:solidFill>
                  <a:schemeClr val="bg1"/>
                </a:solidFill>
                <a:latin typeface="#9Slide03 Bebas Neue ZSmall"/>
              </a:rPr>
              <a:t>sinh</a:t>
            </a:r>
            <a:r>
              <a:rPr lang="en-US" sz="2800" dirty="0" smtClean="0">
                <a:solidFill>
                  <a:schemeClr val="bg1"/>
                </a:solidFill>
                <a:latin typeface="#9Slide03 Bebas Neue ZSmall"/>
              </a:rPr>
              <a:t> </a:t>
            </a:r>
            <a:r>
              <a:rPr lang="en-US" sz="2800" dirty="0" err="1" smtClean="0">
                <a:solidFill>
                  <a:schemeClr val="bg1"/>
                </a:solidFill>
                <a:latin typeface="#9Slide03 Bebas Neue ZSmall"/>
              </a:rPr>
              <a:t>vật</a:t>
            </a:r>
            <a:r>
              <a:rPr lang="en-US" sz="2800" dirty="0" smtClean="0">
                <a:solidFill>
                  <a:schemeClr val="bg1"/>
                </a:solidFill>
                <a:latin typeface="#9Slide03 Bebas Neue ZSmall"/>
              </a:rPr>
              <a:t>: </a:t>
            </a:r>
            <a:r>
              <a:rPr lang="vi-VN" sz="2800" dirty="0" smtClean="0">
                <a:solidFill>
                  <a:schemeClr val="bg1"/>
                </a:solidFill>
                <a:latin typeface="#9Slide03 Bebas Neue ZSmall"/>
              </a:rPr>
              <a:t>là </a:t>
            </a:r>
            <a:r>
              <a:rPr lang="en-US" sz="2800" dirty="0" err="1" smtClean="0">
                <a:solidFill>
                  <a:schemeClr val="bg1"/>
                </a:solidFill>
                <a:latin typeface="#9Slide03 Bebas Neue ZSmall"/>
              </a:rPr>
              <a:t>sự</a:t>
            </a:r>
            <a:r>
              <a:rPr lang="vi-VN" sz="2800" dirty="0" smtClean="0">
                <a:solidFill>
                  <a:schemeClr val="bg1"/>
                </a:solidFill>
                <a:latin typeface="#9Slide03 Bebas Neue ZSmall"/>
              </a:rPr>
              <a:t> sắp xếp </a:t>
            </a:r>
            <a:r>
              <a:rPr lang="en-US" sz="2800" dirty="0" err="1" smtClean="0">
                <a:solidFill>
                  <a:schemeClr val="bg1"/>
                </a:solidFill>
                <a:latin typeface="#9Slide03 Bebas Neue ZSmall"/>
              </a:rPr>
              <a:t>các</a:t>
            </a:r>
            <a:r>
              <a:rPr lang="en-US" sz="2800" dirty="0" smtClean="0">
                <a:solidFill>
                  <a:schemeClr val="bg1"/>
                </a:solidFill>
                <a:latin typeface="#9Slide03 Bebas Neue ZSmall"/>
              </a:rPr>
              <a:t> </a:t>
            </a:r>
            <a:r>
              <a:rPr lang="en-US" sz="2800" dirty="0" err="1" smtClean="0">
                <a:solidFill>
                  <a:schemeClr val="bg1"/>
                </a:solidFill>
                <a:latin typeface="#9Slide03 Bebas Neue ZSmall"/>
              </a:rPr>
              <a:t>đối</a:t>
            </a:r>
            <a:r>
              <a:rPr lang="en-US" sz="2800" dirty="0" smtClean="0">
                <a:solidFill>
                  <a:schemeClr val="bg1"/>
                </a:solidFill>
                <a:latin typeface="#9Slide03 Bebas Neue ZSmall"/>
              </a:rPr>
              <a:t> </a:t>
            </a:r>
            <a:r>
              <a:rPr lang="en-US" sz="2800" dirty="0" err="1" smtClean="0">
                <a:solidFill>
                  <a:schemeClr val="bg1"/>
                </a:solidFill>
                <a:latin typeface="#9Slide03 Bebas Neue ZSmall"/>
              </a:rPr>
              <a:t>tượng</a:t>
            </a:r>
            <a:r>
              <a:rPr lang="en-US" sz="2800" dirty="0" smtClean="0">
                <a:solidFill>
                  <a:schemeClr val="bg1"/>
                </a:solidFill>
                <a:latin typeface="#9Slide03 Bebas Neue ZSmall"/>
              </a:rPr>
              <a:t> </a:t>
            </a:r>
            <a:r>
              <a:rPr lang="vi-VN" sz="2800" dirty="0" smtClean="0">
                <a:solidFill>
                  <a:schemeClr val="bg1"/>
                </a:solidFill>
                <a:latin typeface="#9Slide03 Bebas Neue ZSmall"/>
              </a:rPr>
              <a:t>sinh vật </a:t>
            </a:r>
            <a:r>
              <a:rPr lang="en-US" sz="2800" dirty="0" err="1" smtClean="0">
                <a:solidFill>
                  <a:schemeClr val="bg1"/>
                </a:solidFill>
                <a:latin typeface="#9Slide03 Bebas Neue ZSmall"/>
              </a:rPr>
              <a:t>có</a:t>
            </a:r>
            <a:r>
              <a:rPr lang="en-US" sz="2800" dirty="0" smtClean="0">
                <a:solidFill>
                  <a:schemeClr val="bg1"/>
                </a:solidFill>
                <a:latin typeface="#9Slide03 Bebas Neue ZSmall"/>
              </a:rPr>
              <a:t> </a:t>
            </a:r>
            <a:r>
              <a:rPr lang="en-US" sz="2800" dirty="0" err="1" smtClean="0">
                <a:solidFill>
                  <a:schemeClr val="bg1"/>
                </a:solidFill>
                <a:latin typeface="#9Slide03 Bebas Neue ZSmall"/>
              </a:rPr>
              <a:t>các</a:t>
            </a:r>
            <a:r>
              <a:rPr lang="en-US" sz="2800" dirty="0" smtClean="0">
                <a:solidFill>
                  <a:schemeClr val="bg1"/>
                </a:solidFill>
                <a:latin typeface="#9Slide03 Bebas Neue ZSmall"/>
              </a:rPr>
              <a:t> </a:t>
            </a:r>
            <a:r>
              <a:rPr lang="en-US" sz="2800" dirty="0" err="1" smtClean="0">
                <a:solidFill>
                  <a:schemeClr val="bg1"/>
                </a:solidFill>
                <a:latin typeface="#9Slide03 Bebas Neue ZSmall"/>
              </a:rPr>
              <a:t>đặc</a:t>
            </a:r>
            <a:r>
              <a:rPr lang="en-US" sz="2800" dirty="0" smtClean="0">
                <a:solidFill>
                  <a:schemeClr val="bg1"/>
                </a:solidFill>
                <a:latin typeface="#9Slide03 Bebas Neue ZSmall"/>
              </a:rPr>
              <a:t> </a:t>
            </a:r>
            <a:r>
              <a:rPr lang="en-US" sz="2800" dirty="0" err="1" smtClean="0">
                <a:solidFill>
                  <a:schemeClr val="bg1"/>
                </a:solidFill>
                <a:latin typeface="#9Slide03 Bebas Neue ZSmall"/>
              </a:rPr>
              <a:t>điểm</a:t>
            </a:r>
            <a:r>
              <a:rPr lang="en-US" sz="2800" dirty="0" smtClean="0">
                <a:solidFill>
                  <a:schemeClr val="bg1"/>
                </a:solidFill>
                <a:latin typeface="#9Slide03 Bebas Neue ZSmall"/>
              </a:rPr>
              <a:t> </a:t>
            </a:r>
            <a:r>
              <a:rPr lang="en-US" sz="2800" dirty="0" err="1" smtClean="0">
                <a:solidFill>
                  <a:schemeClr val="bg1"/>
                </a:solidFill>
                <a:latin typeface="#9Slide03 Bebas Neue ZSmall"/>
              </a:rPr>
              <a:t>chung</a:t>
            </a:r>
            <a:r>
              <a:rPr lang="en-US" sz="2800" dirty="0" smtClean="0">
                <a:solidFill>
                  <a:schemeClr val="bg1"/>
                </a:solidFill>
                <a:latin typeface="#9Slide03 Bebas Neue ZSmall"/>
              </a:rPr>
              <a:t> </a:t>
            </a:r>
            <a:r>
              <a:rPr lang="en-US" sz="2800" dirty="0" err="1" smtClean="0">
                <a:solidFill>
                  <a:schemeClr val="bg1"/>
                </a:solidFill>
                <a:latin typeface="#9Slide03 Bebas Neue ZSmall"/>
              </a:rPr>
              <a:t>vào</a:t>
            </a:r>
            <a:r>
              <a:rPr lang="en-US" sz="2800" dirty="0" smtClean="0">
                <a:solidFill>
                  <a:schemeClr val="bg1"/>
                </a:solidFill>
                <a:latin typeface="#9Slide03 Bebas Neue ZSmall"/>
              </a:rPr>
              <a:t> </a:t>
            </a:r>
            <a:r>
              <a:rPr lang="en-US" sz="2800" dirty="0" err="1" smtClean="0">
                <a:solidFill>
                  <a:schemeClr val="bg1"/>
                </a:solidFill>
                <a:latin typeface="#9Slide03 Bebas Neue ZSmall"/>
              </a:rPr>
              <a:t>từng</a:t>
            </a:r>
            <a:r>
              <a:rPr lang="en-US" sz="2800" dirty="0" smtClean="0">
                <a:solidFill>
                  <a:schemeClr val="bg1"/>
                </a:solidFill>
                <a:latin typeface="#9Slide03 Bebas Neue ZSmall"/>
              </a:rPr>
              <a:t> </a:t>
            </a:r>
            <a:r>
              <a:rPr lang="en-US" sz="2800" dirty="0" err="1" smtClean="0">
                <a:solidFill>
                  <a:schemeClr val="bg1"/>
                </a:solidFill>
                <a:latin typeface="#9Slide03 Bebas Neue ZSmall"/>
              </a:rPr>
              <a:t>nhóm</a:t>
            </a:r>
            <a:r>
              <a:rPr lang="en-US" sz="2800" dirty="0" smtClean="0">
                <a:solidFill>
                  <a:schemeClr val="bg1"/>
                </a:solidFill>
                <a:latin typeface="#9Slide03 Bebas Neue ZSmall"/>
              </a:rPr>
              <a:t>, </a:t>
            </a:r>
            <a:r>
              <a:rPr lang="en-US" sz="2800" dirty="0" err="1" smtClean="0">
                <a:solidFill>
                  <a:schemeClr val="bg1"/>
                </a:solidFill>
                <a:latin typeface="#9Slide03 Bebas Neue ZSmall"/>
              </a:rPr>
              <a:t>theo</a:t>
            </a:r>
            <a:r>
              <a:rPr lang="en-US" sz="2800" dirty="0" smtClean="0">
                <a:solidFill>
                  <a:schemeClr val="bg1"/>
                </a:solidFill>
                <a:latin typeface="#9Slide03 Bebas Neue ZSmall"/>
              </a:rPr>
              <a:t> </a:t>
            </a:r>
            <a:r>
              <a:rPr lang="en-US" sz="2800" dirty="0" err="1" smtClean="0">
                <a:solidFill>
                  <a:schemeClr val="bg1"/>
                </a:solidFill>
                <a:latin typeface="#9Slide03 Bebas Neue ZSmall"/>
              </a:rPr>
              <a:t>một</a:t>
            </a:r>
            <a:r>
              <a:rPr lang="en-US" sz="2800" dirty="0" smtClean="0">
                <a:solidFill>
                  <a:schemeClr val="bg1"/>
                </a:solidFill>
                <a:latin typeface="#9Slide03 Bebas Neue ZSmall"/>
              </a:rPr>
              <a:t> </a:t>
            </a:r>
            <a:r>
              <a:rPr lang="en-US" sz="2800" dirty="0" err="1" smtClean="0">
                <a:solidFill>
                  <a:schemeClr val="bg1"/>
                </a:solidFill>
                <a:latin typeface="#9Slide03 Bebas Neue ZSmall"/>
              </a:rPr>
              <a:t>thứ</a:t>
            </a:r>
            <a:r>
              <a:rPr lang="en-US" sz="2800" dirty="0" smtClean="0">
                <a:solidFill>
                  <a:schemeClr val="bg1"/>
                </a:solidFill>
                <a:latin typeface="#9Slide03 Bebas Neue ZSmall"/>
              </a:rPr>
              <a:t> </a:t>
            </a:r>
            <a:r>
              <a:rPr lang="en-US" sz="2800" dirty="0" err="1" smtClean="0">
                <a:solidFill>
                  <a:schemeClr val="bg1"/>
                </a:solidFill>
                <a:latin typeface="#9Slide03 Bebas Neue ZSmall"/>
              </a:rPr>
              <a:t>tự</a:t>
            </a:r>
            <a:r>
              <a:rPr lang="en-US" sz="2800" dirty="0" smtClean="0">
                <a:solidFill>
                  <a:schemeClr val="bg1"/>
                </a:solidFill>
                <a:latin typeface="#9Slide03 Bebas Neue ZSmall"/>
              </a:rPr>
              <a:t> </a:t>
            </a:r>
            <a:r>
              <a:rPr lang="en-US" sz="2800" dirty="0" err="1" smtClean="0">
                <a:solidFill>
                  <a:schemeClr val="bg1"/>
                </a:solidFill>
                <a:latin typeface="#9Slide03 Bebas Neue ZSmall"/>
              </a:rPr>
              <a:t>nhất</a:t>
            </a:r>
            <a:r>
              <a:rPr lang="en-US" sz="2800" dirty="0" smtClean="0">
                <a:solidFill>
                  <a:schemeClr val="bg1"/>
                </a:solidFill>
                <a:latin typeface="#9Slide03 Bebas Neue ZSmall"/>
              </a:rPr>
              <a:t> </a:t>
            </a:r>
            <a:r>
              <a:rPr lang="en-US" sz="2800" dirty="0" err="1" smtClean="0">
                <a:solidFill>
                  <a:schemeClr val="bg1"/>
                </a:solidFill>
                <a:latin typeface="#9Slide03 Bebas Neue ZSmall"/>
              </a:rPr>
              <a:t>định</a:t>
            </a:r>
            <a:r>
              <a:rPr lang="vi-VN" sz="2800" dirty="0" smtClean="0">
                <a:solidFill>
                  <a:schemeClr val="bg1"/>
                </a:solidFill>
                <a:latin typeface="#9Slide03 Bebas Neue ZSmall"/>
              </a:rPr>
              <a:t>.</a:t>
            </a:r>
          </a:p>
          <a:p>
            <a:pPr marL="342900" indent="-342900" algn="just" defTabSz="914400">
              <a:lnSpc>
                <a:spcPct val="120000"/>
              </a:lnSpc>
              <a:buFont typeface="Wingdings" panose="05000000000000000000" pitchFamily="2" charset="2"/>
              <a:buChar char="q"/>
            </a:pPr>
            <a:r>
              <a:rPr lang="en-US" sz="2800" dirty="0" smtClean="0">
                <a:solidFill>
                  <a:schemeClr val="bg1"/>
                </a:solidFill>
                <a:latin typeface="#9Slide03 Bebas Neue ZSmall"/>
              </a:rPr>
              <a:t>Ý </a:t>
            </a:r>
            <a:r>
              <a:rPr lang="en-US" sz="2800" dirty="0" err="1" smtClean="0">
                <a:solidFill>
                  <a:schemeClr val="bg1"/>
                </a:solidFill>
                <a:latin typeface="#9Slide03 Bebas Neue ZSmall"/>
              </a:rPr>
              <a:t>nghĩa</a:t>
            </a:r>
            <a:r>
              <a:rPr lang="en-US" sz="2800" dirty="0" smtClean="0">
                <a:solidFill>
                  <a:schemeClr val="bg1"/>
                </a:solidFill>
                <a:latin typeface="#9Slide03 Bebas Neue ZSmall"/>
              </a:rPr>
              <a:t> </a:t>
            </a:r>
            <a:r>
              <a:rPr lang="en-US" sz="2800" dirty="0" err="1" smtClean="0">
                <a:solidFill>
                  <a:schemeClr val="bg1"/>
                </a:solidFill>
                <a:latin typeface="#9Slide03 Bebas Neue ZSmall"/>
              </a:rPr>
              <a:t>của</a:t>
            </a:r>
            <a:r>
              <a:rPr lang="en-US" sz="2800" dirty="0" smtClean="0">
                <a:solidFill>
                  <a:schemeClr val="bg1"/>
                </a:solidFill>
                <a:latin typeface="#9Slide03 Bebas Neue ZSmall"/>
              </a:rPr>
              <a:t> </a:t>
            </a:r>
            <a:r>
              <a:rPr lang="en-US" sz="2800" dirty="0" err="1" smtClean="0">
                <a:solidFill>
                  <a:schemeClr val="bg1"/>
                </a:solidFill>
                <a:latin typeface="#9Slide03 Bebas Neue ZSmall"/>
              </a:rPr>
              <a:t>phân</a:t>
            </a:r>
            <a:r>
              <a:rPr lang="en-US" sz="2800" dirty="0" smtClean="0">
                <a:solidFill>
                  <a:schemeClr val="bg1"/>
                </a:solidFill>
                <a:latin typeface="#9Slide03 Bebas Neue ZSmall"/>
              </a:rPr>
              <a:t> </a:t>
            </a:r>
            <a:r>
              <a:rPr lang="en-US" sz="2800" dirty="0" err="1" smtClean="0">
                <a:solidFill>
                  <a:schemeClr val="bg1"/>
                </a:solidFill>
                <a:latin typeface="#9Slide03 Bebas Neue ZSmall"/>
              </a:rPr>
              <a:t>loại</a:t>
            </a:r>
            <a:r>
              <a:rPr lang="en-US" sz="2800" dirty="0" smtClean="0">
                <a:solidFill>
                  <a:schemeClr val="bg1"/>
                </a:solidFill>
                <a:latin typeface="#9Slide03 Bebas Neue ZSmall"/>
              </a:rPr>
              <a:t>: </a:t>
            </a:r>
            <a:r>
              <a:rPr lang="en-US" sz="2800" dirty="0" err="1" smtClean="0">
                <a:solidFill>
                  <a:schemeClr val="bg1"/>
                </a:solidFill>
                <a:latin typeface="#9Slide03 Bebas Neue ZSmall"/>
              </a:rPr>
              <a:t>xác</a:t>
            </a:r>
            <a:r>
              <a:rPr lang="en-US" sz="2800" dirty="0" smtClean="0">
                <a:solidFill>
                  <a:schemeClr val="bg1"/>
                </a:solidFill>
                <a:latin typeface="#9Slide03 Bebas Neue ZSmall"/>
              </a:rPr>
              <a:t> </a:t>
            </a:r>
            <a:r>
              <a:rPr lang="en-US" sz="2800" dirty="0" err="1" smtClean="0">
                <a:solidFill>
                  <a:schemeClr val="bg1"/>
                </a:solidFill>
                <a:latin typeface="#9Slide03 Bebas Neue ZSmall"/>
              </a:rPr>
              <a:t>định</a:t>
            </a:r>
            <a:r>
              <a:rPr lang="en-US" sz="2800" dirty="0" smtClean="0">
                <a:solidFill>
                  <a:schemeClr val="bg1"/>
                </a:solidFill>
                <a:latin typeface="#9Slide03 Bebas Neue ZSmall"/>
              </a:rPr>
              <a:t> </a:t>
            </a:r>
            <a:r>
              <a:rPr lang="en-US" sz="2800" dirty="0" err="1" smtClean="0">
                <a:solidFill>
                  <a:schemeClr val="bg1"/>
                </a:solidFill>
                <a:latin typeface="#9Slide03 Bebas Neue ZSmall"/>
              </a:rPr>
              <a:t>vị</a:t>
            </a:r>
            <a:r>
              <a:rPr lang="en-US" sz="2800" dirty="0" smtClean="0">
                <a:solidFill>
                  <a:schemeClr val="bg1"/>
                </a:solidFill>
                <a:latin typeface="#9Slide03 Bebas Neue ZSmall"/>
              </a:rPr>
              <a:t> </a:t>
            </a:r>
            <a:r>
              <a:rPr lang="en-US" sz="2800" dirty="0" err="1" smtClean="0">
                <a:solidFill>
                  <a:schemeClr val="bg1"/>
                </a:solidFill>
                <a:latin typeface="#9Slide03 Bebas Neue ZSmall"/>
              </a:rPr>
              <a:t>trí</a:t>
            </a:r>
            <a:r>
              <a:rPr lang="en-US" sz="2800" dirty="0" smtClean="0">
                <a:solidFill>
                  <a:schemeClr val="bg1"/>
                </a:solidFill>
                <a:latin typeface="#9Slide03 Bebas Neue ZSmall"/>
              </a:rPr>
              <a:t>, </a:t>
            </a:r>
            <a:r>
              <a:rPr lang="en-US" sz="2800" dirty="0" err="1" smtClean="0">
                <a:solidFill>
                  <a:schemeClr val="bg1"/>
                </a:solidFill>
                <a:latin typeface="#9Slide03 Bebas Neue ZSmall"/>
              </a:rPr>
              <a:t>thể</a:t>
            </a:r>
            <a:r>
              <a:rPr lang="en-US" sz="2800" dirty="0" smtClean="0">
                <a:solidFill>
                  <a:schemeClr val="bg1"/>
                </a:solidFill>
                <a:latin typeface="#9Slide03 Bebas Neue ZSmall"/>
              </a:rPr>
              <a:t> </a:t>
            </a:r>
            <a:r>
              <a:rPr lang="en-US" sz="2800" dirty="0" err="1" smtClean="0">
                <a:solidFill>
                  <a:schemeClr val="bg1"/>
                </a:solidFill>
                <a:latin typeface="#9Slide03 Bebas Neue ZSmall"/>
              </a:rPr>
              <a:t>hiện</a:t>
            </a:r>
            <a:r>
              <a:rPr lang="en-US" sz="2800" dirty="0" smtClean="0">
                <a:solidFill>
                  <a:schemeClr val="bg1"/>
                </a:solidFill>
                <a:latin typeface="#9Slide03 Bebas Neue ZSmall"/>
              </a:rPr>
              <a:t> </a:t>
            </a:r>
            <a:r>
              <a:rPr lang="en-US" sz="2800" dirty="0" err="1" smtClean="0">
                <a:solidFill>
                  <a:schemeClr val="bg1"/>
                </a:solidFill>
                <a:latin typeface="#9Slide03 Bebas Neue ZSmall"/>
              </a:rPr>
              <a:t>mối</a:t>
            </a:r>
            <a:r>
              <a:rPr lang="en-US" sz="2800" dirty="0" smtClean="0">
                <a:solidFill>
                  <a:schemeClr val="bg1"/>
                </a:solidFill>
                <a:latin typeface="#9Slide03 Bebas Neue ZSmall"/>
              </a:rPr>
              <a:t> </a:t>
            </a:r>
            <a:r>
              <a:rPr lang="en-US" sz="2800" dirty="0" err="1" smtClean="0">
                <a:solidFill>
                  <a:schemeClr val="bg1"/>
                </a:solidFill>
                <a:latin typeface="#9Slide03 Bebas Neue ZSmall"/>
              </a:rPr>
              <a:t>quan</a:t>
            </a:r>
            <a:r>
              <a:rPr lang="en-US" sz="2800" dirty="0" smtClean="0">
                <a:solidFill>
                  <a:schemeClr val="bg1"/>
                </a:solidFill>
                <a:latin typeface="#9Slide03 Bebas Neue ZSmall"/>
              </a:rPr>
              <a:t> </a:t>
            </a:r>
            <a:r>
              <a:rPr lang="en-US" sz="2800" dirty="0" err="1" smtClean="0">
                <a:solidFill>
                  <a:schemeClr val="bg1"/>
                </a:solidFill>
                <a:latin typeface="#9Slide03 Bebas Neue ZSmall"/>
              </a:rPr>
              <a:t>hệ</a:t>
            </a:r>
            <a:r>
              <a:rPr lang="en-US" sz="2800" dirty="0" smtClean="0">
                <a:solidFill>
                  <a:schemeClr val="bg1"/>
                </a:solidFill>
                <a:latin typeface="#9Slide03 Bebas Neue ZSmall"/>
              </a:rPr>
              <a:t>, </a:t>
            </a:r>
            <a:r>
              <a:rPr lang="en-US" sz="2800" dirty="0" err="1" smtClean="0">
                <a:solidFill>
                  <a:schemeClr val="bg1"/>
                </a:solidFill>
                <a:latin typeface="#9Slide03 Bebas Neue ZSmall"/>
              </a:rPr>
              <a:t>cho</a:t>
            </a:r>
            <a:r>
              <a:rPr lang="en-US" sz="2800" dirty="0" smtClean="0">
                <a:solidFill>
                  <a:schemeClr val="bg1"/>
                </a:solidFill>
                <a:latin typeface="#9Slide03 Bebas Neue ZSmall"/>
              </a:rPr>
              <a:t> </a:t>
            </a:r>
            <a:r>
              <a:rPr lang="en-US" sz="2800" dirty="0" err="1" smtClean="0">
                <a:solidFill>
                  <a:schemeClr val="bg1"/>
                </a:solidFill>
                <a:latin typeface="#9Slide03 Bebas Neue ZSmall"/>
              </a:rPr>
              <a:t>thấy</a:t>
            </a:r>
            <a:r>
              <a:rPr lang="en-US" sz="2800" dirty="0" smtClean="0">
                <a:solidFill>
                  <a:schemeClr val="bg1"/>
                </a:solidFill>
                <a:latin typeface="#9Slide03 Bebas Neue ZSmall"/>
              </a:rPr>
              <a:t> </a:t>
            </a:r>
            <a:r>
              <a:rPr lang="en-US" sz="2800" dirty="0" err="1" smtClean="0">
                <a:solidFill>
                  <a:schemeClr val="bg1"/>
                </a:solidFill>
                <a:latin typeface="#9Slide03 Bebas Neue ZSmall"/>
              </a:rPr>
              <a:t>sự</a:t>
            </a:r>
            <a:r>
              <a:rPr lang="en-US" sz="2800" dirty="0" smtClean="0">
                <a:solidFill>
                  <a:schemeClr val="bg1"/>
                </a:solidFill>
                <a:latin typeface="#9Slide03 Bebas Neue ZSmall"/>
              </a:rPr>
              <a:t> </a:t>
            </a:r>
            <a:r>
              <a:rPr lang="en-US" sz="2800" dirty="0" err="1" smtClean="0">
                <a:solidFill>
                  <a:schemeClr val="bg1"/>
                </a:solidFill>
                <a:latin typeface="#9Slide03 Bebas Neue ZSmall"/>
              </a:rPr>
              <a:t>giống</a:t>
            </a:r>
            <a:r>
              <a:rPr lang="en-US" sz="2800" dirty="0" smtClean="0">
                <a:solidFill>
                  <a:schemeClr val="bg1"/>
                </a:solidFill>
                <a:latin typeface="#9Slide03 Bebas Neue ZSmall"/>
              </a:rPr>
              <a:t> </a:t>
            </a:r>
            <a:r>
              <a:rPr lang="en-US" sz="2800" dirty="0" err="1" smtClean="0">
                <a:solidFill>
                  <a:schemeClr val="bg1"/>
                </a:solidFill>
                <a:latin typeface="#9Slide03 Bebas Neue ZSmall"/>
              </a:rPr>
              <a:t>và</a:t>
            </a:r>
            <a:r>
              <a:rPr lang="en-US" sz="2800" dirty="0" smtClean="0">
                <a:solidFill>
                  <a:schemeClr val="bg1"/>
                </a:solidFill>
                <a:latin typeface="#9Slide03 Bebas Neue ZSmall"/>
              </a:rPr>
              <a:t> </a:t>
            </a:r>
            <a:r>
              <a:rPr lang="en-US" sz="2800" dirty="0" err="1" smtClean="0">
                <a:solidFill>
                  <a:schemeClr val="bg1"/>
                </a:solidFill>
                <a:latin typeface="#9Slide03 Bebas Neue ZSmall"/>
              </a:rPr>
              <a:t>khác</a:t>
            </a:r>
            <a:r>
              <a:rPr lang="en-US" sz="2800" dirty="0" smtClean="0">
                <a:solidFill>
                  <a:schemeClr val="bg1"/>
                </a:solidFill>
                <a:latin typeface="#9Slide03 Bebas Neue ZSmall"/>
              </a:rPr>
              <a:t> </a:t>
            </a:r>
            <a:r>
              <a:rPr lang="en-US" sz="2800" dirty="0" err="1" smtClean="0">
                <a:solidFill>
                  <a:schemeClr val="bg1"/>
                </a:solidFill>
                <a:latin typeface="#9Slide03 Bebas Neue ZSmall"/>
              </a:rPr>
              <a:t>nhau</a:t>
            </a:r>
            <a:r>
              <a:rPr lang="en-US" sz="2800" dirty="0" smtClean="0">
                <a:solidFill>
                  <a:schemeClr val="bg1"/>
                </a:solidFill>
                <a:latin typeface="#9Slide03 Bebas Neue ZSmall"/>
              </a:rPr>
              <a:t> </a:t>
            </a:r>
            <a:r>
              <a:rPr lang="en-US" sz="2800" dirty="0" err="1" smtClean="0">
                <a:solidFill>
                  <a:schemeClr val="bg1"/>
                </a:solidFill>
                <a:latin typeface="#9Slide03 Bebas Neue ZSmall"/>
              </a:rPr>
              <a:t>của</a:t>
            </a:r>
            <a:r>
              <a:rPr lang="en-US" sz="2800" dirty="0" smtClean="0">
                <a:solidFill>
                  <a:schemeClr val="bg1"/>
                </a:solidFill>
                <a:latin typeface="#9Slide03 Bebas Neue ZSmall"/>
              </a:rPr>
              <a:t> </a:t>
            </a:r>
            <a:r>
              <a:rPr lang="en-US" sz="2800" dirty="0" err="1" smtClean="0">
                <a:solidFill>
                  <a:schemeClr val="bg1"/>
                </a:solidFill>
                <a:latin typeface="#9Slide03 Bebas Neue ZSmall"/>
              </a:rPr>
              <a:t>các</a:t>
            </a:r>
            <a:r>
              <a:rPr lang="en-US" sz="2800" dirty="0" smtClean="0">
                <a:solidFill>
                  <a:schemeClr val="bg1"/>
                </a:solidFill>
                <a:latin typeface="#9Slide03 Bebas Neue ZSmall"/>
              </a:rPr>
              <a:t> </a:t>
            </a:r>
            <a:r>
              <a:rPr lang="en-US" sz="2800" dirty="0" err="1" smtClean="0">
                <a:solidFill>
                  <a:schemeClr val="bg1"/>
                </a:solidFill>
                <a:latin typeface="#9Slide03 Bebas Neue ZSmall"/>
              </a:rPr>
              <a:t>đối</a:t>
            </a:r>
            <a:r>
              <a:rPr lang="en-US" sz="2800" dirty="0" smtClean="0">
                <a:solidFill>
                  <a:schemeClr val="bg1"/>
                </a:solidFill>
                <a:latin typeface="#9Slide03 Bebas Neue ZSmall"/>
              </a:rPr>
              <a:t> </a:t>
            </a:r>
            <a:r>
              <a:rPr lang="en-US" sz="2800" dirty="0" err="1" smtClean="0">
                <a:solidFill>
                  <a:schemeClr val="bg1"/>
                </a:solidFill>
                <a:latin typeface="#9Slide03 Bebas Neue ZSmall"/>
              </a:rPr>
              <a:t>tượng</a:t>
            </a:r>
            <a:r>
              <a:rPr lang="en-US" sz="2800" dirty="0" smtClean="0">
                <a:solidFill>
                  <a:schemeClr val="bg1"/>
                </a:solidFill>
                <a:latin typeface="#9Slide03 Bebas Neue ZSmall"/>
              </a:rPr>
              <a:t> </a:t>
            </a:r>
            <a:r>
              <a:rPr lang="en-US" sz="2800" dirty="0" err="1" smtClean="0">
                <a:solidFill>
                  <a:schemeClr val="bg1"/>
                </a:solidFill>
                <a:latin typeface="#9Slide03 Bebas Neue ZSmall"/>
              </a:rPr>
              <a:t>phân</a:t>
            </a:r>
            <a:r>
              <a:rPr lang="en-US" sz="2800" dirty="0" smtClean="0">
                <a:solidFill>
                  <a:schemeClr val="bg1"/>
                </a:solidFill>
                <a:latin typeface="#9Slide03 Bebas Neue ZSmall"/>
              </a:rPr>
              <a:t> </a:t>
            </a:r>
            <a:r>
              <a:rPr lang="en-US" sz="2800" dirty="0" err="1" smtClean="0">
                <a:solidFill>
                  <a:schemeClr val="bg1"/>
                </a:solidFill>
                <a:latin typeface="#9Slide03 Bebas Neue ZSmall"/>
              </a:rPr>
              <a:t>loại</a:t>
            </a:r>
            <a:r>
              <a:rPr lang="en-US" sz="2800" dirty="0" smtClean="0">
                <a:solidFill>
                  <a:schemeClr val="bg1"/>
                </a:solidFill>
                <a:latin typeface="#9Slide03 Bebas Neue ZSmall"/>
              </a:rPr>
              <a:t>.</a:t>
            </a:r>
            <a:endParaRPr lang="vi-VN" sz="2800" dirty="0">
              <a:solidFill>
                <a:schemeClr val="bg1"/>
              </a:solidFill>
              <a:latin typeface="#9Slide03 Bebas Neue ZSmall"/>
            </a:endParaRPr>
          </a:p>
        </p:txBody>
      </p:sp>
    </p:spTree>
    <p:extLst>
      <p:ext uri="{BB962C8B-B14F-4D97-AF65-F5344CB8AC3E}">
        <p14:creationId xmlns:p14="http://schemas.microsoft.com/office/powerpoint/2010/main" val="43817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Box 2"/>
          <p:cNvSpPr txBox="1"/>
          <p:nvPr/>
        </p:nvSpPr>
        <p:spPr>
          <a:xfrm>
            <a:off x="864974" y="2582562"/>
            <a:ext cx="5997739" cy="1323439"/>
          </a:xfrm>
          <a:prstGeom prst="rect">
            <a:avLst/>
          </a:prstGeom>
          <a:noFill/>
        </p:spPr>
        <p:txBody>
          <a:bodyPr wrap="square" rtlCol="0">
            <a:spAutoFit/>
          </a:bodyPr>
          <a:lstStyle/>
          <a:p>
            <a:pPr algn="ctr"/>
            <a:r>
              <a:rPr lang="en-US" sz="4000" b="1" dirty="0" smtClean="0">
                <a:solidFill>
                  <a:schemeClr val="bg1"/>
                </a:solidFill>
                <a:latin typeface="#9Slide03 Arima Madurai"/>
              </a:rPr>
              <a:t>2. </a:t>
            </a:r>
            <a:r>
              <a:rPr lang="en-US" sz="4000" b="1" dirty="0" err="1" smtClean="0">
                <a:solidFill>
                  <a:schemeClr val="bg1"/>
                </a:solidFill>
                <a:latin typeface="#9Slide03 Arima Madurai"/>
              </a:rPr>
              <a:t>Hệ</a:t>
            </a:r>
            <a:r>
              <a:rPr lang="en-US" sz="4000" b="1" dirty="0" smtClean="0">
                <a:solidFill>
                  <a:schemeClr val="bg1"/>
                </a:solidFill>
                <a:latin typeface="#9Slide03 Arima Madurai"/>
              </a:rPr>
              <a:t> </a:t>
            </a:r>
            <a:r>
              <a:rPr lang="en-US" sz="4000" b="1" dirty="0" err="1" smtClean="0">
                <a:solidFill>
                  <a:schemeClr val="bg1"/>
                </a:solidFill>
                <a:latin typeface="#9Slide03 Arima Madurai"/>
              </a:rPr>
              <a:t>thống</a:t>
            </a:r>
            <a:r>
              <a:rPr lang="en-US" sz="4000" b="1" dirty="0" smtClean="0">
                <a:solidFill>
                  <a:schemeClr val="bg1"/>
                </a:solidFill>
                <a:latin typeface="#9Slide03 Arima Madurai"/>
              </a:rPr>
              <a:t> </a:t>
            </a:r>
            <a:r>
              <a:rPr lang="en-US" sz="4000" b="1" dirty="0" err="1" smtClean="0">
                <a:solidFill>
                  <a:schemeClr val="bg1"/>
                </a:solidFill>
                <a:latin typeface="#9Slide03 Arima Madurai"/>
              </a:rPr>
              <a:t>phân</a:t>
            </a:r>
            <a:r>
              <a:rPr lang="en-US" sz="4000" b="1" dirty="0" smtClean="0">
                <a:solidFill>
                  <a:schemeClr val="bg1"/>
                </a:solidFill>
                <a:latin typeface="#9Slide03 Arima Madurai"/>
              </a:rPr>
              <a:t> </a:t>
            </a:r>
            <a:r>
              <a:rPr lang="en-US" sz="4000" b="1" dirty="0" err="1" smtClean="0">
                <a:solidFill>
                  <a:schemeClr val="bg1"/>
                </a:solidFill>
                <a:latin typeface="#9Slide03 Arima Madurai"/>
              </a:rPr>
              <a:t>loại</a:t>
            </a:r>
            <a:r>
              <a:rPr lang="en-US" sz="4000" b="1" dirty="0" smtClean="0">
                <a:solidFill>
                  <a:schemeClr val="bg1"/>
                </a:solidFill>
                <a:latin typeface="#9Slide03 Arima Madurai"/>
              </a:rPr>
              <a:t> </a:t>
            </a:r>
            <a:r>
              <a:rPr lang="en-US" sz="4000" b="1" dirty="0" err="1" smtClean="0">
                <a:solidFill>
                  <a:schemeClr val="bg1"/>
                </a:solidFill>
                <a:latin typeface="#9Slide03 Arima Madurai"/>
              </a:rPr>
              <a:t>sinh</a:t>
            </a:r>
            <a:r>
              <a:rPr lang="en-US" sz="4000" b="1" dirty="0" smtClean="0">
                <a:solidFill>
                  <a:schemeClr val="bg1"/>
                </a:solidFill>
                <a:latin typeface="#9Slide03 Arima Madurai"/>
              </a:rPr>
              <a:t> </a:t>
            </a:r>
            <a:r>
              <a:rPr lang="en-US" sz="4000" b="1" dirty="0" err="1" smtClean="0">
                <a:solidFill>
                  <a:schemeClr val="bg1"/>
                </a:solidFill>
                <a:latin typeface="#9Slide03 Arima Madurai"/>
              </a:rPr>
              <a:t>vật</a:t>
            </a:r>
            <a:endParaRPr lang="en-US" sz="4000" b="1" dirty="0">
              <a:solidFill>
                <a:schemeClr val="bg1"/>
              </a:solidFill>
              <a:latin typeface="#9Slide03 Arima Madurai"/>
            </a:endParaRPr>
          </a:p>
        </p:txBody>
      </p:sp>
    </p:spTree>
    <p:extLst>
      <p:ext uri="{BB962C8B-B14F-4D97-AF65-F5344CB8AC3E}">
        <p14:creationId xmlns:p14="http://schemas.microsoft.com/office/powerpoint/2010/main" val="2917016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67782" cy="6806819"/>
          </a:xfrm>
          <a:prstGeom prst="rect">
            <a:avLst/>
          </a:prstGeom>
        </p:spPr>
      </p:pic>
      <p:sp>
        <p:nvSpPr>
          <p:cNvPr id="3" name="Cloud Callout 2"/>
          <p:cNvSpPr/>
          <p:nvPr/>
        </p:nvSpPr>
        <p:spPr>
          <a:xfrm>
            <a:off x="7955407" y="1197906"/>
            <a:ext cx="3377611" cy="3078530"/>
          </a:xfrm>
          <a:prstGeom prst="cloudCallout">
            <a:avLst>
              <a:gd name="adj1" fmla="val 30936"/>
              <a:gd name="adj2" fmla="val 44378"/>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gấu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đen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mỹ</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179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3345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5346"/>
          <a:stretch/>
        </p:blipFill>
        <p:spPr>
          <a:xfrm>
            <a:off x="0" y="609599"/>
            <a:ext cx="12192000" cy="5805615"/>
          </a:xfrm>
          <a:prstGeom prst="rect">
            <a:avLst/>
          </a:prstGeom>
        </p:spPr>
      </p:pic>
      <p:sp>
        <p:nvSpPr>
          <p:cNvPr id="4" name="Rectangle 3"/>
          <p:cNvSpPr/>
          <p:nvPr/>
        </p:nvSpPr>
        <p:spPr>
          <a:xfrm>
            <a:off x="5738648" y="711200"/>
            <a:ext cx="882870" cy="461818"/>
          </a:xfrm>
          <a:prstGeom prst="rect">
            <a:avLst/>
          </a:prstGeom>
          <a:gradFill>
            <a:gsLst>
              <a:gs pos="100000">
                <a:schemeClr val="accent2">
                  <a:lumMod val="20000"/>
                  <a:lumOff val="80000"/>
                </a:schemeClr>
              </a:gs>
              <a:gs pos="100000">
                <a:schemeClr val="accent2">
                  <a:lumMod val="105000"/>
                  <a:satMod val="103000"/>
                  <a:tint val="73000"/>
                </a:schemeClr>
              </a:gs>
              <a:gs pos="100000">
                <a:schemeClr val="accent2">
                  <a:lumMod val="105000"/>
                  <a:satMod val="109000"/>
                  <a:tint val="81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đen</a:t>
            </a:r>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2338551" y="1336566"/>
            <a:ext cx="882870" cy="461818"/>
          </a:xfrm>
          <a:prstGeom prst="rect">
            <a:avLst/>
          </a:prstGeom>
          <a:gradFill>
            <a:gsLst>
              <a:gs pos="100000">
                <a:schemeClr val="accent2">
                  <a:lumMod val="20000"/>
                  <a:lumOff val="80000"/>
                </a:schemeClr>
              </a:gs>
              <a:gs pos="100000">
                <a:schemeClr val="accent2">
                  <a:lumMod val="105000"/>
                  <a:satMod val="103000"/>
                  <a:tint val="73000"/>
                </a:schemeClr>
              </a:gs>
              <a:gs pos="100000">
                <a:schemeClr val="accent2">
                  <a:lumMod val="105000"/>
                  <a:satMod val="109000"/>
                  <a:tint val="81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đen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51042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28386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Bài 25. Hệ thống phân loại sinh vật - Hoc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714" y="370703"/>
            <a:ext cx="8649729" cy="6487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6173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6693" y="301230"/>
            <a:ext cx="11612880" cy="633984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20000" flipH="1">
            <a:off x="476609" y="720107"/>
            <a:ext cx="652060" cy="37576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70762" y="-224092"/>
            <a:ext cx="2708764" cy="2264164"/>
          </a:xfrm>
          <a:prstGeom prst="rect">
            <a:avLst/>
          </a:prstGeom>
        </p:spPr>
      </p:pic>
      <p:grpSp>
        <p:nvGrpSpPr>
          <p:cNvPr id="18" name="组合 17"/>
          <p:cNvGrpSpPr/>
          <p:nvPr/>
        </p:nvGrpSpPr>
        <p:grpSpPr>
          <a:xfrm>
            <a:off x="286693" y="1117482"/>
            <a:ext cx="11612880" cy="4893277"/>
            <a:chOff x="1265707" y="1278606"/>
            <a:chExt cx="9669440" cy="4151264"/>
          </a:xfrm>
        </p:grpSpPr>
        <p:grpSp>
          <p:nvGrpSpPr>
            <p:cNvPr id="13" name="组合 12"/>
            <p:cNvGrpSpPr/>
            <p:nvPr/>
          </p:nvGrpSpPr>
          <p:grpSpPr>
            <a:xfrm>
              <a:off x="1442720" y="1278606"/>
              <a:ext cx="9306560" cy="4151264"/>
              <a:chOff x="1442720" y="1278606"/>
              <a:chExt cx="9306560" cy="4151264"/>
            </a:xfrm>
          </p:grpSpPr>
          <p:grpSp>
            <p:nvGrpSpPr>
              <p:cNvPr id="7" name="组合 6"/>
              <p:cNvGrpSpPr/>
              <p:nvPr/>
            </p:nvGrpSpPr>
            <p:grpSpPr>
              <a:xfrm>
                <a:off x="1442720" y="1278606"/>
                <a:ext cx="9306560" cy="4151264"/>
                <a:chOff x="1442720" y="1278606"/>
                <a:chExt cx="9306560" cy="4151264"/>
              </a:xfrm>
            </p:grpSpPr>
            <p:sp>
              <p:nvSpPr>
                <p:cNvPr id="8" name="矩形 7"/>
                <p:cNvSpPr/>
                <p:nvPr/>
              </p:nvSpPr>
              <p:spPr>
                <a:xfrm>
                  <a:off x="1442720" y="2428351"/>
                  <a:ext cx="9306560" cy="3001519"/>
                </a:xfrm>
                <a:prstGeom prst="rect">
                  <a:avLst/>
                </a:prstGeom>
                <a:solidFill>
                  <a:schemeClr val="accent2">
                    <a:lumMod val="40000"/>
                    <a:lumOff val="60000"/>
                  </a:schemeClr>
                </a:solidFill>
                <a:ln>
                  <a:noFill/>
                </a:ln>
                <a:effectLst>
                  <a:outerShdw blurRad="4064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latin typeface="杨任东竹石体-Medium" panose="02000000000000000000" pitchFamily="2" charset="-122"/>
                    <a:ea typeface="杨任东竹石体-Medium" panose="02000000000000000000" pitchFamily="2" charset="-122"/>
                  </a:endParaRPr>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9319" y="1278606"/>
                  <a:ext cx="2308983" cy="2285969"/>
                </a:xfrm>
                <a:prstGeom prst="ellipse">
                  <a:avLst/>
                </a:prstGeom>
              </p:spPr>
            </p:pic>
          </p:grpSp>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21875" r="21875"/>
              <a:stretch/>
            </p:blipFill>
            <p:spPr>
              <a:xfrm>
                <a:off x="5394878" y="1692460"/>
                <a:ext cx="1455242" cy="1455242"/>
              </a:xfrm>
              <a:prstGeom prst="ellipse">
                <a:avLst/>
              </a:prstGeom>
            </p:spPr>
          </p:pic>
        </p:gr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73410" y="2040072"/>
              <a:ext cx="661737" cy="1323474"/>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5707" y="2040072"/>
              <a:ext cx="661737" cy="1323474"/>
            </a:xfrm>
            <a:prstGeom prst="rect">
              <a:avLst/>
            </a:prstGeom>
          </p:spPr>
        </p:pic>
      </p:grpSp>
      <p:sp>
        <p:nvSpPr>
          <p:cNvPr id="9" name="TextBox 8"/>
          <p:cNvSpPr txBox="1"/>
          <p:nvPr/>
        </p:nvSpPr>
        <p:spPr>
          <a:xfrm>
            <a:off x="1265707" y="637422"/>
            <a:ext cx="4129171" cy="646331"/>
          </a:xfrm>
          <a:prstGeom prst="rect">
            <a:avLst/>
          </a:prstGeom>
          <a:noFill/>
        </p:spPr>
        <p:txBody>
          <a:bodyPr wrap="square" rtlCol="0">
            <a:spAutoFit/>
          </a:bodyPr>
          <a:lstStyle/>
          <a:p>
            <a:pPr defTabSz="914400"/>
            <a:r>
              <a:rPr lang="en-US" sz="3600" dirty="0" smtClean="0">
                <a:solidFill>
                  <a:srgbClr val="FF0000"/>
                </a:solidFill>
                <a:latin typeface="#9Slide03 Swiss Condensed Bold" panose="02000500000000000000" pitchFamily="2" charset="0"/>
                <a:ea typeface="#9Slide03 Roboto Condensed" panose="02000000000000000000" pitchFamily="2" charset="0"/>
              </a:rPr>
              <a:t>RÚT RA KẾT LUẬN</a:t>
            </a:r>
            <a:endParaRPr lang="en-US" sz="3600" dirty="0">
              <a:solidFill>
                <a:srgbClr val="FF0000"/>
              </a:solidFill>
              <a:latin typeface="#9Slide03 Swiss Condensed Bold" panose="02000500000000000000" pitchFamily="2" charset="0"/>
              <a:ea typeface="#9Slide03 Roboto Condensed" panose="02000000000000000000" pitchFamily="2" charset="0"/>
            </a:endParaRPr>
          </a:p>
        </p:txBody>
      </p:sp>
      <p:sp>
        <p:nvSpPr>
          <p:cNvPr id="12" name="TextBox 11"/>
          <p:cNvSpPr txBox="1"/>
          <p:nvPr/>
        </p:nvSpPr>
        <p:spPr>
          <a:xfrm>
            <a:off x="872428" y="3584271"/>
            <a:ext cx="10478529" cy="1080873"/>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q"/>
            </a:pP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phân</a:t>
            </a:r>
            <a:r>
              <a:rPr lang="en-US" sz="2800" i="1" dirty="0">
                <a:latin typeface="Times New Roman" panose="02020603050405020304" pitchFamily="18" charset="0"/>
                <a:cs typeface="Times New Roman" panose="02020603050405020304" pitchFamily="18" charset="0"/>
              </a:rPr>
              <a:t> chia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lớn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lớp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chi, </a:t>
            </a:r>
            <a:r>
              <a:rPr lang="en-US" sz="2800" i="1" dirty="0" err="1">
                <a:latin typeface="Times New Roman" panose="02020603050405020304" pitchFamily="18" charset="0"/>
                <a:cs typeface="Times New Roman" panose="02020603050405020304" pitchFamily="18" charset="0"/>
              </a:rPr>
              <a:t>loài</a:t>
            </a:r>
            <a:r>
              <a:rPr lang="en-US" sz="2800" dirty="0" smtClean="0">
                <a:latin typeface="#9Slide03 Bebas Neue ZSmall"/>
              </a:rPr>
              <a:t>.</a:t>
            </a:r>
            <a:endParaRPr lang="vi-VN" sz="2800" dirty="0">
              <a:latin typeface="#9Slide03 Bebas Neue ZSmall"/>
            </a:endParaRPr>
          </a:p>
        </p:txBody>
      </p:sp>
    </p:spTree>
    <p:extLst>
      <p:ext uri="{BB962C8B-B14F-4D97-AF65-F5344CB8AC3E}">
        <p14:creationId xmlns:p14="http://schemas.microsoft.com/office/powerpoint/2010/main" val="1495257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1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3772" y="352697"/>
            <a:ext cx="109466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25: HỆ THỐNG PHÂN LOẠI SINH VẬT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457199" y="1142394"/>
            <a:ext cx="11364687" cy="4745915"/>
          </a:xfrm>
          <a:prstGeom prst="rect">
            <a:avLst/>
          </a:prstGeom>
          <a:noFill/>
        </p:spPr>
        <p:txBody>
          <a:bodyPr wrap="square" rtlCol="0">
            <a:spAutoFit/>
          </a:bodyPr>
          <a:lstStyle/>
          <a:p>
            <a:pPr algn="just">
              <a:lnSpc>
                <a:spcPct val="120000"/>
              </a:lnSpc>
            </a:pPr>
            <a:r>
              <a:rPr lang="en-US" sz="2800" b="1" dirty="0">
                <a:solidFill>
                  <a:schemeClr val="bg1"/>
                </a:solidFill>
                <a:latin typeface="#9Slide03 Bebas Neue ZSmall"/>
                <a:cs typeface="Times New Roman" panose="02020603050405020304" pitchFamily="18" charset="0"/>
              </a:rPr>
              <a:t>1. </a:t>
            </a:r>
            <a:r>
              <a:rPr lang="en-US" sz="2800" b="1" dirty="0" err="1">
                <a:solidFill>
                  <a:schemeClr val="bg1"/>
                </a:solidFill>
                <a:latin typeface="#9Slide03 Bebas Neue ZSmall"/>
                <a:cs typeface="Times New Roman" panose="02020603050405020304" pitchFamily="18" charset="0"/>
              </a:rPr>
              <a:t>Sự</a:t>
            </a:r>
            <a:r>
              <a:rPr lang="en-US" sz="2800" b="1" dirty="0">
                <a:solidFill>
                  <a:schemeClr val="bg1"/>
                </a:solidFill>
                <a:latin typeface="#9Slide03 Bebas Neue ZSmall"/>
                <a:cs typeface="Times New Roman" panose="02020603050405020304" pitchFamily="18" charset="0"/>
              </a:rPr>
              <a:t> </a:t>
            </a:r>
            <a:r>
              <a:rPr lang="en-US" sz="2800" b="1" dirty="0" err="1">
                <a:solidFill>
                  <a:schemeClr val="bg1"/>
                </a:solidFill>
                <a:latin typeface="#9Slide03 Bebas Neue ZSmall"/>
                <a:cs typeface="Times New Roman" panose="02020603050405020304" pitchFamily="18" charset="0"/>
              </a:rPr>
              <a:t>cần</a:t>
            </a:r>
            <a:r>
              <a:rPr lang="en-US" sz="2800" b="1" dirty="0">
                <a:solidFill>
                  <a:schemeClr val="bg1"/>
                </a:solidFill>
                <a:latin typeface="#9Slide03 Bebas Neue ZSmall"/>
                <a:cs typeface="Times New Roman" panose="02020603050405020304" pitchFamily="18" charset="0"/>
              </a:rPr>
              <a:t> </a:t>
            </a:r>
            <a:r>
              <a:rPr lang="en-US" sz="2800" b="1" dirty="0" err="1">
                <a:solidFill>
                  <a:schemeClr val="bg1"/>
                </a:solidFill>
                <a:latin typeface="#9Slide03 Bebas Neue ZSmall"/>
                <a:cs typeface="Times New Roman" panose="02020603050405020304" pitchFamily="18" charset="0"/>
              </a:rPr>
              <a:t>thiết</a:t>
            </a:r>
            <a:r>
              <a:rPr lang="en-US" sz="2800" b="1" dirty="0">
                <a:solidFill>
                  <a:schemeClr val="bg1"/>
                </a:solidFill>
                <a:latin typeface="#9Slide03 Bebas Neue ZSmall"/>
                <a:cs typeface="Times New Roman" panose="02020603050405020304" pitchFamily="18" charset="0"/>
              </a:rPr>
              <a:t> </a:t>
            </a:r>
            <a:r>
              <a:rPr lang="en-US" sz="2800" b="1" dirty="0" err="1">
                <a:solidFill>
                  <a:schemeClr val="bg1"/>
                </a:solidFill>
                <a:latin typeface="#9Slide03 Bebas Neue ZSmall"/>
                <a:cs typeface="Times New Roman" panose="02020603050405020304" pitchFamily="18" charset="0"/>
              </a:rPr>
              <a:t>của</a:t>
            </a:r>
            <a:r>
              <a:rPr lang="en-US" sz="2800" b="1" dirty="0">
                <a:solidFill>
                  <a:schemeClr val="bg1"/>
                </a:solidFill>
                <a:latin typeface="#9Slide03 Bebas Neue ZSmall"/>
                <a:cs typeface="Times New Roman" panose="02020603050405020304" pitchFamily="18" charset="0"/>
              </a:rPr>
              <a:t> </a:t>
            </a:r>
            <a:r>
              <a:rPr lang="en-US" sz="2800" b="1" dirty="0" err="1">
                <a:solidFill>
                  <a:schemeClr val="bg1"/>
                </a:solidFill>
                <a:latin typeface="#9Slide03 Bebas Neue ZSmall"/>
                <a:cs typeface="Times New Roman" panose="02020603050405020304" pitchFamily="18" charset="0"/>
              </a:rPr>
              <a:t>việc</a:t>
            </a:r>
            <a:r>
              <a:rPr lang="en-US" sz="2800" b="1" dirty="0">
                <a:solidFill>
                  <a:schemeClr val="bg1"/>
                </a:solidFill>
                <a:latin typeface="#9Slide03 Bebas Neue ZSmall"/>
                <a:cs typeface="Times New Roman" panose="02020603050405020304" pitchFamily="18" charset="0"/>
              </a:rPr>
              <a:t> </a:t>
            </a:r>
            <a:r>
              <a:rPr lang="en-US" sz="2800" b="1" dirty="0" err="1">
                <a:solidFill>
                  <a:schemeClr val="bg1"/>
                </a:solidFill>
                <a:latin typeface="#9Slide03 Bebas Neue ZSmall"/>
                <a:cs typeface="Times New Roman" panose="02020603050405020304" pitchFamily="18" charset="0"/>
              </a:rPr>
              <a:t>phân</a:t>
            </a:r>
            <a:r>
              <a:rPr lang="en-US" sz="2800" b="1" dirty="0">
                <a:solidFill>
                  <a:schemeClr val="bg1"/>
                </a:solidFill>
                <a:latin typeface="#9Slide03 Bebas Neue ZSmall"/>
                <a:cs typeface="Times New Roman" panose="02020603050405020304" pitchFamily="18" charset="0"/>
              </a:rPr>
              <a:t> </a:t>
            </a:r>
            <a:r>
              <a:rPr lang="en-US" sz="2800" b="1" dirty="0" err="1">
                <a:solidFill>
                  <a:schemeClr val="bg1"/>
                </a:solidFill>
                <a:latin typeface="#9Slide03 Bebas Neue ZSmall"/>
                <a:cs typeface="Times New Roman" panose="02020603050405020304" pitchFamily="18" charset="0"/>
              </a:rPr>
              <a:t>loại</a:t>
            </a:r>
            <a:r>
              <a:rPr lang="en-US" sz="2800" b="1" dirty="0">
                <a:solidFill>
                  <a:schemeClr val="bg1"/>
                </a:solidFill>
                <a:latin typeface="#9Slide03 Bebas Neue ZSmall"/>
                <a:cs typeface="Times New Roman" panose="02020603050405020304" pitchFamily="18" charset="0"/>
              </a:rPr>
              <a:t> </a:t>
            </a:r>
            <a:r>
              <a:rPr lang="en-US" sz="2800" b="1" dirty="0" err="1">
                <a:solidFill>
                  <a:schemeClr val="bg1"/>
                </a:solidFill>
                <a:latin typeface="#9Slide03 Bebas Neue ZSmall"/>
                <a:cs typeface="Times New Roman" panose="02020603050405020304" pitchFamily="18" charset="0"/>
              </a:rPr>
              <a:t>thế</a:t>
            </a:r>
            <a:r>
              <a:rPr lang="en-US" sz="2800" b="1" dirty="0">
                <a:solidFill>
                  <a:schemeClr val="bg1"/>
                </a:solidFill>
                <a:latin typeface="#9Slide03 Bebas Neue ZSmall"/>
                <a:cs typeface="Times New Roman" panose="02020603050405020304" pitchFamily="18" charset="0"/>
              </a:rPr>
              <a:t> </a:t>
            </a:r>
            <a:r>
              <a:rPr lang="en-US" sz="2800" b="1" dirty="0" err="1">
                <a:solidFill>
                  <a:schemeClr val="bg1"/>
                </a:solidFill>
                <a:latin typeface="#9Slide03 Bebas Neue ZSmall"/>
                <a:cs typeface="Times New Roman" panose="02020603050405020304" pitchFamily="18" charset="0"/>
              </a:rPr>
              <a:t>giới</a:t>
            </a:r>
            <a:r>
              <a:rPr lang="en-US" sz="2800" b="1" dirty="0">
                <a:solidFill>
                  <a:schemeClr val="bg1"/>
                </a:solidFill>
                <a:latin typeface="#9Slide03 Bebas Neue ZSmall"/>
                <a:cs typeface="Times New Roman" panose="02020603050405020304" pitchFamily="18" charset="0"/>
              </a:rPr>
              <a:t> </a:t>
            </a:r>
            <a:r>
              <a:rPr lang="en-US" sz="2800" b="1" dirty="0" err="1" smtClean="0">
                <a:solidFill>
                  <a:schemeClr val="bg1"/>
                </a:solidFill>
                <a:latin typeface="#9Slide03 Bebas Neue ZSmall"/>
                <a:cs typeface="Times New Roman" panose="02020603050405020304" pitchFamily="18" charset="0"/>
              </a:rPr>
              <a:t>sống</a:t>
            </a:r>
            <a:endParaRPr lang="en-US" sz="2800" b="1" dirty="0" smtClean="0">
              <a:solidFill>
                <a:schemeClr val="bg1"/>
              </a:solidFill>
              <a:latin typeface="#9Slide03 Bebas Neue ZSmall"/>
              <a:cs typeface="Times New Roman" panose="02020603050405020304" pitchFamily="18" charset="0"/>
            </a:endParaRPr>
          </a:p>
          <a:p>
            <a:pPr marL="342900" indent="-342900" algn="just" defTabSz="914400">
              <a:lnSpc>
                <a:spcPct val="120000"/>
              </a:lnSpc>
              <a:buFont typeface="Wingdings" panose="05000000000000000000" pitchFamily="2" charset="2"/>
              <a:buChar char="q"/>
            </a:pPr>
            <a:r>
              <a:rPr lang="vi-VN" sz="2800" dirty="0" smtClean="0">
                <a:solidFill>
                  <a:schemeClr val="bg1"/>
                </a:solidFill>
                <a:latin typeface="#9Slide03 Arima Madurai"/>
                <a:cs typeface="Times New Roman" panose="02020603050405020304" pitchFamily="18" charset="0"/>
              </a:rPr>
              <a:t>Phân loại </a:t>
            </a:r>
            <a:r>
              <a:rPr lang="en-US" sz="2800" dirty="0" err="1" smtClean="0">
                <a:solidFill>
                  <a:schemeClr val="bg1"/>
                </a:solidFill>
                <a:latin typeface="#9Slide03 Arima Madurai"/>
                <a:cs typeface="Times New Roman" panose="02020603050405020304" pitchFamily="18" charset="0"/>
              </a:rPr>
              <a:t>sinh</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vật</a:t>
            </a:r>
            <a:r>
              <a:rPr lang="en-US" sz="2800" dirty="0" smtClean="0">
                <a:solidFill>
                  <a:schemeClr val="bg1"/>
                </a:solidFill>
                <a:latin typeface="#9Slide03 Arima Madurai"/>
                <a:cs typeface="Times New Roman" panose="02020603050405020304" pitchFamily="18" charset="0"/>
              </a:rPr>
              <a:t>: </a:t>
            </a:r>
            <a:r>
              <a:rPr lang="vi-VN" sz="2800" dirty="0" smtClean="0">
                <a:solidFill>
                  <a:schemeClr val="bg1"/>
                </a:solidFill>
                <a:latin typeface="#9Slide03 Arima Madurai"/>
                <a:cs typeface="Times New Roman" panose="02020603050405020304" pitchFamily="18" charset="0"/>
              </a:rPr>
              <a:t>là </a:t>
            </a:r>
            <a:r>
              <a:rPr lang="en-US" sz="2800" dirty="0" err="1" smtClean="0">
                <a:solidFill>
                  <a:schemeClr val="bg1"/>
                </a:solidFill>
                <a:latin typeface="#9Slide03 Arima Madurai"/>
                <a:cs typeface="Times New Roman" panose="02020603050405020304" pitchFamily="18" charset="0"/>
              </a:rPr>
              <a:t>sự</a:t>
            </a:r>
            <a:r>
              <a:rPr lang="vi-VN" sz="2800" dirty="0" smtClean="0">
                <a:solidFill>
                  <a:schemeClr val="bg1"/>
                </a:solidFill>
                <a:latin typeface="#9Slide03 Arima Madurai"/>
                <a:cs typeface="Times New Roman" panose="02020603050405020304" pitchFamily="18" charset="0"/>
              </a:rPr>
              <a:t> sắp xếp </a:t>
            </a:r>
            <a:r>
              <a:rPr lang="en-US" sz="2800" dirty="0" err="1" smtClean="0">
                <a:solidFill>
                  <a:schemeClr val="bg1"/>
                </a:solidFill>
                <a:latin typeface="#9Slide03 Arima Madurai"/>
                <a:cs typeface="Times New Roman" panose="02020603050405020304" pitchFamily="18" charset="0"/>
              </a:rPr>
              <a:t>các</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đối</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tượng</a:t>
            </a:r>
            <a:r>
              <a:rPr lang="en-US" sz="2800" dirty="0" smtClean="0">
                <a:solidFill>
                  <a:schemeClr val="bg1"/>
                </a:solidFill>
                <a:latin typeface="#9Slide03 Arima Madurai"/>
                <a:cs typeface="Times New Roman" panose="02020603050405020304" pitchFamily="18" charset="0"/>
              </a:rPr>
              <a:t> </a:t>
            </a:r>
            <a:r>
              <a:rPr lang="vi-VN" sz="2800" dirty="0" smtClean="0">
                <a:solidFill>
                  <a:schemeClr val="bg1"/>
                </a:solidFill>
                <a:latin typeface="#9Slide03 Arima Madurai"/>
                <a:cs typeface="Times New Roman" panose="02020603050405020304" pitchFamily="18" charset="0"/>
              </a:rPr>
              <a:t>sinh vật </a:t>
            </a:r>
            <a:r>
              <a:rPr lang="en-US" sz="2800" dirty="0" err="1" smtClean="0">
                <a:solidFill>
                  <a:schemeClr val="bg1"/>
                </a:solidFill>
                <a:latin typeface="#9Slide03 Arima Madurai"/>
                <a:cs typeface="Times New Roman" panose="02020603050405020304" pitchFamily="18" charset="0"/>
              </a:rPr>
              <a:t>có</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các</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đặc</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điểm</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chung</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vào</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từng</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nhóm</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theo</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một</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thứ</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tự</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nhất</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định</a:t>
            </a:r>
            <a:r>
              <a:rPr lang="vi-VN" sz="2800" dirty="0" smtClean="0">
                <a:solidFill>
                  <a:schemeClr val="bg1"/>
                </a:solidFill>
                <a:latin typeface="#9Slide03 Arima Madurai"/>
                <a:cs typeface="Times New Roman" panose="02020603050405020304" pitchFamily="18" charset="0"/>
              </a:rPr>
              <a:t>.</a:t>
            </a:r>
          </a:p>
          <a:p>
            <a:pPr marL="342900" indent="-342900" algn="just" defTabSz="914400">
              <a:lnSpc>
                <a:spcPct val="120000"/>
              </a:lnSpc>
              <a:buFont typeface="Wingdings" panose="05000000000000000000" pitchFamily="2" charset="2"/>
              <a:buChar char="q"/>
            </a:pPr>
            <a:r>
              <a:rPr lang="en-US" sz="2800" dirty="0" smtClean="0">
                <a:solidFill>
                  <a:schemeClr val="bg1"/>
                </a:solidFill>
                <a:latin typeface="#9Slide03 Arima Madurai"/>
                <a:cs typeface="Times New Roman" panose="02020603050405020304" pitchFamily="18" charset="0"/>
              </a:rPr>
              <a:t>Ý </a:t>
            </a:r>
            <a:r>
              <a:rPr lang="en-US" sz="2800" dirty="0" err="1" smtClean="0">
                <a:solidFill>
                  <a:schemeClr val="bg1"/>
                </a:solidFill>
                <a:latin typeface="#9Slide03 Arima Madurai"/>
                <a:cs typeface="Times New Roman" panose="02020603050405020304" pitchFamily="18" charset="0"/>
              </a:rPr>
              <a:t>nghĩa</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của</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phân</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loại</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xác</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định</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vị</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trí</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thể</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hiện</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mối</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quan</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hệ</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cho</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thấy</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sự</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giống</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và</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khác</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nhau</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của</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các</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đối</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tượng</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phân</a:t>
            </a:r>
            <a:r>
              <a:rPr lang="en-US" sz="2800" dirty="0" smtClean="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loại</a:t>
            </a:r>
            <a:r>
              <a:rPr lang="en-US" sz="2800" dirty="0" smtClean="0">
                <a:solidFill>
                  <a:schemeClr val="bg1"/>
                </a:solidFill>
                <a:latin typeface="#9Slide03 Arima Madurai"/>
                <a:cs typeface="Times New Roman" panose="02020603050405020304" pitchFamily="18" charset="0"/>
              </a:rPr>
              <a:t>.</a:t>
            </a:r>
          </a:p>
          <a:p>
            <a:pPr lvl="0" algn="just">
              <a:lnSpc>
                <a:spcPct val="120000"/>
              </a:lnSpc>
              <a:defRPr/>
            </a:pPr>
            <a:r>
              <a:rPr lang="en-US" sz="2800" b="1" dirty="0" smtClean="0">
                <a:solidFill>
                  <a:prstClr val="white"/>
                </a:solidFill>
                <a:latin typeface="#9Slide03 Arima Madurai"/>
                <a:cs typeface="Times New Roman" panose="02020603050405020304" pitchFamily="18" charset="0"/>
              </a:rPr>
              <a:t>2. </a:t>
            </a:r>
            <a:r>
              <a:rPr lang="en-US" sz="2800" b="1" dirty="0" err="1" smtClean="0">
                <a:solidFill>
                  <a:prstClr val="white"/>
                </a:solidFill>
                <a:latin typeface="#9Slide03 Arima Madurai"/>
                <a:cs typeface="Times New Roman" panose="02020603050405020304" pitchFamily="18" charset="0"/>
              </a:rPr>
              <a:t>Hệ</a:t>
            </a:r>
            <a:r>
              <a:rPr lang="en-US" sz="2800" b="1" dirty="0" smtClean="0">
                <a:solidFill>
                  <a:prstClr val="white"/>
                </a:solidFill>
                <a:latin typeface="#9Slide03 Arima Madurai"/>
                <a:cs typeface="Times New Roman" panose="02020603050405020304" pitchFamily="18" charset="0"/>
              </a:rPr>
              <a:t> </a:t>
            </a:r>
            <a:r>
              <a:rPr lang="en-US" sz="2800" b="1" dirty="0" err="1">
                <a:solidFill>
                  <a:prstClr val="white"/>
                </a:solidFill>
                <a:latin typeface="#9Slide03 Arima Madurai"/>
                <a:cs typeface="Times New Roman" panose="02020603050405020304" pitchFamily="18" charset="0"/>
              </a:rPr>
              <a:t>thống</a:t>
            </a:r>
            <a:r>
              <a:rPr lang="en-US" sz="2800" b="1" dirty="0">
                <a:solidFill>
                  <a:prstClr val="white"/>
                </a:solidFill>
                <a:latin typeface="#9Slide03 Arima Madurai"/>
                <a:cs typeface="Times New Roman" panose="02020603050405020304" pitchFamily="18" charset="0"/>
              </a:rPr>
              <a:t> </a:t>
            </a:r>
            <a:r>
              <a:rPr lang="en-US" sz="2800" b="1" dirty="0" err="1">
                <a:solidFill>
                  <a:prstClr val="white"/>
                </a:solidFill>
                <a:latin typeface="#9Slide03 Arima Madurai"/>
                <a:cs typeface="Times New Roman" panose="02020603050405020304" pitchFamily="18" charset="0"/>
              </a:rPr>
              <a:t>phân</a:t>
            </a:r>
            <a:r>
              <a:rPr lang="en-US" sz="2800" b="1" dirty="0">
                <a:solidFill>
                  <a:prstClr val="white"/>
                </a:solidFill>
                <a:latin typeface="#9Slide03 Arima Madurai"/>
                <a:cs typeface="Times New Roman" panose="02020603050405020304" pitchFamily="18" charset="0"/>
              </a:rPr>
              <a:t> </a:t>
            </a:r>
            <a:r>
              <a:rPr lang="en-US" sz="2800" b="1" dirty="0" err="1">
                <a:solidFill>
                  <a:prstClr val="white"/>
                </a:solidFill>
                <a:latin typeface="#9Slide03 Arima Madurai"/>
                <a:cs typeface="Times New Roman" panose="02020603050405020304" pitchFamily="18" charset="0"/>
              </a:rPr>
              <a:t>loại</a:t>
            </a:r>
            <a:r>
              <a:rPr lang="en-US" sz="2800" b="1" dirty="0">
                <a:solidFill>
                  <a:prstClr val="white"/>
                </a:solidFill>
                <a:latin typeface="#9Slide03 Arima Madurai"/>
                <a:cs typeface="Times New Roman" panose="02020603050405020304" pitchFamily="18" charset="0"/>
              </a:rPr>
              <a:t> </a:t>
            </a:r>
            <a:r>
              <a:rPr lang="en-US" sz="2800" b="1" dirty="0" err="1">
                <a:solidFill>
                  <a:prstClr val="white"/>
                </a:solidFill>
                <a:latin typeface="#9Slide03 Arima Madurai"/>
                <a:cs typeface="Times New Roman" panose="02020603050405020304" pitchFamily="18" charset="0"/>
              </a:rPr>
              <a:t>sinh</a:t>
            </a:r>
            <a:r>
              <a:rPr lang="en-US" sz="2800" b="1" dirty="0">
                <a:solidFill>
                  <a:prstClr val="white"/>
                </a:solidFill>
                <a:latin typeface="#9Slide03 Arima Madurai"/>
                <a:cs typeface="Times New Roman" panose="02020603050405020304" pitchFamily="18" charset="0"/>
              </a:rPr>
              <a:t> </a:t>
            </a:r>
            <a:r>
              <a:rPr lang="en-US" sz="2800" b="1" dirty="0" err="1">
                <a:solidFill>
                  <a:prstClr val="white"/>
                </a:solidFill>
                <a:latin typeface="#9Slide03 Arima Madurai"/>
                <a:cs typeface="Times New Roman" panose="02020603050405020304" pitchFamily="18" charset="0"/>
              </a:rPr>
              <a:t>vật</a:t>
            </a:r>
            <a:endParaRPr lang="en-US" sz="2800" b="1" dirty="0">
              <a:solidFill>
                <a:prstClr val="white"/>
              </a:solidFill>
              <a:latin typeface="#9Slide03 Arima Madurai"/>
              <a:cs typeface="Times New Roman" panose="02020603050405020304" pitchFamily="18" charset="0"/>
            </a:endParaRPr>
          </a:p>
          <a:p>
            <a:pPr marL="457200" indent="-457200" algn="just">
              <a:lnSpc>
                <a:spcPct val="120000"/>
              </a:lnSpc>
              <a:buFont typeface="Wingdings" panose="05000000000000000000" pitchFamily="2" charset="2"/>
              <a:buChar char="q"/>
            </a:pPr>
            <a:r>
              <a:rPr lang="en-US" sz="2800" i="1" dirty="0" err="1">
                <a:solidFill>
                  <a:schemeClr val="bg1"/>
                </a:solidFill>
                <a:latin typeface="#9Slide03 Arima Madurai"/>
                <a:cs typeface="Times New Roman" panose="02020603050405020304" pitchFamily="18" charset="0"/>
              </a:rPr>
              <a:t>Thế</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giới</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sinh</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vật</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được</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phân</a:t>
            </a:r>
            <a:r>
              <a:rPr lang="en-US" sz="2800" i="1" dirty="0">
                <a:solidFill>
                  <a:schemeClr val="bg1"/>
                </a:solidFill>
                <a:latin typeface="#9Slide03 Arima Madurai"/>
                <a:cs typeface="Times New Roman" panose="02020603050405020304" pitchFamily="18" charset="0"/>
              </a:rPr>
              <a:t> chia </a:t>
            </a:r>
            <a:r>
              <a:rPr lang="en-US" sz="2800" i="1" dirty="0" err="1">
                <a:solidFill>
                  <a:schemeClr val="bg1"/>
                </a:solidFill>
                <a:latin typeface="#9Slide03 Arima Madurai"/>
                <a:cs typeface="Times New Roman" panose="02020603050405020304" pitchFamily="18" charset="0"/>
              </a:rPr>
              <a:t>thành</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các</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đơn</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vị</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phân</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loại</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theo</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thứ</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tự</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từ</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lớn</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đến</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nhỏ</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giới</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ngành</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lớp</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bộ</a:t>
            </a:r>
            <a:r>
              <a:rPr lang="en-US" sz="2800" i="1" dirty="0">
                <a:solidFill>
                  <a:schemeClr val="bg1"/>
                </a:solidFill>
                <a:latin typeface="#9Slide03 Arima Madurai"/>
                <a:cs typeface="Times New Roman" panose="02020603050405020304" pitchFamily="18" charset="0"/>
              </a:rPr>
              <a:t>, </a:t>
            </a:r>
            <a:r>
              <a:rPr lang="en-US" sz="2800" i="1" dirty="0" err="1">
                <a:solidFill>
                  <a:schemeClr val="bg1"/>
                </a:solidFill>
                <a:latin typeface="#9Slide03 Arima Madurai"/>
                <a:cs typeface="Times New Roman" panose="02020603050405020304" pitchFamily="18" charset="0"/>
              </a:rPr>
              <a:t>họ</a:t>
            </a:r>
            <a:r>
              <a:rPr lang="en-US" sz="2800" i="1" dirty="0">
                <a:solidFill>
                  <a:schemeClr val="bg1"/>
                </a:solidFill>
                <a:latin typeface="#9Slide03 Arima Madurai"/>
                <a:cs typeface="Times New Roman" panose="02020603050405020304" pitchFamily="18" charset="0"/>
              </a:rPr>
              <a:t>, chi, </a:t>
            </a:r>
            <a:r>
              <a:rPr lang="en-US" sz="2800" i="1" dirty="0" err="1">
                <a:solidFill>
                  <a:schemeClr val="bg1"/>
                </a:solidFill>
                <a:latin typeface="#9Slide03 Arima Madurai"/>
                <a:cs typeface="Times New Roman" panose="02020603050405020304" pitchFamily="18" charset="0"/>
              </a:rPr>
              <a:t>loài</a:t>
            </a:r>
            <a:r>
              <a:rPr lang="en-US" sz="2800" dirty="0">
                <a:solidFill>
                  <a:schemeClr val="bg1"/>
                </a:solidFill>
                <a:latin typeface="#9Slide03 Arima Madurai"/>
                <a:cs typeface="Times New Roman" panose="02020603050405020304" pitchFamily="18" charset="0"/>
              </a:rPr>
              <a:t>.</a:t>
            </a:r>
            <a:endParaRPr lang="vi-VN" sz="2800" dirty="0">
              <a:solidFill>
                <a:schemeClr val="bg1"/>
              </a:solidFill>
              <a:latin typeface="#9Slide03 Arima Madurai"/>
              <a:cs typeface="Times New Roman" panose="02020603050405020304" pitchFamily="18" charset="0"/>
            </a:endParaRPr>
          </a:p>
          <a:p>
            <a:pPr algn="just" defTabSz="914400">
              <a:lnSpc>
                <a:spcPct val="120000"/>
              </a:lnSpc>
            </a:pPr>
            <a:endParaRPr lang="vi-VN" sz="2800" dirty="0">
              <a:solidFill>
                <a:schemeClr val="bg1"/>
              </a:solidFill>
              <a:latin typeface="#9Slide03 Bebas Neue ZSmall"/>
              <a:cs typeface="Times New Roman" panose="02020603050405020304" pitchFamily="18" charset="0"/>
            </a:endParaRPr>
          </a:p>
        </p:txBody>
      </p:sp>
    </p:spTree>
    <p:extLst>
      <p:ext uri="{BB962C8B-B14F-4D97-AF65-F5344CB8AC3E}">
        <p14:creationId xmlns:p14="http://schemas.microsoft.com/office/powerpoint/2010/main" val="42441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13718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69654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49486" cy="381326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2619" r="1111"/>
          <a:stretch/>
        </p:blipFill>
        <p:spPr>
          <a:xfrm>
            <a:off x="7934036" y="0"/>
            <a:ext cx="4110182" cy="36318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55" y="3813266"/>
            <a:ext cx="4876800" cy="3000375"/>
          </a:xfrm>
          <a:prstGeom prst="rect">
            <a:avLst/>
          </a:prstGeom>
        </p:spPr>
      </p:pic>
      <p:sp>
        <p:nvSpPr>
          <p:cNvPr id="2" name="TextBox 1"/>
          <p:cNvSpPr txBox="1"/>
          <p:nvPr/>
        </p:nvSpPr>
        <p:spPr>
          <a:xfrm>
            <a:off x="6753498" y="4942313"/>
            <a:ext cx="5003073" cy="954107"/>
          </a:xfrm>
          <a:prstGeom prst="rect">
            <a:avLst/>
          </a:prstGeom>
          <a:noFill/>
        </p:spPr>
        <p:txBody>
          <a:bodyPr wrap="square" rtlCol="0">
            <a:spAutoFit/>
          </a:bodyPr>
          <a:lstStyle/>
          <a:p>
            <a:pPr algn="ctr"/>
            <a:r>
              <a:rPr lang="en-US" sz="2800" dirty="0" err="1" smtClean="0">
                <a:solidFill>
                  <a:schemeClr val="accent1">
                    <a:lumMod val="75000"/>
                  </a:schemeClr>
                </a:solidFill>
                <a:latin typeface="#9Slide03 Arima Madurai"/>
                <a:cs typeface="Times New Roman" panose="02020603050405020304" pitchFamily="18" charset="0"/>
              </a:rPr>
              <a:t>Quan</a:t>
            </a:r>
            <a:r>
              <a:rPr lang="en-US" sz="2800" dirty="0" smtClean="0">
                <a:solidFill>
                  <a:schemeClr val="accent1">
                    <a:lumMod val="75000"/>
                  </a:schemeClr>
                </a:solidFill>
                <a:latin typeface="#9Slide03 Arima Madurai"/>
                <a:cs typeface="Times New Roman" panose="02020603050405020304" pitchFamily="18" charset="0"/>
              </a:rPr>
              <a:t> </a:t>
            </a:r>
            <a:r>
              <a:rPr lang="en-US" sz="2800" dirty="0" err="1" smtClean="0">
                <a:solidFill>
                  <a:schemeClr val="accent1">
                    <a:lumMod val="75000"/>
                  </a:schemeClr>
                </a:solidFill>
                <a:latin typeface="#9Slide03 Arima Madurai"/>
                <a:cs typeface="Times New Roman" panose="02020603050405020304" pitchFamily="18" charset="0"/>
              </a:rPr>
              <a:t>sát</a:t>
            </a:r>
            <a:r>
              <a:rPr lang="en-US" sz="2800" dirty="0" smtClean="0">
                <a:solidFill>
                  <a:schemeClr val="accent1">
                    <a:lumMod val="75000"/>
                  </a:schemeClr>
                </a:solidFill>
                <a:latin typeface="#9Slide03 Arima Madurai"/>
                <a:cs typeface="Times New Roman" panose="02020603050405020304" pitchFamily="18" charset="0"/>
              </a:rPr>
              <a:t> </a:t>
            </a:r>
            <a:r>
              <a:rPr lang="en-US" sz="2800" dirty="0" err="1" smtClean="0">
                <a:solidFill>
                  <a:schemeClr val="accent1">
                    <a:lumMod val="75000"/>
                  </a:schemeClr>
                </a:solidFill>
                <a:latin typeface="#9Slide03 Arima Madurai"/>
                <a:cs typeface="Times New Roman" panose="02020603050405020304" pitchFamily="18" charset="0"/>
              </a:rPr>
              <a:t>hình</a:t>
            </a:r>
            <a:r>
              <a:rPr lang="en-US" sz="2800" dirty="0" smtClean="0">
                <a:solidFill>
                  <a:schemeClr val="accent1">
                    <a:lumMod val="75000"/>
                  </a:schemeClr>
                </a:solidFill>
                <a:latin typeface="#9Slide03 Arima Madurai"/>
                <a:cs typeface="Times New Roman" panose="02020603050405020304" pitchFamily="18" charset="0"/>
              </a:rPr>
              <a:t> </a:t>
            </a:r>
            <a:r>
              <a:rPr lang="en-US" sz="2800" dirty="0" err="1" smtClean="0">
                <a:solidFill>
                  <a:schemeClr val="accent1">
                    <a:lumMod val="75000"/>
                  </a:schemeClr>
                </a:solidFill>
                <a:latin typeface="#9Slide03 Arima Madurai"/>
                <a:cs typeface="Times New Roman" panose="02020603050405020304" pitchFamily="18" charset="0"/>
              </a:rPr>
              <a:t>bên</a:t>
            </a:r>
            <a:r>
              <a:rPr lang="en-US" sz="2800" dirty="0" smtClean="0">
                <a:solidFill>
                  <a:schemeClr val="accent1">
                    <a:lumMod val="75000"/>
                  </a:schemeClr>
                </a:solidFill>
                <a:latin typeface="#9Slide03 Arima Madurai"/>
                <a:cs typeface="Times New Roman" panose="02020603050405020304" pitchFamily="18" charset="0"/>
              </a:rPr>
              <a:t> </a:t>
            </a:r>
            <a:r>
              <a:rPr lang="en-US" sz="2800" dirty="0" err="1" smtClean="0">
                <a:solidFill>
                  <a:schemeClr val="accent1">
                    <a:lumMod val="75000"/>
                  </a:schemeClr>
                </a:solidFill>
                <a:latin typeface="#9Slide03 Arima Madurai"/>
                <a:cs typeface="Times New Roman" panose="02020603050405020304" pitchFamily="18" charset="0"/>
              </a:rPr>
              <a:t>và</a:t>
            </a:r>
            <a:r>
              <a:rPr lang="en-US" sz="2800" dirty="0" smtClean="0">
                <a:solidFill>
                  <a:schemeClr val="accent1">
                    <a:lumMod val="75000"/>
                  </a:schemeClr>
                </a:solidFill>
                <a:latin typeface="#9Slide03 Arima Madurai"/>
                <a:cs typeface="Times New Roman" panose="02020603050405020304" pitchFamily="18" charset="0"/>
              </a:rPr>
              <a:t> </a:t>
            </a:r>
            <a:r>
              <a:rPr lang="en-US" sz="2800" dirty="0" err="1" smtClean="0">
                <a:solidFill>
                  <a:schemeClr val="accent1">
                    <a:lumMod val="75000"/>
                  </a:schemeClr>
                </a:solidFill>
                <a:latin typeface="#9Slide03 Arima Madurai"/>
                <a:cs typeface="Times New Roman" panose="02020603050405020304" pitchFamily="18" charset="0"/>
              </a:rPr>
              <a:t>cho</a:t>
            </a:r>
            <a:r>
              <a:rPr lang="en-US" sz="2800" dirty="0" smtClean="0">
                <a:solidFill>
                  <a:schemeClr val="accent1">
                    <a:lumMod val="75000"/>
                  </a:schemeClr>
                </a:solidFill>
                <a:latin typeface="#9Slide03 Arima Madurai"/>
                <a:cs typeface="Times New Roman" panose="02020603050405020304" pitchFamily="18" charset="0"/>
              </a:rPr>
              <a:t> </a:t>
            </a:r>
            <a:r>
              <a:rPr lang="en-US" sz="2800" dirty="0" err="1" smtClean="0">
                <a:solidFill>
                  <a:schemeClr val="accent1">
                    <a:lumMod val="75000"/>
                  </a:schemeClr>
                </a:solidFill>
                <a:latin typeface="#9Slide03 Arima Madurai"/>
                <a:cs typeface="Times New Roman" panose="02020603050405020304" pitchFamily="18" charset="0"/>
              </a:rPr>
              <a:t>biết</a:t>
            </a:r>
            <a:r>
              <a:rPr lang="en-US" sz="2800" dirty="0" smtClean="0">
                <a:solidFill>
                  <a:schemeClr val="accent1">
                    <a:lumMod val="75000"/>
                  </a:schemeClr>
                </a:solidFill>
                <a:latin typeface="#9Slide03 Arima Madurai"/>
                <a:cs typeface="Times New Roman" panose="02020603050405020304" pitchFamily="18" charset="0"/>
              </a:rPr>
              <a:t> </a:t>
            </a:r>
            <a:r>
              <a:rPr lang="en-US" sz="2800" dirty="0" err="1" smtClean="0">
                <a:solidFill>
                  <a:schemeClr val="accent1">
                    <a:lumMod val="75000"/>
                  </a:schemeClr>
                </a:solidFill>
                <a:latin typeface="#9Slide03 Arima Madurai"/>
                <a:cs typeface="Times New Roman" panose="02020603050405020304" pitchFamily="18" charset="0"/>
              </a:rPr>
              <a:t>tên</a:t>
            </a:r>
            <a:r>
              <a:rPr lang="en-US" sz="2800" dirty="0" smtClean="0">
                <a:solidFill>
                  <a:schemeClr val="accent1">
                    <a:lumMod val="75000"/>
                  </a:schemeClr>
                </a:solidFill>
                <a:latin typeface="#9Slide03 Arima Madurai"/>
                <a:cs typeface="Times New Roman" panose="02020603050405020304" pitchFamily="18" charset="0"/>
              </a:rPr>
              <a:t> </a:t>
            </a:r>
            <a:r>
              <a:rPr lang="en-US" sz="2800" dirty="0" err="1" smtClean="0">
                <a:solidFill>
                  <a:schemeClr val="accent1">
                    <a:lumMod val="75000"/>
                  </a:schemeClr>
                </a:solidFill>
                <a:latin typeface="#9Slide03 Arima Madurai"/>
                <a:cs typeface="Times New Roman" panose="02020603050405020304" pitchFamily="18" charset="0"/>
              </a:rPr>
              <a:t>của</a:t>
            </a:r>
            <a:r>
              <a:rPr lang="en-US" sz="2800" dirty="0" smtClean="0">
                <a:solidFill>
                  <a:schemeClr val="accent1">
                    <a:lumMod val="75000"/>
                  </a:schemeClr>
                </a:solidFill>
                <a:latin typeface="#9Slide03 Arima Madurai"/>
                <a:cs typeface="Times New Roman" panose="02020603050405020304" pitchFamily="18" charset="0"/>
              </a:rPr>
              <a:t> </a:t>
            </a:r>
            <a:r>
              <a:rPr lang="en-US" sz="2800" dirty="0" err="1" smtClean="0">
                <a:solidFill>
                  <a:schemeClr val="accent1">
                    <a:lumMod val="75000"/>
                  </a:schemeClr>
                </a:solidFill>
                <a:latin typeface="#9Slide03 Arima Madurai"/>
                <a:cs typeface="Times New Roman" panose="02020603050405020304" pitchFamily="18" charset="0"/>
              </a:rPr>
              <a:t>các</a:t>
            </a:r>
            <a:r>
              <a:rPr lang="en-US" sz="2800" dirty="0" smtClean="0">
                <a:solidFill>
                  <a:schemeClr val="accent1">
                    <a:lumMod val="75000"/>
                  </a:schemeClr>
                </a:solidFill>
                <a:latin typeface="#9Slide03 Arima Madurai"/>
                <a:cs typeface="Times New Roman" panose="02020603050405020304" pitchFamily="18" charset="0"/>
              </a:rPr>
              <a:t> </a:t>
            </a:r>
            <a:r>
              <a:rPr lang="en-US" sz="2800" dirty="0" err="1" smtClean="0">
                <a:solidFill>
                  <a:schemeClr val="accent1">
                    <a:lumMod val="75000"/>
                  </a:schemeClr>
                </a:solidFill>
                <a:latin typeface="#9Slide03 Arima Madurai"/>
                <a:cs typeface="Times New Roman" panose="02020603050405020304" pitchFamily="18" charset="0"/>
              </a:rPr>
              <a:t>sinh</a:t>
            </a:r>
            <a:r>
              <a:rPr lang="en-US" sz="2800" dirty="0" smtClean="0">
                <a:solidFill>
                  <a:schemeClr val="accent1">
                    <a:lumMod val="75000"/>
                  </a:schemeClr>
                </a:solidFill>
                <a:latin typeface="#9Slide03 Arima Madurai"/>
                <a:cs typeface="Times New Roman" panose="02020603050405020304" pitchFamily="18" charset="0"/>
              </a:rPr>
              <a:t> </a:t>
            </a:r>
            <a:r>
              <a:rPr lang="en-US" sz="2800" dirty="0" err="1" smtClean="0">
                <a:solidFill>
                  <a:schemeClr val="accent1">
                    <a:lumMod val="75000"/>
                  </a:schemeClr>
                </a:solidFill>
                <a:latin typeface="#9Slide03 Arima Madurai"/>
                <a:cs typeface="Times New Roman" panose="02020603050405020304" pitchFamily="18" charset="0"/>
              </a:rPr>
              <a:t>vật</a:t>
            </a:r>
            <a:r>
              <a:rPr lang="en-US" sz="2800" dirty="0" smtClean="0">
                <a:solidFill>
                  <a:schemeClr val="accent1">
                    <a:lumMod val="75000"/>
                  </a:schemeClr>
                </a:solidFill>
                <a:latin typeface="#9Slide03 Arima Madurai"/>
                <a:cs typeface="Times New Roman" panose="02020603050405020304" pitchFamily="18" charset="0"/>
              </a:rPr>
              <a:t>? </a:t>
            </a:r>
            <a:endParaRPr lang="en-US" sz="2800" dirty="0">
              <a:solidFill>
                <a:schemeClr val="accent1">
                  <a:lumMod val="75000"/>
                </a:schemeClr>
              </a:solidFill>
              <a:latin typeface="#9Slide03 Arima Madurai"/>
              <a:cs typeface="Times New Roman" panose="02020603050405020304" pitchFamily="18" charset="0"/>
            </a:endParaRPr>
          </a:p>
        </p:txBody>
      </p:sp>
      <p:sp>
        <p:nvSpPr>
          <p:cNvPr id="3" name="TextBox 2"/>
          <p:cNvSpPr txBox="1"/>
          <p:nvPr/>
        </p:nvSpPr>
        <p:spPr>
          <a:xfrm>
            <a:off x="4905366" y="6255057"/>
            <a:ext cx="1754910" cy="461665"/>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Sus</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vitatus</a:t>
            </a:r>
            <a:endParaRPr lang="en-US" sz="2400" b="1"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049486" y="138546"/>
            <a:ext cx="2492828" cy="461665"/>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Ananas</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comosus</a:t>
            </a:r>
            <a:endParaRPr lang="en-US" sz="2400" b="1"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691418" y="3170204"/>
            <a:ext cx="3352800" cy="461665"/>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Syzygium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samarangense</a:t>
            </a:r>
            <a:endParaRPr lang="en-US" sz="2400" b="1" i="1" dirty="0">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5647692" y="2053622"/>
            <a:ext cx="1445519" cy="206579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4000" dirty="0" smtClean="0">
                <a:latin typeface="#9Slide03 FS Neusa Bold" panose="00000800000000000000" pitchFamily="2" charset="0"/>
              </a:rPr>
              <a:t>GỌI </a:t>
            </a:r>
            <a:br>
              <a:rPr lang="en-US" sz="4000" dirty="0" smtClean="0">
                <a:latin typeface="#9Slide03 FS Neusa Bold" panose="00000800000000000000" pitchFamily="2" charset="0"/>
              </a:rPr>
            </a:br>
            <a:r>
              <a:rPr lang="en-US" sz="4000" dirty="0" smtClean="0">
                <a:latin typeface="#9Slide03 FS Neusa Bold" panose="00000800000000000000" pitchFamily="2" charset="0"/>
              </a:rPr>
              <a:t>TÊN LOÀI</a:t>
            </a:r>
            <a:endParaRPr lang="en-US" sz="4000" dirty="0">
              <a:latin typeface="#9Slide03 FS Neusa Bold" panose="00000800000000000000" pitchFamily="2" charset="0"/>
            </a:endParaRPr>
          </a:p>
        </p:txBody>
      </p:sp>
    </p:spTree>
    <p:extLst>
      <p:ext uri="{BB962C8B-B14F-4D97-AF65-F5344CB8AC3E}">
        <p14:creationId xmlns:p14="http://schemas.microsoft.com/office/powerpoint/2010/main" val="2743059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angle 4"/>
          <p:cNvSpPr txBox="1">
            <a:spLocks noChangeArrowheads="1"/>
          </p:cNvSpPr>
          <p:nvPr/>
        </p:nvSpPr>
        <p:spPr bwMode="auto">
          <a:xfrm>
            <a:off x="2810497" y="50568"/>
            <a:ext cx="7791601"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2. </a:t>
            </a:r>
            <a:r>
              <a:rPr lang="en-US" sz="3600" b="1" dirty="0" err="1">
                <a:solidFill>
                  <a:srgbClr val="FF0000"/>
                </a:solidFill>
                <a:latin typeface="Times New Roman" panose="02020603050405020304" pitchFamily="18" charset="0"/>
                <a:cs typeface="Times New Roman" panose="02020603050405020304" pitchFamily="18" charset="0"/>
              </a:rPr>
              <a:t>Hệ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loại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sinh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sinh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842594" y="5517448"/>
            <a:ext cx="588623" cy="369332"/>
          </a:xfrm>
          <a:prstGeom prst="rect">
            <a:avLst/>
          </a:prstGeom>
          <a:solidFill>
            <a:schemeClr val="bg1"/>
          </a:solidFill>
        </p:spPr>
        <p:txBody>
          <a:bodyPr wrap="none">
            <a:spAutoFit/>
          </a:bodyPr>
          <a:lstStyle/>
          <a:p>
            <a:pPr algn="ctr"/>
            <a:r>
              <a:rPr lang="en-US" dirty="0">
                <a:solidFill>
                  <a:srgbClr val="FF0000"/>
                </a:solidFill>
                <a:latin typeface="Times New Roman" panose="02020603050405020304" pitchFamily="18" charset="0"/>
                <a:cs typeface="Times New Roman" panose="02020603050405020304" pitchFamily="18" charset="0"/>
              </a:rPr>
              <a:t>       </a:t>
            </a:r>
          </a:p>
        </p:txBody>
      </p:sp>
      <p:sp>
        <p:nvSpPr>
          <p:cNvPr id="7" name="Rectangle 4"/>
          <p:cNvSpPr txBox="1">
            <a:spLocks noChangeArrowheads="1"/>
          </p:cNvSpPr>
          <p:nvPr/>
        </p:nvSpPr>
        <p:spPr bwMode="auto">
          <a:xfrm>
            <a:off x="79108" y="1007869"/>
            <a:ext cx="7430239"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err="1">
                <a:latin typeface="Times New Roman" panose="02020603050405020304" pitchFamily="18" charset="0"/>
                <a:cs typeface="Times New Roman" panose="02020603050405020304" pitchFamily="18" charset="0"/>
              </a:rPr>
              <a:t>Thông</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thường</a:t>
            </a:r>
            <a:r>
              <a:rPr lang="en-US" sz="2800" u="sng" dirty="0" smtClean="0">
                <a:latin typeface="Times New Roman" panose="02020603050405020304" pitchFamily="18" charset="0"/>
                <a:cs typeface="Times New Roman" panose="02020603050405020304" pitchFamily="18" charset="0"/>
              </a:rPr>
              <a:t>, </a:t>
            </a:r>
            <a:r>
              <a:rPr lang="en-US" sz="2800" u="sng" dirty="0" err="1" smtClean="0">
                <a:latin typeface="Times New Roman" panose="02020603050405020304" pitchFamily="18" charset="0"/>
                <a:cs typeface="Times New Roman" panose="02020603050405020304" pitchFamily="18" charset="0"/>
              </a:rPr>
              <a:t>mỗi</a:t>
            </a:r>
            <a:r>
              <a:rPr lang="en-US" sz="2800" u="sng" dirty="0" smtClean="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loài</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sinh</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vật</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có</a:t>
            </a:r>
            <a:r>
              <a:rPr lang="en-US" sz="2800" u="sng" dirty="0">
                <a:latin typeface="Times New Roman" panose="02020603050405020304" pitchFamily="18" charset="0"/>
                <a:cs typeface="Times New Roman" panose="02020603050405020304" pitchFamily="18" charset="0"/>
              </a:rPr>
              <a:t> 2 </a:t>
            </a:r>
            <a:r>
              <a:rPr lang="en-US" sz="2800" u="sng" dirty="0" err="1">
                <a:latin typeface="Times New Roman" panose="02020603050405020304" pitchFamily="18" charset="0"/>
                <a:cs typeface="Times New Roman" panose="02020603050405020304" pitchFamily="18" charset="0"/>
              </a:rPr>
              <a:t>cách</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gọi</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tên</a:t>
            </a:r>
            <a:r>
              <a:rPr lang="en-US" sz="2800" u="sng" dirty="0">
                <a:latin typeface="Times New Roman" panose="02020603050405020304" pitchFamily="18" charset="0"/>
                <a:cs typeface="Times New Roman" panose="02020603050405020304" pitchFamily="18" charset="0"/>
              </a:rPr>
              <a:t>:</a:t>
            </a:r>
          </a:p>
        </p:txBody>
      </p:sp>
      <p:sp>
        <p:nvSpPr>
          <p:cNvPr id="6" name="Rectangle 4"/>
          <p:cNvSpPr txBox="1">
            <a:spLocks noChangeArrowheads="1"/>
          </p:cNvSpPr>
          <p:nvPr/>
        </p:nvSpPr>
        <p:spPr bwMode="auto">
          <a:xfrm>
            <a:off x="172995" y="1610914"/>
            <a:ext cx="1074055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phương</a:t>
            </a:r>
            <a:r>
              <a:rPr lang="en-US" sz="2800" dirty="0" smtClean="0">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 cách gọi truyền thống của người dân bản địa theo vùng miền, quốc gia</a:t>
            </a:r>
            <a:endParaRPr lang="en-US" sz="2800" dirty="0">
              <a:latin typeface="Times New Roman" panose="02020603050405020304" pitchFamily="18" charset="0"/>
              <a:cs typeface="Times New Roman" panose="02020603050405020304" pitchFamily="18" charset="0"/>
            </a:endParaRPr>
          </a:p>
        </p:txBody>
      </p:sp>
      <p:sp>
        <p:nvSpPr>
          <p:cNvPr id="9" name="Rectangle 4"/>
          <p:cNvSpPr txBox="1">
            <a:spLocks noChangeArrowheads="1"/>
          </p:cNvSpPr>
          <p:nvPr/>
        </p:nvSpPr>
        <p:spPr bwMode="auto">
          <a:xfrm>
            <a:off x="1815813" y="2601758"/>
            <a:ext cx="9559027"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nghiêng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chi +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endParaRPr lang="en-US"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335581" y="3208848"/>
            <a:ext cx="5853463" cy="3649152"/>
          </a:xfrm>
          <a:prstGeom prst="rect">
            <a:avLst/>
          </a:prstGeom>
        </p:spPr>
      </p:pic>
      <p:sp>
        <p:nvSpPr>
          <p:cNvPr id="11" name="Rectangle 4"/>
          <p:cNvSpPr txBox="1">
            <a:spLocks noChangeArrowheads="1"/>
          </p:cNvSpPr>
          <p:nvPr/>
        </p:nvSpPr>
        <p:spPr bwMode="auto">
          <a:xfrm>
            <a:off x="6477803" y="3671804"/>
            <a:ext cx="5541838"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Ong </a:t>
            </a:r>
            <a:r>
              <a:rPr lang="en-US" sz="2800" dirty="0" err="1">
                <a:latin typeface="Times New Roman" panose="02020603050405020304" pitchFamily="18" charset="0"/>
                <a:cs typeface="Times New Roman" panose="02020603050405020304" pitchFamily="18" charset="0"/>
              </a:rPr>
              <a:t>mật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á</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Apis</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cerana</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195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769545"/>
            <a:ext cx="11578282" cy="5631255"/>
          </a:xfrm>
          <a:prstGeom prst="rect">
            <a:avLst/>
          </a:prstGeom>
          <a:solidFill>
            <a:schemeClr val="accent5">
              <a:lumMod val="60000"/>
              <a:lumOff val="4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9" name="Round Same Side Corner Rectangle 8"/>
          <p:cNvSpPr/>
          <p:nvPr/>
        </p:nvSpPr>
        <p:spPr>
          <a:xfrm>
            <a:off x="208231" y="570368"/>
            <a:ext cx="3051017" cy="1122630"/>
          </a:xfrm>
          <a:prstGeom prst="round2Same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9Slide03 FS Neusa Bold" panose="00000800000000000000" pitchFamily="2" charset="0"/>
                <a:ea typeface="+mn-ea"/>
                <a:cs typeface="+mn-cs"/>
              </a:rPr>
              <a:t>EM CÓ BIẾT</a:t>
            </a:r>
            <a:endParaRPr kumimoji="0" lang="en-US" sz="3600" b="0" i="0" u="none" strike="noStrike" kern="1200" cap="none" spc="0" normalizeH="0" baseline="0" noProof="0" dirty="0">
              <a:ln>
                <a:noFill/>
              </a:ln>
              <a:solidFill>
                <a:srgbClr val="FFFFFF"/>
              </a:solidFill>
              <a:effectLst/>
              <a:uLnTx/>
              <a:uFillTx/>
              <a:latin typeface="#9Slide03 FS Neusa Bold" panose="00000800000000000000" pitchFamily="2" charset="0"/>
              <a:ea typeface="+mn-ea"/>
              <a:cs typeface="+mn-cs"/>
            </a:endParaRPr>
          </a:p>
        </p:txBody>
      </p:sp>
      <p:pic>
        <p:nvPicPr>
          <p:cNvPr id="14338" name="Picture 2" descr="Con Ong và Hạt Phấn, Con Ong Vàng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8712"/>
            <a:ext cx="3127026" cy="22959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5575" y="4300396"/>
            <a:ext cx="3242533" cy="149579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FFFF"/>
                </a:solidFill>
                <a:effectLst/>
                <a:uLnTx/>
                <a:uFillTx/>
                <a:latin typeface="#9Slide03 FS Neusa Bold" panose="00000800000000000000" pitchFamily="2" charset="0"/>
                <a:ea typeface="+mn-ea"/>
                <a:cs typeface="+mn-cs"/>
              </a:rPr>
              <a:t>Tên địa phương</a:t>
            </a:r>
            <a:r>
              <a:rPr kumimoji="0" lang="vi-VN" sz="2000" b="1" i="0" u="none" strike="noStrike" kern="1200" cap="none" spc="0" normalizeH="0" baseline="0" noProof="0" dirty="0" smtClean="0">
                <a:ln>
                  <a:noFill/>
                </a:ln>
                <a:solidFill>
                  <a:srgbClr val="FFFFFF"/>
                </a:solidFill>
                <a:effectLst/>
                <a:uLnTx/>
                <a:uFillTx/>
                <a:latin typeface="Verdana" panose="020B0604030504040204" pitchFamily="34" charset="0"/>
                <a:ea typeface="+mn-ea"/>
                <a:cs typeface="+mn-cs"/>
              </a:rPr>
              <a:t>:</a:t>
            </a:r>
            <a:r>
              <a:rPr kumimoji="0" lang="vi-VN" sz="2000" b="1" i="0" u="none" strike="noStrike" kern="1200" cap="none" spc="0" normalizeH="0" baseline="0" noProof="0" dirty="0" smtClean="0">
                <a:ln>
                  <a:noFill/>
                </a:ln>
                <a:solidFill>
                  <a:srgbClr val="000000"/>
                </a:solidFill>
                <a:effectLst/>
                <a:uLnTx/>
                <a:uFillTx/>
                <a:latin typeface="Verdana" panose="020B0604030504040204" pitchFamily="34" charset="0"/>
                <a:ea typeface="+mn-ea"/>
                <a:cs typeface="+mn-cs"/>
              </a:rPr>
              <a:t> </a:t>
            </a:r>
            <a:r>
              <a:rPr kumimoji="0" lang="vi-VN" sz="1800" b="1" i="0" u="none" strike="noStrike" kern="1200" cap="none" spc="0" normalizeH="0" baseline="0" noProof="0" dirty="0" smtClean="0">
                <a:ln>
                  <a:noFill/>
                </a:ln>
                <a:solidFill>
                  <a:srgbClr val="FFFF00"/>
                </a:solidFill>
                <a:effectLst/>
                <a:uLnTx/>
                <a:uFillTx/>
                <a:latin typeface="Acumin Pro Condensed" panose="020B0806020202020204" pitchFamily="34" charset="0"/>
                <a:ea typeface="+mn-ea"/>
                <a:cs typeface="+mn-cs"/>
              </a:rPr>
              <a:t>ong mật Châu Á.</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FFFF"/>
                </a:solidFill>
                <a:effectLst/>
                <a:uLnTx/>
                <a:uFillTx/>
                <a:latin typeface="#9Slide03 FS Neusa Bold" panose="00000800000000000000" pitchFamily="2" charset="0"/>
                <a:ea typeface="+mn-ea"/>
                <a:cs typeface="+mn-cs"/>
              </a:rPr>
              <a:t>Tên khoa học: </a:t>
            </a:r>
            <a:r>
              <a:rPr kumimoji="0" lang="vi-VN" sz="1800" b="1" i="1" u="none" strike="noStrike" kern="1200" cap="none" spc="0" normalizeH="0" baseline="0" noProof="0" dirty="0" smtClean="0">
                <a:ln>
                  <a:noFill/>
                </a:ln>
                <a:solidFill>
                  <a:srgbClr val="481E48"/>
                </a:solidFill>
                <a:effectLst/>
                <a:uLnTx/>
                <a:uFillTx/>
                <a:latin typeface="Palatino Linotype" panose="02040502050505030304" pitchFamily="18" charset="0"/>
                <a:ea typeface="+mn-ea"/>
                <a:cs typeface="+mn-cs"/>
              </a:rPr>
              <a:t>Apis cerana.</a:t>
            </a:r>
            <a:endParaRPr kumimoji="0" lang="vi-VN" sz="1800" b="1" i="1" u="none" strike="noStrike" kern="1200" cap="none" spc="0" normalizeH="0" baseline="0" noProof="0" dirty="0">
              <a:ln>
                <a:noFill/>
              </a:ln>
              <a:solidFill>
                <a:srgbClr val="481E48"/>
              </a:solidFill>
              <a:effectLst/>
              <a:uLnTx/>
              <a:uFillTx/>
              <a:latin typeface="Palatino Linotype" panose="02040502050505030304" pitchFamily="18" charset="0"/>
              <a:ea typeface="+mn-ea"/>
              <a:cs typeface="+mn-cs"/>
            </a:endParaRPr>
          </a:p>
        </p:txBody>
      </p:sp>
      <p:sp>
        <p:nvSpPr>
          <p:cNvPr id="11" name="Rectangle 10"/>
          <p:cNvSpPr/>
          <p:nvPr/>
        </p:nvSpPr>
        <p:spPr>
          <a:xfrm>
            <a:off x="4485502" y="1059255"/>
            <a:ext cx="6709719" cy="5341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q"/>
              <a:tabLst/>
              <a:defRPr/>
            </a:pPr>
            <a:r>
              <a:rPr kumimoji="0" lang="vi-VN" sz="2800" b="0" i="0" u="none" strike="noStrike" kern="1200" cap="none" spc="0" normalizeH="0" baseline="0" noProof="0" dirty="0" smtClean="0">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Tên khoa học của một loài thường dùng tiếng La tinh và được viết in nghiêng.</a:t>
            </a:r>
          </a:p>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q"/>
              <a:tabLst/>
              <a:defRPr/>
            </a:pPr>
            <a:r>
              <a:rPr kumimoji="0" lang="vi-VN" sz="2800" b="0" i="0" u="none" strike="noStrike" kern="1200" cap="none" spc="0" normalizeH="0" baseline="0" noProof="0" dirty="0" smtClean="0">
                <a:ln>
                  <a:noFill/>
                </a:ln>
                <a:solidFill>
                  <a:srgbClr val="1AB39F">
                    <a:lumMod val="50000"/>
                  </a:srgb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Từ đầu tiên là tên chi/giống (viết hoa)</a:t>
            </a:r>
            <a:r>
              <a:rPr kumimoji="0" lang="en-US" sz="2800" b="0" i="0" u="none" strike="noStrike" kern="1200" cap="none" spc="0" normalizeH="0" baseline="0" noProof="0" dirty="0" smtClean="0">
                <a:ln>
                  <a:noFill/>
                </a:ln>
                <a:solidFill>
                  <a:srgbClr val="1AB39F">
                    <a:lumMod val="50000"/>
                  </a:srgb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a:t>
            </a:r>
            <a:endParaRPr kumimoji="0" lang="vi-VN" sz="2800" b="0" i="0" u="none" strike="noStrike" kern="1200" cap="none" spc="0" normalizeH="0" baseline="0" noProof="0" dirty="0" smtClean="0">
              <a:ln>
                <a:noFill/>
              </a:ln>
              <a:solidFill>
                <a:srgbClr val="1AB39F">
                  <a:lumMod val="50000"/>
                </a:srgb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q"/>
              <a:tabLst/>
              <a:defRPr/>
            </a:pPr>
            <a:r>
              <a:rPr kumimoji="0" lang="vi-VN" sz="2800" b="0" i="0" u="none" strike="noStrike" kern="1200" cap="none" spc="0" normalizeH="0" baseline="0" noProof="0" dirty="0" smtClean="0">
                <a:ln>
                  <a:noFill/>
                </a:ln>
                <a:solidFill>
                  <a:srgbClr val="1AB39F">
                    <a:lumMod val="50000"/>
                  </a:srgb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Từ thứ hai là tên loài (viết thường).</a:t>
            </a:r>
            <a:endParaRPr kumimoji="0" lang="vi-VN" sz="2800" b="0" i="0" u="none" strike="noStrike" kern="1200" cap="none" spc="0" normalizeH="0" baseline="0" noProof="0" dirty="0">
              <a:ln>
                <a:noFill/>
              </a:ln>
              <a:solidFill>
                <a:srgbClr val="1AB39F">
                  <a:lumMod val="50000"/>
                </a:srgb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3" name="AutoShape 4" descr="Sự trở lại của loài Sao la sau 15 nă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478573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9427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3772" y="352697"/>
            <a:ext cx="109466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25: HỆ THỐNG PHÂN LOẠI SINH VẬT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457199" y="1077956"/>
            <a:ext cx="11364687" cy="4228850"/>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1. </a:t>
            </a:r>
            <a:r>
              <a:rPr kumimoji="0" lang="en-US" sz="2800" b="1" i="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Sự</a:t>
            </a:r>
            <a:r>
              <a:rPr kumimoji="0" lang="en-US" sz="2800" b="1" i="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cần</a:t>
            </a:r>
            <a:r>
              <a:rPr kumimoji="0" lang="en-US" sz="2800" b="1" i="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thiết</a:t>
            </a:r>
            <a:r>
              <a:rPr kumimoji="0" lang="en-US" sz="2800" b="1" i="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của</a:t>
            </a:r>
            <a:r>
              <a:rPr kumimoji="0" lang="en-US" sz="2800" b="1" i="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việc</a:t>
            </a:r>
            <a:r>
              <a:rPr kumimoji="0" lang="en-US" sz="2800" b="1" i="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phân</a:t>
            </a:r>
            <a:r>
              <a:rPr kumimoji="0" lang="en-US" sz="2800" b="1" i="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loại</a:t>
            </a:r>
            <a:r>
              <a:rPr kumimoji="0" lang="en-US" sz="2800" b="1" i="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thế</a:t>
            </a:r>
            <a:r>
              <a:rPr kumimoji="0" lang="en-US" sz="2800" b="1" i="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giới</a:t>
            </a:r>
            <a:r>
              <a:rPr kumimoji="0" lang="en-US" sz="2800" b="1" i="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9Slide03 Arima Madurai"/>
                <a:cs typeface="Times New Roman" panose="02020603050405020304" pitchFamily="18" charset="0"/>
              </a:rPr>
              <a:t>sống</a:t>
            </a:r>
            <a:endParaRPr kumimoji="0" lang="en-US" sz="2800" b="1" i="0" u="none" strike="noStrike" kern="1200" cap="none" spc="0" normalizeH="0" baseline="0" noProof="0" dirty="0" smtClean="0">
              <a:ln>
                <a:noFill/>
              </a:ln>
              <a:solidFill>
                <a:prstClr val="white"/>
              </a:solidFill>
              <a:effectLst/>
              <a:uLnTx/>
              <a:uFillTx/>
              <a:latin typeface="#9Slide03 Arima Madurai"/>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9Slide03 Arima Madurai"/>
                <a:cs typeface="Times New Roman" panose="02020603050405020304" pitchFamily="18" charset="0"/>
              </a:rPr>
              <a:t>2. </a:t>
            </a:r>
            <a:r>
              <a:rPr kumimoji="0" lang="en-US" sz="2800" b="1" i="0" u="none" strike="noStrike" kern="1200" cap="none" spc="0" normalizeH="0" baseline="0" noProof="0" dirty="0" err="1" smtClean="0">
                <a:ln>
                  <a:noFill/>
                </a:ln>
                <a:solidFill>
                  <a:prstClr val="white"/>
                </a:solidFill>
                <a:effectLst/>
                <a:uLnTx/>
                <a:uFillTx/>
                <a:latin typeface="#9Slide03 Arima Madurai"/>
                <a:cs typeface="Times New Roman" panose="02020603050405020304" pitchFamily="18" charset="0"/>
              </a:rPr>
              <a:t>Hệ</a:t>
            </a:r>
            <a:r>
              <a:rPr kumimoji="0" lang="en-US" sz="2800" b="1" i="0" u="none" strike="noStrike" kern="1200" cap="none" spc="0" normalizeH="0" baseline="0" noProof="0" dirty="0" smtClean="0">
                <a:ln>
                  <a:noFill/>
                </a:ln>
                <a:solidFill>
                  <a:prstClr val="white"/>
                </a:solidFill>
                <a:effectLst/>
                <a:uLnTx/>
                <a:uFillTx/>
                <a:latin typeface="#9Slide03 Arima Madurai"/>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thống</a:t>
            </a:r>
            <a:r>
              <a:rPr kumimoji="0" lang="en-US" sz="2800" b="1" i="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phân</a:t>
            </a:r>
            <a:r>
              <a:rPr kumimoji="0" lang="en-US" sz="2800" b="1" i="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loại</a:t>
            </a:r>
            <a:r>
              <a:rPr kumimoji="0" lang="en-US" sz="2800" b="1" i="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sinh</a:t>
            </a:r>
            <a:r>
              <a:rPr kumimoji="0" lang="en-US" sz="2800" b="1" i="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vật</a:t>
            </a:r>
            <a:endParaRPr kumimoji="0" lang="en-US" sz="2800" b="1" i="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endParaRPr>
          </a:p>
          <a:p>
            <a:pPr marL="457200" marR="0" lvl="0" indent="-457200" algn="just" defTabSz="914400" rtl="0" eaLnBrk="1" fontAlgn="auto" latinLnBrk="0" hangingPunct="1">
              <a:lnSpc>
                <a:spcPct val="120000"/>
              </a:lnSpc>
              <a:spcBef>
                <a:spcPts val="0"/>
              </a:spcBef>
              <a:spcAft>
                <a:spcPts val="0"/>
              </a:spcAft>
              <a:buClrTx/>
              <a:buSzTx/>
              <a:buFont typeface="Wingdings" panose="05000000000000000000" pitchFamily="2" charset="2"/>
              <a:buChar char="q"/>
              <a:tabLst/>
              <a:defRPr/>
            </a:pP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Thế</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giới</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sinh</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vật</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được</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phân</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chia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thành</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các</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đơn</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vị</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phân</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loại</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theo</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thứ</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tự</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từ</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lớn</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đến</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nhỏ</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giới</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ngành</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lớp</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bộ</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họ</a:t>
            </a:r>
            <a:r>
              <a:rPr kumimoji="0" lang="en-US" sz="2800" b="0" u="none" strike="noStrike" kern="1200" cap="none" spc="0" normalizeH="0" baseline="0" noProof="0" dirty="0">
                <a:ln>
                  <a:noFill/>
                </a:ln>
                <a:solidFill>
                  <a:prstClr val="white"/>
                </a:solidFill>
                <a:effectLst/>
                <a:uLnTx/>
                <a:uFillTx/>
                <a:latin typeface="#9Slide03 Arima Madurai"/>
                <a:cs typeface="Times New Roman" panose="02020603050405020304" pitchFamily="18" charset="0"/>
              </a:rPr>
              <a:t>, chi, </a:t>
            </a:r>
            <a:r>
              <a:rPr kumimoji="0" lang="en-US" sz="2800" b="0" u="none" strike="noStrike" kern="1200" cap="none" spc="0" normalizeH="0" baseline="0" noProof="0" dirty="0" err="1">
                <a:ln>
                  <a:noFill/>
                </a:ln>
                <a:solidFill>
                  <a:prstClr val="white"/>
                </a:solidFill>
                <a:effectLst/>
                <a:uLnTx/>
                <a:uFillTx/>
                <a:latin typeface="#9Slide03 Arima Madurai"/>
                <a:cs typeface="Times New Roman" panose="02020603050405020304" pitchFamily="18" charset="0"/>
              </a:rPr>
              <a:t>loài</a:t>
            </a:r>
            <a:r>
              <a:rPr kumimoji="0" lang="en-US" sz="2800" b="0" u="none" strike="noStrike" kern="1200" cap="none" spc="0" normalizeH="0" baseline="0" noProof="0" dirty="0" smtClean="0">
                <a:ln>
                  <a:noFill/>
                </a:ln>
                <a:solidFill>
                  <a:prstClr val="white"/>
                </a:solidFill>
                <a:effectLst/>
                <a:uLnTx/>
                <a:uFillTx/>
                <a:latin typeface="#9Slide03 Arima Madurai"/>
                <a:cs typeface="Times New Roman" panose="02020603050405020304" pitchFamily="18" charset="0"/>
              </a:rPr>
              <a:t>.</a:t>
            </a:r>
          </a:p>
          <a:p>
            <a:pPr marL="457200" indent="-457200" algn="just">
              <a:lnSpc>
                <a:spcPct val="120000"/>
              </a:lnSpc>
              <a:buFont typeface="Wingdings" panose="05000000000000000000" pitchFamily="2" charset="2"/>
              <a:buChar char="q"/>
            </a:pPr>
            <a:r>
              <a:rPr lang="en-US" sz="2800" dirty="0" err="1">
                <a:solidFill>
                  <a:schemeClr val="bg1"/>
                </a:solidFill>
                <a:latin typeface="#9Slide03 Arima Madurai"/>
                <a:cs typeface="Times New Roman" panose="02020603050405020304" pitchFamily="18" charset="0"/>
              </a:rPr>
              <a:t>Thông</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thường</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mỗi</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loài</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sinh</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vật</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có</a:t>
            </a:r>
            <a:r>
              <a:rPr lang="en-US" sz="2800" dirty="0">
                <a:solidFill>
                  <a:schemeClr val="bg1"/>
                </a:solidFill>
                <a:latin typeface="#9Slide03 Arima Madurai"/>
                <a:cs typeface="Times New Roman" panose="02020603050405020304" pitchFamily="18" charset="0"/>
              </a:rPr>
              <a:t> 2 </a:t>
            </a:r>
            <a:r>
              <a:rPr lang="en-US" sz="2800" dirty="0" err="1">
                <a:solidFill>
                  <a:schemeClr val="bg1"/>
                </a:solidFill>
                <a:latin typeface="#9Slide03 Arima Madurai"/>
                <a:cs typeface="Times New Roman" panose="02020603050405020304" pitchFamily="18" charset="0"/>
              </a:rPr>
              <a:t>cách</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gọi</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tên</a:t>
            </a:r>
            <a:r>
              <a:rPr lang="en-US" sz="2800" dirty="0">
                <a:solidFill>
                  <a:schemeClr val="bg1"/>
                </a:solidFill>
                <a:latin typeface="#9Slide03 Arima Madurai"/>
                <a:cs typeface="Times New Roman" panose="02020603050405020304" pitchFamily="18" charset="0"/>
              </a:rPr>
              <a:t>:</a:t>
            </a:r>
          </a:p>
          <a:p>
            <a:pPr algn="just">
              <a:lnSpc>
                <a:spcPct val="120000"/>
              </a:lnSpc>
            </a:pPr>
            <a:r>
              <a:rPr lang="en-US" sz="2800" dirty="0">
                <a:solidFill>
                  <a:schemeClr val="bg1"/>
                </a:solidFill>
                <a:latin typeface="#9Slide03 Arima Madurai"/>
                <a:cs typeface="Times New Roman" panose="02020603050405020304" pitchFamily="18" charset="0"/>
              </a:rPr>
              <a:t>-</a:t>
            </a:r>
            <a:r>
              <a:rPr lang="en-US" sz="2800" dirty="0">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Tên</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địa</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phương</a:t>
            </a:r>
            <a:r>
              <a:rPr lang="en-US" sz="2800" dirty="0">
                <a:solidFill>
                  <a:schemeClr val="bg1"/>
                </a:solidFill>
                <a:latin typeface="#9Slide03 Arima Madurai"/>
                <a:cs typeface="Times New Roman" panose="02020603050405020304" pitchFamily="18" charset="0"/>
              </a:rPr>
              <a:t>: </a:t>
            </a:r>
            <a:r>
              <a:rPr lang="vi-VN" sz="2800" dirty="0">
                <a:solidFill>
                  <a:schemeClr val="bg1"/>
                </a:solidFill>
                <a:latin typeface="#9Slide03 Arima Madurai"/>
                <a:ea typeface="Calibri" panose="020F0502020204030204" pitchFamily="34" charset="0"/>
                <a:cs typeface="Times New Roman" panose="02020603050405020304" pitchFamily="18" charset="0"/>
              </a:rPr>
              <a:t>là cách gọi truyền thống của người dân bản địa theo vùng miền, quốc </a:t>
            </a:r>
            <a:r>
              <a:rPr lang="vi-VN" sz="2800" dirty="0" smtClean="0">
                <a:solidFill>
                  <a:schemeClr val="bg1"/>
                </a:solidFill>
                <a:latin typeface="#9Slide03 Arima Madurai"/>
                <a:ea typeface="Calibri" panose="020F0502020204030204" pitchFamily="34" charset="0"/>
                <a:cs typeface="Times New Roman" panose="02020603050405020304" pitchFamily="18" charset="0"/>
              </a:rPr>
              <a:t>gia</a:t>
            </a:r>
            <a:endParaRPr kumimoji="0" lang="vi-VN" sz="2800" b="0" i="0" u="none" strike="noStrike" kern="1200" cap="none" spc="0" normalizeH="0" baseline="0" noProof="0" dirty="0">
              <a:ln>
                <a:noFill/>
              </a:ln>
              <a:solidFill>
                <a:schemeClr val="bg1"/>
              </a:solidFill>
              <a:effectLst/>
              <a:uLnTx/>
              <a:uFillTx/>
              <a:latin typeface="#9Slide03 Arima Madurai"/>
              <a:cs typeface="Times New Roman" panose="02020603050405020304" pitchFamily="18" charset="0"/>
            </a:endParaRPr>
          </a:p>
          <a:p>
            <a:pPr algn="just">
              <a:lnSpc>
                <a:spcPct val="120000"/>
              </a:lnSpc>
            </a:pP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Tên</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khoa</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học</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thường</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được</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viết</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nghiêng</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gồm</a:t>
            </a:r>
            <a:r>
              <a:rPr lang="en-US" sz="2800" dirty="0">
                <a:solidFill>
                  <a:schemeClr val="bg1"/>
                </a:solidFill>
                <a:latin typeface="#9Slide03 Arima Madurai"/>
                <a:cs typeface="Times New Roman" panose="02020603050405020304" pitchFamily="18" charset="0"/>
              </a:rPr>
              <a:t> </a:t>
            </a:r>
            <a:r>
              <a:rPr lang="en-US" sz="2800" dirty="0" err="1">
                <a:solidFill>
                  <a:schemeClr val="bg1"/>
                </a:solidFill>
                <a:latin typeface="#9Slide03 Arima Madurai"/>
                <a:cs typeface="Times New Roman" panose="02020603050405020304" pitchFamily="18" charset="0"/>
              </a:rPr>
              <a:t>tên</a:t>
            </a:r>
            <a:r>
              <a:rPr lang="en-US" sz="2800" dirty="0">
                <a:solidFill>
                  <a:schemeClr val="bg1"/>
                </a:solidFill>
                <a:latin typeface="#9Slide03 Arima Madurai"/>
                <a:cs typeface="Times New Roman" panose="02020603050405020304" pitchFamily="18" charset="0"/>
              </a:rPr>
              <a:t> chi + </a:t>
            </a:r>
            <a:r>
              <a:rPr lang="en-US" sz="2800" dirty="0" err="1">
                <a:solidFill>
                  <a:schemeClr val="bg1"/>
                </a:solidFill>
                <a:latin typeface="#9Slide03 Arima Madurai"/>
                <a:cs typeface="Times New Roman" panose="02020603050405020304" pitchFamily="18" charset="0"/>
              </a:rPr>
              <a:t>tên</a:t>
            </a:r>
            <a:r>
              <a:rPr lang="en-US" sz="2800" dirty="0">
                <a:solidFill>
                  <a:schemeClr val="bg1"/>
                </a:solidFill>
                <a:latin typeface="#9Slide03 Arima Madurai"/>
                <a:cs typeface="Times New Roman" panose="02020603050405020304" pitchFamily="18" charset="0"/>
              </a:rPr>
              <a:t> </a:t>
            </a:r>
            <a:r>
              <a:rPr lang="en-US" sz="2800" dirty="0" err="1" smtClean="0">
                <a:solidFill>
                  <a:schemeClr val="bg1"/>
                </a:solidFill>
                <a:latin typeface="#9Slide03 Arima Madurai"/>
                <a:cs typeface="Times New Roman" panose="02020603050405020304" pitchFamily="18" charset="0"/>
              </a:rPr>
              <a:t>loài</a:t>
            </a:r>
            <a:endParaRPr lang="en-US" sz="2800" dirty="0">
              <a:solidFill>
                <a:schemeClr val="bg1"/>
              </a:solidFill>
              <a:latin typeface="#9Slide03 Arima Madurai"/>
              <a:cs typeface="Times New Roman" panose="02020603050405020304" pitchFamily="18" charset="0"/>
            </a:endParaRPr>
          </a:p>
        </p:txBody>
      </p:sp>
    </p:spTree>
    <p:extLst>
      <p:ext uri="{BB962C8B-B14F-4D97-AF65-F5344CB8AC3E}">
        <p14:creationId xmlns:p14="http://schemas.microsoft.com/office/powerpoint/2010/main" val="93295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164785" cy="6858001"/>
          </a:xfrm>
          <a:prstGeom prst="rect">
            <a:avLst/>
          </a:prstGeom>
        </p:spPr>
      </p:pic>
    </p:spTree>
    <p:extLst>
      <p:ext uri="{BB962C8B-B14F-4D97-AF65-F5344CB8AC3E}">
        <p14:creationId xmlns:p14="http://schemas.microsoft.com/office/powerpoint/2010/main" val="2482579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8499" y="1089011"/>
            <a:ext cx="6650010" cy="4559053"/>
          </a:xfrm>
          <a:prstGeom prst="rect">
            <a:avLst/>
          </a:prstGeom>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98" y="12150"/>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1235" y="742716"/>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3555" y="1122340"/>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9526" y="755036"/>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2382" y="3020433"/>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64873" y="3398237"/>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25889" y="3005942"/>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1968" y="789158"/>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35307" y="-74410"/>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46749" y="-3634090"/>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27414" y="742716"/>
            <a:ext cx="2651990" cy="2651990"/>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040493" y="1076340"/>
            <a:ext cx="2633741" cy="2639810"/>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326128" y="720602"/>
            <a:ext cx="2639810" cy="263981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58732" y="3004183"/>
            <a:ext cx="2651990" cy="2651990"/>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71376" y="3363912"/>
            <a:ext cx="2633741" cy="2639810"/>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964079" y="3021719"/>
            <a:ext cx="2651990" cy="2651990"/>
          </a:xfrm>
          <a:prstGeom prst="rect">
            <a:avLst/>
          </a:prstGeom>
        </p:spPr>
      </p:pic>
      <p:sp>
        <p:nvSpPr>
          <p:cNvPr id="3" name="Rectangle 2"/>
          <p:cNvSpPr/>
          <p:nvPr/>
        </p:nvSpPr>
        <p:spPr>
          <a:xfrm>
            <a:off x="3400023" y="6351270"/>
            <a:ext cx="2270568" cy="345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104599" y="5852160"/>
            <a:ext cx="1394364" cy="168661"/>
          </a:xfrm>
          <a:prstGeom prst="round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p:cNvSpPr/>
          <p:nvPr/>
        </p:nvSpPr>
        <p:spPr>
          <a:xfrm>
            <a:off x="0" y="1854558"/>
            <a:ext cx="1365161" cy="206390"/>
          </a:xfrm>
          <a:prstGeom prst="roundRect">
            <a:avLst/>
          </a:prstGeom>
          <a:solidFill>
            <a:srgbClr val="603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645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nip Diagonal Corner Rectangle 5"/>
          <p:cNvSpPr/>
          <p:nvPr/>
        </p:nvSpPr>
        <p:spPr>
          <a:xfrm>
            <a:off x="834572" y="410935"/>
            <a:ext cx="10908937" cy="3468734"/>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32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3200" b="1" i="0" u="none" strike="noStrike" kern="1200" cap="none" spc="0" normalizeH="0" baseline="0" noProof="0" dirty="0">
                <a:ln>
                  <a:noFill/>
                </a:ln>
                <a:solidFill>
                  <a:prstClr val="white"/>
                </a:solidFill>
                <a:effectLst/>
                <a:uLnTx/>
                <a:uFillTx/>
                <a:latin typeface="Calibri"/>
                <a:ea typeface="+mn-ea"/>
                <a:cs typeface="+mn-cs"/>
              </a:rPr>
              <a:t> </a:t>
            </a:r>
            <a:r>
              <a:rPr kumimoji="0" lang="en-US" sz="3200" b="1" i="0" u="none" strike="noStrike" kern="1200" cap="none" spc="0" normalizeH="0" baseline="0" noProof="0" dirty="0" smtClean="0">
                <a:ln>
                  <a:noFill/>
                </a:ln>
                <a:solidFill>
                  <a:prstClr val="white"/>
                </a:solidFill>
                <a:effectLst/>
                <a:uLnTx/>
                <a:uFillTx/>
                <a:latin typeface="Calibri"/>
                <a:ea typeface="+mn-ea"/>
                <a:cs typeface="+mn-cs"/>
              </a:rPr>
              <a:t>1. </a:t>
            </a:r>
            <a:r>
              <a:rPr lang="vi-VN" sz="2800" b="1" dirty="0">
                <a:latin typeface="#9Slide03 Arima Madurai"/>
              </a:rPr>
              <a:t>Tên </a:t>
            </a:r>
            <a:r>
              <a:rPr lang="en-US" sz="2800" b="1" dirty="0" err="1">
                <a:latin typeface="#9Slide03 Arima Madurai"/>
              </a:rPr>
              <a:t>khoa</a:t>
            </a:r>
            <a:r>
              <a:rPr lang="en-US" sz="2800" b="1" dirty="0">
                <a:latin typeface="#9Slide03 Arima Madurai"/>
              </a:rPr>
              <a:t> </a:t>
            </a:r>
            <a:r>
              <a:rPr lang="en-US" sz="2800" b="1" dirty="0" err="1">
                <a:latin typeface="#9Slide03 Arima Madurai"/>
              </a:rPr>
              <a:t>học</a:t>
            </a:r>
            <a:r>
              <a:rPr lang="vi-VN" sz="2800" b="1" dirty="0">
                <a:latin typeface="#9Slide03 Arima Madurai"/>
              </a:rPr>
              <a:t> của loài được hiểu </a:t>
            </a:r>
            <a:r>
              <a:rPr lang="vi-VN" sz="2800" b="1" dirty="0" smtClean="0">
                <a:latin typeface="#9Slide03 Arima Madurai"/>
              </a:rPr>
              <a:t>là</a:t>
            </a:r>
            <a:endParaRPr kumimoji="0" lang="en-US" sz="3200" b="1" i="0" u="none" strike="noStrike" kern="1200" cap="none" spc="0" normalizeH="0" baseline="0" noProof="0" dirty="0" smtClean="0">
              <a:ln>
                <a:noFill/>
              </a:ln>
              <a:solidFill>
                <a:prstClr val="white"/>
              </a:solidFill>
              <a:effectLst/>
              <a:uLnTx/>
              <a:uFillTx/>
              <a:latin typeface="Calibri"/>
              <a:ea typeface="+mn-ea"/>
              <a:cs typeface="+mn-cs"/>
            </a:endParaRPr>
          </a:p>
          <a:p>
            <a:pPr lvl="0"/>
            <a:r>
              <a:rPr lang="en-US" sz="2400" dirty="0" smtClean="0">
                <a:latin typeface="#9Slide03 Arima Madurai"/>
              </a:rPr>
              <a:t>A. </a:t>
            </a:r>
            <a:r>
              <a:rPr lang="en-US" sz="2400" dirty="0">
                <a:latin typeface="#9Slide03 Arima Madurai"/>
              </a:rPr>
              <a:t>c</a:t>
            </a:r>
            <a:r>
              <a:rPr lang="vi-VN" sz="2400" dirty="0" smtClean="0">
                <a:latin typeface="#9Slide03 Arima Madurai"/>
              </a:rPr>
              <a:t>ách </a:t>
            </a:r>
            <a:r>
              <a:rPr lang="vi-VN" sz="2400" dirty="0">
                <a:latin typeface="#9Slide03 Arima Madurai"/>
              </a:rPr>
              <a:t>gọi truyền thống của người dân bản địa theo vùng miền, quốc gia.</a:t>
            </a:r>
            <a:endParaRPr lang="en-US" sz="2400" b="1" dirty="0">
              <a:latin typeface="#9Slide03 Arima Madurai"/>
            </a:endParaRPr>
          </a:p>
          <a:p>
            <a:pPr lvl="0"/>
            <a:r>
              <a:rPr lang="en-US" sz="2400" dirty="0" smtClean="0">
                <a:latin typeface="#9Slide03 Arima Madurai"/>
              </a:rPr>
              <a:t>B. t</a:t>
            </a:r>
            <a:r>
              <a:rPr lang="vi-VN" sz="2400" dirty="0" smtClean="0">
                <a:latin typeface="#9Slide03 Arima Madurai"/>
              </a:rPr>
              <a:t>ên </a:t>
            </a:r>
            <a:r>
              <a:rPr lang="vi-VN" sz="2400" dirty="0">
                <a:latin typeface="#9Slide03 Arima Madurai"/>
              </a:rPr>
              <a:t>giống + Tên loài + (Tên tác giả, năm công bố).</a:t>
            </a:r>
            <a:endParaRPr lang="en-US" sz="2400" b="1" dirty="0">
              <a:latin typeface="#9Slide03 Arima Madurai"/>
            </a:endParaRPr>
          </a:p>
          <a:p>
            <a:pPr lvl="0"/>
            <a:r>
              <a:rPr lang="en-US" sz="2400" dirty="0" smtClean="0">
                <a:latin typeface="#9Slide03 Arima Madurai"/>
              </a:rPr>
              <a:t>C. c</a:t>
            </a:r>
            <a:r>
              <a:rPr lang="vi-VN" sz="2400" dirty="0" smtClean="0">
                <a:latin typeface="#9Slide03 Arima Madurai"/>
              </a:rPr>
              <a:t>ách </a:t>
            </a:r>
            <a:r>
              <a:rPr lang="vi-VN" sz="2400" dirty="0">
                <a:latin typeface="#9Slide03 Arima Madurai"/>
              </a:rPr>
              <a:t>gọi phổ biến của loài có trong danh mục tra cứu.</a:t>
            </a:r>
            <a:endParaRPr lang="en-US" sz="2400" b="1" dirty="0">
              <a:latin typeface="#9Slide03 Arima Madurai"/>
            </a:endParaRPr>
          </a:p>
          <a:p>
            <a:r>
              <a:rPr lang="en-US" sz="2400" dirty="0" smtClean="0">
                <a:latin typeface="#9Slide03 Arima Madurai"/>
              </a:rPr>
              <a:t>D. t</a:t>
            </a:r>
            <a:r>
              <a:rPr lang="vi-VN" sz="2400" dirty="0" smtClean="0">
                <a:latin typeface="#9Slide03 Arima Madurai"/>
              </a:rPr>
              <a:t>ên </a:t>
            </a:r>
            <a:r>
              <a:rPr lang="vi-VN" sz="2400" dirty="0">
                <a:latin typeface="#9Slide03 Arima Madurai"/>
              </a:rPr>
              <a:t>loài + Tên giống + (Tên tác giả, năm công bố).</a:t>
            </a:r>
            <a:r>
              <a:rPr kumimoji="0" lang="en-US" sz="2400" b="1" i="0" u="none" strike="noStrike" kern="1200" cap="none" spc="0" normalizeH="0" baseline="0" noProof="0" dirty="0" smtClean="0">
                <a:ln>
                  <a:noFill/>
                </a:ln>
                <a:solidFill>
                  <a:prstClr val="white"/>
                </a:solidFill>
                <a:effectLst/>
                <a:uLnTx/>
                <a:uFillTx/>
                <a:latin typeface="#9Slide03 Arima Madurai"/>
              </a:rPr>
              <a:t> </a:t>
            </a:r>
            <a:endParaRPr kumimoji="0" lang="en-US" sz="2400" b="1" i="0" u="none" strike="noStrike" kern="1200" cap="none" spc="0" normalizeH="0" baseline="0" noProof="0" dirty="0">
              <a:ln>
                <a:noFill/>
              </a:ln>
              <a:solidFill>
                <a:prstClr val="white"/>
              </a:solidFill>
              <a:effectLst/>
              <a:uLnTx/>
              <a:uFillTx/>
              <a:latin typeface="#9Slide03 Arima Madurai"/>
            </a:endParaRPr>
          </a:p>
        </p:txBody>
      </p:sp>
      <p:sp>
        <p:nvSpPr>
          <p:cNvPr id="7" name="Snip Diagonal Corner Rectangle 6"/>
          <p:cNvSpPr/>
          <p:nvPr/>
        </p:nvSpPr>
        <p:spPr>
          <a:xfrm>
            <a:off x="3722914" y="4206240"/>
            <a:ext cx="4480560" cy="92127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a:ea typeface="+mn-ea"/>
                <a:cs typeface="+mn-cs"/>
              </a:rPr>
              <a:t>B</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5795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ectangle 1"/>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nip Diagonal Corner Rectangle 5"/>
          <p:cNvSpPr/>
          <p:nvPr/>
        </p:nvSpPr>
        <p:spPr>
          <a:xfrm>
            <a:off x="834572" y="410935"/>
            <a:ext cx="11000377" cy="3599362"/>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2. </a:t>
            </a:r>
            <a:r>
              <a:rPr lang="vi-VN" sz="2800" b="1" dirty="0">
                <a:latin typeface="#9Slide03 Arima Madurai"/>
              </a:rPr>
              <a:t>Tên </a:t>
            </a:r>
            <a:r>
              <a:rPr lang="en-US" sz="2800" b="1" dirty="0" err="1">
                <a:latin typeface="#9Slide03 Arima Madurai"/>
              </a:rPr>
              <a:t>địa</a:t>
            </a:r>
            <a:r>
              <a:rPr lang="en-US" sz="2800" b="1" dirty="0">
                <a:latin typeface="#9Slide03 Arima Madurai"/>
              </a:rPr>
              <a:t> </a:t>
            </a:r>
            <a:r>
              <a:rPr lang="en-US" sz="2800" b="1" dirty="0" err="1">
                <a:latin typeface="#9Slide03 Arima Madurai"/>
              </a:rPr>
              <a:t>phương</a:t>
            </a:r>
            <a:r>
              <a:rPr lang="vi-VN" sz="2800" b="1" dirty="0">
                <a:latin typeface="#9Slide03 Arima Madurai"/>
              </a:rPr>
              <a:t> của loài được hiểu </a:t>
            </a:r>
            <a:r>
              <a:rPr lang="vi-VN" sz="2800" b="1" dirty="0" smtClean="0">
                <a:latin typeface="#9Slide03 Arima Madurai"/>
              </a:rPr>
              <a:t>là</a:t>
            </a:r>
            <a:endParaRPr lang="en-US" sz="2800" b="1" dirty="0" smtClean="0">
              <a:latin typeface="#9Slide03 Arima Madurai"/>
            </a:endParaRPr>
          </a:p>
          <a:p>
            <a:pPr lvl="0"/>
            <a:r>
              <a:rPr lang="en-US" sz="2400" dirty="0" smtClean="0">
                <a:latin typeface="#9Slide03 Arima Madurai"/>
                <a:cs typeface="Times New Roman" panose="02020603050405020304" pitchFamily="18" charset="0"/>
              </a:rPr>
              <a:t>A. </a:t>
            </a:r>
            <a:r>
              <a:rPr lang="vi-VN" sz="2400" dirty="0" smtClean="0">
                <a:latin typeface="#9Slide03 Arima Madurai"/>
                <a:cs typeface="Times New Roman" panose="02020603050405020304" pitchFamily="18" charset="0"/>
              </a:rPr>
              <a:t>Cách </a:t>
            </a:r>
            <a:r>
              <a:rPr lang="vi-VN" sz="2400" dirty="0">
                <a:latin typeface="#9Slide03 Arima Madurai"/>
                <a:cs typeface="Times New Roman" panose="02020603050405020304" pitchFamily="18" charset="0"/>
              </a:rPr>
              <a:t>gọi truyền thống của người dân bản địa theo vùng miền, quốc gia.</a:t>
            </a:r>
            <a:endParaRPr lang="en-US" sz="2400" b="1" dirty="0">
              <a:latin typeface="#9Slide03 Arima Madurai"/>
              <a:cs typeface="Times New Roman" panose="02020603050405020304" pitchFamily="18" charset="0"/>
            </a:endParaRPr>
          </a:p>
          <a:p>
            <a:pPr lvl="0"/>
            <a:r>
              <a:rPr lang="en-US" sz="2400" dirty="0" smtClean="0">
                <a:latin typeface="#9Slide03 Arima Madurai"/>
                <a:cs typeface="Times New Roman" panose="02020603050405020304" pitchFamily="18" charset="0"/>
              </a:rPr>
              <a:t>B. </a:t>
            </a:r>
            <a:r>
              <a:rPr lang="vi-VN" sz="2400" dirty="0" smtClean="0">
                <a:latin typeface="#9Slide03 Arima Madurai"/>
                <a:cs typeface="Times New Roman" panose="02020603050405020304" pitchFamily="18" charset="0"/>
              </a:rPr>
              <a:t>Tên </a:t>
            </a:r>
            <a:r>
              <a:rPr lang="vi-VN" sz="2400" dirty="0">
                <a:latin typeface="#9Slide03 Arima Madurai"/>
                <a:cs typeface="Times New Roman" panose="02020603050405020304" pitchFamily="18" charset="0"/>
              </a:rPr>
              <a:t>giống + Tên loài + (Tên tác giả, năm công bố).</a:t>
            </a:r>
            <a:endParaRPr lang="en-US" sz="2400" b="1" dirty="0">
              <a:latin typeface="#9Slide03 Arima Madurai"/>
              <a:cs typeface="Times New Roman" panose="02020603050405020304" pitchFamily="18" charset="0"/>
            </a:endParaRPr>
          </a:p>
          <a:p>
            <a:pPr lvl="0"/>
            <a:r>
              <a:rPr lang="en-US" sz="2400" dirty="0" smtClean="0">
                <a:latin typeface="#9Slide03 Arima Madurai"/>
                <a:cs typeface="Times New Roman" panose="02020603050405020304" pitchFamily="18" charset="0"/>
              </a:rPr>
              <a:t>C. </a:t>
            </a:r>
            <a:r>
              <a:rPr lang="vi-VN" sz="2400" dirty="0" smtClean="0">
                <a:latin typeface="#9Slide03 Arima Madurai"/>
                <a:cs typeface="Times New Roman" panose="02020603050405020304" pitchFamily="18" charset="0"/>
              </a:rPr>
              <a:t>Cách </a:t>
            </a:r>
            <a:r>
              <a:rPr lang="vi-VN" sz="2400" dirty="0">
                <a:latin typeface="#9Slide03 Arima Madurai"/>
                <a:cs typeface="Times New Roman" panose="02020603050405020304" pitchFamily="18" charset="0"/>
              </a:rPr>
              <a:t>gọi phổ biến của loài có trong danh mục tra cứu.</a:t>
            </a:r>
            <a:endParaRPr lang="en-US" sz="2400" b="1" dirty="0">
              <a:latin typeface="#9Slide03 Arima Madurai"/>
              <a:cs typeface="Times New Roman" panose="02020603050405020304" pitchFamily="18" charset="0"/>
            </a:endParaRPr>
          </a:p>
          <a:p>
            <a:pPr lvl="0"/>
            <a:r>
              <a:rPr lang="en-US" sz="2400" dirty="0" smtClean="0">
                <a:latin typeface="#9Slide03 Arima Madurai"/>
                <a:cs typeface="Times New Roman" panose="02020603050405020304" pitchFamily="18" charset="0"/>
              </a:rPr>
              <a:t>D. </a:t>
            </a:r>
            <a:r>
              <a:rPr lang="vi-VN" sz="2400" dirty="0" smtClean="0">
                <a:latin typeface="#9Slide03 Arima Madurai"/>
                <a:cs typeface="Times New Roman" panose="02020603050405020304" pitchFamily="18" charset="0"/>
              </a:rPr>
              <a:t>Tên </a:t>
            </a:r>
            <a:r>
              <a:rPr lang="vi-VN" sz="2400" dirty="0">
                <a:latin typeface="#9Slide03 Arima Madurai"/>
                <a:cs typeface="Times New Roman" panose="02020603050405020304" pitchFamily="18" charset="0"/>
              </a:rPr>
              <a:t>loài + Tên giống + (Tên tác giả, năm công bố</a:t>
            </a:r>
            <a:r>
              <a:rPr lang="vi-VN" sz="2400" dirty="0" smtClean="0">
                <a:latin typeface="#9Slide03 Arima Madurai"/>
                <a:cs typeface="Times New Roman" panose="02020603050405020304" pitchFamily="18" charset="0"/>
              </a:rPr>
              <a:t>).</a:t>
            </a:r>
            <a:endParaRPr lang="en-US" sz="2400" b="1" dirty="0">
              <a:latin typeface="#9Slide03 Arima Madurai"/>
              <a:cs typeface="Times New Roman" panose="02020603050405020304" pitchFamily="18" charset="0"/>
            </a:endParaRPr>
          </a:p>
        </p:txBody>
      </p:sp>
      <p:sp>
        <p:nvSpPr>
          <p:cNvPr id="7" name="Snip Diagonal Corner Rectangle 6"/>
          <p:cNvSpPr/>
          <p:nvPr/>
        </p:nvSpPr>
        <p:spPr>
          <a:xfrm>
            <a:off x="5464138" y="4365831"/>
            <a:ext cx="1842324" cy="97189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A</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19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nip Diagonal Corner Rectangle 5"/>
          <p:cNvSpPr/>
          <p:nvPr/>
        </p:nvSpPr>
        <p:spPr>
          <a:xfrm>
            <a:off x="0" y="410935"/>
            <a:ext cx="12192000" cy="477923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3 </a:t>
            </a:r>
            <a:r>
              <a:rPr lang="vi-VN" sz="2800" b="1" dirty="0">
                <a:latin typeface="#9Slide03 Arima Madurai"/>
              </a:rPr>
              <a:t>Việc phân loại thế giới sống có ý nghĩa gì đối với chúng ta?</a:t>
            </a:r>
            <a:endParaRPr lang="en-US" sz="2800" b="1" dirty="0">
              <a:latin typeface="#9Slide03 Arima Madurai"/>
            </a:endParaRPr>
          </a:p>
          <a:p>
            <a:r>
              <a:rPr lang="en-US" sz="2400" dirty="0">
                <a:latin typeface="#9Slide03 Arima Madurai"/>
              </a:rPr>
              <a:t>(1) </a:t>
            </a:r>
            <a:r>
              <a:rPr lang="vi-VN" sz="2400" dirty="0">
                <a:latin typeface="#9Slide03 Arima Madurai"/>
              </a:rPr>
              <a:t>Gọi đúng tên sinh vật.</a:t>
            </a:r>
            <a:endParaRPr lang="en-US" sz="2400" b="1" dirty="0">
              <a:latin typeface="#9Slide03 Arima Madurai"/>
            </a:endParaRPr>
          </a:p>
          <a:p>
            <a:r>
              <a:rPr lang="en-US" sz="2400" dirty="0">
                <a:latin typeface="#9Slide03 Arima Madurai"/>
              </a:rPr>
              <a:t>(2) </a:t>
            </a:r>
            <a:r>
              <a:rPr lang="vi-VN" sz="2400" dirty="0">
                <a:latin typeface="#9Slide03 Arima Madurai"/>
              </a:rPr>
              <a:t>Đưa sinh vật vào đúng nhóm phân loại.</a:t>
            </a:r>
            <a:endParaRPr lang="en-US" sz="2400" b="1" dirty="0">
              <a:latin typeface="#9Slide03 Arima Madurai"/>
            </a:endParaRPr>
          </a:p>
          <a:p>
            <a:r>
              <a:rPr lang="en-US" sz="2400" dirty="0">
                <a:latin typeface="#9Slide03 Arima Madurai"/>
              </a:rPr>
              <a:t>(3) </a:t>
            </a:r>
            <a:r>
              <a:rPr lang="vi-VN" sz="2400" dirty="0">
                <a:latin typeface="#9Slide03 Arima Madurai"/>
              </a:rPr>
              <a:t>Thấy được vai trò của sinh vật trong tự nhiên và thực tiễn.</a:t>
            </a:r>
            <a:endParaRPr lang="en-US" sz="2400" b="1" dirty="0">
              <a:latin typeface="#9Slide03 Arima Madurai"/>
            </a:endParaRPr>
          </a:p>
          <a:p>
            <a:r>
              <a:rPr lang="en-US" sz="2400" dirty="0">
                <a:latin typeface="#9Slide03 Arima Madurai"/>
              </a:rPr>
              <a:t>(4) </a:t>
            </a:r>
            <a:r>
              <a:rPr lang="vi-VN" sz="2400" dirty="0">
                <a:latin typeface="#9Slide03 Arima Madurai"/>
              </a:rPr>
              <a:t>Nhận ra sự đa dạng của sinh giới.</a:t>
            </a:r>
            <a:endParaRPr lang="en-US" sz="2400" b="1" dirty="0">
              <a:latin typeface="#9Slide03 Arima Madurai"/>
            </a:endParaRPr>
          </a:p>
          <a:p>
            <a:pPr lvl="0"/>
            <a:r>
              <a:rPr lang="en-US" sz="2400" dirty="0" smtClean="0">
                <a:latin typeface="#9Slide03 Arima Madurai"/>
              </a:rPr>
              <a:t>	</a:t>
            </a:r>
          </a:p>
          <a:p>
            <a:pPr lvl="0"/>
            <a:r>
              <a:rPr lang="en-US" sz="2400" dirty="0">
                <a:latin typeface="#9Slide03 Arima Madurai"/>
              </a:rPr>
              <a:t>	</a:t>
            </a:r>
            <a:r>
              <a:rPr lang="en-US" sz="2400" dirty="0" smtClean="0">
                <a:latin typeface="#9Slide03 Arima Madurai"/>
              </a:rPr>
              <a:t>A. </a:t>
            </a:r>
            <a:r>
              <a:rPr lang="vi-VN" sz="2400" dirty="0" smtClean="0">
                <a:latin typeface="#9Slide03 Arima Madurai"/>
              </a:rPr>
              <a:t>(1</a:t>
            </a:r>
            <a:r>
              <a:rPr lang="vi-VN" sz="2400" dirty="0">
                <a:latin typeface="#9Slide03 Arima Madurai"/>
              </a:rPr>
              <a:t>), (2), (3).	</a:t>
            </a:r>
            <a:endParaRPr lang="en-US" sz="2400" b="1" dirty="0">
              <a:latin typeface="#9Slide03 Arima Madurai"/>
            </a:endParaRPr>
          </a:p>
          <a:p>
            <a:pPr lvl="0"/>
            <a:r>
              <a:rPr lang="en-US" sz="2400" dirty="0" smtClean="0">
                <a:latin typeface="#9Slide03 Arima Madurai"/>
              </a:rPr>
              <a:t>	B. </a:t>
            </a:r>
            <a:r>
              <a:rPr lang="vi-VN" sz="2400" dirty="0" smtClean="0">
                <a:latin typeface="#9Slide03 Arima Madurai"/>
              </a:rPr>
              <a:t>(2</a:t>
            </a:r>
            <a:r>
              <a:rPr lang="vi-VN" sz="2400" dirty="0">
                <a:latin typeface="#9Slide03 Arima Madurai"/>
              </a:rPr>
              <a:t>), (3), (4).</a:t>
            </a:r>
            <a:endParaRPr lang="en-US" sz="2400" b="1" dirty="0">
              <a:latin typeface="#9Slide03 Arima Madurai"/>
            </a:endParaRPr>
          </a:p>
          <a:p>
            <a:pPr lvl="0"/>
            <a:r>
              <a:rPr lang="en-US" sz="2400" dirty="0" smtClean="0">
                <a:latin typeface="#9Slide03 Arima Madurai"/>
              </a:rPr>
              <a:t>	C. </a:t>
            </a:r>
            <a:r>
              <a:rPr lang="vi-VN" sz="2400" dirty="0" smtClean="0">
                <a:latin typeface="#9Slide03 Arima Madurai"/>
              </a:rPr>
              <a:t>(1</a:t>
            </a:r>
            <a:r>
              <a:rPr lang="vi-VN" sz="2400" dirty="0">
                <a:latin typeface="#9Slide03 Arima Madurai"/>
              </a:rPr>
              <a:t>), (2), (4).	</a:t>
            </a:r>
            <a:endParaRPr lang="en-US" sz="2400" b="1" dirty="0">
              <a:latin typeface="#9Slide03 Arima Madurai"/>
            </a:endParaRPr>
          </a:p>
          <a:p>
            <a:pPr lvl="0"/>
            <a:r>
              <a:rPr lang="en-US" sz="2400" dirty="0" smtClean="0">
                <a:latin typeface="#9Slide03 Arima Madurai"/>
              </a:rPr>
              <a:t>	D. </a:t>
            </a:r>
            <a:r>
              <a:rPr lang="vi-VN" sz="2400" dirty="0" smtClean="0">
                <a:latin typeface="#9Slide03 Arima Madurai"/>
              </a:rPr>
              <a:t>(1</a:t>
            </a:r>
            <a:r>
              <a:rPr lang="vi-VN" sz="2400" dirty="0">
                <a:latin typeface="#9Slide03 Arima Madurai"/>
              </a:rPr>
              <a:t>), (3), (4).</a:t>
            </a:r>
            <a:endParaRPr lang="en-US" sz="2400" b="1" dirty="0">
              <a:latin typeface="#9Slide03 Arima Madura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nip Diagonal Corner Rectangle 6"/>
          <p:cNvSpPr/>
          <p:nvPr/>
        </p:nvSpPr>
        <p:spPr>
          <a:xfrm>
            <a:off x="5409127" y="5388205"/>
            <a:ext cx="2221147" cy="82820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panose="020F0502020204030204"/>
              </a:rPr>
              <a:t>C</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69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nip Diagonal Corner Rectangle 5"/>
          <p:cNvSpPr/>
          <p:nvPr/>
        </p:nvSpPr>
        <p:spPr>
          <a:xfrm>
            <a:off x="117566" y="410935"/>
            <a:ext cx="11625943" cy="404349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4. </a:t>
            </a:r>
            <a:r>
              <a:rPr lang="vi-VN" sz="2800" b="1" dirty="0">
                <a:latin typeface="#9Slide03 Arima Madurai"/>
              </a:rPr>
              <a:t>Các bậc phân loại sinh vật từ thấp đến cao theo trình tự nào sau đây?</a:t>
            </a:r>
            <a:endParaRPr lang="en-US" sz="2400" b="1" dirty="0">
              <a:latin typeface="#9Slide03 Arima Madurai"/>
            </a:endParaRPr>
          </a:p>
          <a:p>
            <a:pPr lvl="0"/>
            <a:r>
              <a:rPr lang="en-US" sz="2400" dirty="0" smtClean="0"/>
              <a:t>A. </a:t>
            </a:r>
            <a:r>
              <a:rPr lang="vi-VN" sz="2400" dirty="0" smtClean="0"/>
              <a:t>Loài </a:t>
            </a:r>
            <a:r>
              <a:rPr lang="vi-VN" sz="2400" dirty="0">
                <a:sym typeface="Wingdings 3" panose="05040102010807070707" pitchFamily="18" charset="2"/>
              </a:rPr>
              <a:t></a:t>
            </a:r>
            <a:r>
              <a:rPr lang="vi-VN" sz="2400" dirty="0"/>
              <a:t> Chi (giống) </a:t>
            </a:r>
            <a:r>
              <a:rPr lang="vi-VN" sz="2400" dirty="0">
                <a:sym typeface="Wingdings 3" panose="05040102010807070707" pitchFamily="18" charset="2"/>
              </a:rPr>
              <a:t></a:t>
            </a:r>
            <a:r>
              <a:rPr lang="vi-VN" sz="2400" dirty="0"/>
              <a:t> Họ </a:t>
            </a:r>
            <a:r>
              <a:rPr lang="vi-VN" sz="2400" dirty="0">
                <a:sym typeface="Wingdings 3" panose="05040102010807070707" pitchFamily="18" charset="2"/>
              </a:rPr>
              <a:t></a:t>
            </a:r>
            <a:r>
              <a:rPr lang="vi-VN" sz="2400" dirty="0"/>
              <a:t> Bộ </a:t>
            </a:r>
            <a:r>
              <a:rPr lang="vi-VN" sz="2400" dirty="0">
                <a:sym typeface="Wingdings 3" panose="05040102010807070707" pitchFamily="18" charset="2"/>
              </a:rPr>
              <a:t></a:t>
            </a:r>
            <a:r>
              <a:rPr lang="vi-VN" sz="2400" dirty="0"/>
              <a:t> Lớp </a:t>
            </a:r>
            <a:r>
              <a:rPr lang="vi-VN" sz="2400" dirty="0">
                <a:sym typeface="Wingdings 3" panose="05040102010807070707" pitchFamily="18" charset="2"/>
              </a:rPr>
              <a:t></a:t>
            </a:r>
            <a:r>
              <a:rPr lang="vi-VN" sz="2400" dirty="0"/>
              <a:t> Ngành </a:t>
            </a:r>
            <a:r>
              <a:rPr lang="vi-VN" sz="2400" dirty="0">
                <a:sym typeface="Wingdings 3" panose="05040102010807070707" pitchFamily="18" charset="2"/>
              </a:rPr>
              <a:t></a:t>
            </a:r>
            <a:r>
              <a:rPr lang="vi-VN" sz="2400" dirty="0"/>
              <a:t> Giới.</a:t>
            </a:r>
            <a:endParaRPr lang="en-US" sz="2400" b="1" dirty="0"/>
          </a:p>
          <a:p>
            <a:pPr lvl="0"/>
            <a:r>
              <a:rPr lang="en-US" sz="2400" dirty="0" smtClean="0"/>
              <a:t>B. </a:t>
            </a:r>
            <a:r>
              <a:rPr lang="vi-VN" sz="2400" dirty="0" smtClean="0"/>
              <a:t>Chi </a:t>
            </a:r>
            <a:r>
              <a:rPr lang="vi-VN" sz="2400" dirty="0"/>
              <a:t>(giống) </a:t>
            </a:r>
            <a:r>
              <a:rPr lang="vi-VN" sz="2400" dirty="0">
                <a:sym typeface="Wingdings 3" panose="05040102010807070707" pitchFamily="18" charset="2"/>
              </a:rPr>
              <a:t></a:t>
            </a:r>
            <a:r>
              <a:rPr lang="vi-VN" sz="2400" dirty="0"/>
              <a:t> Loài </a:t>
            </a:r>
            <a:r>
              <a:rPr lang="vi-VN" sz="2400" dirty="0">
                <a:sym typeface="Wingdings 3" panose="05040102010807070707" pitchFamily="18" charset="2"/>
              </a:rPr>
              <a:t></a:t>
            </a:r>
            <a:r>
              <a:rPr lang="vi-VN" sz="2400" dirty="0"/>
              <a:t> Họ </a:t>
            </a:r>
            <a:r>
              <a:rPr lang="vi-VN" sz="2400" dirty="0">
                <a:sym typeface="Wingdings 3" panose="05040102010807070707" pitchFamily="18" charset="2"/>
              </a:rPr>
              <a:t></a:t>
            </a:r>
            <a:r>
              <a:rPr lang="vi-VN" sz="2400" dirty="0"/>
              <a:t> Bộ </a:t>
            </a:r>
            <a:r>
              <a:rPr lang="vi-VN" sz="2400" dirty="0">
                <a:sym typeface="Wingdings 3" panose="05040102010807070707" pitchFamily="18" charset="2"/>
              </a:rPr>
              <a:t></a:t>
            </a:r>
            <a:r>
              <a:rPr lang="vi-VN" sz="2400" dirty="0"/>
              <a:t> Lớp </a:t>
            </a:r>
            <a:r>
              <a:rPr lang="vi-VN" sz="2400" dirty="0">
                <a:sym typeface="Wingdings 3" panose="05040102010807070707" pitchFamily="18" charset="2"/>
              </a:rPr>
              <a:t></a:t>
            </a:r>
            <a:r>
              <a:rPr lang="vi-VN" sz="2400" dirty="0"/>
              <a:t> Ngành </a:t>
            </a:r>
            <a:r>
              <a:rPr lang="vi-VN" sz="2400" dirty="0">
                <a:sym typeface="Wingdings 3" panose="05040102010807070707" pitchFamily="18" charset="2"/>
              </a:rPr>
              <a:t></a:t>
            </a:r>
            <a:r>
              <a:rPr lang="vi-VN" sz="2400" dirty="0"/>
              <a:t> Giới.</a:t>
            </a:r>
            <a:endParaRPr lang="en-US" sz="2400" b="1" dirty="0"/>
          </a:p>
          <a:p>
            <a:pPr lvl="0"/>
            <a:r>
              <a:rPr lang="en-US" sz="2400" dirty="0" smtClean="0"/>
              <a:t>C. </a:t>
            </a:r>
            <a:r>
              <a:rPr lang="vi-VN" sz="2400" dirty="0" smtClean="0"/>
              <a:t>Giới </a:t>
            </a:r>
            <a:r>
              <a:rPr lang="vi-VN" sz="2400" dirty="0">
                <a:sym typeface="Wingdings 3" panose="05040102010807070707" pitchFamily="18" charset="2"/>
              </a:rPr>
              <a:t></a:t>
            </a:r>
            <a:r>
              <a:rPr lang="vi-VN" sz="2400" dirty="0"/>
              <a:t> Ngành </a:t>
            </a:r>
            <a:r>
              <a:rPr lang="vi-VN" sz="2400" dirty="0">
                <a:sym typeface="Wingdings 3" panose="05040102010807070707" pitchFamily="18" charset="2"/>
              </a:rPr>
              <a:t></a:t>
            </a:r>
            <a:r>
              <a:rPr lang="vi-VN" sz="2400" dirty="0"/>
              <a:t> Lớp </a:t>
            </a:r>
            <a:r>
              <a:rPr lang="vi-VN" sz="2400" dirty="0">
                <a:sym typeface="Wingdings 3" panose="05040102010807070707" pitchFamily="18" charset="2"/>
              </a:rPr>
              <a:t></a:t>
            </a:r>
            <a:r>
              <a:rPr lang="vi-VN" sz="2400" dirty="0"/>
              <a:t> Bộ </a:t>
            </a:r>
            <a:r>
              <a:rPr lang="vi-VN" sz="2400" dirty="0">
                <a:sym typeface="Wingdings 3" panose="05040102010807070707" pitchFamily="18" charset="2"/>
              </a:rPr>
              <a:t></a:t>
            </a:r>
            <a:r>
              <a:rPr lang="vi-VN" sz="2400" dirty="0"/>
              <a:t> Họ </a:t>
            </a:r>
            <a:r>
              <a:rPr lang="vi-VN" sz="2400" dirty="0">
                <a:sym typeface="Wingdings 3" panose="05040102010807070707" pitchFamily="18" charset="2"/>
              </a:rPr>
              <a:t></a:t>
            </a:r>
            <a:r>
              <a:rPr lang="vi-VN" sz="2400" dirty="0"/>
              <a:t> Chi (giống) </a:t>
            </a:r>
            <a:r>
              <a:rPr lang="vi-VN" sz="2400" dirty="0">
                <a:sym typeface="Wingdings 3" panose="05040102010807070707" pitchFamily="18" charset="2"/>
              </a:rPr>
              <a:t></a:t>
            </a:r>
            <a:r>
              <a:rPr lang="vi-VN" sz="2400" dirty="0"/>
              <a:t> Loài.</a:t>
            </a:r>
            <a:endParaRPr lang="en-US" sz="2400" b="1" dirty="0"/>
          </a:p>
          <a:p>
            <a:pPr lvl="0"/>
            <a:r>
              <a:rPr lang="en-US" sz="2400" dirty="0" smtClean="0"/>
              <a:t>D. </a:t>
            </a:r>
            <a:r>
              <a:rPr lang="vi-VN" sz="2400" dirty="0" smtClean="0"/>
              <a:t>Loài </a:t>
            </a:r>
            <a:r>
              <a:rPr lang="vi-VN" sz="2400" dirty="0">
                <a:sym typeface="Wingdings 3" panose="05040102010807070707" pitchFamily="18" charset="2"/>
              </a:rPr>
              <a:t></a:t>
            </a:r>
            <a:r>
              <a:rPr lang="vi-VN" sz="2400" dirty="0"/>
              <a:t> Chi (giống) </a:t>
            </a:r>
            <a:r>
              <a:rPr lang="vi-VN" sz="2400" dirty="0">
                <a:sym typeface="Wingdings 3" panose="05040102010807070707" pitchFamily="18" charset="2"/>
              </a:rPr>
              <a:t></a:t>
            </a:r>
            <a:r>
              <a:rPr lang="vi-VN" sz="2400" dirty="0"/>
              <a:t> Bộ </a:t>
            </a:r>
            <a:r>
              <a:rPr lang="vi-VN" sz="2400" dirty="0">
                <a:sym typeface="Wingdings 3" panose="05040102010807070707" pitchFamily="18" charset="2"/>
              </a:rPr>
              <a:t></a:t>
            </a:r>
            <a:r>
              <a:rPr lang="vi-VN" sz="2400" dirty="0"/>
              <a:t> Họ </a:t>
            </a:r>
            <a:r>
              <a:rPr lang="vi-VN" sz="2400" dirty="0">
                <a:sym typeface="Wingdings 3" panose="05040102010807070707" pitchFamily="18" charset="2"/>
              </a:rPr>
              <a:t></a:t>
            </a:r>
            <a:r>
              <a:rPr lang="vi-VN" sz="2400" dirty="0"/>
              <a:t> Lớp </a:t>
            </a:r>
            <a:r>
              <a:rPr lang="vi-VN" sz="2400" dirty="0">
                <a:sym typeface="Wingdings 3" panose="05040102010807070707" pitchFamily="18" charset="2"/>
              </a:rPr>
              <a:t></a:t>
            </a:r>
            <a:r>
              <a:rPr lang="vi-VN" sz="2400" dirty="0"/>
              <a:t> Ngành </a:t>
            </a:r>
            <a:r>
              <a:rPr lang="vi-VN" sz="2400" dirty="0">
                <a:sym typeface="Wingdings 3" panose="05040102010807070707" pitchFamily="18" charset="2"/>
              </a:rPr>
              <a:t></a:t>
            </a:r>
            <a:r>
              <a:rPr lang="vi-VN" sz="2400" dirty="0"/>
              <a:t> Giới</a:t>
            </a:r>
            <a:r>
              <a:rPr lang="vi-VN" sz="2400" dirty="0" smtClean="0"/>
              <a:t>.</a:t>
            </a:r>
            <a:endParaRPr lang="en-US" sz="2400" b="1" dirty="0"/>
          </a:p>
        </p:txBody>
      </p:sp>
      <p:sp>
        <p:nvSpPr>
          <p:cNvPr id="7" name="Snip Diagonal Corner Rectangle 6"/>
          <p:cNvSpPr/>
          <p:nvPr/>
        </p:nvSpPr>
        <p:spPr>
          <a:xfrm>
            <a:off x="4585063" y="5050022"/>
            <a:ext cx="4102198" cy="101108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A</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86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360218" y="410935"/>
            <a:ext cx="11462327" cy="370848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5. </a:t>
            </a:r>
            <a:r>
              <a:rPr lang="vi-VN" sz="2800" b="1" dirty="0">
                <a:latin typeface="#9Slide03 Arima Madurai"/>
              </a:rPr>
              <a:t>Vì sao cần phải phân loại thế giới sống?</a:t>
            </a:r>
            <a:endParaRPr lang="vi-VN" sz="2800" dirty="0">
              <a:latin typeface="#9Slide03 Arima Madurai"/>
            </a:endParaRPr>
          </a:p>
          <a:p>
            <a:r>
              <a:rPr lang="vi-VN" sz="2400" dirty="0">
                <a:latin typeface="#9Slide03 Arima Madurai"/>
              </a:rPr>
              <a:t>A. Để đặt và gọi tên các loài sinh vật khi cần thiết.</a:t>
            </a:r>
          </a:p>
          <a:p>
            <a:r>
              <a:rPr lang="vi-VN" sz="2400" dirty="0">
                <a:latin typeface="#9Slide03 Arima Madurai"/>
              </a:rPr>
              <a:t>B. Để xác định số lượng các loài sinh vật trên Trái </a:t>
            </a:r>
            <a:r>
              <a:rPr lang="vi-VN" sz="2400" dirty="0" smtClean="0">
                <a:latin typeface="#9Slide03 Arima Madurai"/>
              </a:rPr>
              <a:t>Đất</a:t>
            </a:r>
            <a:endParaRPr lang="en-US" sz="2400" dirty="0" smtClean="0">
              <a:latin typeface="#9Slide03 Arima Madurai"/>
            </a:endParaRPr>
          </a:p>
          <a:p>
            <a:r>
              <a:rPr lang="vi-VN" sz="2400" dirty="0">
                <a:latin typeface="#9Slide03 Arima Madurai"/>
              </a:rPr>
              <a:t>C. Để xác định vị trí của các loài sinh vật giúp cho việc tìm ra chúng giữa các sinh vật trở nên dễ dàng hơn.</a:t>
            </a:r>
          </a:p>
          <a:p>
            <a:r>
              <a:rPr lang="vi-VN" sz="2400" dirty="0">
                <a:latin typeface="#9Slide03 Arima Madurai"/>
              </a:rPr>
              <a:t>D. Để thấy được sự khác nhau giữa các loài sinh vật</a:t>
            </a:r>
            <a:r>
              <a:rPr lang="vi-VN" sz="2400" dirty="0" smtClean="0">
                <a:latin typeface="#9Slide03 Arima Madurai"/>
              </a:rPr>
              <a:t>.</a:t>
            </a:r>
            <a:endParaRPr lang="vi-VN" sz="2400" dirty="0">
              <a:latin typeface="#9Slide03 Arima Madurai"/>
            </a:endParaRPr>
          </a:p>
        </p:txBody>
      </p:sp>
      <p:sp>
        <p:nvSpPr>
          <p:cNvPr id="50" name="Snip Diagonal Corner Rectangle 49"/>
          <p:cNvSpPr/>
          <p:nvPr/>
        </p:nvSpPr>
        <p:spPr>
          <a:xfrm>
            <a:off x="5024582" y="5006109"/>
            <a:ext cx="3011648" cy="89496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C</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7411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420724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err="1" smtClean="0">
                <a:ln>
                  <a:noFill/>
                </a:ln>
                <a:solidFill>
                  <a:prstClr val="white"/>
                </a:solidFill>
                <a:effectLst/>
                <a:uLnTx/>
                <a:uFillTx/>
                <a:latin typeface="#9Slide03 Arima Madurai"/>
              </a:rPr>
              <a:t>Câu</a:t>
            </a:r>
            <a:r>
              <a:rPr kumimoji="0" lang="en-US" sz="3200" b="1" i="0" u="none" strike="noStrike" kern="1200" cap="none" spc="0" normalizeH="0" baseline="0" noProof="0" dirty="0" smtClean="0">
                <a:ln>
                  <a:noFill/>
                </a:ln>
                <a:solidFill>
                  <a:prstClr val="white"/>
                </a:solidFill>
                <a:effectLst/>
                <a:uLnTx/>
                <a:uFillTx/>
                <a:latin typeface="#9Slide03 Arima Madurai"/>
              </a:rPr>
              <a:t> 6. </a:t>
            </a:r>
            <a:r>
              <a:rPr lang="en-US" sz="2800" b="1" noProof="0" dirty="0" err="1" smtClean="0">
                <a:latin typeface="#9Slide03 Arima Madurai"/>
              </a:rPr>
              <a:t>Đơn</a:t>
            </a:r>
            <a:r>
              <a:rPr lang="en-US" sz="2800" b="1" noProof="0" dirty="0" smtClean="0">
                <a:latin typeface="#9Slide03 Arima Madurai"/>
              </a:rPr>
              <a:t> </a:t>
            </a:r>
            <a:r>
              <a:rPr lang="en-US" sz="2800" b="1" noProof="0" dirty="0" err="1" smtClean="0">
                <a:latin typeface="#9Slide03 Arima Madurai"/>
              </a:rPr>
              <a:t>vị</a:t>
            </a:r>
            <a:r>
              <a:rPr lang="en-US" sz="2800" b="1" noProof="0" dirty="0" smtClean="0">
                <a:latin typeface="#9Slide03 Arima Madurai"/>
              </a:rPr>
              <a:t> </a:t>
            </a:r>
            <a:r>
              <a:rPr lang="vi-VN" sz="2800" b="1" dirty="0" smtClean="0">
                <a:latin typeface="#9Slide03 Arima Madurai"/>
              </a:rPr>
              <a:t>phân </a:t>
            </a:r>
            <a:r>
              <a:rPr lang="vi-VN" sz="2800" b="1" dirty="0">
                <a:latin typeface="#9Slide03 Arima Madurai"/>
              </a:rPr>
              <a:t>loại sinh vật </a:t>
            </a:r>
            <a:r>
              <a:rPr lang="en-US" sz="2800" b="1" dirty="0" err="1" smtClean="0">
                <a:latin typeface="#9Slide03 Arima Madurai"/>
              </a:rPr>
              <a:t>lớn</a:t>
            </a:r>
            <a:r>
              <a:rPr lang="en-US" sz="2800" b="1" dirty="0" smtClean="0">
                <a:latin typeface="#9Slide03 Arima Madurai"/>
              </a:rPr>
              <a:t> </a:t>
            </a:r>
            <a:r>
              <a:rPr lang="en-US" sz="2800" b="1" dirty="0" err="1" smtClean="0">
                <a:latin typeface="#9Slide03 Arima Madurai"/>
              </a:rPr>
              <a:t>nhất</a:t>
            </a:r>
            <a:r>
              <a:rPr lang="en-US" sz="2800" b="1" dirty="0" smtClean="0">
                <a:latin typeface="#9Slide03 Arima Madurai"/>
              </a:rPr>
              <a:t> </a:t>
            </a:r>
            <a:r>
              <a:rPr lang="en-US" sz="2800" b="1" dirty="0" err="1" smtClean="0">
                <a:latin typeface="#9Slide03 Arima Madurai"/>
              </a:rPr>
              <a:t>là</a:t>
            </a:r>
            <a:endParaRPr lang="en-US" sz="2800" b="1" dirty="0" smtClean="0">
              <a:latin typeface="#9Slide03 Arima Madurai"/>
            </a:endParaRPr>
          </a:p>
          <a:p>
            <a:pPr marL="514350" indent="-514350">
              <a:buAutoNum type="alphaUcPeriod"/>
            </a:pPr>
            <a:r>
              <a:rPr lang="en-US" sz="2400" b="1" dirty="0" err="1" smtClean="0">
                <a:latin typeface="#9Slide03 Arima Madurai"/>
              </a:rPr>
              <a:t>Loài</a:t>
            </a:r>
            <a:endParaRPr lang="en-US" sz="2400" b="1" dirty="0" smtClean="0">
              <a:latin typeface="#9Slide03 Arima Madurai"/>
            </a:endParaRPr>
          </a:p>
          <a:p>
            <a:pPr marL="514350" indent="-514350">
              <a:buAutoNum type="alphaUcPeriod"/>
            </a:pPr>
            <a:r>
              <a:rPr lang="en-US" sz="2400" b="1" dirty="0" err="1" smtClean="0">
                <a:latin typeface="#9Slide03 Arima Madurai"/>
              </a:rPr>
              <a:t>Bộ</a:t>
            </a:r>
            <a:endParaRPr lang="en-US" sz="2400" b="1" dirty="0" smtClean="0">
              <a:latin typeface="#9Slide03 Arima Madurai"/>
            </a:endParaRPr>
          </a:p>
          <a:p>
            <a:pPr marL="514350" indent="-514350">
              <a:buAutoNum type="alphaUcPeriod"/>
            </a:pPr>
            <a:r>
              <a:rPr lang="en-US" sz="2400" b="1" dirty="0" err="1" smtClean="0">
                <a:latin typeface="#9Slide03 Arima Madurai"/>
              </a:rPr>
              <a:t>Lớp</a:t>
            </a:r>
            <a:endParaRPr lang="en-US" sz="2400" b="1" dirty="0" smtClean="0">
              <a:latin typeface="#9Slide03 Arima Madurai"/>
            </a:endParaRPr>
          </a:p>
          <a:p>
            <a:pPr marL="514350" indent="-514350">
              <a:buAutoNum type="alphaUcPeriod"/>
            </a:pPr>
            <a:r>
              <a:rPr lang="en-US" sz="2400" b="1" dirty="0" err="1" smtClean="0">
                <a:latin typeface="#9Slide03 Arima Madurai"/>
              </a:rPr>
              <a:t>Giới</a:t>
            </a:r>
            <a:endParaRPr lang="en-US" sz="2400" b="1" dirty="0" smtClean="0">
              <a:latin typeface="#9Slide03 Arima Madurai"/>
            </a:endParaRPr>
          </a:p>
        </p:txBody>
      </p:sp>
      <p:sp>
        <p:nvSpPr>
          <p:cNvPr id="50" name="Snip Diagonal Corner Rectangle 49"/>
          <p:cNvSpPr/>
          <p:nvPr/>
        </p:nvSpPr>
        <p:spPr>
          <a:xfrm>
            <a:off x="5615710" y="5402831"/>
            <a:ext cx="2014120" cy="71947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D</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9732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brown wooden house near green trees during day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0"/>
            <a:ext cx="10281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12191999" cy="6858000"/>
          </a:xfrm>
          <a:prstGeom prst="rect">
            <a:avLst/>
          </a:prstGeom>
          <a:solidFill>
            <a:schemeClr val="tx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2118706" y="1941314"/>
            <a:ext cx="7879596" cy="2975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5400" dirty="0" smtClean="0">
                <a:latin typeface="Times New Roman" panose="02020603050405020304" pitchFamily="18" charset="0"/>
                <a:cs typeface="Times New Roman" panose="02020603050405020304" pitchFamily="18" charset="0"/>
              </a:rPr>
              <a:t>3. GIỚI VÀ HỆ THỐNG PHÂN LOẠI NĂM GIỚI</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0010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307330" cy="6922873"/>
          </a:xfrm>
          <a:prstGeom prst="rect">
            <a:avLst/>
          </a:prstGeom>
        </p:spPr>
      </p:pic>
    </p:spTree>
    <p:extLst>
      <p:ext uri="{BB962C8B-B14F-4D97-AF65-F5344CB8AC3E}">
        <p14:creationId xmlns:p14="http://schemas.microsoft.com/office/powerpoint/2010/main" val="2589328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5848109"/>
          </a:xfrm>
          <a:prstGeom prst="roundRect">
            <a:avLst>
              <a:gd name="adj" fmla="val 4670"/>
            </a:avLst>
          </a:prstGeom>
          <a:solidFill>
            <a:schemeClr val="accent6">
              <a:lumMod val="75000"/>
            </a:schemeClr>
          </a:solidFill>
          <a:ln w="2222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圆角矩形 7"/>
          <p:cNvSpPr/>
          <p:nvPr/>
        </p:nvSpPr>
        <p:spPr>
          <a:xfrm>
            <a:off x="6608181" y="757613"/>
            <a:ext cx="4184837" cy="5221527"/>
          </a:xfrm>
          <a:prstGeom prst="roundRect">
            <a:avLst>
              <a:gd name="adj" fmla="val 0"/>
            </a:avLst>
          </a:prstGeom>
          <a:solidFill>
            <a:schemeClr val="bg1"/>
          </a:soli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1" name="文本框 70"/>
          <p:cNvSpPr txBox="1"/>
          <p:nvPr/>
        </p:nvSpPr>
        <p:spPr>
          <a:xfrm>
            <a:off x="6978038" y="1812982"/>
            <a:ext cx="3405974" cy="2226443"/>
          </a:xfrm>
          <a:prstGeom prst="rect">
            <a:avLst/>
          </a:prstGeom>
          <a:noFill/>
        </p:spPr>
        <p:txBody>
          <a:bodyPr wrap="square" rtlCol="0">
            <a:spAutoFit/>
          </a:bodyPr>
          <a:lstStyle/>
          <a:p>
            <a:pPr algn="ctr" defTabSz="914400">
              <a:lnSpc>
                <a:spcPct val="150000"/>
              </a:lnSpc>
            </a:pPr>
            <a:r>
              <a:rPr lang="en-US" altLang="zh-CN" sz="3200" dirty="0" smtClean="0">
                <a:solidFill>
                  <a:srgbClr val="002060"/>
                </a:solidFill>
                <a:latin typeface="#9Slide03 Swiss Condensed Bold" panose="02000500000000000000" pitchFamily="2" charset="0"/>
                <a:ea typeface="微软雅黑" panose="020B0503020204020204" pitchFamily="34" charset="-122"/>
                <a:sym typeface="微软雅黑" panose="020B0503020204020204" pitchFamily="34" charset="-122"/>
              </a:rPr>
              <a:t>NĂM GIỚI SINH VẬT</a:t>
            </a:r>
          </a:p>
          <a:p>
            <a:pPr algn="ctr" defTabSz="914400">
              <a:lnSpc>
                <a:spcPct val="150000"/>
              </a:lnSpc>
            </a:pPr>
            <a:endParaRPr lang="zh-CN" altLang="en-US" sz="3200" dirty="0">
              <a:solidFill>
                <a:srgbClr val="002060"/>
              </a:solidFill>
              <a:latin typeface="#9Slide03 FS Neusa Bold" panose="00000800000000000000" pitchFamily="2" charset="0"/>
              <a:ea typeface="微软雅黑" panose="020B0503020204020204" pitchFamily="34" charset="-122"/>
              <a:sym typeface="微软雅黑" panose="020B0503020204020204" pitchFamily="34" charset="-122"/>
            </a:endParaRPr>
          </a:p>
        </p:txBody>
      </p:sp>
      <p:grpSp>
        <p:nvGrpSpPr>
          <p:cNvPr id="75" name="组合 74"/>
          <p:cNvGrpSpPr/>
          <p:nvPr/>
        </p:nvGrpSpPr>
        <p:grpSpPr>
          <a:xfrm>
            <a:off x="8443964" y="1435917"/>
            <a:ext cx="394885" cy="394885"/>
            <a:chOff x="9872275" y="4879242"/>
            <a:chExt cx="432015" cy="432015"/>
          </a:xfrm>
        </p:grpSpPr>
        <p:sp useBgFill="1">
          <p:nvSpPr>
            <p:cNvPr id="76" name="椭圆 75"/>
            <p:cNvSpPr/>
            <p:nvPr/>
          </p:nvSpPr>
          <p:spPr>
            <a:xfrm>
              <a:off x="9872275" y="4879242"/>
              <a:ext cx="432015" cy="432015"/>
            </a:xfrm>
            <a:prstGeom prst="ellipse">
              <a:avLst/>
            </a:prstGeom>
            <a:ln>
              <a:noFill/>
            </a:ln>
            <a:effectLst>
              <a:innerShdw blurRad="127000">
                <a:prstClr val="black">
                  <a:alpha val="6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77" name="Freeform 32"/>
            <p:cNvSpPr>
              <a:spLocks noEditPoints="1"/>
            </p:cNvSpPr>
            <p:nvPr/>
          </p:nvSpPr>
          <p:spPr bwMode="auto">
            <a:xfrm>
              <a:off x="9973220" y="4968167"/>
              <a:ext cx="230124" cy="254166"/>
            </a:xfrm>
            <a:custGeom>
              <a:avLst/>
              <a:gdLst>
                <a:gd name="T0" fmla="*/ 1 w 267"/>
                <a:gd name="T1" fmla="*/ 131 h 295"/>
                <a:gd name="T2" fmla="*/ 31 w 267"/>
                <a:gd name="T3" fmla="*/ 100 h 295"/>
                <a:gd name="T4" fmla="*/ 44 w 267"/>
                <a:gd name="T5" fmla="*/ 126 h 295"/>
                <a:gd name="T6" fmla="*/ 32 w 267"/>
                <a:gd name="T7" fmla="*/ 138 h 295"/>
                <a:gd name="T8" fmla="*/ 31 w 267"/>
                <a:gd name="T9" fmla="*/ 192 h 295"/>
                <a:gd name="T10" fmla="*/ 0 w 267"/>
                <a:gd name="T11" fmla="*/ 176 h 295"/>
                <a:gd name="T12" fmla="*/ 34 w 267"/>
                <a:gd name="T13" fmla="*/ 161 h 295"/>
                <a:gd name="T14" fmla="*/ 136 w 267"/>
                <a:gd name="T15" fmla="*/ 252 h 295"/>
                <a:gd name="T16" fmla="*/ 123 w 267"/>
                <a:gd name="T17" fmla="*/ 222 h 295"/>
                <a:gd name="T18" fmla="*/ 109 w 267"/>
                <a:gd name="T19" fmla="*/ 254 h 295"/>
                <a:gd name="T20" fmla="*/ 127 w 267"/>
                <a:gd name="T21" fmla="*/ 269 h 295"/>
                <a:gd name="T22" fmla="*/ 127 w 267"/>
                <a:gd name="T23" fmla="*/ 277 h 295"/>
                <a:gd name="T24" fmla="*/ 143 w 267"/>
                <a:gd name="T25" fmla="*/ 277 h 295"/>
                <a:gd name="T26" fmla="*/ 143 w 267"/>
                <a:gd name="T27" fmla="*/ 269 h 295"/>
                <a:gd name="T28" fmla="*/ 161 w 267"/>
                <a:gd name="T29" fmla="*/ 254 h 295"/>
                <a:gd name="T30" fmla="*/ 149 w 267"/>
                <a:gd name="T31" fmla="*/ 222 h 295"/>
                <a:gd name="T32" fmla="*/ 131 w 267"/>
                <a:gd name="T33" fmla="*/ 61 h 295"/>
                <a:gd name="T34" fmla="*/ 152 w 267"/>
                <a:gd name="T35" fmla="*/ 45 h 295"/>
                <a:gd name="T36" fmla="*/ 136 w 267"/>
                <a:gd name="T37" fmla="*/ 25 h 295"/>
                <a:gd name="T38" fmla="*/ 159 w 267"/>
                <a:gd name="T39" fmla="*/ 3 h 295"/>
                <a:gd name="T40" fmla="*/ 120 w 267"/>
                <a:gd name="T41" fmla="*/ 33 h 295"/>
                <a:gd name="T42" fmla="*/ 122 w 267"/>
                <a:gd name="T43" fmla="*/ 45 h 295"/>
                <a:gd name="T44" fmla="*/ 110 w 267"/>
                <a:gd name="T45" fmla="*/ 75 h 295"/>
                <a:gd name="T46" fmla="*/ 77 w 267"/>
                <a:gd name="T47" fmla="*/ 30 h 295"/>
                <a:gd name="T48" fmla="*/ 40 w 267"/>
                <a:gd name="T49" fmla="*/ 88 h 295"/>
                <a:gd name="T50" fmla="*/ 77 w 267"/>
                <a:gd name="T51" fmla="*/ 30 h 295"/>
                <a:gd name="T52" fmla="*/ 255 w 267"/>
                <a:gd name="T53" fmla="*/ 92 h 295"/>
                <a:gd name="T54" fmla="*/ 194 w 267"/>
                <a:gd name="T55" fmla="*/ 53 h 295"/>
                <a:gd name="T56" fmla="*/ 35 w 267"/>
                <a:gd name="T57" fmla="*/ 204 h 295"/>
                <a:gd name="T58" fmla="*/ 78 w 267"/>
                <a:gd name="T59" fmla="*/ 270 h 295"/>
                <a:gd name="T60" fmla="*/ 234 w 267"/>
                <a:gd name="T61" fmla="*/ 208 h 295"/>
                <a:gd name="T62" fmla="*/ 194 w 267"/>
                <a:gd name="T63" fmla="*/ 270 h 295"/>
                <a:gd name="T64" fmla="*/ 234 w 267"/>
                <a:gd name="T65" fmla="*/ 208 h 295"/>
                <a:gd name="T66" fmla="*/ 267 w 267"/>
                <a:gd name="T67" fmla="*/ 116 h 295"/>
                <a:gd name="T68" fmla="*/ 216 w 267"/>
                <a:gd name="T69" fmla="*/ 139 h 295"/>
                <a:gd name="T70" fmla="*/ 215 w 267"/>
                <a:gd name="T71" fmla="*/ 147 h 295"/>
                <a:gd name="T72" fmla="*/ 208 w 267"/>
                <a:gd name="T73" fmla="*/ 153 h 295"/>
                <a:gd name="T74" fmla="*/ 222 w 267"/>
                <a:gd name="T75" fmla="*/ 175 h 295"/>
                <a:gd name="T76" fmla="*/ 265 w 267"/>
                <a:gd name="T77" fmla="*/ 171 h 295"/>
                <a:gd name="T78" fmla="*/ 233 w 267"/>
                <a:gd name="T79" fmla="*/ 161 h 295"/>
                <a:gd name="T80" fmla="*/ 232 w 267"/>
                <a:gd name="T81" fmla="*/ 153 h 295"/>
                <a:gd name="T82" fmla="*/ 262 w 267"/>
                <a:gd name="T83" fmla="*/ 147 h 295"/>
                <a:gd name="T84" fmla="*/ 237 w 267"/>
                <a:gd name="T85" fmla="*/ 13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7" h="295">
                  <a:moveTo>
                    <a:pt x="34" y="161"/>
                  </a:moveTo>
                  <a:cubicBezTo>
                    <a:pt x="34" y="157"/>
                    <a:pt x="30" y="154"/>
                    <a:pt x="22" y="151"/>
                  </a:cubicBezTo>
                  <a:cubicBezTo>
                    <a:pt x="9" y="147"/>
                    <a:pt x="1" y="142"/>
                    <a:pt x="1" y="131"/>
                  </a:cubicBezTo>
                  <a:cubicBezTo>
                    <a:pt x="1" y="121"/>
                    <a:pt x="8" y="113"/>
                    <a:pt x="20" y="110"/>
                  </a:cubicBezTo>
                  <a:cubicBezTo>
                    <a:pt x="20" y="100"/>
                    <a:pt x="20" y="100"/>
                    <a:pt x="20" y="100"/>
                  </a:cubicBezTo>
                  <a:cubicBezTo>
                    <a:pt x="31" y="100"/>
                    <a:pt x="31" y="100"/>
                    <a:pt x="31" y="100"/>
                  </a:cubicBezTo>
                  <a:cubicBezTo>
                    <a:pt x="31" y="110"/>
                    <a:pt x="31" y="110"/>
                    <a:pt x="31" y="110"/>
                  </a:cubicBezTo>
                  <a:cubicBezTo>
                    <a:pt x="39" y="110"/>
                    <a:pt x="44" y="112"/>
                    <a:pt x="48" y="113"/>
                  </a:cubicBezTo>
                  <a:cubicBezTo>
                    <a:pt x="44" y="126"/>
                    <a:pt x="44" y="126"/>
                    <a:pt x="44" y="126"/>
                  </a:cubicBezTo>
                  <a:cubicBezTo>
                    <a:pt x="42" y="125"/>
                    <a:pt x="36" y="122"/>
                    <a:pt x="28" y="122"/>
                  </a:cubicBezTo>
                  <a:cubicBezTo>
                    <a:pt x="21" y="122"/>
                    <a:pt x="18" y="126"/>
                    <a:pt x="18" y="129"/>
                  </a:cubicBezTo>
                  <a:cubicBezTo>
                    <a:pt x="18" y="132"/>
                    <a:pt x="22" y="135"/>
                    <a:pt x="32" y="138"/>
                  </a:cubicBezTo>
                  <a:cubicBezTo>
                    <a:pt x="46" y="143"/>
                    <a:pt x="51" y="149"/>
                    <a:pt x="51" y="160"/>
                  </a:cubicBezTo>
                  <a:cubicBezTo>
                    <a:pt x="51" y="170"/>
                    <a:pt x="44" y="178"/>
                    <a:pt x="31" y="180"/>
                  </a:cubicBezTo>
                  <a:cubicBezTo>
                    <a:pt x="31" y="192"/>
                    <a:pt x="31" y="192"/>
                    <a:pt x="31" y="192"/>
                  </a:cubicBezTo>
                  <a:cubicBezTo>
                    <a:pt x="20" y="192"/>
                    <a:pt x="20" y="192"/>
                    <a:pt x="20" y="192"/>
                  </a:cubicBezTo>
                  <a:cubicBezTo>
                    <a:pt x="20" y="181"/>
                    <a:pt x="20" y="181"/>
                    <a:pt x="20" y="181"/>
                  </a:cubicBezTo>
                  <a:cubicBezTo>
                    <a:pt x="12" y="181"/>
                    <a:pt x="5" y="179"/>
                    <a:pt x="0" y="176"/>
                  </a:cubicBezTo>
                  <a:cubicBezTo>
                    <a:pt x="4" y="163"/>
                    <a:pt x="4" y="163"/>
                    <a:pt x="4" y="163"/>
                  </a:cubicBezTo>
                  <a:cubicBezTo>
                    <a:pt x="9" y="166"/>
                    <a:pt x="15" y="168"/>
                    <a:pt x="23" y="168"/>
                  </a:cubicBezTo>
                  <a:cubicBezTo>
                    <a:pt x="29" y="168"/>
                    <a:pt x="34" y="166"/>
                    <a:pt x="34" y="161"/>
                  </a:cubicBezTo>
                  <a:close/>
                  <a:moveTo>
                    <a:pt x="149" y="222"/>
                  </a:moveTo>
                  <a:cubicBezTo>
                    <a:pt x="141" y="240"/>
                    <a:pt x="141" y="240"/>
                    <a:pt x="141" y="240"/>
                  </a:cubicBezTo>
                  <a:cubicBezTo>
                    <a:pt x="139" y="244"/>
                    <a:pt x="137" y="248"/>
                    <a:pt x="136" y="252"/>
                  </a:cubicBezTo>
                  <a:cubicBezTo>
                    <a:pt x="136" y="252"/>
                    <a:pt x="136" y="252"/>
                    <a:pt x="136" y="252"/>
                  </a:cubicBezTo>
                  <a:cubicBezTo>
                    <a:pt x="134" y="248"/>
                    <a:pt x="133" y="244"/>
                    <a:pt x="131" y="240"/>
                  </a:cubicBezTo>
                  <a:cubicBezTo>
                    <a:pt x="123" y="222"/>
                    <a:pt x="123" y="222"/>
                    <a:pt x="123" y="222"/>
                  </a:cubicBezTo>
                  <a:cubicBezTo>
                    <a:pt x="104" y="222"/>
                    <a:pt x="104" y="222"/>
                    <a:pt x="104" y="222"/>
                  </a:cubicBezTo>
                  <a:cubicBezTo>
                    <a:pt x="123" y="254"/>
                    <a:pt x="123" y="254"/>
                    <a:pt x="123" y="254"/>
                  </a:cubicBezTo>
                  <a:cubicBezTo>
                    <a:pt x="109" y="254"/>
                    <a:pt x="109" y="254"/>
                    <a:pt x="109" y="254"/>
                  </a:cubicBezTo>
                  <a:cubicBezTo>
                    <a:pt x="109" y="262"/>
                    <a:pt x="109" y="262"/>
                    <a:pt x="109" y="262"/>
                  </a:cubicBezTo>
                  <a:cubicBezTo>
                    <a:pt x="127" y="262"/>
                    <a:pt x="127" y="262"/>
                    <a:pt x="127" y="262"/>
                  </a:cubicBezTo>
                  <a:cubicBezTo>
                    <a:pt x="127" y="269"/>
                    <a:pt x="127" y="269"/>
                    <a:pt x="127" y="269"/>
                  </a:cubicBezTo>
                  <a:cubicBezTo>
                    <a:pt x="109" y="269"/>
                    <a:pt x="109" y="269"/>
                    <a:pt x="109" y="269"/>
                  </a:cubicBezTo>
                  <a:cubicBezTo>
                    <a:pt x="109" y="277"/>
                    <a:pt x="109" y="277"/>
                    <a:pt x="109" y="277"/>
                  </a:cubicBezTo>
                  <a:cubicBezTo>
                    <a:pt x="127" y="277"/>
                    <a:pt x="127" y="277"/>
                    <a:pt x="127" y="277"/>
                  </a:cubicBezTo>
                  <a:cubicBezTo>
                    <a:pt x="127" y="295"/>
                    <a:pt x="127" y="295"/>
                    <a:pt x="127" y="295"/>
                  </a:cubicBezTo>
                  <a:cubicBezTo>
                    <a:pt x="143" y="295"/>
                    <a:pt x="143" y="295"/>
                    <a:pt x="143" y="295"/>
                  </a:cubicBezTo>
                  <a:cubicBezTo>
                    <a:pt x="143" y="277"/>
                    <a:pt x="143" y="277"/>
                    <a:pt x="143" y="277"/>
                  </a:cubicBezTo>
                  <a:cubicBezTo>
                    <a:pt x="161" y="277"/>
                    <a:pt x="161" y="277"/>
                    <a:pt x="161" y="277"/>
                  </a:cubicBezTo>
                  <a:cubicBezTo>
                    <a:pt x="161" y="269"/>
                    <a:pt x="161" y="269"/>
                    <a:pt x="161" y="269"/>
                  </a:cubicBezTo>
                  <a:cubicBezTo>
                    <a:pt x="143" y="269"/>
                    <a:pt x="143" y="269"/>
                    <a:pt x="143" y="269"/>
                  </a:cubicBezTo>
                  <a:cubicBezTo>
                    <a:pt x="143" y="262"/>
                    <a:pt x="143" y="262"/>
                    <a:pt x="143" y="262"/>
                  </a:cubicBezTo>
                  <a:cubicBezTo>
                    <a:pt x="161" y="262"/>
                    <a:pt x="161" y="262"/>
                    <a:pt x="161" y="262"/>
                  </a:cubicBezTo>
                  <a:cubicBezTo>
                    <a:pt x="161" y="254"/>
                    <a:pt x="161" y="254"/>
                    <a:pt x="161" y="254"/>
                  </a:cubicBezTo>
                  <a:cubicBezTo>
                    <a:pt x="147" y="254"/>
                    <a:pt x="147" y="254"/>
                    <a:pt x="147" y="254"/>
                  </a:cubicBezTo>
                  <a:cubicBezTo>
                    <a:pt x="167" y="222"/>
                    <a:pt x="167" y="222"/>
                    <a:pt x="167" y="222"/>
                  </a:cubicBezTo>
                  <a:lnTo>
                    <a:pt x="149" y="222"/>
                  </a:lnTo>
                  <a:close/>
                  <a:moveTo>
                    <a:pt x="161" y="61"/>
                  </a:moveTo>
                  <a:cubicBezTo>
                    <a:pt x="131" y="61"/>
                    <a:pt x="131" y="61"/>
                    <a:pt x="131" y="61"/>
                  </a:cubicBezTo>
                  <a:cubicBezTo>
                    <a:pt x="131" y="61"/>
                    <a:pt x="131" y="61"/>
                    <a:pt x="131" y="61"/>
                  </a:cubicBezTo>
                  <a:cubicBezTo>
                    <a:pt x="134" y="58"/>
                    <a:pt x="136" y="56"/>
                    <a:pt x="137" y="53"/>
                  </a:cubicBezTo>
                  <a:cubicBezTo>
                    <a:pt x="138" y="50"/>
                    <a:pt x="138" y="48"/>
                    <a:pt x="138" y="45"/>
                  </a:cubicBezTo>
                  <a:cubicBezTo>
                    <a:pt x="152" y="45"/>
                    <a:pt x="152" y="45"/>
                    <a:pt x="152" y="45"/>
                  </a:cubicBezTo>
                  <a:cubicBezTo>
                    <a:pt x="152" y="33"/>
                    <a:pt x="152" y="33"/>
                    <a:pt x="152" y="33"/>
                  </a:cubicBezTo>
                  <a:cubicBezTo>
                    <a:pt x="137" y="33"/>
                    <a:pt x="137" y="33"/>
                    <a:pt x="137" y="33"/>
                  </a:cubicBezTo>
                  <a:cubicBezTo>
                    <a:pt x="136" y="30"/>
                    <a:pt x="136" y="28"/>
                    <a:pt x="136" y="25"/>
                  </a:cubicBezTo>
                  <a:cubicBezTo>
                    <a:pt x="136" y="19"/>
                    <a:pt x="138" y="14"/>
                    <a:pt x="146" y="14"/>
                  </a:cubicBezTo>
                  <a:cubicBezTo>
                    <a:pt x="150" y="14"/>
                    <a:pt x="153" y="15"/>
                    <a:pt x="156" y="16"/>
                  </a:cubicBezTo>
                  <a:cubicBezTo>
                    <a:pt x="159" y="3"/>
                    <a:pt x="159" y="3"/>
                    <a:pt x="159" y="3"/>
                  </a:cubicBezTo>
                  <a:cubicBezTo>
                    <a:pt x="156" y="2"/>
                    <a:pt x="151" y="0"/>
                    <a:pt x="145" y="0"/>
                  </a:cubicBezTo>
                  <a:cubicBezTo>
                    <a:pt x="130" y="0"/>
                    <a:pt x="120" y="10"/>
                    <a:pt x="120" y="24"/>
                  </a:cubicBezTo>
                  <a:cubicBezTo>
                    <a:pt x="120" y="27"/>
                    <a:pt x="120" y="30"/>
                    <a:pt x="120" y="33"/>
                  </a:cubicBezTo>
                  <a:cubicBezTo>
                    <a:pt x="111" y="33"/>
                    <a:pt x="111" y="33"/>
                    <a:pt x="111" y="33"/>
                  </a:cubicBezTo>
                  <a:cubicBezTo>
                    <a:pt x="111" y="45"/>
                    <a:pt x="111" y="45"/>
                    <a:pt x="111" y="45"/>
                  </a:cubicBezTo>
                  <a:cubicBezTo>
                    <a:pt x="122" y="45"/>
                    <a:pt x="122" y="45"/>
                    <a:pt x="122" y="45"/>
                  </a:cubicBezTo>
                  <a:cubicBezTo>
                    <a:pt x="123" y="46"/>
                    <a:pt x="123" y="48"/>
                    <a:pt x="123" y="49"/>
                  </a:cubicBezTo>
                  <a:cubicBezTo>
                    <a:pt x="122" y="57"/>
                    <a:pt x="116" y="63"/>
                    <a:pt x="110" y="66"/>
                  </a:cubicBezTo>
                  <a:cubicBezTo>
                    <a:pt x="110" y="75"/>
                    <a:pt x="110" y="75"/>
                    <a:pt x="110" y="75"/>
                  </a:cubicBezTo>
                  <a:cubicBezTo>
                    <a:pt x="161" y="75"/>
                    <a:pt x="161" y="75"/>
                    <a:pt x="161" y="75"/>
                  </a:cubicBezTo>
                  <a:lnTo>
                    <a:pt x="161" y="61"/>
                  </a:lnTo>
                  <a:close/>
                  <a:moveTo>
                    <a:pt x="77" y="30"/>
                  </a:moveTo>
                  <a:cubicBezTo>
                    <a:pt x="52" y="43"/>
                    <a:pt x="32" y="63"/>
                    <a:pt x="18" y="87"/>
                  </a:cubicBezTo>
                  <a:cubicBezTo>
                    <a:pt x="21" y="87"/>
                    <a:pt x="23" y="87"/>
                    <a:pt x="26" y="87"/>
                  </a:cubicBezTo>
                  <a:cubicBezTo>
                    <a:pt x="31" y="87"/>
                    <a:pt x="36" y="87"/>
                    <a:pt x="40" y="88"/>
                  </a:cubicBezTo>
                  <a:cubicBezTo>
                    <a:pt x="50" y="74"/>
                    <a:pt x="63" y="62"/>
                    <a:pt x="78" y="53"/>
                  </a:cubicBezTo>
                  <a:cubicBezTo>
                    <a:pt x="77" y="49"/>
                    <a:pt x="76" y="44"/>
                    <a:pt x="76" y="40"/>
                  </a:cubicBezTo>
                  <a:cubicBezTo>
                    <a:pt x="76" y="37"/>
                    <a:pt x="77" y="34"/>
                    <a:pt x="77" y="30"/>
                  </a:cubicBezTo>
                  <a:close/>
                  <a:moveTo>
                    <a:pt x="234" y="93"/>
                  </a:moveTo>
                  <a:cubicBezTo>
                    <a:pt x="238" y="92"/>
                    <a:pt x="242" y="91"/>
                    <a:pt x="247" y="91"/>
                  </a:cubicBezTo>
                  <a:cubicBezTo>
                    <a:pt x="250" y="91"/>
                    <a:pt x="253" y="91"/>
                    <a:pt x="255" y="92"/>
                  </a:cubicBezTo>
                  <a:cubicBezTo>
                    <a:pt x="242" y="65"/>
                    <a:pt x="221" y="44"/>
                    <a:pt x="194" y="30"/>
                  </a:cubicBezTo>
                  <a:cubicBezTo>
                    <a:pt x="195" y="34"/>
                    <a:pt x="195" y="38"/>
                    <a:pt x="195" y="41"/>
                  </a:cubicBezTo>
                  <a:cubicBezTo>
                    <a:pt x="195" y="45"/>
                    <a:pt x="194" y="49"/>
                    <a:pt x="194" y="53"/>
                  </a:cubicBezTo>
                  <a:cubicBezTo>
                    <a:pt x="210" y="62"/>
                    <a:pt x="224" y="76"/>
                    <a:pt x="234" y="93"/>
                  </a:cubicBezTo>
                  <a:close/>
                  <a:moveTo>
                    <a:pt x="77" y="248"/>
                  </a:moveTo>
                  <a:cubicBezTo>
                    <a:pt x="60" y="237"/>
                    <a:pt x="45" y="222"/>
                    <a:pt x="35" y="204"/>
                  </a:cubicBezTo>
                  <a:cubicBezTo>
                    <a:pt x="32" y="205"/>
                    <a:pt x="29" y="205"/>
                    <a:pt x="26" y="205"/>
                  </a:cubicBezTo>
                  <a:cubicBezTo>
                    <a:pt x="22" y="205"/>
                    <a:pt x="17" y="205"/>
                    <a:pt x="14" y="204"/>
                  </a:cubicBezTo>
                  <a:cubicBezTo>
                    <a:pt x="26" y="233"/>
                    <a:pt x="49" y="257"/>
                    <a:pt x="78" y="270"/>
                  </a:cubicBezTo>
                  <a:cubicBezTo>
                    <a:pt x="77" y="267"/>
                    <a:pt x="76" y="263"/>
                    <a:pt x="76" y="258"/>
                  </a:cubicBezTo>
                  <a:cubicBezTo>
                    <a:pt x="76" y="255"/>
                    <a:pt x="77" y="251"/>
                    <a:pt x="77" y="248"/>
                  </a:cubicBezTo>
                  <a:close/>
                  <a:moveTo>
                    <a:pt x="234" y="208"/>
                  </a:moveTo>
                  <a:cubicBezTo>
                    <a:pt x="224" y="225"/>
                    <a:pt x="210" y="238"/>
                    <a:pt x="194" y="248"/>
                  </a:cubicBezTo>
                  <a:cubicBezTo>
                    <a:pt x="195" y="251"/>
                    <a:pt x="195" y="255"/>
                    <a:pt x="195" y="258"/>
                  </a:cubicBezTo>
                  <a:cubicBezTo>
                    <a:pt x="195" y="263"/>
                    <a:pt x="195" y="267"/>
                    <a:pt x="194" y="270"/>
                  </a:cubicBezTo>
                  <a:cubicBezTo>
                    <a:pt x="220" y="257"/>
                    <a:pt x="242" y="236"/>
                    <a:pt x="255" y="209"/>
                  </a:cubicBezTo>
                  <a:cubicBezTo>
                    <a:pt x="253" y="209"/>
                    <a:pt x="250" y="210"/>
                    <a:pt x="247" y="210"/>
                  </a:cubicBezTo>
                  <a:cubicBezTo>
                    <a:pt x="242" y="210"/>
                    <a:pt x="238" y="209"/>
                    <a:pt x="234" y="208"/>
                  </a:cubicBezTo>
                  <a:close/>
                  <a:moveTo>
                    <a:pt x="251" y="126"/>
                  </a:moveTo>
                  <a:cubicBezTo>
                    <a:pt x="256" y="126"/>
                    <a:pt x="261" y="127"/>
                    <a:pt x="264" y="129"/>
                  </a:cubicBezTo>
                  <a:cubicBezTo>
                    <a:pt x="267" y="116"/>
                    <a:pt x="267" y="116"/>
                    <a:pt x="267" y="116"/>
                  </a:cubicBezTo>
                  <a:cubicBezTo>
                    <a:pt x="263" y="114"/>
                    <a:pt x="257" y="112"/>
                    <a:pt x="250" y="112"/>
                  </a:cubicBezTo>
                  <a:cubicBezTo>
                    <a:pt x="239" y="112"/>
                    <a:pt x="230" y="117"/>
                    <a:pt x="224" y="124"/>
                  </a:cubicBezTo>
                  <a:cubicBezTo>
                    <a:pt x="220" y="128"/>
                    <a:pt x="217" y="133"/>
                    <a:pt x="216" y="139"/>
                  </a:cubicBezTo>
                  <a:cubicBezTo>
                    <a:pt x="208" y="139"/>
                    <a:pt x="208" y="139"/>
                    <a:pt x="208" y="139"/>
                  </a:cubicBezTo>
                  <a:cubicBezTo>
                    <a:pt x="208" y="147"/>
                    <a:pt x="208" y="147"/>
                    <a:pt x="208" y="147"/>
                  </a:cubicBezTo>
                  <a:cubicBezTo>
                    <a:pt x="215" y="147"/>
                    <a:pt x="215" y="147"/>
                    <a:pt x="215" y="147"/>
                  </a:cubicBezTo>
                  <a:cubicBezTo>
                    <a:pt x="215" y="149"/>
                    <a:pt x="215" y="150"/>
                    <a:pt x="215" y="151"/>
                  </a:cubicBezTo>
                  <a:cubicBezTo>
                    <a:pt x="215" y="151"/>
                    <a:pt x="215" y="152"/>
                    <a:pt x="215" y="153"/>
                  </a:cubicBezTo>
                  <a:cubicBezTo>
                    <a:pt x="208" y="153"/>
                    <a:pt x="208" y="153"/>
                    <a:pt x="208" y="153"/>
                  </a:cubicBezTo>
                  <a:cubicBezTo>
                    <a:pt x="208" y="161"/>
                    <a:pt x="208" y="161"/>
                    <a:pt x="208" y="161"/>
                  </a:cubicBezTo>
                  <a:cubicBezTo>
                    <a:pt x="216" y="161"/>
                    <a:pt x="216" y="161"/>
                    <a:pt x="216" y="161"/>
                  </a:cubicBezTo>
                  <a:cubicBezTo>
                    <a:pt x="217" y="167"/>
                    <a:pt x="219" y="172"/>
                    <a:pt x="222" y="175"/>
                  </a:cubicBezTo>
                  <a:cubicBezTo>
                    <a:pt x="228" y="184"/>
                    <a:pt x="239" y="188"/>
                    <a:pt x="250" y="188"/>
                  </a:cubicBezTo>
                  <a:cubicBezTo>
                    <a:pt x="257" y="188"/>
                    <a:pt x="264" y="186"/>
                    <a:pt x="267" y="184"/>
                  </a:cubicBezTo>
                  <a:cubicBezTo>
                    <a:pt x="265" y="171"/>
                    <a:pt x="265" y="171"/>
                    <a:pt x="265" y="171"/>
                  </a:cubicBezTo>
                  <a:cubicBezTo>
                    <a:pt x="262" y="173"/>
                    <a:pt x="257" y="174"/>
                    <a:pt x="252" y="174"/>
                  </a:cubicBezTo>
                  <a:cubicBezTo>
                    <a:pt x="246" y="174"/>
                    <a:pt x="241" y="173"/>
                    <a:pt x="237" y="169"/>
                  </a:cubicBezTo>
                  <a:cubicBezTo>
                    <a:pt x="235" y="167"/>
                    <a:pt x="234" y="164"/>
                    <a:pt x="233" y="161"/>
                  </a:cubicBezTo>
                  <a:cubicBezTo>
                    <a:pt x="262" y="161"/>
                    <a:pt x="262" y="161"/>
                    <a:pt x="262" y="161"/>
                  </a:cubicBezTo>
                  <a:cubicBezTo>
                    <a:pt x="262" y="153"/>
                    <a:pt x="262" y="153"/>
                    <a:pt x="262" y="153"/>
                  </a:cubicBezTo>
                  <a:cubicBezTo>
                    <a:pt x="232" y="153"/>
                    <a:pt x="232" y="153"/>
                    <a:pt x="232" y="153"/>
                  </a:cubicBezTo>
                  <a:cubicBezTo>
                    <a:pt x="232" y="152"/>
                    <a:pt x="232" y="152"/>
                    <a:pt x="232" y="151"/>
                  </a:cubicBezTo>
                  <a:cubicBezTo>
                    <a:pt x="232" y="150"/>
                    <a:pt x="232" y="149"/>
                    <a:pt x="232" y="147"/>
                  </a:cubicBezTo>
                  <a:cubicBezTo>
                    <a:pt x="262" y="147"/>
                    <a:pt x="262" y="147"/>
                    <a:pt x="262" y="147"/>
                  </a:cubicBezTo>
                  <a:cubicBezTo>
                    <a:pt x="262" y="139"/>
                    <a:pt x="262" y="139"/>
                    <a:pt x="262" y="139"/>
                  </a:cubicBezTo>
                  <a:cubicBezTo>
                    <a:pt x="234" y="139"/>
                    <a:pt x="234" y="139"/>
                    <a:pt x="234" y="139"/>
                  </a:cubicBezTo>
                  <a:cubicBezTo>
                    <a:pt x="234" y="136"/>
                    <a:pt x="236" y="134"/>
                    <a:pt x="237" y="132"/>
                  </a:cubicBezTo>
                  <a:cubicBezTo>
                    <a:pt x="241" y="128"/>
                    <a:pt x="246" y="126"/>
                    <a:pt x="251" y="126"/>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grpSp>
        <p:nvGrpSpPr>
          <p:cNvPr id="78" name="组合 77"/>
          <p:cNvGrpSpPr/>
          <p:nvPr/>
        </p:nvGrpSpPr>
        <p:grpSpPr>
          <a:xfrm>
            <a:off x="9436864" y="1435917"/>
            <a:ext cx="394885" cy="394885"/>
            <a:chOff x="9872275" y="6037311"/>
            <a:chExt cx="432015" cy="432015"/>
          </a:xfrm>
        </p:grpSpPr>
        <p:sp useBgFill="1">
          <p:nvSpPr>
            <p:cNvPr id="79" name="椭圆 78"/>
            <p:cNvSpPr/>
            <p:nvPr/>
          </p:nvSpPr>
          <p:spPr>
            <a:xfrm>
              <a:off x="9872275" y="6037311"/>
              <a:ext cx="432015" cy="432015"/>
            </a:xfrm>
            <a:prstGeom prst="ellipse">
              <a:avLst/>
            </a:prstGeom>
            <a:ln>
              <a:noFill/>
            </a:ln>
            <a:effectLst>
              <a:innerShdw blurRad="127000">
                <a:prstClr val="black">
                  <a:alpha val="6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80" name="Freeform 43"/>
            <p:cNvSpPr>
              <a:spLocks noEditPoints="1"/>
            </p:cNvSpPr>
            <p:nvPr/>
          </p:nvSpPr>
          <p:spPr bwMode="auto">
            <a:xfrm>
              <a:off x="9973220" y="6111351"/>
              <a:ext cx="228979" cy="283934"/>
            </a:xfrm>
            <a:custGeom>
              <a:avLst/>
              <a:gdLst>
                <a:gd name="T0" fmla="*/ 110 w 265"/>
                <a:gd name="T1" fmla="*/ 295 h 330"/>
                <a:gd name="T2" fmla="*/ 18 w 265"/>
                <a:gd name="T3" fmla="*/ 269 h 330"/>
                <a:gd name="T4" fmla="*/ 247 w 265"/>
                <a:gd name="T5" fmla="*/ 327 h 330"/>
                <a:gd name="T6" fmla="*/ 0 w 265"/>
                <a:gd name="T7" fmla="*/ 258 h 330"/>
                <a:gd name="T8" fmla="*/ 54 w 265"/>
                <a:gd name="T9" fmla="*/ 299 h 330"/>
                <a:gd name="T10" fmla="*/ 54 w 265"/>
                <a:gd name="T11" fmla="*/ 276 h 330"/>
                <a:gd name="T12" fmla="*/ 76 w 265"/>
                <a:gd name="T13" fmla="*/ 276 h 330"/>
                <a:gd name="T14" fmla="*/ 103 w 265"/>
                <a:gd name="T15" fmla="*/ 275 h 330"/>
                <a:gd name="T16" fmla="*/ 146 w 265"/>
                <a:gd name="T17" fmla="*/ 285 h 330"/>
                <a:gd name="T18" fmla="*/ 125 w 265"/>
                <a:gd name="T19" fmla="*/ 285 h 330"/>
                <a:gd name="T20" fmla="*/ 190 w 265"/>
                <a:gd name="T21" fmla="*/ 314 h 330"/>
                <a:gd name="T22" fmla="*/ 190 w 265"/>
                <a:gd name="T23" fmla="*/ 285 h 330"/>
                <a:gd name="T24" fmla="*/ 189 w 265"/>
                <a:gd name="T25" fmla="*/ 299 h 330"/>
                <a:gd name="T26" fmla="*/ 190 w 265"/>
                <a:gd name="T27" fmla="*/ 314 h 330"/>
                <a:gd name="T28" fmla="*/ 210 w 265"/>
                <a:gd name="T29" fmla="*/ 276 h 330"/>
                <a:gd name="T30" fmla="*/ 10 w 265"/>
                <a:gd name="T31" fmla="*/ 140 h 330"/>
                <a:gd name="T32" fmla="*/ 43 w 265"/>
                <a:gd name="T33" fmla="*/ 116 h 330"/>
                <a:gd name="T34" fmla="*/ 2 w 265"/>
                <a:gd name="T35" fmla="*/ 116 h 330"/>
                <a:gd name="T36" fmla="*/ 77 w 265"/>
                <a:gd name="T37" fmla="*/ 80 h 330"/>
                <a:gd name="T38" fmla="*/ 83 w 265"/>
                <a:gd name="T39" fmla="*/ 63 h 330"/>
                <a:gd name="T40" fmla="*/ 68 w 265"/>
                <a:gd name="T41" fmla="*/ 74 h 330"/>
                <a:gd name="T42" fmla="*/ 145 w 265"/>
                <a:gd name="T43" fmla="*/ 38 h 330"/>
                <a:gd name="T44" fmla="*/ 132 w 265"/>
                <a:gd name="T45" fmla="*/ 0 h 330"/>
                <a:gd name="T46" fmla="*/ 120 w 265"/>
                <a:gd name="T47" fmla="*/ 38 h 330"/>
                <a:gd name="T48" fmla="*/ 197 w 265"/>
                <a:gd name="T49" fmla="*/ 74 h 330"/>
                <a:gd name="T50" fmla="*/ 182 w 265"/>
                <a:gd name="T51" fmla="*/ 63 h 330"/>
                <a:gd name="T52" fmla="*/ 230 w 265"/>
                <a:gd name="T53" fmla="*/ 140 h 330"/>
                <a:gd name="T54" fmla="*/ 262 w 265"/>
                <a:gd name="T55" fmla="*/ 116 h 330"/>
                <a:gd name="T56" fmla="*/ 222 w 265"/>
                <a:gd name="T57" fmla="*/ 116 h 330"/>
                <a:gd name="T58" fmla="*/ 110 w 265"/>
                <a:gd name="T59" fmla="*/ 246 h 330"/>
                <a:gd name="T60" fmla="*/ 143 w 265"/>
                <a:gd name="T61" fmla="*/ 224 h 330"/>
                <a:gd name="T62" fmla="*/ 110 w 265"/>
                <a:gd name="T63" fmla="*/ 53 h 330"/>
                <a:gd name="T64" fmla="*/ 143 w 265"/>
                <a:gd name="T65" fmla="*/ 166 h 330"/>
                <a:gd name="T66" fmla="*/ 122 w 265"/>
                <a:gd name="T67" fmla="*/ 115 h 330"/>
                <a:gd name="T68" fmla="*/ 122 w 265"/>
                <a:gd name="T69" fmla="*/ 86 h 330"/>
                <a:gd name="T70" fmla="*/ 1 w 265"/>
                <a:gd name="T71" fmla="*/ 156 h 330"/>
                <a:gd name="T72" fmla="*/ 1 w 265"/>
                <a:gd name="T73" fmla="*/ 156 h 330"/>
                <a:gd name="T74" fmla="*/ 33 w 265"/>
                <a:gd name="T75" fmla="*/ 166 h 330"/>
                <a:gd name="T76" fmla="*/ 55 w 265"/>
                <a:gd name="T77" fmla="*/ 246 h 330"/>
                <a:gd name="T78" fmla="*/ 88 w 265"/>
                <a:gd name="T79" fmla="*/ 187 h 330"/>
                <a:gd name="T80" fmla="*/ 88 w 265"/>
                <a:gd name="T81" fmla="*/ 187 h 330"/>
                <a:gd name="T82" fmla="*/ 88 w 265"/>
                <a:gd name="T83" fmla="*/ 115 h 330"/>
                <a:gd name="T84" fmla="*/ 210 w 265"/>
                <a:gd name="T85" fmla="*/ 246 h 330"/>
                <a:gd name="T86" fmla="*/ 199 w 265"/>
                <a:gd name="T87" fmla="*/ 187 h 330"/>
                <a:gd name="T88" fmla="*/ 199 w 265"/>
                <a:gd name="T89" fmla="*/ 187 h 330"/>
                <a:gd name="T90" fmla="*/ 199 w 265"/>
                <a:gd name="T91" fmla="*/ 115 h 330"/>
                <a:gd name="T92" fmla="*/ 264 w 265"/>
                <a:gd name="T93" fmla="*/ 246 h 330"/>
                <a:gd name="T94" fmla="*/ 232 w 265"/>
                <a:gd name="T95" fmla="*/ 18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5" h="330">
                  <a:moveTo>
                    <a:pt x="103" y="306"/>
                  </a:moveTo>
                  <a:cubicBezTo>
                    <a:pt x="98" y="306"/>
                    <a:pt x="95" y="302"/>
                    <a:pt x="95" y="295"/>
                  </a:cubicBezTo>
                  <a:cubicBezTo>
                    <a:pt x="95" y="288"/>
                    <a:pt x="98" y="284"/>
                    <a:pt x="103" y="284"/>
                  </a:cubicBezTo>
                  <a:cubicBezTo>
                    <a:pt x="108" y="284"/>
                    <a:pt x="110" y="289"/>
                    <a:pt x="110" y="295"/>
                  </a:cubicBezTo>
                  <a:cubicBezTo>
                    <a:pt x="110" y="302"/>
                    <a:pt x="107" y="306"/>
                    <a:pt x="103" y="306"/>
                  </a:cubicBezTo>
                  <a:close/>
                  <a:moveTo>
                    <a:pt x="0" y="258"/>
                  </a:moveTo>
                  <a:cubicBezTo>
                    <a:pt x="0" y="269"/>
                    <a:pt x="0" y="269"/>
                    <a:pt x="0" y="269"/>
                  </a:cubicBezTo>
                  <a:cubicBezTo>
                    <a:pt x="18" y="269"/>
                    <a:pt x="18" y="269"/>
                    <a:pt x="18" y="269"/>
                  </a:cubicBezTo>
                  <a:cubicBezTo>
                    <a:pt x="18" y="327"/>
                    <a:pt x="18" y="327"/>
                    <a:pt x="18" y="327"/>
                  </a:cubicBezTo>
                  <a:cubicBezTo>
                    <a:pt x="18" y="329"/>
                    <a:pt x="20" y="330"/>
                    <a:pt x="22" y="330"/>
                  </a:cubicBezTo>
                  <a:cubicBezTo>
                    <a:pt x="243" y="330"/>
                    <a:pt x="243" y="330"/>
                    <a:pt x="243" y="330"/>
                  </a:cubicBezTo>
                  <a:cubicBezTo>
                    <a:pt x="245" y="330"/>
                    <a:pt x="247" y="329"/>
                    <a:pt x="247" y="327"/>
                  </a:cubicBezTo>
                  <a:cubicBezTo>
                    <a:pt x="247" y="269"/>
                    <a:pt x="247" y="269"/>
                    <a:pt x="247" y="269"/>
                  </a:cubicBezTo>
                  <a:cubicBezTo>
                    <a:pt x="265" y="269"/>
                    <a:pt x="265" y="269"/>
                    <a:pt x="265" y="269"/>
                  </a:cubicBezTo>
                  <a:cubicBezTo>
                    <a:pt x="265" y="258"/>
                    <a:pt x="265" y="258"/>
                    <a:pt x="265" y="258"/>
                  </a:cubicBezTo>
                  <a:lnTo>
                    <a:pt x="0" y="258"/>
                  </a:lnTo>
                  <a:close/>
                  <a:moveTo>
                    <a:pt x="76" y="314"/>
                  </a:moveTo>
                  <a:cubicBezTo>
                    <a:pt x="65" y="314"/>
                    <a:pt x="65" y="314"/>
                    <a:pt x="65" y="314"/>
                  </a:cubicBezTo>
                  <a:cubicBezTo>
                    <a:pt x="65" y="299"/>
                    <a:pt x="65" y="299"/>
                    <a:pt x="65" y="299"/>
                  </a:cubicBezTo>
                  <a:cubicBezTo>
                    <a:pt x="54" y="299"/>
                    <a:pt x="54" y="299"/>
                    <a:pt x="54" y="299"/>
                  </a:cubicBezTo>
                  <a:cubicBezTo>
                    <a:pt x="54" y="314"/>
                    <a:pt x="54" y="314"/>
                    <a:pt x="54" y="314"/>
                  </a:cubicBezTo>
                  <a:cubicBezTo>
                    <a:pt x="44" y="314"/>
                    <a:pt x="44" y="314"/>
                    <a:pt x="44" y="314"/>
                  </a:cubicBezTo>
                  <a:cubicBezTo>
                    <a:pt x="44" y="276"/>
                    <a:pt x="44" y="276"/>
                    <a:pt x="44" y="276"/>
                  </a:cubicBezTo>
                  <a:cubicBezTo>
                    <a:pt x="54" y="276"/>
                    <a:pt x="54" y="276"/>
                    <a:pt x="54" y="276"/>
                  </a:cubicBezTo>
                  <a:cubicBezTo>
                    <a:pt x="54" y="290"/>
                    <a:pt x="54" y="290"/>
                    <a:pt x="54" y="290"/>
                  </a:cubicBezTo>
                  <a:cubicBezTo>
                    <a:pt x="65" y="290"/>
                    <a:pt x="65" y="290"/>
                    <a:pt x="65" y="290"/>
                  </a:cubicBezTo>
                  <a:cubicBezTo>
                    <a:pt x="65" y="276"/>
                    <a:pt x="65" y="276"/>
                    <a:pt x="65" y="276"/>
                  </a:cubicBezTo>
                  <a:cubicBezTo>
                    <a:pt x="76" y="276"/>
                    <a:pt x="76" y="276"/>
                    <a:pt x="76" y="276"/>
                  </a:cubicBezTo>
                  <a:lnTo>
                    <a:pt x="76" y="314"/>
                  </a:lnTo>
                  <a:close/>
                  <a:moveTo>
                    <a:pt x="102" y="315"/>
                  </a:moveTo>
                  <a:cubicBezTo>
                    <a:pt x="92" y="315"/>
                    <a:pt x="84" y="307"/>
                    <a:pt x="84" y="295"/>
                  </a:cubicBezTo>
                  <a:cubicBezTo>
                    <a:pt x="84" y="283"/>
                    <a:pt x="92" y="275"/>
                    <a:pt x="103" y="275"/>
                  </a:cubicBezTo>
                  <a:cubicBezTo>
                    <a:pt x="114" y="275"/>
                    <a:pt x="121" y="283"/>
                    <a:pt x="121" y="295"/>
                  </a:cubicBezTo>
                  <a:cubicBezTo>
                    <a:pt x="121" y="307"/>
                    <a:pt x="114" y="315"/>
                    <a:pt x="102" y="315"/>
                  </a:cubicBezTo>
                  <a:close/>
                  <a:moveTo>
                    <a:pt x="155" y="285"/>
                  </a:moveTo>
                  <a:cubicBezTo>
                    <a:pt x="146" y="285"/>
                    <a:pt x="146" y="285"/>
                    <a:pt x="146" y="285"/>
                  </a:cubicBezTo>
                  <a:cubicBezTo>
                    <a:pt x="146" y="314"/>
                    <a:pt x="146" y="314"/>
                    <a:pt x="146" y="314"/>
                  </a:cubicBezTo>
                  <a:cubicBezTo>
                    <a:pt x="135" y="314"/>
                    <a:pt x="135" y="314"/>
                    <a:pt x="135" y="314"/>
                  </a:cubicBezTo>
                  <a:cubicBezTo>
                    <a:pt x="135" y="285"/>
                    <a:pt x="135" y="285"/>
                    <a:pt x="135" y="285"/>
                  </a:cubicBezTo>
                  <a:cubicBezTo>
                    <a:pt x="125" y="285"/>
                    <a:pt x="125" y="285"/>
                    <a:pt x="125" y="285"/>
                  </a:cubicBezTo>
                  <a:cubicBezTo>
                    <a:pt x="125" y="276"/>
                    <a:pt x="125" y="276"/>
                    <a:pt x="125" y="276"/>
                  </a:cubicBezTo>
                  <a:cubicBezTo>
                    <a:pt x="155" y="276"/>
                    <a:pt x="155" y="276"/>
                    <a:pt x="155" y="276"/>
                  </a:cubicBezTo>
                  <a:lnTo>
                    <a:pt x="155" y="285"/>
                  </a:lnTo>
                  <a:close/>
                  <a:moveTo>
                    <a:pt x="190" y="314"/>
                  </a:moveTo>
                  <a:cubicBezTo>
                    <a:pt x="165" y="314"/>
                    <a:pt x="165" y="314"/>
                    <a:pt x="165" y="314"/>
                  </a:cubicBezTo>
                  <a:cubicBezTo>
                    <a:pt x="165" y="276"/>
                    <a:pt x="165" y="276"/>
                    <a:pt x="165" y="276"/>
                  </a:cubicBezTo>
                  <a:cubicBezTo>
                    <a:pt x="190" y="276"/>
                    <a:pt x="190" y="276"/>
                    <a:pt x="190" y="276"/>
                  </a:cubicBezTo>
                  <a:cubicBezTo>
                    <a:pt x="190" y="285"/>
                    <a:pt x="190" y="285"/>
                    <a:pt x="190" y="285"/>
                  </a:cubicBezTo>
                  <a:cubicBezTo>
                    <a:pt x="175" y="285"/>
                    <a:pt x="175" y="285"/>
                    <a:pt x="175" y="285"/>
                  </a:cubicBezTo>
                  <a:cubicBezTo>
                    <a:pt x="175" y="290"/>
                    <a:pt x="175" y="290"/>
                    <a:pt x="175" y="290"/>
                  </a:cubicBezTo>
                  <a:cubicBezTo>
                    <a:pt x="189" y="290"/>
                    <a:pt x="189" y="290"/>
                    <a:pt x="189" y="290"/>
                  </a:cubicBezTo>
                  <a:cubicBezTo>
                    <a:pt x="189" y="299"/>
                    <a:pt x="189" y="299"/>
                    <a:pt x="189" y="299"/>
                  </a:cubicBezTo>
                  <a:cubicBezTo>
                    <a:pt x="175" y="299"/>
                    <a:pt x="175" y="299"/>
                    <a:pt x="175" y="299"/>
                  </a:cubicBezTo>
                  <a:cubicBezTo>
                    <a:pt x="175" y="305"/>
                    <a:pt x="175" y="305"/>
                    <a:pt x="175" y="305"/>
                  </a:cubicBezTo>
                  <a:cubicBezTo>
                    <a:pt x="190" y="305"/>
                    <a:pt x="190" y="305"/>
                    <a:pt x="190" y="305"/>
                  </a:cubicBezTo>
                  <a:lnTo>
                    <a:pt x="190" y="314"/>
                  </a:lnTo>
                  <a:close/>
                  <a:moveTo>
                    <a:pt x="225" y="314"/>
                  </a:moveTo>
                  <a:cubicBezTo>
                    <a:pt x="200" y="314"/>
                    <a:pt x="200" y="314"/>
                    <a:pt x="200" y="314"/>
                  </a:cubicBezTo>
                  <a:cubicBezTo>
                    <a:pt x="200" y="276"/>
                    <a:pt x="200" y="276"/>
                    <a:pt x="200" y="276"/>
                  </a:cubicBezTo>
                  <a:cubicBezTo>
                    <a:pt x="210" y="276"/>
                    <a:pt x="210" y="276"/>
                    <a:pt x="210" y="276"/>
                  </a:cubicBezTo>
                  <a:cubicBezTo>
                    <a:pt x="210" y="305"/>
                    <a:pt x="210" y="305"/>
                    <a:pt x="210" y="305"/>
                  </a:cubicBezTo>
                  <a:cubicBezTo>
                    <a:pt x="225" y="305"/>
                    <a:pt x="225" y="305"/>
                    <a:pt x="225" y="305"/>
                  </a:cubicBezTo>
                  <a:lnTo>
                    <a:pt x="225" y="314"/>
                  </a:lnTo>
                  <a:close/>
                  <a:moveTo>
                    <a:pt x="10" y="140"/>
                  </a:moveTo>
                  <a:cubicBezTo>
                    <a:pt x="22" y="132"/>
                    <a:pt x="22" y="132"/>
                    <a:pt x="22" y="132"/>
                  </a:cubicBezTo>
                  <a:cubicBezTo>
                    <a:pt x="35" y="140"/>
                    <a:pt x="35" y="140"/>
                    <a:pt x="35" y="140"/>
                  </a:cubicBezTo>
                  <a:cubicBezTo>
                    <a:pt x="32" y="125"/>
                    <a:pt x="32" y="125"/>
                    <a:pt x="32" y="125"/>
                  </a:cubicBezTo>
                  <a:cubicBezTo>
                    <a:pt x="43" y="116"/>
                    <a:pt x="43" y="116"/>
                    <a:pt x="43" y="116"/>
                  </a:cubicBezTo>
                  <a:cubicBezTo>
                    <a:pt x="28" y="115"/>
                    <a:pt x="28" y="115"/>
                    <a:pt x="28" y="115"/>
                  </a:cubicBezTo>
                  <a:cubicBezTo>
                    <a:pt x="22" y="101"/>
                    <a:pt x="22" y="101"/>
                    <a:pt x="22" y="101"/>
                  </a:cubicBezTo>
                  <a:cubicBezTo>
                    <a:pt x="17" y="115"/>
                    <a:pt x="17" y="115"/>
                    <a:pt x="17" y="115"/>
                  </a:cubicBezTo>
                  <a:cubicBezTo>
                    <a:pt x="2" y="116"/>
                    <a:pt x="2" y="116"/>
                    <a:pt x="2" y="116"/>
                  </a:cubicBezTo>
                  <a:cubicBezTo>
                    <a:pt x="13" y="125"/>
                    <a:pt x="13" y="125"/>
                    <a:pt x="13" y="125"/>
                  </a:cubicBezTo>
                  <a:lnTo>
                    <a:pt x="10" y="140"/>
                  </a:lnTo>
                  <a:close/>
                  <a:moveTo>
                    <a:pt x="64" y="88"/>
                  </a:moveTo>
                  <a:cubicBezTo>
                    <a:pt x="77" y="80"/>
                    <a:pt x="77" y="80"/>
                    <a:pt x="77" y="80"/>
                  </a:cubicBezTo>
                  <a:cubicBezTo>
                    <a:pt x="89" y="88"/>
                    <a:pt x="89" y="88"/>
                    <a:pt x="89" y="88"/>
                  </a:cubicBezTo>
                  <a:cubicBezTo>
                    <a:pt x="86" y="74"/>
                    <a:pt x="86" y="74"/>
                    <a:pt x="86" y="74"/>
                  </a:cubicBezTo>
                  <a:cubicBezTo>
                    <a:pt x="97" y="64"/>
                    <a:pt x="97" y="64"/>
                    <a:pt x="97" y="64"/>
                  </a:cubicBezTo>
                  <a:cubicBezTo>
                    <a:pt x="83" y="63"/>
                    <a:pt x="83" y="63"/>
                    <a:pt x="83" y="63"/>
                  </a:cubicBezTo>
                  <a:cubicBezTo>
                    <a:pt x="77" y="50"/>
                    <a:pt x="77" y="50"/>
                    <a:pt x="77" y="50"/>
                  </a:cubicBezTo>
                  <a:cubicBezTo>
                    <a:pt x="71" y="63"/>
                    <a:pt x="71" y="63"/>
                    <a:pt x="71" y="63"/>
                  </a:cubicBezTo>
                  <a:cubicBezTo>
                    <a:pt x="57" y="64"/>
                    <a:pt x="57" y="64"/>
                    <a:pt x="57" y="64"/>
                  </a:cubicBezTo>
                  <a:cubicBezTo>
                    <a:pt x="68" y="74"/>
                    <a:pt x="68" y="74"/>
                    <a:pt x="68" y="74"/>
                  </a:cubicBezTo>
                  <a:lnTo>
                    <a:pt x="64" y="88"/>
                  </a:lnTo>
                  <a:close/>
                  <a:moveTo>
                    <a:pt x="120" y="38"/>
                  </a:moveTo>
                  <a:cubicBezTo>
                    <a:pt x="132" y="31"/>
                    <a:pt x="132" y="31"/>
                    <a:pt x="132" y="31"/>
                  </a:cubicBezTo>
                  <a:cubicBezTo>
                    <a:pt x="145" y="38"/>
                    <a:pt x="145" y="38"/>
                    <a:pt x="145" y="38"/>
                  </a:cubicBezTo>
                  <a:cubicBezTo>
                    <a:pt x="142" y="24"/>
                    <a:pt x="142" y="24"/>
                    <a:pt x="142" y="24"/>
                  </a:cubicBezTo>
                  <a:cubicBezTo>
                    <a:pt x="153" y="15"/>
                    <a:pt x="153" y="15"/>
                    <a:pt x="153" y="15"/>
                  </a:cubicBezTo>
                  <a:cubicBezTo>
                    <a:pt x="138" y="13"/>
                    <a:pt x="138" y="13"/>
                    <a:pt x="138" y="13"/>
                  </a:cubicBezTo>
                  <a:cubicBezTo>
                    <a:pt x="132" y="0"/>
                    <a:pt x="132" y="0"/>
                    <a:pt x="132" y="0"/>
                  </a:cubicBezTo>
                  <a:cubicBezTo>
                    <a:pt x="127" y="13"/>
                    <a:pt x="127" y="13"/>
                    <a:pt x="127" y="13"/>
                  </a:cubicBezTo>
                  <a:cubicBezTo>
                    <a:pt x="112" y="15"/>
                    <a:pt x="112" y="15"/>
                    <a:pt x="112" y="15"/>
                  </a:cubicBezTo>
                  <a:cubicBezTo>
                    <a:pt x="123" y="24"/>
                    <a:pt x="123" y="24"/>
                    <a:pt x="123" y="24"/>
                  </a:cubicBezTo>
                  <a:lnTo>
                    <a:pt x="120" y="38"/>
                  </a:lnTo>
                  <a:close/>
                  <a:moveTo>
                    <a:pt x="176" y="88"/>
                  </a:moveTo>
                  <a:cubicBezTo>
                    <a:pt x="188" y="80"/>
                    <a:pt x="188" y="80"/>
                    <a:pt x="188" y="80"/>
                  </a:cubicBezTo>
                  <a:cubicBezTo>
                    <a:pt x="200" y="88"/>
                    <a:pt x="200" y="88"/>
                    <a:pt x="200" y="88"/>
                  </a:cubicBezTo>
                  <a:cubicBezTo>
                    <a:pt x="197" y="74"/>
                    <a:pt x="197" y="74"/>
                    <a:pt x="197" y="74"/>
                  </a:cubicBezTo>
                  <a:cubicBezTo>
                    <a:pt x="208" y="64"/>
                    <a:pt x="208" y="64"/>
                    <a:pt x="208" y="64"/>
                  </a:cubicBezTo>
                  <a:cubicBezTo>
                    <a:pt x="194" y="63"/>
                    <a:pt x="194" y="63"/>
                    <a:pt x="194" y="63"/>
                  </a:cubicBezTo>
                  <a:cubicBezTo>
                    <a:pt x="188" y="50"/>
                    <a:pt x="188" y="50"/>
                    <a:pt x="188" y="50"/>
                  </a:cubicBezTo>
                  <a:cubicBezTo>
                    <a:pt x="182" y="63"/>
                    <a:pt x="182" y="63"/>
                    <a:pt x="182" y="63"/>
                  </a:cubicBezTo>
                  <a:cubicBezTo>
                    <a:pt x="168" y="64"/>
                    <a:pt x="168" y="64"/>
                    <a:pt x="168" y="64"/>
                  </a:cubicBezTo>
                  <a:cubicBezTo>
                    <a:pt x="179" y="74"/>
                    <a:pt x="179" y="74"/>
                    <a:pt x="179" y="74"/>
                  </a:cubicBezTo>
                  <a:lnTo>
                    <a:pt x="176" y="88"/>
                  </a:lnTo>
                  <a:close/>
                  <a:moveTo>
                    <a:pt x="230" y="140"/>
                  </a:moveTo>
                  <a:cubicBezTo>
                    <a:pt x="242" y="132"/>
                    <a:pt x="242" y="132"/>
                    <a:pt x="242" y="132"/>
                  </a:cubicBezTo>
                  <a:cubicBezTo>
                    <a:pt x="255" y="140"/>
                    <a:pt x="255" y="140"/>
                    <a:pt x="255" y="140"/>
                  </a:cubicBezTo>
                  <a:cubicBezTo>
                    <a:pt x="252" y="125"/>
                    <a:pt x="252" y="125"/>
                    <a:pt x="252" y="125"/>
                  </a:cubicBezTo>
                  <a:cubicBezTo>
                    <a:pt x="262" y="116"/>
                    <a:pt x="262" y="116"/>
                    <a:pt x="262" y="116"/>
                  </a:cubicBezTo>
                  <a:cubicBezTo>
                    <a:pt x="248" y="115"/>
                    <a:pt x="248" y="115"/>
                    <a:pt x="248" y="115"/>
                  </a:cubicBezTo>
                  <a:cubicBezTo>
                    <a:pt x="242" y="101"/>
                    <a:pt x="242" y="101"/>
                    <a:pt x="242" y="101"/>
                  </a:cubicBezTo>
                  <a:cubicBezTo>
                    <a:pt x="237" y="115"/>
                    <a:pt x="237" y="115"/>
                    <a:pt x="237" y="115"/>
                  </a:cubicBezTo>
                  <a:cubicBezTo>
                    <a:pt x="222" y="116"/>
                    <a:pt x="222" y="116"/>
                    <a:pt x="222" y="116"/>
                  </a:cubicBezTo>
                  <a:cubicBezTo>
                    <a:pt x="233" y="125"/>
                    <a:pt x="233" y="125"/>
                    <a:pt x="233" y="125"/>
                  </a:cubicBezTo>
                  <a:lnTo>
                    <a:pt x="230" y="140"/>
                  </a:lnTo>
                  <a:close/>
                  <a:moveTo>
                    <a:pt x="110" y="53"/>
                  </a:moveTo>
                  <a:cubicBezTo>
                    <a:pt x="110" y="246"/>
                    <a:pt x="110" y="246"/>
                    <a:pt x="110" y="246"/>
                  </a:cubicBezTo>
                  <a:cubicBezTo>
                    <a:pt x="122" y="246"/>
                    <a:pt x="122" y="246"/>
                    <a:pt x="122" y="246"/>
                  </a:cubicBezTo>
                  <a:cubicBezTo>
                    <a:pt x="122" y="224"/>
                    <a:pt x="122" y="224"/>
                    <a:pt x="122" y="224"/>
                  </a:cubicBezTo>
                  <a:cubicBezTo>
                    <a:pt x="122" y="217"/>
                    <a:pt x="126" y="212"/>
                    <a:pt x="132" y="212"/>
                  </a:cubicBezTo>
                  <a:cubicBezTo>
                    <a:pt x="138" y="212"/>
                    <a:pt x="143" y="217"/>
                    <a:pt x="143" y="224"/>
                  </a:cubicBezTo>
                  <a:cubicBezTo>
                    <a:pt x="143" y="246"/>
                    <a:pt x="143" y="246"/>
                    <a:pt x="143" y="246"/>
                  </a:cubicBezTo>
                  <a:cubicBezTo>
                    <a:pt x="155" y="246"/>
                    <a:pt x="155" y="246"/>
                    <a:pt x="155" y="246"/>
                  </a:cubicBezTo>
                  <a:cubicBezTo>
                    <a:pt x="155" y="53"/>
                    <a:pt x="155" y="53"/>
                    <a:pt x="155" y="53"/>
                  </a:cubicBezTo>
                  <a:lnTo>
                    <a:pt x="110" y="53"/>
                  </a:lnTo>
                  <a:close/>
                  <a:moveTo>
                    <a:pt x="143" y="187"/>
                  </a:moveTo>
                  <a:cubicBezTo>
                    <a:pt x="122" y="187"/>
                    <a:pt x="122" y="187"/>
                    <a:pt x="122" y="187"/>
                  </a:cubicBezTo>
                  <a:cubicBezTo>
                    <a:pt x="122" y="166"/>
                    <a:pt x="122" y="166"/>
                    <a:pt x="122" y="166"/>
                  </a:cubicBezTo>
                  <a:cubicBezTo>
                    <a:pt x="143" y="166"/>
                    <a:pt x="143" y="166"/>
                    <a:pt x="143" y="166"/>
                  </a:cubicBezTo>
                  <a:lnTo>
                    <a:pt x="143" y="187"/>
                  </a:lnTo>
                  <a:close/>
                  <a:moveTo>
                    <a:pt x="143" y="137"/>
                  </a:moveTo>
                  <a:cubicBezTo>
                    <a:pt x="122" y="137"/>
                    <a:pt x="122" y="137"/>
                    <a:pt x="122" y="137"/>
                  </a:cubicBezTo>
                  <a:cubicBezTo>
                    <a:pt x="122" y="115"/>
                    <a:pt x="122" y="115"/>
                    <a:pt x="122" y="115"/>
                  </a:cubicBezTo>
                  <a:cubicBezTo>
                    <a:pt x="143" y="115"/>
                    <a:pt x="143" y="115"/>
                    <a:pt x="143" y="115"/>
                  </a:cubicBezTo>
                  <a:lnTo>
                    <a:pt x="143" y="137"/>
                  </a:lnTo>
                  <a:close/>
                  <a:moveTo>
                    <a:pt x="143" y="86"/>
                  </a:moveTo>
                  <a:cubicBezTo>
                    <a:pt x="122" y="86"/>
                    <a:pt x="122" y="86"/>
                    <a:pt x="122" y="86"/>
                  </a:cubicBezTo>
                  <a:cubicBezTo>
                    <a:pt x="122" y="64"/>
                    <a:pt x="122" y="64"/>
                    <a:pt x="122" y="64"/>
                  </a:cubicBezTo>
                  <a:cubicBezTo>
                    <a:pt x="143" y="64"/>
                    <a:pt x="143" y="64"/>
                    <a:pt x="143" y="64"/>
                  </a:cubicBezTo>
                  <a:lnTo>
                    <a:pt x="143" y="86"/>
                  </a:lnTo>
                  <a:close/>
                  <a:moveTo>
                    <a:pt x="1" y="156"/>
                  </a:moveTo>
                  <a:cubicBezTo>
                    <a:pt x="1" y="246"/>
                    <a:pt x="1" y="246"/>
                    <a:pt x="1" y="246"/>
                  </a:cubicBezTo>
                  <a:cubicBezTo>
                    <a:pt x="44" y="246"/>
                    <a:pt x="44" y="246"/>
                    <a:pt x="44" y="246"/>
                  </a:cubicBezTo>
                  <a:cubicBezTo>
                    <a:pt x="44" y="156"/>
                    <a:pt x="44" y="156"/>
                    <a:pt x="44" y="156"/>
                  </a:cubicBezTo>
                  <a:lnTo>
                    <a:pt x="1" y="156"/>
                  </a:lnTo>
                  <a:close/>
                  <a:moveTo>
                    <a:pt x="33" y="187"/>
                  </a:moveTo>
                  <a:cubicBezTo>
                    <a:pt x="12" y="187"/>
                    <a:pt x="12" y="187"/>
                    <a:pt x="12" y="187"/>
                  </a:cubicBezTo>
                  <a:cubicBezTo>
                    <a:pt x="12" y="166"/>
                    <a:pt x="12" y="166"/>
                    <a:pt x="12" y="166"/>
                  </a:cubicBezTo>
                  <a:cubicBezTo>
                    <a:pt x="33" y="166"/>
                    <a:pt x="33" y="166"/>
                    <a:pt x="33" y="166"/>
                  </a:cubicBezTo>
                  <a:lnTo>
                    <a:pt x="33" y="187"/>
                  </a:lnTo>
                  <a:close/>
                  <a:moveTo>
                    <a:pt x="55" y="105"/>
                  </a:moveTo>
                  <a:cubicBezTo>
                    <a:pt x="55" y="145"/>
                    <a:pt x="55" y="145"/>
                    <a:pt x="55" y="145"/>
                  </a:cubicBezTo>
                  <a:cubicBezTo>
                    <a:pt x="55" y="246"/>
                    <a:pt x="55" y="246"/>
                    <a:pt x="55" y="246"/>
                  </a:cubicBezTo>
                  <a:cubicBezTo>
                    <a:pt x="98" y="246"/>
                    <a:pt x="98" y="246"/>
                    <a:pt x="98" y="246"/>
                  </a:cubicBezTo>
                  <a:cubicBezTo>
                    <a:pt x="98" y="105"/>
                    <a:pt x="98" y="105"/>
                    <a:pt x="98" y="105"/>
                  </a:cubicBezTo>
                  <a:lnTo>
                    <a:pt x="55" y="105"/>
                  </a:lnTo>
                  <a:close/>
                  <a:moveTo>
                    <a:pt x="88" y="187"/>
                  </a:moveTo>
                  <a:cubicBezTo>
                    <a:pt x="66" y="187"/>
                    <a:pt x="66" y="187"/>
                    <a:pt x="66" y="187"/>
                  </a:cubicBezTo>
                  <a:cubicBezTo>
                    <a:pt x="66" y="166"/>
                    <a:pt x="66" y="166"/>
                    <a:pt x="66" y="166"/>
                  </a:cubicBezTo>
                  <a:cubicBezTo>
                    <a:pt x="88" y="166"/>
                    <a:pt x="88" y="166"/>
                    <a:pt x="88" y="166"/>
                  </a:cubicBezTo>
                  <a:lnTo>
                    <a:pt x="88" y="187"/>
                  </a:lnTo>
                  <a:close/>
                  <a:moveTo>
                    <a:pt x="88" y="137"/>
                  </a:moveTo>
                  <a:cubicBezTo>
                    <a:pt x="66" y="137"/>
                    <a:pt x="66" y="137"/>
                    <a:pt x="66" y="137"/>
                  </a:cubicBezTo>
                  <a:cubicBezTo>
                    <a:pt x="66" y="115"/>
                    <a:pt x="66" y="115"/>
                    <a:pt x="66" y="115"/>
                  </a:cubicBezTo>
                  <a:cubicBezTo>
                    <a:pt x="88" y="115"/>
                    <a:pt x="88" y="115"/>
                    <a:pt x="88" y="115"/>
                  </a:cubicBezTo>
                  <a:lnTo>
                    <a:pt x="88" y="137"/>
                  </a:lnTo>
                  <a:close/>
                  <a:moveTo>
                    <a:pt x="167" y="105"/>
                  </a:moveTo>
                  <a:cubicBezTo>
                    <a:pt x="167" y="246"/>
                    <a:pt x="167" y="246"/>
                    <a:pt x="167" y="246"/>
                  </a:cubicBezTo>
                  <a:cubicBezTo>
                    <a:pt x="210" y="246"/>
                    <a:pt x="210" y="246"/>
                    <a:pt x="210" y="246"/>
                  </a:cubicBezTo>
                  <a:cubicBezTo>
                    <a:pt x="210" y="145"/>
                    <a:pt x="210" y="145"/>
                    <a:pt x="210" y="145"/>
                  </a:cubicBezTo>
                  <a:cubicBezTo>
                    <a:pt x="210" y="105"/>
                    <a:pt x="210" y="105"/>
                    <a:pt x="210" y="105"/>
                  </a:cubicBezTo>
                  <a:lnTo>
                    <a:pt x="167" y="105"/>
                  </a:lnTo>
                  <a:close/>
                  <a:moveTo>
                    <a:pt x="199" y="187"/>
                  </a:moveTo>
                  <a:cubicBezTo>
                    <a:pt x="177" y="187"/>
                    <a:pt x="177" y="187"/>
                    <a:pt x="177" y="187"/>
                  </a:cubicBezTo>
                  <a:cubicBezTo>
                    <a:pt x="177" y="166"/>
                    <a:pt x="177" y="166"/>
                    <a:pt x="177" y="166"/>
                  </a:cubicBezTo>
                  <a:cubicBezTo>
                    <a:pt x="199" y="166"/>
                    <a:pt x="199" y="166"/>
                    <a:pt x="199" y="166"/>
                  </a:cubicBezTo>
                  <a:lnTo>
                    <a:pt x="199" y="187"/>
                  </a:lnTo>
                  <a:close/>
                  <a:moveTo>
                    <a:pt x="199" y="137"/>
                  </a:moveTo>
                  <a:cubicBezTo>
                    <a:pt x="177" y="137"/>
                    <a:pt x="177" y="137"/>
                    <a:pt x="177" y="137"/>
                  </a:cubicBezTo>
                  <a:cubicBezTo>
                    <a:pt x="177" y="115"/>
                    <a:pt x="177" y="115"/>
                    <a:pt x="177" y="115"/>
                  </a:cubicBezTo>
                  <a:cubicBezTo>
                    <a:pt x="199" y="115"/>
                    <a:pt x="199" y="115"/>
                    <a:pt x="199" y="115"/>
                  </a:cubicBezTo>
                  <a:lnTo>
                    <a:pt x="199" y="137"/>
                  </a:lnTo>
                  <a:close/>
                  <a:moveTo>
                    <a:pt x="221" y="156"/>
                  </a:moveTo>
                  <a:cubicBezTo>
                    <a:pt x="221" y="246"/>
                    <a:pt x="221" y="246"/>
                    <a:pt x="221" y="246"/>
                  </a:cubicBezTo>
                  <a:cubicBezTo>
                    <a:pt x="264" y="246"/>
                    <a:pt x="264" y="246"/>
                    <a:pt x="264" y="246"/>
                  </a:cubicBezTo>
                  <a:cubicBezTo>
                    <a:pt x="264" y="156"/>
                    <a:pt x="264" y="156"/>
                    <a:pt x="264" y="156"/>
                  </a:cubicBezTo>
                  <a:lnTo>
                    <a:pt x="221" y="156"/>
                  </a:lnTo>
                  <a:close/>
                  <a:moveTo>
                    <a:pt x="253" y="187"/>
                  </a:moveTo>
                  <a:cubicBezTo>
                    <a:pt x="232" y="187"/>
                    <a:pt x="232" y="187"/>
                    <a:pt x="232" y="187"/>
                  </a:cubicBezTo>
                  <a:cubicBezTo>
                    <a:pt x="232" y="166"/>
                    <a:pt x="232" y="166"/>
                    <a:pt x="232" y="166"/>
                  </a:cubicBezTo>
                  <a:cubicBezTo>
                    <a:pt x="253" y="166"/>
                    <a:pt x="253" y="166"/>
                    <a:pt x="253" y="166"/>
                  </a:cubicBezTo>
                  <a:lnTo>
                    <a:pt x="253" y="187"/>
                  </a:ln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grpSp>
        <p:nvGrpSpPr>
          <p:cNvPr id="81" name="组合 80"/>
          <p:cNvGrpSpPr/>
          <p:nvPr/>
        </p:nvGrpSpPr>
        <p:grpSpPr>
          <a:xfrm>
            <a:off x="8937315" y="1435917"/>
            <a:ext cx="394885" cy="394885"/>
            <a:chOff x="9872275" y="5419834"/>
            <a:chExt cx="432015" cy="432015"/>
          </a:xfrm>
        </p:grpSpPr>
        <p:sp useBgFill="1">
          <p:nvSpPr>
            <p:cNvPr id="82" name="椭圆 81"/>
            <p:cNvSpPr/>
            <p:nvPr/>
          </p:nvSpPr>
          <p:spPr>
            <a:xfrm>
              <a:off x="9872275" y="5419834"/>
              <a:ext cx="432015" cy="432015"/>
            </a:xfrm>
            <a:prstGeom prst="ellipse">
              <a:avLst/>
            </a:prstGeom>
            <a:ln>
              <a:noFill/>
            </a:ln>
            <a:effectLst>
              <a:innerShdw blurRad="127000">
                <a:prstClr val="black">
                  <a:alpha val="6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83" name="Freeform 47"/>
            <p:cNvSpPr>
              <a:spLocks noEditPoints="1"/>
            </p:cNvSpPr>
            <p:nvPr/>
          </p:nvSpPr>
          <p:spPr bwMode="auto">
            <a:xfrm>
              <a:off x="9973220" y="5549974"/>
              <a:ext cx="236994" cy="171734"/>
            </a:xfrm>
            <a:custGeom>
              <a:avLst/>
              <a:gdLst>
                <a:gd name="T0" fmla="*/ 253 w 276"/>
                <a:gd name="T1" fmla="*/ 104 h 199"/>
                <a:gd name="T2" fmla="*/ 230 w 276"/>
                <a:gd name="T3" fmla="*/ 88 h 199"/>
                <a:gd name="T4" fmla="*/ 253 w 276"/>
                <a:gd name="T5" fmla="*/ 88 h 199"/>
                <a:gd name="T6" fmla="*/ 58 w 276"/>
                <a:gd name="T7" fmla="*/ 27 h 199"/>
                <a:gd name="T8" fmla="*/ 85 w 276"/>
                <a:gd name="T9" fmla="*/ 12 h 199"/>
                <a:gd name="T10" fmla="*/ 219 w 276"/>
                <a:gd name="T11" fmla="*/ 44 h 199"/>
                <a:gd name="T12" fmla="*/ 265 w 276"/>
                <a:gd name="T13" fmla="*/ 130 h 199"/>
                <a:gd name="T14" fmla="*/ 250 w 276"/>
                <a:gd name="T15" fmla="*/ 156 h 199"/>
                <a:gd name="T16" fmla="*/ 250 w 276"/>
                <a:gd name="T17" fmla="*/ 0 h 199"/>
                <a:gd name="T18" fmla="*/ 192 w 276"/>
                <a:gd name="T19" fmla="*/ 199 h 199"/>
                <a:gd name="T20" fmla="*/ 0 w 276"/>
                <a:gd name="T21" fmla="*/ 70 h 199"/>
                <a:gd name="T22" fmla="*/ 111 w 276"/>
                <a:gd name="T23" fmla="*/ 179 h 199"/>
                <a:gd name="T24" fmla="*/ 27 w 276"/>
                <a:gd name="T25" fmla="*/ 182 h 199"/>
                <a:gd name="T26" fmla="*/ 191 w 276"/>
                <a:gd name="T27" fmla="*/ 158 h 199"/>
                <a:gd name="T28" fmla="*/ 191 w 276"/>
                <a:gd name="T29" fmla="*/ 166 h 199"/>
                <a:gd name="T30" fmla="*/ 27 w 276"/>
                <a:gd name="T31" fmla="*/ 142 h 199"/>
                <a:gd name="T32" fmla="*/ 195 w 276"/>
                <a:gd name="T33" fmla="*/ 146 h 199"/>
                <a:gd name="T34" fmla="*/ 132 w 276"/>
                <a:gd name="T35" fmla="*/ 117 h 199"/>
                <a:gd name="T36" fmla="*/ 155 w 276"/>
                <a:gd name="T37" fmla="*/ 130 h 199"/>
                <a:gd name="T38" fmla="*/ 178 w 276"/>
                <a:gd name="T39" fmla="*/ 117 h 199"/>
                <a:gd name="T40" fmla="*/ 171 w 276"/>
                <a:gd name="T41" fmla="*/ 116 h 199"/>
                <a:gd name="T42" fmla="*/ 165 w 276"/>
                <a:gd name="T43" fmla="*/ 114 h 199"/>
                <a:gd name="T44" fmla="*/ 155 w 276"/>
                <a:gd name="T45" fmla="*/ 114 h 199"/>
                <a:gd name="T46" fmla="*/ 146 w 276"/>
                <a:gd name="T47" fmla="*/ 114 h 199"/>
                <a:gd name="T48" fmla="*/ 140 w 276"/>
                <a:gd name="T49" fmla="*/ 116 h 199"/>
                <a:gd name="T50" fmla="*/ 189 w 276"/>
                <a:gd name="T51" fmla="*/ 100 h 199"/>
                <a:gd name="T52" fmla="*/ 177 w 276"/>
                <a:gd name="T53" fmla="*/ 100 h 199"/>
                <a:gd name="T54" fmla="*/ 158 w 276"/>
                <a:gd name="T55" fmla="*/ 105 h 199"/>
                <a:gd name="T56" fmla="*/ 141 w 276"/>
                <a:gd name="T57" fmla="*/ 106 h 199"/>
                <a:gd name="T58" fmla="*/ 134 w 276"/>
                <a:gd name="T59" fmla="*/ 100 h 199"/>
                <a:gd name="T60" fmla="*/ 121 w 276"/>
                <a:gd name="T61" fmla="*/ 100 h 199"/>
                <a:gd name="T62" fmla="*/ 124 w 276"/>
                <a:gd name="T63" fmla="*/ 117 h 199"/>
                <a:gd name="T64" fmla="*/ 187 w 276"/>
                <a:gd name="T65" fmla="*/ 117 h 199"/>
                <a:gd name="T66" fmla="*/ 115 w 276"/>
                <a:gd name="T67" fmla="*/ 91 h 199"/>
                <a:gd name="T68" fmla="*/ 165 w 276"/>
                <a:gd name="T69" fmla="*/ 64 h 199"/>
                <a:gd name="T70" fmla="*/ 183 w 276"/>
                <a:gd name="T71" fmla="*/ 68 h 199"/>
                <a:gd name="T72" fmla="*/ 127 w 276"/>
                <a:gd name="T73" fmla="*/ 67 h 199"/>
                <a:gd name="T74" fmla="*/ 133 w 276"/>
                <a:gd name="T75" fmla="*/ 70 h 199"/>
                <a:gd name="T76" fmla="*/ 139 w 276"/>
                <a:gd name="T77" fmla="*/ 72 h 199"/>
                <a:gd name="T78" fmla="*/ 146 w 276"/>
                <a:gd name="T79" fmla="*/ 72 h 199"/>
                <a:gd name="T80" fmla="*/ 158 w 276"/>
                <a:gd name="T81" fmla="*/ 73 h 199"/>
                <a:gd name="T82" fmla="*/ 165 w 276"/>
                <a:gd name="T83" fmla="*/ 72 h 199"/>
                <a:gd name="T84" fmla="*/ 165 w 276"/>
                <a:gd name="T85" fmla="*/ 64 h 199"/>
                <a:gd name="T86" fmla="*/ 115 w 276"/>
                <a:gd name="T87" fmla="*/ 86 h 199"/>
                <a:gd name="T88" fmla="*/ 125 w 276"/>
                <a:gd name="T89" fmla="*/ 77 h 199"/>
                <a:gd name="T90" fmla="*/ 140 w 276"/>
                <a:gd name="T91" fmla="*/ 87 h 199"/>
                <a:gd name="T92" fmla="*/ 152 w 276"/>
                <a:gd name="T93" fmla="*/ 87 h 199"/>
                <a:gd name="T94" fmla="*/ 171 w 276"/>
                <a:gd name="T95" fmla="*/ 87 h 199"/>
                <a:gd name="T96" fmla="*/ 175 w 276"/>
                <a:gd name="T97" fmla="*/ 80 h 199"/>
                <a:gd name="T98" fmla="*/ 195 w 276"/>
                <a:gd name="T99" fmla="*/ 87 h 199"/>
                <a:gd name="T100" fmla="*/ 186 w 276"/>
                <a:gd name="T101" fmla="*/ 7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6" h="199">
                  <a:moveTo>
                    <a:pt x="253" y="111"/>
                  </a:moveTo>
                  <a:cubicBezTo>
                    <a:pt x="230" y="111"/>
                    <a:pt x="230" y="111"/>
                    <a:pt x="230" y="111"/>
                  </a:cubicBezTo>
                  <a:cubicBezTo>
                    <a:pt x="230" y="104"/>
                    <a:pt x="230" y="104"/>
                    <a:pt x="230" y="104"/>
                  </a:cubicBezTo>
                  <a:cubicBezTo>
                    <a:pt x="253" y="104"/>
                    <a:pt x="253" y="104"/>
                    <a:pt x="253" y="104"/>
                  </a:cubicBezTo>
                  <a:cubicBezTo>
                    <a:pt x="255" y="104"/>
                    <a:pt x="256" y="106"/>
                    <a:pt x="256" y="108"/>
                  </a:cubicBezTo>
                  <a:cubicBezTo>
                    <a:pt x="256" y="110"/>
                    <a:pt x="255" y="111"/>
                    <a:pt x="253" y="111"/>
                  </a:cubicBezTo>
                  <a:close/>
                  <a:moveTo>
                    <a:pt x="253" y="88"/>
                  </a:moveTo>
                  <a:cubicBezTo>
                    <a:pt x="230" y="88"/>
                    <a:pt x="230" y="88"/>
                    <a:pt x="230" y="88"/>
                  </a:cubicBezTo>
                  <a:cubicBezTo>
                    <a:pt x="230" y="95"/>
                    <a:pt x="230" y="95"/>
                    <a:pt x="230" y="95"/>
                  </a:cubicBezTo>
                  <a:cubicBezTo>
                    <a:pt x="253" y="95"/>
                    <a:pt x="253" y="95"/>
                    <a:pt x="253" y="95"/>
                  </a:cubicBezTo>
                  <a:cubicBezTo>
                    <a:pt x="255" y="95"/>
                    <a:pt x="256" y="93"/>
                    <a:pt x="256" y="91"/>
                  </a:cubicBezTo>
                  <a:cubicBezTo>
                    <a:pt x="256" y="90"/>
                    <a:pt x="255" y="88"/>
                    <a:pt x="253" y="88"/>
                  </a:cubicBezTo>
                  <a:close/>
                  <a:moveTo>
                    <a:pt x="250" y="0"/>
                  </a:moveTo>
                  <a:cubicBezTo>
                    <a:pt x="85" y="0"/>
                    <a:pt x="85" y="0"/>
                    <a:pt x="85" y="0"/>
                  </a:cubicBezTo>
                  <a:cubicBezTo>
                    <a:pt x="70" y="0"/>
                    <a:pt x="58" y="12"/>
                    <a:pt x="58" y="26"/>
                  </a:cubicBezTo>
                  <a:cubicBezTo>
                    <a:pt x="58" y="27"/>
                    <a:pt x="58" y="27"/>
                    <a:pt x="58" y="27"/>
                  </a:cubicBezTo>
                  <a:cubicBezTo>
                    <a:pt x="58" y="33"/>
                    <a:pt x="58" y="33"/>
                    <a:pt x="58" y="33"/>
                  </a:cubicBezTo>
                  <a:cubicBezTo>
                    <a:pt x="70" y="33"/>
                    <a:pt x="70" y="33"/>
                    <a:pt x="70" y="33"/>
                  </a:cubicBezTo>
                  <a:cubicBezTo>
                    <a:pt x="70" y="27"/>
                    <a:pt x="70" y="27"/>
                    <a:pt x="70" y="27"/>
                  </a:cubicBezTo>
                  <a:cubicBezTo>
                    <a:pt x="70" y="18"/>
                    <a:pt x="76" y="12"/>
                    <a:pt x="85" y="12"/>
                  </a:cubicBezTo>
                  <a:cubicBezTo>
                    <a:pt x="250" y="12"/>
                    <a:pt x="250" y="12"/>
                    <a:pt x="250" y="12"/>
                  </a:cubicBezTo>
                  <a:cubicBezTo>
                    <a:pt x="259" y="12"/>
                    <a:pt x="265" y="18"/>
                    <a:pt x="265" y="26"/>
                  </a:cubicBezTo>
                  <a:cubicBezTo>
                    <a:pt x="265" y="44"/>
                    <a:pt x="265" y="44"/>
                    <a:pt x="265" y="44"/>
                  </a:cubicBezTo>
                  <a:cubicBezTo>
                    <a:pt x="219" y="44"/>
                    <a:pt x="219" y="44"/>
                    <a:pt x="219" y="44"/>
                  </a:cubicBezTo>
                  <a:cubicBezTo>
                    <a:pt x="226" y="51"/>
                    <a:pt x="230" y="60"/>
                    <a:pt x="230" y="70"/>
                  </a:cubicBezTo>
                  <a:cubicBezTo>
                    <a:pt x="230" y="74"/>
                    <a:pt x="230" y="74"/>
                    <a:pt x="230" y="74"/>
                  </a:cubicBezTo>
                  <a:cubicBezTo>
                    <a:pt x="265" y="74"/>
                    <a:pt x="265" y="74"/>
                    <a:pt x="265" y="74"/>
                  </a:cubicBezTo>
                  <a:cubicBezTo>
                    <a:pt x="265" y="130"/>
                    <a:pt x="265" y="130"/>
                    <a:pt x="265" y="130"/>
                  </a:cubicBezTo>
                  <a:cubicBezTo>
                    <a:pt x="265" y="138"/>
                    <a:pt x="259" y="145"/>
                    <a:pt x="250" y="145"/>
                  </a:cubicBezTo>
                  <a:cubicBezTo>
                    <a:pt x="230" y="145"/>
                    <a:pt x="230" y="145"/>
                    <a:pt x="230" y="145"/>
                  </a:cubicBezTo>
                  <a:cubicBezTo>
                    <a:pt x="230" y="156"/>
                    <a:pt x="230" y="156"/>
                    <a:pt x="230" y="156"/>
                  </a:cubicBezTo>
                  <a:cubicBezTo>
                    <a:pt x="250" y="156"/>
                    <a:pt x="250" y="156"/>
                    <a:pt x="250" y="156"/>
                  </a:cubicBezTo>
                  <a:cubicBezTo>
                    <a:pt x="265" y="156"/>
                    <a:pt x="276" y="144"/>
                    <a:pt x="276" y="130"/>
                  </a:cubicBezTo>
                  <a:cubicBezTo>
                    <a:pt x="276" y="130"/>
                    <a:pt x="276" y="130"/>
                    <a:pt x="276" y="130"/>
                  </a:cubicBezTo>
                  <a:cubicBezTo>
                    <a:pt x="276" y="26"/>
                    <a:pt x="276" y="26"/>
                    <a:pt x="276" y="26"/>
                  </a:cubicBezTo>
                  <a:cubicBezTo>
                    <a:pt x="276" y="12"/>
                    <a:pt x="265" y="0"/>
                    <a:pt x="250" y="0"/>
                  </a:cubicBezTo>
                  <a:close/>
                  <a:moveTo>
                    <a:pt x="218" y="70"/>
                  </a:moveTo>
                  <a:cubicBezTo>
                    <a:pt x="218" y="173"/>
                    <a:pt x="218" y="173"/>
                    <a:pt x="218" y="173"/>
                  </a:cubicBezTo>
                  <a:cubicBezTo>
                    <a:pt x="218" y="173"/>
                    <a:pt x="218" y="173"/>
                    <a:pt x="218" y="173"/>
                  </a:cubicBezTo>
                  <a:cubicBezTo>
                    <a:pt x="218" y="188"/>
                    <a:pt x="207" y="199"/>
                    <a:pt x="192" y="199"/>
                  </a:cubicBezTo>
                  <a:cubicBezTo>
                    <a:pt x="26" y="199"/>
                    <a:pt x="26" y="199"/>
                    <a:pt x="26" y="199"/>
                  </a:cubicBezTo>
                  <a:cubicBezTo>
                    <a:pt x="12" y="199"/>
                    <a:pt x="0" y="188"/>
                    <a:pt x="0" y="173"/>
                  </a:cubicBezTo>
                  <a:cubicBezTo>
                    <a:pt x="0" y="70"/>
                    <a:pt x="0" y="70"/>
                    <a:pt x="0" y="70"/>
                  </a:cubicBezTo>
                  <a:cubicBezTo>
                    <a:pt x="0" y="70"/>
                    <a:pt x="0" y="70"/>
                    <a:pt x="0" y="70"/>
                  </a:cubicBezTo>
                  <a:cubicBezTo>
                    <a:pt x="0" y="56"/>
                    <a:pt x="12" y="44"/>
                    <a:pt x="26" y="44"/>
                  </a:cubicBezTo>
                  <a:cubicBezTo>
                    <a:pt x="192" y="44"/>
                    <a:pt x="192" y="44"/>
                    <a:pt x="192" y="44"/>
                  </a:cubicBezTo>
                  <a:cubicBezTo>
                    <a:pt x="207" y="44"/>
                    <a:pt x="218" y="56"/>
                    <a:pt x="218" y="70"/>
                  </a:cubicBezTo>
                  <a:close/>
                  <a:moveTo>
                    <a:pt x="111" y="179"/>
                  </a:moveTo>
                  <a:cubicBezTo>
                    <a:pt x="111" y="176"/>
                    <a:pt x="110" y="175"/>
                    <a:pt x="107" y="175"/>
                  </a:cubicBezTo>
                  <a:cubicBezTo>
                    <a:pt x="27" y="175"/>
                    <a:pt x="27" y="175"/>
                    <a:pt x="27" y="175"/>
                  </a:cubicBezTo>
                  <a:cubicBezTo>
                    <a:pt x="25" y="175"/>
                    <a:pt x="23" y="176"/>
                    <a:pt x="23" y="179"/>
                  </a:cubicBezTo>
                  <a:cubicBezTo>
                    <a:pt x="23" y="181"/>
                    <a:pt x="25" y="182"/>
                    <a:pt x="27" y="182"/>
                  </a:cubicBezTo>
                  <a:cubicBezTo>
                    <a:pt x="107" y="182"/>
                    <a:pt x="107" y="182"/>
                    <a:pt x="107" y="182"/>
                  </a:cubicBezTo>
                  <a:cubicBezTo>
                    <a:pt x="110" y="182"/>
                    <a:pt x="111" y="181"/>
                    <a:pt x="111" y="179"/>
                  </a:cubicBezTo>
                  <a:close/>
                  <a:moveTo>
                    <a:pt x="195" y="162"/>
                  </a:moveTo>
                  <a:cubicBezTo>
                    <a:pt x="195" y="160"/>
                    <a:pt x="193" y="158"/>
                    <a:pt x="191" y="158"/>
                  </a:cubicBezTo>
                  <a:cubicBezTo>
                    <a:pt x="27" y="158"/>
                    <a:pt x="27" y="158"/>
                    <a:pt x="27" y="158"/>
                  </a:cubicBezTo>
                  <a:cubicBezTo>
                    <a:pt x="25" y="158"/>
                    <a:pt x="23" y="160"/>
                    <a:pt x="23" y="162"/>
                  </a:cubicBezTo>
                  <a:cubicBezTo>
                    <a:pt x="23" y="164"/>
                    <a:pt x="25" y="166"/>
                    <a:pt x="27" y="166"/>
                  </a:cubicBezTo>
                  <a:cubicBezTo>
                    <a:pt x="191" y="166"/>
                    <a:pt x="191" y="166"/>
                    <a:pt x="191" y="166"/>
                  </a:cubicBezTo>
                  <a:cubicBezTo>
                    <a:pt x="193" y="166"/>
                    <a:pt x="195" y="164"/>
                    <a:pt x="195" y="162"/>
                  </a:cubicBezTo>
                  <a:close/>
                  <a:moveTo>
                    <a:pt x="195" y="146"/>
                  </a:moveTo>
                  <a:cubicBezTo>
                    <a:pt x="195" y="143"/>
                    <a:pt x="193" y="142"/>
                    <a:pt x="191" y="142"/>
                  </a:cubicBezTo>
                  <a:cubicBezTo>
                    <a:pt x="27" y="142"/>
                    <a:pt x="27" y="142"/>
                    <a:pt x="27" y="142"/>
                  </a:cubicBezTo>
                  <a:cubicBezTo>
                    <a:pt x="25" y="142"/>
                    <a:pt x="23" y="143"/>
                    <a:pt x="23" y="146"/>
                  </a:cubicBezTo>
                  <a:cubicBezTo>
                    <a:pt x="23" y="148"/>
                    <a:pt x="25" y="150"/>
                    <a:pt x="27" y="150"/>
                  </a:cubicBezTo>
                  <a:cubicBezTo>
                    <a:pt x="191" y="150"/>
                    <a:pt x="191" y="150"/>
                    <a:pt x="191" y="150"/>
                  </a:cubicBezTo>
                  <a:cubicBezTo>
                    <a:pt x="193" y="150"/>
                    <a:pt x="195" y="148"/>
                    <a:pt x="195" y="146"/>
                  </a:cubicBezTo>
                  <a:close/>
                  <a:moveTo>
                    <a:pt x="145" y="123"/>
                  </a:moveTo>
                  <a:cubicBezTo>
                    <a:pt x="141" y="122"/>
                    <a:pt x="137" y="120"/>
                    <a:pt x="133" y="117"/>
                  </a:cubicBezTo>
                  <a:cubicBezTo>
                    <a:pt x="133" y="117"/>
                    <a:pt x="133" y="117"/>
                    <a:pt x="133" y="117"/>
                  </a:cubicBezTo>
                  <a:cubicBezTo>
                    <a:pt x="132" y="117"/>
                    <a:pt x="132" y="117"/>
                    <a:pt x="132" y="117"/>
                  </a:cubicBezTo>
                  <a:cubicBezTo>
                    <a:pt x="131" y="118"/>
                    <a:pt x="129" y="118"/>
                    <a:pt x="127" y="119"/>
                  </a:cubicBezTo>
                  <a:cubicBezTo>
                    <a:pt x="126" y="119"/>
                    <a:pt x="126" y="119"/>
                    <a:pt x="126" y="119"/>
                  </a:cubicBezTo>
                  <a:cubicBezTo>
                    <a:pt x="127" y="120"/>
                    <a:pt x="127" y="120"/>
                    <a:pt x="127" y="120"/>
                  </a:cubicBezTo>
                  <a:cubicBezTo>
                    <a:pt x="135" y="126"/>
                    <a:pt x="145" y="130"/>
                    <a:pt x="155" y="130"/>
                  </a:cubicBezTo>
                  <a:cubicBezTo>
                    <a:pt x="166" y="130"/>
                    <a:pt x="176" y="126"/>
                    <a:pt x="183" y="120"/>
                  </a:cubicBezTo>
                  <a:cubicBezTo>
                    <a:pt x="184" y="119"/>
                    <a:pt x="184" y="119"/>
                    <a:pt x="184" y="119"/>
                  </a:cubicBezTo>
                  <a:cubicBezTo>
                    <a:pt x="183" y="119"/>
                    <a:pt x="183" y="119"/>
                    <a:pt x="183" y="119"/>
                  </a:cubicBezTo>
                  <a:cubicBezTo>
                    <a:pt x="182" y="118"/>
                    <a:pt x="180" y="118"/>
                    <a:pt x="178" y="117"/>
                  </a:cubicBezTo>
                  <a:cubicBezTo>
                    <a:pt x="178" y="117"/>
                    <a:pt x="178" y="117"/>
                    <a:pt x="178" y="117"/>
                  </a:cubicBezTo>
                  <a:cubicBezTo>
                    <a:pt x="178" y="117"/>
                    <a:pt x="178" y="117"/>
                    <a:pt x="178" y="117"/>
                  </a:cubicBezTo>
                  <a:cubicBezTo>
                    <a:pt x="174" y="120"/>
                    <a:pt x="170" y="122"/>
                    <a:pt x="165" y="123"/>
                  </a:cubicBezTo>
                  <a:cubicBezTo>
                    <a:pt x="167" y="121"/>
                    <a:pt x="169" y="118"/>
                    <a:pt x="171" y="116"/>
                  </a:cubicBezTo>
                  <a:cubicBezTo>
                    <a:pt x="171" y="115"/>
                    <a:pt x="171" y="115"/>
                    <a:pt x="171" y="115"/>
                  </a:cubicBezTo>
                  <a:cubicBezTo>
                    <a:pt x="170" y="115"/>
                    <a:pt x="170" y="115"/>
                    <a:pt x="170" y="115"/>
                  </a:cubicBezTo>
                  <a:cubicBezTo>
                    <a:pt x="169" y="115"/>
                    <a:pt x="167" y="115"/>
                    <a:pt x="165" y="115"/>
                  </a:cubicBezTo>
                  <a:cubicBezTo>
                    <a:pt x="165" y="114"/>
                    <a:pt x="165" y="114"/>
                    <a:pt x="165" y="114"/>
                  </a:cubicBezTo>
                  <a:cubicBezTo>
                    <a:pt x="165" y="115"/>
                    <a:pt x="165" y="115"/>
                    <a:pt x="165" y="115"/>
                  </a:cubicBezTo>
                  <a:cubicBezTo>
                    <a:pt x="163" y="117"/>
                    <a:pt x="161" y="119"/>
                    <a:pt x="158" y="121"/>
                  </a:cubicBezTo>
                  <a:cubicBezTo>
                    <a:pt x="158" y="114"/>
                    <a:pt x="158" y="114"/>
                    <a:pt x="158" y="114"/>
                  </a:cubicBezTo>
                  <a:cubicBezTo>
                    <a:pt x="158" y="114"/>
                    <a:pt x="156" y="114"/>
                    <a:pt x="155" y="114"/>
                  </a:cubicBezTo>
                  <a:cubicBezTo>
                    <a:pt x="155" y="114"/>
                    <a:pt x="152" y="114"/>
                    <a:pt x="152" y="114"/>
                  </a:cubicBezTo>
                  <a:cubicBezTo>
                    <a:pt x="152" y="121"/>
                    <a:pt x="152" y="121"/>
                    <a:pt x="152" y="121"/>
                  </a:cubicBezTo>
                  <a:cubicBezTo>
                    <a:pt x="150" y="119"/>
                    <a:pt x="148" y="117"/>
                    <a:pt x="146" y="115"/>
                  </a:cubicBezTo>
                  <a:cubicBezTo>
                    <a:pt x="146" y="114"/>
                    <a:pt x="146" y="114"/>
                    <a:pt x="146" y="114"/>
                  </a:cubicBezTo>
                  <a:cubicBezTo>
                    <a:pt x="145" y="115"/>
                    <a:pt x="145" y="115"/>
                    <a:pt x="145" y="115"/>
                  </a:cubicBezTo>
                  <a:cubicBezTo>
                    <a:pt x="144" y="115"/>
                    <a:pt x="142" y="115"/>
                    <a:pt x="140" y="115"/>
                  </a:cubicBezTo>
                  <a:cubicBezTo>
                    <a:pt x="139" y="115"/>
                    <a:pt x="139" y="115"/>
                    <a:pt x="139" y="115"/>
                  </a:cubicBezTo>
                  <a:cubicBezTo>
                    <a:pt x="140" y="116"/>
                    <a:pt x="140" y="116"/>
                    <a:pt x="140" y="116"/>
                  </a:cubicBezTo>
                  <a:cubicBezTo>
                    <a:pt x="141" y="118"/>
                    <a:pt x="143" y="121"/>
                    <a:pt x="145" y="123"/>
                  </a:cubicBezTo>
                  <a:close/>
                  <a:moveTo>
                    <a:pt x="195" y="100"/>
                  </a:moveTo>
                  <a:cubicBezTo>
                    <a:pt x="189" y="100"/>
                    <a:pt x="189" y="100"/>
                    <a:pt x="189" y="100"/>
                  </a:cubicBezTo>
                  <a:cubicBezTo>
                    <a:pt x="189" y="100"/>
                    <a:pt x="189" y="100"/>
                    <a:pt x="189" y="100"/>
                  </a:cubicBezTo>
                  <a:cubicBezTo>
                    <a:pt x="189" y="104"/>
                    <a:pt x="187" y="107"/>
                    <a:pt x="185" y="110"/>
                  </a:cubicBezTo>
                  <a:cubicBezTo>
                    <a:pt x="182" y="109"/>
                    <a:pt x="179" y="108"/>
                    <a:pt x="175" y="107"/>
                  </a:cubicBezTo>
                  <a:cubicBezTo>
                    <a:pt x="176" y="105"/>
                    <a:pt x="176" y="103"/>
                    <a:pt x="177" y="100"/>
                  </a:cubicBezTo>
                  <a:cubicBezTo>
                    <a:pt x="177" y="100"/>
                    <a:pt x="177" y="100"/>
                    <a:pt x="177" y="100"/>
                  </a:cubicBezTo>
                  <a:cubicBezTo>
                    <a:pt x="171" y="100"/>
                    <a:pt x="171" y="100"/>
                    <a:pt x="171" y="100"/>
                  </a:cubicBezTo>
                  <a:cubicBezTo>
                    <a:pt x="171" y="100"/>
                    <a:pt x="171" y="100"/>
                    <a:pt x="171" y="100"/>
                  </a:cubicBezTo>
                  <a:cubicBezTo>
                    <a:pt x="171" y="102"/>
                    <a:pt x="170" y="104"/>
                    <a:pt x="170" y="106"/>
                  </a:cubicBezTo>
                  <a:cubicBezTo>
                    <a:pt x="166" y="105"/>
                    <a:pt x="162" y="105"/>
                    <a:pt x="158" y="105"/>
                  </a:cubicBezTo>
                  <a:cubicBezTo>
                    <a:pt x="158" y="100"/>
                    <a:pt x="158" y="100"/>
                    <a:pt x="158" y="100"/>
                  </a:cubicBezTo>
                  <a:cubicBezTo>
                    <a:pt x="152" y="100"/>
                    <a:pt x="152" y="100"/>
                    <a:pt x="152" y="100"/>
                  </a:cubicBezTo>
                  <a:cubicBezTo>
                    <a:pt x="152" y="105"/>
                    <a:pt x="152" y="105"/>
                    <a:pt x="152" y="105"/>
                  </a:cubicBezTo>
                  <a:cubicBezTo>
                    <a:pt x="148" y="105"/>
                    <a:pt x="145" y="105"/>
                    <a:pt x="141" y="106"/>
                  </a:cubicBezTo>
                  <a:cubicBezTo>
                    <a:pt x="140" y="104"/>
                    <a:pt x="140" y="102"/>
                    <a:pt x="140" y="100"/>
                  </a:cubicBezTo>
                  <a:cubicBezTo>
                    <a:pt x="140" y="100"/>
                    <a:pt x="140" y="100"/>
                    <a:pt x="140" y="100"/>
                  </a:cubicBezTo>
                  <a:cubicBezTo>
                    <a:pt x="134" y="100"/>
                    <a:pt x="134" y="100"/>
                    <a:pt x="134" y="100"/>
                  </a:cubicBezTo>
                  <a:cubicBezTo>
                    <a:pt x="134" y="100"/>
                    <a:pt x="134" y="100"/>
                    <a:pt x="134" y="100"/>
                  </a:cubicBezTo>
                  <a:cubicBezTo>
                    <a:pt x="134" y="103"/>
                    <a:pt x="135" y="105"/>
                    <a:pt x="135" y="107"/>
                  </a:cubicBezTo>
                  <a:cubicBezTo>
                    <a:pt x="132" y="108"/>
                    <a:pt x="128" y="109"/>
                    <a:pt x="125" y="110"/>
                  </a:cubicBezTo>
                  <a:cubicBezTo>
                    <a:pt x="123" y="107"/>
                    <a:pt x="122" y="104"/>
                    <a:pt x="121" y="100"/>
                  </a:cubicBezTo>
                  <a:cubicBezTo>
                    <a:pt x="121" y="100"/>
                    <a:pt x="121" y="100"/>
                    <a:pt x="121" y="100"/>
                  </a:cubicBezTo>
                  <a:cubicBezTo>
                    <a:pt x="115" y="100"/>
                    <a:pt x="115" y="100"/>
                    <a:pt x="115" y="100"/>
                  </a:cubicBezTo>
                  <a:cubicBezTo>
                    <a:pt x="115" y="100"/>
                    <a:pt x="115" y="100"/>
                    <a:pt x="115" y="100"/>
                  </a:cubicBezTo>
                  <a:cubicBezTo>
                    <a:pt x="116" y="106"/>
                    <a:pt x="119" y="112"/>
                    <a:pt x="123" y="116"/>
                  </a:cubicBezTo>
                  <a:cubicBezTo>
                    <a:pt x="124" y="117"/>
                    <a:pt x="124" y="117"/>
                    <a:pt x="124" y="117"/>
                  </a:cubicBezTo>
                  <a:cubicBezTo>
                    <a:pt x="124" y="117"/>
                    <a:pt x="124" y="117"/>
                    <a:pt x="124" y="117"/>
                  </a:cubicBezTo>
                  <a:cubicBezTo>
                    <a:pt x="132" y="113"/>
                    <a:pt x="143" y="110"/>
                    <a:pt x="155" y="110"/>
                  </a:cubicBezTo>
                  <a:cubicBezTo>
                    <a:pt x="167" y="110"/>
                    <a:pt x="178" y="113"/>
                    <a:pt x="186" y="117"/>
                  </a:cubicBezTo>
                  <a:cubicBezTo>
                    <a:pt x="187" y="117"/>
                    <a:pt x="187" y="117"/>
                    <a:pt x="187" y="117"/>
                  </a:cubicBezTo>
                  <a:cubicBezTo>
                    <a:pt x="187" y="116"/>
                    <a:pt x="187" y="116"/>
                    <a:pt x="187" y="116"/>
                  </a:cubicBezTo>
                  <a:cubicBezTo>
                    <a:pt x="191" y="112"/>
                    <a:pt x="194" y="106"/>
                    <a:pt x="195" y="100"/>
                  </a:cubicBezTo>
                  <a:close/>
                  <a:moveTo>
                    <a:pt x="195" y="91"/>
                  </a:moveTo>
                  <a:cubicBezTo>
                    <a:pt x="115" y="91"/>
                    <a:pt x="115" y="91"/>
                    <a:pt x="115" y="91"/>
                  </a:cubicBezTo>
                  <a:cubicBezTo>
                    <a:pt x="115" y="96"/>
                    <a:pt x="115" y="96"/>
                    <a:pt x="115" y="96"/>
                  </a:cubicBezTo>
                  <a:cubicBezTo>
                    <a:pt x="195" y="96"/>
                    <a:pt x="195" y="96"/>
                    <a:pt x="195" y="96"/>
                  </a:cubicBezTo>
                  <a:lnTo>
                    <a:pt x="195" y="91"/>
                  </a:lnTo>
                  <a:close/>
                  <a:moveTo>
                    <a:pt x="165" y="64"/>
                  </a:moveTo>
                  <a:cubicBezTo>
                    <a:pt x="170" y="65"/>
                    <a:pt x="174" y="67"/>
                    <a:pt x="178" y="70"/>
                  </a:cubicBezTo>
                  <a:cubicBezTo>
                    <a:pt x="178" y="70"/>
                    <a:pt x="178" y="70"/>
                    <a:pt x="178" y="70"/>
                  </a:cubicBezTo>
                  <a:cubicBezTo>
                    <a:pt x="178" y="70"/>
                    <a:pt x="178" y="70"/>
                    <a:pt x="178" y="70"/>
                  </a:cubicBezTo>
                  <a:cubicBezTo>
                    <a:pt x="180" y="69"/>
                    <a:pt x="182" y="69"/>
                    <a:pt x="183" y="68"/>
                  </a:cubicBezTo>
                  <a:cubicBezTo>
                    <a:pt x="184" y="68"/>
                    <a:pt x="184" y="68"/>
                    <a:pt x="184" y="68"/>
                  </a:cubicBezTo>
                  <a:cubicBezTo>
                    <a:pt x="183" y="67"/>
                    <a:pt x="183" y="67"/>
                    <a:pt x="183" y="67"/>
                  </a:cubicBezTo>
                  <a:cubicBezTo>
                    <a:pt x="176" y="61"/>
                    <a:pt x="166" y="57"/>
                    <a:pt x="155" y="57"/>
                  </a:cubicBezTo>
                  <a:cubicBezTo>
                    <a:pt x="145" y="57"/>
                    <a:pt x="135" y="61"/>
                    <a:pt x="127" y="67"/>
                  </a:cubicBezTo>
                  <a:cubicBezTo>
                    <a:pt x="126" y="68"/>
                    <a:pt x="126" y="68"/>
                    <a:pt x="126" y="68"/>
                  </a:cubicBezTo>
                  <a:cubicBezTo>
                    <a:pt x="127" y="68"/>
                    <a:pt x="127" y="68"/>
                    <a:pt x="127" y="68"/>
                  </a:cubicBezTo>
                  <a:cubicBezTo>
                    <a:pt x="129" y="69"/>
                    <a:pt x="130" y="69"/>
                    <a:pt x="132" y="70"/>
                  </a:cubicBezTo>
                  <a:cubicBezTo>
                    <a:pt x="133" y="70"/>
                    <a:pt x="133" y="70"/>
                    <a:pt x="133" y="70"/>
                  </a:cubicBezTo>
                  <a:cubicBezTo>
                    <a:pt x="133" y="70"/>
                    <a:pt x="133" y="70"/>
                    <a:pt x="133" y="70"/>
                  </a:cubicBezTo>
                  <a:cubicBezTo>
                    <a:pt x="137" y="67"/>
                    <a:pt x="141" y="65"/>
                    <a:pt x="145" y="64"/>
                  </a:cubicBezTo>
                  <a:cubicBezTo>
                    <a:pt x="143" y="66"/>
                    <a:pt x="141" y="68"/>
                    <a:pt x="140" y="71"/>
                  </a:cubicBezTo>
                  <a:cubicBezTo>
                    <a:pt x="139" y="72"/>
                    <a:pt x="139" y="72"/>
                    <a:pt x="139" y="72"/>
                  </a:cubicBezTo>
                  <a:cubicBezTo>
                    <a:pt x="140" y="72"/>
                    <a:pt x="140" y="72"/>
                    <a:pt x="140" y="72"/>
                  </a:cubicBezTo>
                  <a:cubicBezTo>
                    <a:pt x="142" y="72"/>
                    <a:pt x="144" y="72"/>
                    <a:pt x="145" y="72"/>
                  </a:cubicBezTo>
                  <a:cubicBezTo>
                    <a:pt x="146" y="72"/>
                    <a:pt x="146" y="72"/>
                    <a:pt x="146" y="72"/>
                  </a:cubicBezTo>
                  <a:cubicBezTo>
                    <a:pt x="146" y="72"/>
                    <a:pt x="146" y="72"/>
                    <a:pt x="146" y="72"/>
                  </a:cubicBezTo>
                  <a:cubicBezTo>
                    <a:pt x="148" y="70"/>
                    <a:pt x="150" y="68"/>
                    <a:pt x="152" y="66"/>
                  </a:cubicBezTo>
                  <a:cubicBezTo>
                    <a:pt x="152" y="73"/>
                    <a:pt x="152" y="73"/>
                    <a:pt x="152" y="73"/>
                  </a:cubicBezTo>
                  <a:cubicBezTo>
                    <a:pt x="155" y="73"/>
                    <a:pt x="155" y="73"/>
                    <a:pt x="155" y="73"/>
                  </a:cubicBezTo>
                  <a:cubicBezTo>
                    <a:pt x="156" y="73"/>
                    <a:pt x="158" y="73"/>
                    <a:pt x="158" y="73"/>
                  </a:cubicBezTo>
                  <a:cubicBezTo>
                    <a:pt x="158" y="66"/>
                    <a:pt x="158" y="66"/>
                    <a:pt x="158" y="66"/>
                  </a:cubicBezTo>
                  <a:cubicBezTo>
                    <a:pt x="161" y="68"/>
                    <a:pt x="163" y="70"/>
                    <a:pt x="165" y="72"/>
                  </a:cubicBezTo>
                  <a:cubicBezTo>
                    <a:pt x="165" y="72"/>
                    <a:pt x="165" y="72"/>
                    <a:pt x="165" y="72"/>
                  </a:cubicBezTo>
                  <a:cubicBezTo>
                    <a:pt x="165" y="72"/>
                    <a:pt x="165" y="72"/>
                    <a:pt x="165" y="72"/>
                  </a:cubicBezTo>
                  <a:cubicBezTo>
                    <a:pt x="167" y="72"/>
                    <a:pt x="169" y="72"/>
                    <a:pt x="170" y="72"/>
                  </a:cubicBezTo>
                  <a:cubicBezTo>
                    <a:pt x="171" y="72"/>
                    <a:pt x="171" y="72"/>
                    <a:pt x="171" y="72"/>
                  </a:cubicBezTo>
                  <a:cubicBezTo>
                    <a:pt x="171" y="71"/>
                    <a:pt x="171" y="71"/>
                    <a:pt x="171" y="71"/>
                  </a:cubicBezTo>
                  <a:cubicBezTo>
                    <a:pt x="169" y="68"/>
                    <a:pt x="167" y="66"/>
                    <a:pt x="165" y="64"/>
                  </a:cubicBezTo>
                  <a:close/>
                  <a:moveTo>
                    <a:pt x="124" y="70"/>
                  </a:moveTo>
                  <a:cubicBezTo>
                    <a:pt x="124" y="70"/>
                    <a:pt x="124" y="70"/>
                    <a:pt x="124" y="70"/>
                  </a:cubicBezTo>
                  <a:cubicBezTo>
                    <a:pt x="123" y="71"/>
                    <a:pt x="123" y="71"/>
                    <a:pt x="123" y="71"/>
                  </a:cubicBezTo>
                  <a:cubicBezTo>
                    <a:pt x="119" y="75"/>
                    <a:pt x="116" y="81"/>
                    <a:pt x="115" y="86"/>
                  </a:cubicBezTo>
                  <a:cubicBezTo>
                    <a:pt x="115" y="87"/>
                    <a:pt x="115" y="87"/>
                    <a:pt x="115" y="87"/>
                  </a:cubicBezTo>
                  <a:cubicBezTo>
                    <a:pt x="121" y="87"/>
                    <a:pt x="121" y="87"/>
                    <a:pt x="121" y="87"/>
                  </a:cubicBezTo>
                  <a:cubicBezTo>
                    <a:pt x="121" y="87"/>
                    <a:pt x="121" y="87"/>
                    <a:pt x="121" y="87"/>
                  </a:cubicBezTo>
                  <a:cubicBezTo>
                    <a:pt x="122" y="83"/>
                    <a:pt x="123" y="80"/>
                    <a:pt x="125" y="77"/>
                  </a:cubicBezTo>
                  <a:cubicBezTo>
                    <a:pt x="128" y="78"/>
                    <a:pt x="132" y="79"/>
                    <a:pt x="135" y="80"/>
                  </a:cubicBezTo>
                  <a:cubicBezTo>
                    <a:pt x="135" y="82"/>
                    <a:pt x="134" y="84"/>
                    <a:pt x="134" y="86"/>
                  </a:cubicBezTo>
                  <a:cubicBezTo>
                    <a:pt x="134" y="87"/>
                    <a:pt x="134" y="87"/>
                    <a:pt x="134" y="87"/>
                  </a:cubicBezTo>
                  <a:cubicBezTo>
                    <a:pt x="140" y="87"/>
                    <a:pt x="140" y="87"/>
                    <a:pt x="140" y="87"/>
                  </a:cubicBezTo>
                  <a:cubicBezTo>
                    <a:pt x="140" y="87"/>
                    <a:pt x="140" y="87"/>
                    <a:pt x="140" y="87"/>
                  </a:cubicBezTo>
                  <a:cubicBezTo>
                    <a:pt x="140" y="85"/>
                    <a:pt x="140" y="83"/>
                    <a:pt x="141" y="81"/>
                  </a:cubicBezTo>
                  <a:cubicBezTo>
                    <a:pt x="145" y="82"/>
                    <a:pt x="148" y="82"/>
                    <a:pt x="152" y="82"/>
                  </a:cubicBezTo>
                  <a:cubicBezTo>
                    <a:pt x="152" y="87"/>
                    <a:pt x="152" y="87"/>
                    <a:pt x="152" y="87"/>
                  </a:cubicBezTo>
                  <a:cubicBezTo>
                    <a:pt x="158" y="87"/>
                    <a:pt x="158" y="87"/>
                    <a:pt x="158" y="87"/>
                  </a:cubicBezTo>
                  <a:cubicBezTo>
                    <a:pt x="158" y="82"/>
                    <a:pt x="158" y="82"/>
                    <a:pt x="158" y="82"/>
                  </a:cubicBezTo>
                  <a:cubicBezTo>
                    <a:pt x="162" y="82"/>
                    <a:pt x="166" y="82"/>
                    <a:pt x="170" y="81"/>
                  </a:cubicBezTo>
                  <a:cubicBezTo>
                    <a:pt x="170" y="83"/>
                    <a:pt x="171" y="85"/>
                    <a:pt x="171" y="87"/>
                  </a:cubicBezTo>
                  <a:cubicBezTo>
                    <a:pt x="171" y="87"/>
                    <a:pt x="171" y="87"/>
                    <a:pt x="171" y="87"/>
                  </a:cubicBezTo>
                  <a:cubicBezTo>
                    <a:pt x="177" y="87"/>
                    <a:pt x="177" y="87"/>
                    <a:pt x="177" y="87"/>
                  </a:cubicBezTo>
                  <a:cubicBezTo>
                    <a:pt x="177" y="86"/>
                    <a:pt x="177" y="86"/>
                    <a:pt x="177" y="86"/>
                  </a:cubicBezTo>
                  <a:cubicBezTo>
                    <a:pt x="176" y="84"/>
                    <a:pt x="176" y="82"/>
                    <a:pt x="175" y="80"/>
                  </a:cubicBezTo>
                  <a:cubicBezTo>
                    <a:pt x="179" y="79"/>
                    <a:pt x="182" y="78"/>
                    <a:pt x="185" y="77"/>
                  </a:cubicBezTo>
                  <a:cubicBezTo>
                    <a:pt x="187" y="80"/>
                    <a:pt x="189" y="83"/>
                    <a:pt x="189" y="87"/>
                  </a:cubicBezTo>
                  <a:cubicBezTo>
                    <a:pt x="189" y="87"/>
                    <a:pt x="189" y="87"/>
                    <a:pt x="189" y="87"/>
                  </a:cubicBezTo>
                  <a:cubicBezTo>
                    <a:pt x="195" y="87"/>
                    <a:pt x="195" y="87"/>
                    <a:pt x="195" y="87"/>
                  </a:cubicBezTo>
                  <a:cubicBezTo>
                    <a:pt x="195" y="86"/>
                    <a:pt x="195" y="86"/>
                    <a:pt x="195" y="86"/>
                  </a:cubicBezTo>
                  <a:cubicBezTo>
                    <a:pt x="194" y="81"/>
                    <a:pt x="191" y="75"/>
                    <a:pt x="187" y="71"/>
                  </a:cubicBezTo>
                  <a:cubicBezTo>
                    <a:pt x="187" y="70"/>
                    <a:pt x="187" y="70"/>
                    <a:pt x="187" y="70"/>
                  </a:cubicBezTo>
                  <a:cubicBezTo>
                    <a:pt x="186" y="70"/>
                    <a:pt x="186" y="70"/>
                    <a:pt x="186" y="70"/>
                  </a:cubicBezTo>
                  <a:cubicBezTo>
                    <a:pt x="178" y="74"/>
                    <a:pt x="167" y="76"/>
                    <a:pt x="155" y="76"/>
                  </a:cubicBezTo>
                  <a:cubicBezTo>
                    <a:pt x="143" y="76"/>
                    <a:pt x="132" y="74"/>
                    <a:pt x="124" y="70"/>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grpSp>
        <p:nvGrpSpPr>
          <p:cNvPr id="84" name="组合 83"/>
          <p:cNvGrpSpPr/>
          <p:nvPr/>
        </p:nvGrpSpPr>
        <p:grpSpPr>
          <a:xfrm>
            <a:off x="9936413" y="1435917"/>
            <a:ext cx="394885" cy="394885"/>
            <a:chOff x="9872275" y="6654788"/>
            <a:chExt cx="432015" cy="432015"/>
          </a:xfrm>
        </p:grpSpPr>
        <p:sp useBgFill="1">
          <p:nvSpPr>
            <p:cNvPr id="85" name="椭圆 84"/>
            <p:cNvSpPr/>
            <p:nvPr/>
          </p:nvSpPr>
          <p:spPr>
            <a:xfrm>
              <a:off x="9872275" y="6654788"/>
              <a:ext cx="432015" cy="432015"/>
            </a:xfrm>
            <a:prstGeom prst="ellipse">
              <a:avLst/>
            </a:prstGeom>
            <a:ln>
              <a:noFill/>
            </a:ln>
            <a:effectLst>
              <a:innerShdw blurRad="127000">
                <a:prstClr val="black">
                  <a:alpha val="6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86" name="Freeform 129"/>
            <p:cNvSpPr>
              <a:spLocks noEditPoints="1"/>
            </p:cNvSpPr>
            <p:nvPr/>
          </p:nvSpPr>
          <p:spPr bwMode="auto">
            <a:xfrm>
              <a:off x="9957191" y="6776914"/>
              <a:ext cx="245007" cy="187762"/>
            </a:xfrm>
            <a:custGeom>
              <a:avLst/>
              <a:gdLst>
                <a:gd name="T0" fmla="*/ 285 w 285"/>
                <a:gd name="T1" fmla="*/ 90 h 218"/>
                <a:gd name="T2" fmla="*/ 264 w 285"/>
                <a:gd name="T3" fmla="*/ 90 h 218"/>
                <a:gd name="T4" fmla="*/ 264 w 285"/>
                <a:gd name="T5" fmla="*/ 57 h 218"/>
                <a:gd name="T6" fmla="*/ 222 w 285"/>
                <a:gd name="T7" fmla="*/ 99 h 218"/>
                <a:gd name="T8" fmla="*/ 237 w 285"/>
                <a:gd name="T9" fmla="*/ 144 h 218"/>
                <a:gd name="T10" fmla="*/ 215 w 285"/>
                <a:gd name="T11" fmla="*/ 196 h 218"/>
                <a:gd name="T12" fmla="*/ 163 w 285"/>
                <a:gd name="T13" fmla="*/ 218 h 218"/>
                <a:gd name="T14" fmla="*/ 111 w 285"/>
                <a:gd name="T15" fmla="*/ 197 h 218"/>
                <a:gd name="T16" fmla="*/ 110 w 285"/>
                <a:gd name="T17" fmla="*/ 92 h 218"/>
                <a:gd name="T18" fmla="*/ 163 w 285"/>
                <a:gd name="T19" fmla="*/ 70 h 218"/>
                <a:gd name="T20" fmla="*/ 165 w 285"/>
                <a:gd name="T21" fmla="*/ 70 h 218"/>
                <a:gd name="T22" fmla="*/ 162 w 285"/>
                <a:gd name="T23" fmla="*/ 91 h 218"/>
                <a:gd name="T24" fmla="*/ 125 w 285"/>
                <a:gd name="T25" fmla="*/ 106 h 218"/>
                <a:gd name="T26" fmla="*/ 125 w 285"/>
                <a:gd name="T27" fmla="*/ 182 h 218"/>
                <a:gd name="T28" fmla="*/ 163 w 285"/>
                <a:gd name="T29" fmla="*/ 198 h 218"/>
                <a:gd name="T30" fmla="*/ 201 w 285"/>
                <a:gd name="T31" fmla="*/ 182 h 218"/>
                <a:gd name="T32" fmla="*/ 217 w 285"/>
                <a:gd name="T33" fmla="*/ 144 h 218"/>
                <a:gd name="T34" fmla="*/ 202 w 285"/>
                <a:gd name="T35" fmla="*/ 107 h 218"/>
                <a:gd name="T36" fmla="*/ 208 w 285"/>
                <a:gd name="T37" fmla="*/ 84 h 218"/>
                <a:gd name="T38" fmla="*/ 250 w 285"/>
                <a:gd name="T39" fmla="*/ 42 h 218"/>
                <a:gd name="T40" fmla="*/ 216 w 285"/>
                <a:gd name="T41" fmla="*/ 42 h 218"/>
                <a:gd name="T42" fmla="*/ 216 w 285"/>
                <a:gd name="T43" fmla="*/ 22 h 218"/>
                <a:gd name="T44" fmla="*/ 285 w 285"/>
                <a:gd name="T45" fmla="*/ 22 h 218"/>
                <a:gd name="T46" fmla="*/ 285 w 285"/>
                <a:gd name="T47" fmla="*/ 90 h 218"/>
                <a:gd name="T48" fmla="*/ 123 w 285"/>
                <a:gd name="T49" fmla="*/ 20 h 218"/>
                <a:gd name="T50" fmla="*/ 161 w 285"/>
                <a:gd name="T51" fmla="*/ 36 h 218"/>
                <a:gd name="T52" fmla="*/ 161 w 285"/>
                <a:gd name="T53" fmla="*/ 111 h 218"/>
                <a:gd name="T54" fmla="*/ 124 w 285"/>
                <a:gd name="T55" fmla="*/ 127 h 218"/>
                <a:gd name="T56" fmla="*/ 121 w 285"/>
                <a:gd name="T57" fmla="*/ 148 h 218"/>
                <a:gd name="T58" fmla="*/ 123 w 285"/>
                <a:gd name="T59" fmla="*/ 148 h 218"/>
                <a:gd name="T60" fmla="*/ 176 w 285"/>
                <a:gd name="T61" fmla="*/ 126 h 218"/>
                <a:gd name="T62" fmla="*/ 176 w 285"/>
                <a:gd name="T63" fmla="*/ 21 h 218"/>
                <a:gd name="T64" fmla="*/ 123 w 285"/>
                <a:gd name="T65" fmla="*/ 0 h 218"/>
                <a:gd name="T66" fmla="*/ 71 w 285"/>
                <a:gd name="T67" fmla="*/ 21 h 218"/>
                <a:gd name="T68" fmla="*/ 64 w 285"/>
                <a:gd name="T69" fmla="*/ 118 h 218"/>
                <a:gd name="T70" fmla="*/ 37 w 285"/>
                <a:gd name="T71" fmla="*/ 146 h 218"/>
                <a:gd name="T72" fmla="*/ 15 w 285"/>
                <a:gd name="T73" fmla="*/ 124 h 218"/>
                <a:gd name="T74" fmla="*/ 1 w 285"/>
                <a:gd name="T75" fmla="*/ 139 h 218"/>
                <a:gd name="T76" fmla="*/ 23 w 285"/>
                <a:gd name="T77" fmla="*/ 160 h 218"/>
                <a:gd name="T78" fmla="*/ 0 w 285"/>
                <a:gd name="T79" fmla="*/ 184 h 218"/>
                <a:gd name="T80" fmla="*/ 14 w 285"/>
                <a:gd name="T81" fmla="*/ 198 h 218"/>
                <a:gd name="T82" fmla="*/ 37 w 285"/>
                <a:gd name="T83" fmla="*/ 175 h 218"/>
                <a:gd name="T84" fmla="*/ 59 w 285"/>
                <a:gd name="T85" fmla="*/ 196 h 218"/>
                <a:gd name="T86" fmla="*/ 73 w 285"/>
                <a:gd name="T87" fmla="*/ 182 h 218"/>
                <a:gd name="T88" fmla="*/ 52 w 285"/>
                <a:gd name="T89" fmla="*/ 160 h 218"/>
                <a:gd name="T90" fmla="*/ 78 w 285"/>
                <a:gd name="T91" fmla="*/ 133 h 218"/>
                <a:gd name="T92" fmla="*/ 84 w 285"/>
                <a:gd name="T93" fmla="*/ 111 h 218"/>
                <a:gd name="T94" fmla="*/ 85 w 285"/>
                <a:gd name="T95" fmla="*/ 36 h 218"/>
                <a:gd name="T96" fmla="*/ 123 w 285"/>
                <a:gd name="T97" fmla="*/ 2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5" h="218">
                  <a:moveTo>
                    <a:pt x="285" y="90"/>
                  </a:moveTo>
                  <a:cubicBezTo>
                    <a:pt x="264" y="90"/>
                    <a:pt x="264" y="90"/>
                    <a:pt x="264" y="90"/>
                  </a:cubicBezTo>
                  <a:cubicBezTo>
                    <a:pt x="264" y="57"/>
                    <a:pt x="264" y="57"/>
                    <a:pt x="264" y="57"/>
                  </a:cubicBezTo>
                  <a:cubicBezTo>
                    <a:pt x="222" y="99"/>
                    <a:pt x="222" y="99"/>
                    <a:pt x="222" y="99"/>
                  </a:cubicBezTo>
                  <a:cubicBezTo>
                    <a:pt x="232" y="112"/>
                    <a:pt x="237" y="128"/>
                    <a:pt x="237" y="144"/>
                  </a:cubicBezTo>
                  <a:cubicBezTo>
                    <a:pt x="237" y="164"/>
                    <a:pt x="229" y="182"/>
                    <a:pt x="215" y="196"/>
                  </a:cubicBezTo>
                  <a:cubicBezTo>
                    <a:pt x="201" y="210"/>
                    <a:pt x="183" y="218"/>
                    <a:pt x="163" y="218"/>
                  </a:cubicBezTo>
                  <a:cubicBezTo>
                    <a:pt x="143" y="218"/>
                    <a:pt x="125" y="211"/>
                    <a:pt x="111" y="197"/>
                  </a:cubicBezTo>
                  <a:cubicBezTo>
                    <a:pt x="82" y="168"/>
                    <a:pt x="82" y="121"/>
                    <a:pt x="110" y="92"/>
                  </a:cubicBezTo>
                  <a:cubicBezTo>
                    <a:pt x="124" y="78"/>
                    <a:pt x="143" y="70"/>
                    <a:pt x="163" y="70"/>
                  </a:cubicBezTo>
                  <a:cubicBezTo>
                    <a:pt x="164" y="70"/>
                    <a:pt x="165" y="70"/>
                    <a:pt x="165" y="70"/>
                  </a:cubicBezTo>
                  <a:cubicBezTo>
                    <a:pt x="166" y="77"/>
                    <a:pt x="165" y="84"/>
                    <a:pt x="162" y="91"/>
                  </a:cubicBezTo>
                  <a:cubicBezTo>
                    <a:pt x="148" y="91"/>
                    <a:pt x="135" y="96"/>
                    <a:pt x="125" y="106"/>
                  </a:cubicBezTo>
                  <a:cubicBezTo>
                    <a:pt x="104" y="127"/>
                    <a:pt x="104" y="161"/>
                    <a:pt x="125" y="182"/>
                  </a:cubicBezTo>
                  <a:cubicBezTo>
                    <a:pt x="135" y="192"/>
                    <a:pt x="149" y="198"/>
                    <a:pt x="163" y="198"/>
                  </a:cubicBezTo>
                  <a:cubicBezTo>
                    <a:pt x="177" y="198"/>
                    <a:pt x="191" y="192"/>
                    <a:pt x="201" y="182"/>
                  </a:cubicBezTo>
                  <a:cubicBezTo>
                    <a:pt x="211" y="172"/>
                    <a:pt x="217" y="158"/>
                    <a:pt x="217" y="144"/>
                  </a:cubicBezTo>
                  <a:cubicBezTo>
                    <a:pt x="217" y="130"/>
                    <a:pt x="211" y="117"/>
                    <a:pt x="202" y="107"/>
                  </a:cubicBezTo>
                  <a:cubicBezTo>
                    <a:pt x="205" y="100"/>
                    <a:pt x="207" y="92"/>
                    <a:pt x="208" y="84"/>
                  </a:cubicBezTo>
                  <a:cubicBezTo>
                    <a:pt x="250" y="42"/>
                    <a:pt x="250" y="42"/>
                    <a:pt x="250" y="42"/>
                  </a:cubicBezTo>
                  <a:cubicBezTo>
                    <a:pt x="216" y="42"/>
                    <a:pt x="216" y="42"/>
                    <a:pt x="216" y="42"/>
                  </a:cubicBezTo>
                  <a:cubicBezTo>
                    <a:pt x="216" y="22"/>
                    <a:pt x="216" y="22"/>
                    <a:pt x="216" y="22"/>
                  </a:cubicBezTo>
                  <a:cubicBezTo>
                    <a:pt x="285" y="22"/>
                    <a:pt x="285" y="22"/>
                    <a:pt x="285" y="22"/>
                  </a:cubicBezTo>
                  <a:lnTo>
                    <a:pt x="285" y="90"/>
                  </a:lnTo>
                  <a:close/>
                  <a:moveTo>
                    <a:pt x="123" y="20"/>
                  </a:moveTo>
                  <a:cubicBezTo>
                    <a:pt x="138" y="20"/>
                    <a:pt x="151" y="25"/>
                    <a:pt x="161" y="36"/>
                  </a:cubicBezTo>
                  <a:cubicBezTo>
                    <a:pt x="182" y="56"/>
                    <a:pt x="182" y="90"/>
                    <a:pt x="161" y="111"/>
                  </a:cubicBezTo>
                  <a:cubicBezTo>
                    <a:pt x="151" y="121"/>
                    <a:pt x="138" y="127"/>
                    <a:pt x="124" y="127"/>
                  </a:cubicBezTo>
                  <a:cubicBezTo>
                    <a:pt x="121" y="134"/>
                    <a:pt x="120" y="141"/>
                    <a:pt x="121" y="148"/>
                  </a:cubicBezTo>
                  <a:cubicBezTo>
                    <a:pt x="122" y="148"/>
                    <a:pt x="122" y="148"/>
                    <a:pt x="123" y="148"/>
                  </a:cubicBezTo>
                  <a:cubicBezTo>
                    <a:pt x="143" y="148"/>
                    <a:pt x="162" y="140"/>
                    <a:pt x="176" y="126"/>
                  </a:cubicBezTo>
                  <a:cubicBezTo>
                    <a:pt x="205" y="97"/>
                    <a:pt x="205" y="50"/>
                    <a:pt x="176" y="21"/>
                  </a:cubicBezTo>
                  <a:cubicBezTo>
                    <a:pt x="162" y="7"/>
                    <a:pt x="143" y="0"/>
                    <a:pt x="123" y="0"/>
                  </a:cubicBezTo>
                  <a:cubicBezTo>
                    <a:pt x="103" y="0"/>
                    <a:pt x="85" y="7"/>
                    <a:pt x="71" y="21"/>
                  </a:cubicBezTo>
                  <a:cubicBezTo>
                    <a:pt x="44" y="48"/>
                    <a:pt x="42" y="90"/>
                    <a:pt x="64" y="118"/>
                  </a:cubicBezTo>
                  <a:cubicBezTo>
                    <a:pt x="37" y="146"/>
                    <a:pt x="37" y="146"/>
                    <a:pt x="37" y="146"/>
                  </a:cubicBezTo>
                  <a:cubicBezTo>
                    <a:pt x="15" y="124"/>
                    <a:pt x="15" y="124"/>
                    <a:pt x="15" y="124"/>
                  </a:cubicBezTo>
                  <a:cubicBezTo>
                    <a:pt x="1" y="139"/>
                    <a:pt x="1" y="139"/>
                    <a:pt x="1" y="139"/>
                  </a:cubicBezTo>
                  <a:cubicBezTo>
                    <a:pt x="23" y="160"/>
                    <a:pt x="23" y="160"/>
                    <a:pt x="23" y="160"/>
                  </a:cubicBezTo>
                  <a:cubicBezTo>
                    <a:pt x="0" y="184"/>
                    <a:pt x="0" y="184"/>
                    <a:pt x="0" y="184"/>
                  </a:cubicBezTo>
                  <a:cubicBezTo>
                    <a:pt x="14" y="198"/>
                    <a:pt x="14" y="198"/>
                    <a:pt x="14" y="198"/>
                  </a:cubicBezTo>
                  <a:cubicBezTo>
                    <a:pt x="37" y="175"/>
                    <a:pt x="37" y="175"/>
                    <a:pt x="37" y="175"/>
                  </a:cubicBezTo>
                  <a:cubicBezTo>
                    <a:pt x="59" y="196"/>
                    <a:pt x="59" y="196"/>
                    <a:pt x="59" y="196"/>
                  </a:cubicBezTo>
                  <a:cubicBezTo>
                    <a:pt x="73" y="182"/>
                    <a:pt x="73" y="182"/>
                    <a:pt x="73" y="182"/>
                  </a:cubicBezTo>
                  <a:cubicBezTo>
                    <a:pt x="52" y="160"/>
                    <a:pt x="52" y="160"/>
                    <a:pt x="52" y="160"/>
                  </a:cubicBezTo>
                  <a:cubicBezTo>
                    <a:pt x="78" y="133"/>
                    <a:pt x="78" y="133"/>
                    <a:pt x="78" y="133"/>
                  </a:cubicBezTo>
                  <a:cubicBezTo>
                    <a:pt x="79" y="126"/>
                    <a:pt x="81" y="118"/>
                    <a:pt x="84" y="111"/>
                  </a:cubicBezTo>
                  <a:cubicBezTo>
                    <a:pt x="65" y="90"/>
                    <a:pt x="65" y="56"/>
                    <a:pt x="85" y="36"/>
                  </a:cubicBezTo>
                  <a:cubicBezTo>
                    <a:pt x="95" y="26"/>
                    <a:pt x="109" y="20"/>
                    <a:pt x="123" y="20"/>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sp>
        <p:nvSpPr>
          <p:cNvPr id="89" name="矩形 88"/>
          <p:cNvSpPr/>
          <p:nvPr/>
        </p:nvSpPr>
        <p:spPr>
          <a:xfrm>
            <a:off x="6436667" y="1286493"/>
            <a:ext cx="2092600" cy="584775"/>
          </a:xfrm>
          <a:prstGeom prst="rect">
            <a:avLst/>
          </a:prstGeom>
        </p:spPr>
        <p:txBody>
          <a:bodyPr wrap="square">
            <a:spAutoFit/>
          </a:bodyPr>
          <a:lstStyle/>
          <a:p>
            <a:pPr algn="ctr" defTabSz="914400">
              <a:defRPr/>
            </a:pPr>
            <a:r>
              <a:rPr lang="en-US" altLang="zh-CN" sz="3200" b="1" dirty="0" smtClean="0">
                <a:ln w="6600">
                  <a:solidFill>
                    <a:schemeClr val="accent2"/>
                  </a:solidFill>
                  <a:prstDash val="solid"/>
                </a:ln>
                <a:solidFill>
                  <a:srgbClr val="FFFFFF"/>
                </a:solidFill>
                <a:effectLst>
                  <a:outerShdw dist="38100" dir="2700000" algn="tl" rotWithShape="0">
                    <a:schemeClr val="accent2"/>
                  </a:outerShdw>
                </a:effectLst>
                <a:latin typeface="#9Slide03 Swiss Condensed Bold" panose="02000500000000000000" pitchFamily="2" charset="0"/>
                <a:ea typeface="方正胖娃简体" panose="03000509000000000000" pitchFamily="65" charset="-122"/>
              </a:rPr>
              <a:t>TÌM HIỂU</a:t>
            </a:r>
            <a:endParaRPr lang="zh-CN" altLang="en-US" sz="3200" b="1" dirty="0">
              <a:ln w="6600">
                <a:solidFill>
                  <a:schemeClr val="accent2"/>
                </a:solidFill>
                <a:prstDash val="solid"/>
              </a:ln>
              <a:solidFill>
                <a:srgbClr val="FFFFFF"/>
              </a:solidFill>
              <a:effectLst>
                <a:outerShdw dist="38100" dir="2700000" algn="tl" rotWithShape="0">
                  <a:schemeClr val="accent2"/>
                </a:outerShdw>
              </a:effectLst>
              <a:latin typeface="#9Slide03 Swiss Condensed Bold" panose="02000500000000000000" pitchFamily="2" charset="0"/>
              <a:ea typeface="方正胖娃简体" panose="03000509000000000000" pitchFamily="65" charset="-122"/>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pic>
        <p:nvPicPr>
          <p:cNvPr id="15362" name="Picture 2" descr="Bài 2: Các giới sinh vật | Giải bài tập Sinh Học lớp 10 | BaiTap.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4037" y="2581643"/>
            <a:ext cx="4093975" cy="2677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254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2000"/>
                                        <p:tgtEl>
                                          <p:spTgt spid="91"/>
                                        </p:tgtEl>
                                      </p:cBhvr>
                                    </p:animEffect>
                                    <p:anim calcmode="lin" valueType="num">
                                      <p:cBhvr>
                                        <p:cTn id="8" dur="2000" fill="hold"/>
                                        <p:tgtEl>
                                          <p:spTgt spid="91"/>
                                        </p:tgtEl>
                                        <p:attrNameLst>
                                          <p:attrName>ppt_x</p:attrName>
                                        </p:attrNameLst>
                                      </p:cBhvr>
                                      <p:tavLst>
                                        <p:tav tm="0">
                                          <p:val>
                                            <p:strVal val="#ppt_x"/>
                                          </p:val>
                                        </p:tav>
                                        <p:tav tm="100000">
                                          <p:val>
                                            <p:strVal val="#ppt_x"/>
                                          </p:val>
                                        </p:tav>
                                      </p:tavLst>
                                    </p:anim>
                                    <p:anim calcmode="lin" valueType="num">
                                      <p:cBhvr>
                                        <p:cTn id="9" dur="2000" fill="hold"/>
                                        <p:tgtEl>
                                          <p:spTgt spid="91"/>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92"/>
                                        </p:tgtEl>
                                        <p:attrNameLst>
                                          <p:attrName>style.visibility</p:attrName>
                                        </p:attrNameLst>
                                      </p:cBhvr>
                                      <p:to>
                                        <p:strVal val="visible"/>
                                      </p:to>
                                    </p:set>
                                    <p:anim calcmode="lin" valueType="num">
                                      <p:cBhvr>
                                        <p:cTn id="13" dur="2000" fill="hold"/>
                                        <p:tgtEl>
                                          <p:spTgt spid="92"/>
                                        </p:tgtEl>
                                        <p:attrNameLst>
                                          <p:attrName>ppt_w</p:attrName>
                                        </p:attrNameLst>
                                      </p:cBhvr>
                                      <p:tavLst>
                                        <p:tav tm="0">
                                          <p:val>
                                            <p:fltVal val="0"/>
                                          </p:val>
                                        </p:tav>
                                        <p:tav tm="100000">
                                          <p:val>
                                            <p:strVal val="#ppt_w"/>
                                          </p:val>
                                        </p:tav>
                                      </p:tavLst>
                                    </p:anim>
                                    <p:anim calcmode="lin" valueType="num">
                                      <p:cBhvr>
                                        <p:cTn id="14" dur="2000" fill="hold"/>
                                        <p:tgtEl>
                                          <p:spTgt spid="92"/>
                                        </p:tgtEl>
                                        <p:attrNameLst>
                                          <p:attrName>ppt_h</p:attrName>
                                        </p:attrNameLst>
                                      </p:cBhvr>
                                      <p:tavLst>
                                        <p:tav tm="0">
                                          <p:val>
                                            <p:fltVal val="0"/>
                                          </p:val>
                                        </p:tav>
                                        <p:tav tm="100000">
                                          <p:val>
                                            <p:strVal val="#ppt_h"/>
                                          </p:val>
                                        </p:tav>
                                      </p:tavLst>
                                    </p:anim>
                                    <p:animEffect transition="in" filter="fade">
                                      <p:cBhvr>
                                        <p:cTn id="15" dur="2000"/>
                                        <p:tgtEl>
                                          <p:spTgt spid="92"/>
                                        </p:tgtEl>
                                      </p:cBhvr>
                                    </p:animEffect>
                                  </p:childTnLst>
                                </p:cTn>
                              </p:par>
                            </p:childTnLst>
                          </p:cTn>
                        </p:par>
                        <p:par>
                          <p:cTn id="16" fill="hold">
                            <p:stCondLst>
                              <p:cond delay="4000"/>
                            </p:stCondLst>
                            <p:childTnLst>
                              <p:par>
                                <p:cTn id="17" presetID="32" presetClass="emph" presetSubtype="0" repeatCount="2000" fill="hold" nodeType="afterEffect">
                                  <p:stCondLst>
                                    <p:cond delay="0"/>
                                  </p:stCondLst>
                                  <p:childTnLst>
                                    <p:animRot by="120000">
                                      <p:cBhvr>
                                        <p:cTn id="18" dur="100" fill="hold">
                                          <p:stCondLst>
                                            <p:cond delay="0"/>
                                          </p:stCondLst>
                                        </p:cTn>
                                        <p:tgtEl>
                                          <p:spTgt spid="92"/>
                                        </p:tgtEl>
                                        <p:attrNameLst>
                                          <p:attrName>r</p:attrName>
                                        </p:attrNameLst>
                                      </p:cBhvr>
                                    </p:animRot>
                                    <p:animRot by="-240000">
                                      <p:cBhvr>
                                        <p:cTn id="19" dur="200" fill="hold">
                                          <p:stCondLst>
                                            <p:cond delay="200"/>
                                          </p:stCondLst>
                                        </p:cTn>
                                        <p:tgtEl>
                                          <p:spTgt spid="92"/>
                                        </p:tgtEl>
                                        <p:attrNameLst>
                                          <p:attrName>r</p:attrName>
                                        </p:attrNameLst>
                                      </p:cBhvr>
                                    </p:animRot>
                                    <p:animRot by="240000">
                                      <p:cBhvr>
                                        <p:cTn id="20" dur="200" fill="hold">
                                          <p:stCondLst>
                                            <p:cond delay="400"/>
                                          </p:stCondLst>
                                        </p:cTn>
                                        <p:tgtEl>
                                          <p:spTgt spid="92"/>
                                        </p:tgtEl>
                                        <p:attrNameLst>
                                          <p:attrName>r</p:attrName>
                                        </p:attrNameLst>
                                      </p:cBhvr>
                                    </p:animRot>
                                    <p:animRot by="-240000">
                                      <p:cBhvr>
                                        <p:cTn id="21" dur="200" fill="hold">
                                          <p:stCondLst>
                                            <p:cond delay="600"/>
                                          </p:stCondLst>
                                        </p:cTn>
                                        <p:tgtEl>
                                          <p:spTgt spid="92"/>
                                        </p:tgtEl>
                                        <p:attrNameLst>
                                          <p:attrName>r</p:attrName>
                                        </p:attrNameLst>
                                      </p:cBhvr>
                                    </p:animRot>
                                    <p:animRot by="120000">
                                      <p:cBhvr>
                                        <p:cTn id="22" dur="200" fill="hold">
                                          <p:stCondLst>
                                            <p:cond delay="800"/>
                                          </p:stCondLst>
                                        </p:cTn>
                                        <p:tgtEl>
                                          <p:spTgt spid="92"/>
                                        </p:tgtEl>
                                        <p:attrNameLst>
                                          <p:attrName>r</p:attrName>
                                        </p:attrNameLst>
                                      </p:cBhvr>
                                    </p:animRot>
                                  </p:childTnLst>
                                </p:cTn>
                              </p:par>
                            </p:childTnLst>
                          </p:cTn>
                        </p:par>
                        <p:par>
                          <p:cTn id="23" fill="hold">
                            <p:stCondLst>
                              <p:cond delay="60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6500"/>
                            </p:stCondLst>
                            <p:childTnLst>
                              <p:par>
                                <p:cTn id="28" presetID="41" presetClass="entr" presetSubtype="0" fill="hold" nodeType="afterEffect">
                                  <p:stCondLst>
                                    <p:cond delay="0"/>
                                  </p:stCondLst>
                                  <p:iterate type="lt">
                                    <p:tmPct val="10000"/>
                                  </p:iterate>
                                  <p:childTnLst>
                                    <p:set>
                                      <p:cBhvr>
                                        <p:cTn id="29" dur="1" fill="hold">
                                          <p:stCondLst>
                                            <p:cond delay="0"/>
                                          </p:stCondLst>
                                        </p:cTn>
                                        <p:tgtEl>
                                          <p:spTgt spid="89">
                                            <p:txEl>
                                              <p:pRg st="0" end="0"/>
                                            </p:txEl>
                                          </p:spTgt>
                                        </p:tgtEl>
                                        <p:attrNameLst>
                                          <p:attrName>style.visibility</p:attrName>
                                        </p:attrNameLst>
                                      </p:cBhvr>
                                      <p:to>
                                        <p:strVal val="visible"/>
                                      </p:to>
                                    </p:set>
                                    <p:anim calcmode="lin" valueType="num">
                                      <p:cBhvr>
                                        <p:cTn id="30"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32"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89">
                                            <p:txEl>
                                              <p:pRg st="0" end="0"/>
                                            </p:txEl>
                                          </p:spTgt>
                                        </p:tgtEl>
                                      </p:cBhvr>
                                    </p:animEffect>
                                  </p:childTnLst>
                                </p:cTn>
                              </p:par>
                            </p:childTnLst>
                          </p:cTn>
                        </p:par>
                        <p:par>
                          <p:cTn id="35" fill="hold">
                            <p:stCondLst>
                              <p:cond delay="73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par>
                          <p:cTn id="39" fill="hold">
                            <p:stCondLst>
                              <p:cond delay="7800"/>
                            </p:stCondLst>
                            <p:childTnLst>
                              <p:par>
                                <p:cTn id="40" presetID="22" presetClass="entr" presetSubtype="4"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par>
                                <p:cTn id="43" presetID="22" presetClass="entr" presetSubtype="4"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down)">
                                      <p:cBhvr>
                                        <p:cTn id="45" dur="500"/>
                                        <p:tgtEl>
                                          <p:spTgt spid="40"/>
                                        </p:tgtEl>
                                      </p:cBhvr>
                                    </p:animEffect>
                                  </p:childTnLst>
                                </p:cTn>
                              </p:par>
                              <p:par>
                                <p:cTn id="46" presetID="22" presetClass="entr" presetSubtype="4" fill="hold"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down)">
                                      <p:cBhvr>
                                        <p:cTn id="48" dur="500"/>
                                        <p:tgtEl>
                                          <p:spTgt spid="43"/>
                                        </p:tgtEl>
                                      </p:cBhvr>
                                    </p:animEffect>
                                  </p:childTnLst>
                                </p:cTn>
                              </p:par>
                              <p:par>
                                <p:cTn id="49" presetID="22" presetClass="entr" presetSubtype="4" fill="hold"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down)">
                                      <p:cBhvr>
                                        <p:cTn id="51" dur="500"/>
                                        <p:tgtEl>
                                          <p:spTgt spid="46"/>
                                        </p:tgtEl>
                                      </p:cBhvr>
                                    </p:animEffect>
                                  </p:childTnLst>
                                </p:cTn>
                              </p:par>
                              <p:par>
                                <p:cTn id="52" presetID="22" presetClass="entr" presetSubtype="4" fill="hold"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wipe(down)">
                                      <p:cBhvr>
                                        <p:cTn id="54" dur="500"/>
                                        <p:tgtEl>
                                          <p:spTgt spid="49"/>
                                        </p:tgtEl>
                                      </p:cBhvr>
                                    </p:animEffect>
                                  </p:childTnLst>
                                </p:cTn>
                              </p:par>
                              <p:par>
                                <p:cTn id="55" presetID="22" presetClass="entr" presetSubtype="4"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down)">
                                      <p:cBhvr>
                                        <p:cTn id="57" dur="500"/>
                                        <p:tgtEl>
                                          <p:spTgt spid="52"/>
                                        </p:tgtEl>
                                      </p:cBhvr>
                                    </p:animEffect>
                                  </p:childTnLst>
                                </p:cTn>
                              </p:par>
                              <p:par>
                                <p:cTn id="58" presetID="22" presetClass="entr" presetSubtype="4"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wipe(down)">
                                      <p:cBhvr>
                                        <p:cTn id="60" dur="500"/>
                                        <p:tgtEl>
                                          <p:spTgt spid="55"/>
                                        </p:tgtEl>
                                      </p:cBhvr>
                                    </p:animEffect>
                                  </p:childTnLst>
                                </p:cTn>
                              </p:par>
                              <p:par>
                                <p:cTn id="61" presetID="22" presetClass="entr" presetSubtype="4"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down)">
                                      <p:cBhvr>
                                        <p:cTn id="63" dur="500"/>
                                        <p:tgtEl>
                                          <p:spTgt spid="58"/>
                                        </p:tgtEl>
                                      </p:cBhvr>
                                    </p:animEffect>
                                  </p:childTnLst>
                                </p:cTn>
                              </p:par>
                              <p:par>
                                <p:cTn id="64" presetID="22" presetClass="entr" presetSubtype="4"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wipe(down)">
                                      <p:cBhvr>
                                        <p:cTn id="66" dur="500"/>
                                        <p:tgtEl>
                                          <p:spTgt spid="61"/>
                                        </p:tgtEl>
                                      </p:cBhvr>
                                    </p:animEffect>
                                  </p:childTnLst>
                                </p:cTn>
                              </p:par>
                              <p:par>
                                <p:cTn id="67" presetID="22" presetClass="entr" presetSubtype="4" fill="hold"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wipe(down)">
                                      <p:cBhvr>
                                        <p:cTn id="69" dur="500"/>
                                        <p:tgtEl>
                                          <p:spTgt spid="64"/>
                                        </p:tgtEl>
                                      </p:cBhvr>
                                    </p:animEffect>
                                  </p:childTnLst>
                                </p:cTn>
                              </p:par>
                              <p:par>
                                <p:cTn id="70" presetID="22" presetClass="entr" presetSubtype="4" fill="hold" nodeType="with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wipe(down)">
                                      <p:cBhvr>
                                        <p:cTn id="72" dur="500"/>
                                        <p:tgtEl>
                                          <p:spTgt spid="67"/>
                                        </p:tgtEl>
                                      </p:cBhvr>
                                    </p:animEffect>
                                  </p:childTnLst>
                                </p:cTn>
                              </p:par>
                            </p:childTnLst>
                          </p:cTn>
                        </p:par>
                        <p:par>
                          <p:cTn id="73" fill="hold">
                            <p:stCondLst>
                              <p:cond delay="8300"/>
                            </p:stCondLst>
                            <p:childTnLst>
                              <p:par>
                                <p:cTn id="74" presetID="26" presetClass="entr" presetSubtype="0" fill="hold" nodeType="afterEffect">
                                  <p:stCondLst>
                                    <p:cond delay="0"/>
                                  </p:stCondLst>
                                  <p:childTnLst>
                                    <p:set>
                                      <p:cBhvr>
                                        <p:cTn id="75" dur="1" fill="hold">
                                          <p:stCondLst>
                                            <p:cond delay="0"/>
                                          </p:stCondLst>
                                        </p:cTn>
                                        <p:tgtEl>
                                          <p:spTgt spid="75"/>
                                        </p:tgtEl>
                                        <p:attrNameLst>
                                          <p:attrName>style.visibility</p:attrName>
                                        </p:attrNameLst>
                                      </p:cBhvr>
                                      <p:to>
                                        <p:strVal val="visible"/>
                                      </p:to>
                                    </p:set>
                                    <p:animEffect transition="in" filter="wipe(down)">
                                      <p:cBhvr>
                                        <p:cTn id="76" dur="87">
                                          <p:stCondLst>
                                            <p:cond delay="0"/>
                                          </p:stCondLst>
                                        </p:cTn>
                                        <p:tgtEl>
                                          <p:spTgt spid="75"/>
                                        </p:tgtEl>
                                      </p:cBhvr>
                                    </p:animEffect>
                                    <p:anim calcmode="lin" valueType="num">
                                      <p:cBhvr>
                                        <p:cTn id="77" dur="273"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78" dur="100"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79" dur="100" tmFilter="0, 0; 0.125,0.2665; 0.25,0.4; 0.375,0.465; 0.5,0.5;  0.625,0.535; 0.75,0.6; 0.875,0.7335; 1,1">
                                          <p:stCondLst>
                                            <p:cond delay="100"/>
                                          </p:stCondLst>
                                        </p:cTn>
                                        <p:tgtEl>
                                          <p:spTgt spid="75"/>
                                        </p:tgtEl>
                                        <p:attrNameLst>
                                          <p:attrName>ppt_y</p:attrName>
                                        </p:attrNameLst>
                                      </p:cBhvr>
                                      <p:tavLst>
                                        <p:tav tm="0" fmla="#ppt_y-sin(pi*$)/9">
                                          <p:val>
                                            <p:fltVal val="0"/>
                                          </p:val>
                                        </p:tav>
                                        <p:tav tm="100000">
                                          <p:val>
                                            <p:fltVal val="1"/>
                                          </p:val>
                                        </p:tav>
                                      </p:tavLst>
                                    </p:anim>
                                    <p:anim calcmode="lin" valueType="num">
                                      <p:cBhvr>
                                        <p:cTn id="80" dur="50" tmFilter="0, 0; 0.125,0.2665; 0.25,0.4; 0.375,0.465; 0.5,0.5;  0.625,0.535; 0.75,0.6; 0.875,0.7335; 1,1">
                                          <p:stCondLst>
                                            <p:cond delay="199"/>
                                          </p:stCondLst>
                                        </p:cTn>
                                        <p:tgtEl>
                                          <p:spTgt spid="75"/>
                                        </p:tgtEl>
                                        <p:attrNameLst>
                                          <p:attrName>ppt_y</p:attrName>
                                        </p:attrNameLst>
                                      </p:cBhvr>
                                      <p:tavLst>
                                        <p:tav tm="0" fmla="#ppt_y-sin(pi*$)/27">
                                          <p:val>
                                            <p:fltVal val="0"/>
                                          </p:val>
                                        </p:tav>
                                        <p:tav tm="100000">
                                          <p:val>
                                            <p:fltVal val="1"/>
                                          </p:val>
                                        </p:tav>
                                      </p:tavLst>
                                    </p:anim>
                                    <p:anim calcmode="lin" valueType="num">
                                      <p:cBhvr>
                                        <p:cTn id="81" dur="25" tmFilter="0, 0; 0.125,0.2665; 0.25,0.4; 0.375,0.465; 0.5,0.5;  0.625,0.535; 0.75,0.6; 0.875,0.7335; 1,1">
                                          <p:stCondLst>
                                            <p:cond delay="248"/>
                                          </p:stCondLst>
                                        </p:cTn>
                                        <p:tgtEl>
                                          <p:spTgt spid="75"/>
                                        </p:tgtEl>
                                        <p:attrNameLst>
                                          <p:attrName>ppt_y</p:attrName>
                                        </p:attrNameLst>
                                      </p:cBhvr>
                                      <p:tavLst>
                                        <p:tav tm="0" fmla="#ppt_y-sin(pi*$)/81">
                                          <p:val>
                                            <p:fltVal val="0"/>
                                          </p:val>
                                        </p:tav>
                                        <p:tav tm="100000">
                                          <p:val>
                                            <p:fltVal val="1"/>
                                          </p:val>
                                        </p:tav>
                                      </p:tavLst>
                                    </p:anim>
                                    <p:animScale>
                                      <p:cBhvr>
                                        <p:cTn id="82" dur="4">
                                          <p:stCondLst>
                                            <p:cond delay="98"/>
                                          </p:stCondLst>
                                        </p:cTn>
                                        <p:tgtEl>
                                          <p:spTgt spid="75"/>
                                        </p:tgtEl>
                                      </p:cBhvr>
                                      <p:to x="100000" y="60000"/>
                                    </p:animScale>
                                    <p:animScale>
                                      <p:cBhvr>
                                        <p:cTn id="83" dur="25" decel="50000">
                                          <p:stCondLst>
                                            <p:cond delay="101"/>
                                          </p:stCondLst>
                                        </p:cTn>
                                        <p:tgtEl>
                                          <p:spTgt spid="75"/>
                                        </p:tgtEl>
                                      </p:cBhvr>
                                      <p:to x="100000" y="100000"/>
                                    </p:animScale>
                                    <p:animScale>
                                      <p:cBhvr>
                                        <p:cTn id="84" dur="4">
                                          <p:stCondLst>
                                            <p:cond delay="197"/>
                                          </p:stCondLst>
                                        </p:cTn>
                                        <p:tgtEl>
                                          <p:spTgt spid="75"/>
                                        </p:tgtEl>
                                      </p:cBhvr>
                                      <p:to x="100000" y="80000"/>
                                    </p:animScale>
                                    <p:animScale>
                                      <p:cBhvr>
                                        <p:cTn id="85" dur="25" decel="50000">
                                          <p:stCondLst>
                                            <p:cond delay="201"/>
                                          </p:stCondLst>
                                        </p:cTn>
                                        <p:tgtEl>
                                          <p:spTgt spid="75"/>
                                        </p:tgtEl>
                                      </p:cBhvr>
                                      <p:to x="100000" y="100000"/>
                                    </p:animScale>
                                    <p:animScale>
                                      <p:cBhvr>
                                        <p:cTn id="86" dur="4">
                                          <p:stCondLst>
                                            <p:cond delay="246"/>
                                          </p:stCondLst>
                                        </p:cTn>
                                        <p:tgtEl>
                                          <p:spTgt spid="75"/>
                                        </p:tgtEl>
                                      </p:cBhvr>
                                      <p:to x="100000" y="90000"/>
                                    </p:animScale>
                                    <p:animScale>
                                      <p:cBhvr>
                                        <p:cTn id="87" dur="25" decel="50000">
                                          <p:stCondLst>
                                            <p:cond delay="250"/>
                                          </p:stCondLst>
                                        </p:cTn>
                                        <p:tgtEl>
                                          <p:spTgt spid="75"/>
                                        </p:tgtEl>
                                      </p:cBhvr>
                                      <p:to x="100000" y="100000"/>
                                    </p:animScale>
                                    <p:animScale>
                                      <p:cBhvr>
                                        <p:cTn id="88" dur="4">
                                          <p:stCondLst>
                                            <p:cond delay="271"/>
                                          </p:stCondLst>
                                        </p:cTn>
                                        <p:tgtEl>
                                          <p:spTgt spid="75"/>
                                        </p:tgtEl>
                                      </p:cBhvr>
                                      <p:to x="100000" y="95000"/>
                                    </p:animScale>
                                    <p:animScale>
                                      <p:cBhvr>
                                        <p:cTn id="89" dur="25" decel="50000">
                                          <p:stCondLst>
                                            <p:cond delay="275"/>
                                          </p:stCondLst>
                                        </p:cTn>
                                        <p:tgtEl>
                                          <p:spTgt spid="75"/>
                                        </p:tgtEl>
                                      </p:cBhvr>
                                      <p:to x="100000" y="100000"/>
                                    </p:animScale>
                                  </p:childTnLst>
                                </p:cTn>
                              </p:par>
                            </p:childTnLst>
                          </p:cTn>
                        </p:par>
                        <p:par>
                          <p:cTn id="90" fill="hold">
                            <p:stCondLst>
                              <p:cond delay="8600"/>
                            </p:stCondLst>
                            <p:childTnLst>
                              <p:par>
                                <p:cTn id="91" presetID="26" presetClass="entr" presetSubtype="0" fill="hold" nodeType="afterEffect">
                                  <p:stCondLst>
                                    <p:cond delay="0"/>
                                  </p:stCondLst>
                                  <p:childTnLst>
                                    <p:set>
                                      <p:cBhvr>
                                        <p:cTn id="92" dur="1" fill="hold">
                                          <p:stCondLst>
                                            <p:cond delay="0"/>
                                          </p:stCondLst>
                                        </p:cTn>
                                        <p:tgtEl>
                                          <p:spTgt spid="78"/>
                                        </p:tgtEl>
                                        <p:attrNameLst>
                                          <p:attrName>style.visibility</p:attrName>
                                        </p:attrNameLst>
                                      </p:cBhvr>
                                      <p:to>
                                        <p:strVal val="visible"/>
                                      </p:to>
                                    </p:set>
                                    <p:animEffect transition="in" filter="wipe(down)">
                                      <p:cBhvr>
                                        <p:cTn id="93" dur="87">
                                          <p:stCondLst>
                                            <p:cond delay="0"/>
                                          </p:stCondLst>
                                        </p:cTn>
                                        <p:tgtEl>
                                          <p:spTgt spid="78"/>
                                        </p:tgtEl>
                                      </p:cBhvr>
                                    </p:animEffect>
                                    <p:anim calcmode="lin" valueType="num">
                                      <p:cBhvr>
                                        <p:cTn id="94" dur="273"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95" dur="100"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96" dur="100" tmFilter="0, 0; 0.125,0.2665; 0.25,0.4; 0.375,0.465; 0.5,0.5;  0.625,0.535; 0.75,0.6; 0.875,0.7335; 1,1">
                                          <p:stCondLst>
                                            <p:cond delay="100"/>
                                          </p:stCondLst>
                                        </p:cTn>
                                        <p:tgtEl>
                                          <p:spTgt spid="78"/>
                                        </p:tgtEl>
                                        <p:attrNameLst>
                                          <p:attrName>ppt_y</p:attrName>
                                        </p:attrNameLst>
                                      </p:cBhvr>
                                      <p:tavLst>
                                        <p:tav tm="0" fmla="#ppt_y-sin(pi*$)/9">
                                          <p:val>
                                            <p:fltVal val="0"/>
                                          </p:val>
                                        </p:tav>
                                        <p:tav tm="100000">
                                          <p:val>
                                            <p:fltVal val="1"/>
                                          </p:val>
                                        </p:tav>
                                      </p:tavLst>
                                    </p:anim>
                                    <p:anim calcmode="lin" valueType="num">
                                      <p:cBhvr>
                                        <p:cTn id="97" dur="50" tmFilter="0, 0; 0.125,0.2665; 0.25,0.4; 0.375,0.465; 0.5,0.5;  0.625,0.535; 0.75,0.6; 0.875,0.7335; 1,1">
                                          <p:stCondLst>
                                            <p:cond delay="199"/>
                                          </p:stCondLst>
                                        </p:cTn>
                                        <p:tgtEl>
                                          <p:spTgt spid="78"/>
                                        </p:tgtEl>
                                        <p:attrNameLst>
                                          <p:attrName>ppt_y</p:attrName>
                                        </p:attrNameLst>
                                      </p:cBhvr>
                                      <p:tavLst>
                                        <p:tav tm="0" fmla="#ppt_y-sin(pi*$)/27">
                                          <p:val>
                                            <p:fltVal val="0"/>
                                          </p:val>
                                        </p:tav>
                                        <p:tav tm="100000">
                                          <p:val>
                                            <p:fltVal val="1"/>
                                          </p:val>
                                        </p:tav>
                                      </p:tavLst>
                                    </p:anim>
                                    <p:anim calcmode="lin" valueType="num">
                                      <p:cBhvr>
                                        <p:cTn id="98" dur="25" tmFilter="0, 0; 0.125,0.2665; 0.25,0.4; 0.375,0.465; 0.5,0.5;  0.625,0.535; 0.75,0.6; 0.875,0.7335; 1,1">
                                          <p:stCondLst>
                                            <p:cond delay="248"/>
                                          </p:stCondLst>
                                        </p:cTn>
                                        <p:tgtEl>
                                          <p:spTgt spid="78"/>
                                        </p:tgtEl>
                                        <p:attrNameLst>
                                          <p:attrName>ppt_y</p:attrName>
                                        </p:attrNameLst>
                                      </p:cBhvr>
                                      <p:tavLst>
                                        <p:tav tm="0" fmla="#ppt_y-sin(pi*$)/81">
                                          <p:val>
                                            <p:fltVal val="0"/>
                                          </p:val>
                                        </p:tav>
                                        <p:tav tm="100000">
                                          <p:val>
                                            <p:fltVal val="1"/>
                                          </p:val>
                                        </p:tav>
                                      </p:tavLst>
                                    </p:anim>
                                    <p:animScale>
                                      <p:cBhvr>
                                        <p:cTn id="99" dur="4">
                                          <p:stCondLst>
                                            <p:cond delay="98"/>
                                          </p:stCondLst>
                                        </p:cTn>
                                        <p:tgtEl>
                                          <p:spTgt spid="78"/>
                                        </p:tgtEl>
                                      </p:cBhvr>
                                      <p:to x="100000" y="60000"/>
                                    </p:animScale>
                                    <p:animScale>
                                      <p:cBhvr>
                                        <p:cTn id="100" dur="25" decel="50000">
                                          <p:stCondLst>
                                            <p:cond delay="101"/>
                                          </p:stCondLst>
                                        </p:cTn>
                                        <p:tgtEl>
                                          <p:spTgt spid="78"/>
                                        </p:tgtEl>
                                      </p:cBhvr>
                                      <p:to x="100000" y="100000"/>
                                    </p:animScale>
                                    <p:animScale>
                                      <p:cBhvr>
                                        <p:cTn id="101" dur="4">
                                          <p:stCondLst>
                                            <p:cond delay="197"/>
                                          </p:stCondLst>
                                        </p:cTn>
                                        <p:tgtEl>
                                          <p:spTgt spid="78"/>
                                        </p:tgtEl>
                                      </p:cBhvr>
                                      <p:to x="100000" y="80000"/>
                                    </p:animScale>
                                    <p:animScale>
                                      <p:cBhvr>
                                        <p:cTn id="102" dur="25" decel="50000">
                                          <p:stCondLst>
                                            <p:cond delay="201"/>
                                          </p:stCondLst>
                                        </p:cTn>
                                        <p:tgtEl>
                                          <p:spTgt spid="78"/>
                                        </p:tgtEl>
                                      </p:cBhvr>
                                      <p:to x="100000" y="100000"/>
                                    </p:animScale>
                                    <p:animScale>
                                      <p:cBhvr>
                                        <p:cTn id="103" dur="4">
                                          <p:stCondLst>
                                            <p:cond delay="246"/>
                                          </p:stCondLst>
                                        </p:cTn>
                                        <p:tgtEl>
                                          <p:spTgt spid="78"/>
                                        </p:tgtEl>
                                      </p:cBhvr>
                                      <p:to x="100000" y="90000"/>
                                    </p:animScale>
                                    <p:animScale>
                                      <p:cBhvr>
                                        <p:cTn id="104" dur="25" decel="50000">
                                          <p:stCondLst>
                                            <p:cond delay="250"/>
                                          </p:stCondLst>
                                        </p:cTn>
                                        <p:tgtEl>
                                          <p:spTgt spid="78"/>
                                        </p:tgtEl>
                                      </p:cBhvr>
                                      <p:to x="100000" y="100000"/>
                                    </p:animScale>
                                    <p:animScale>
                                      <p:cBhvr>
                                        <p:cTn id="105" dur="4">
                                          <p:stCondLst>
                                            <p:cond delay="271"/>
                                          </p:stCondLst>
                                        </p:cTn>
                                        <p:tgtEl>
                                          <p:spTgt spid="78"/>
                                        </p:tgtEl>
                                      </p:cBhvr>
                                      <p:to x="100000" y="95000"/>
                                    </p:animScale>
                                    <p:animScale>
                                      <p:cBhvr>
                                        <p:cTn id="106" dur="25" decel="50000">
                                          <p:stCondLst>
                                            <p:cond delay="275"/>
                                          </p:stCondLst>
                                        </p:cTn>
                                        <p:tgtEl>
                                          <p:spTgt spid="78"/>
                                        </p:tgtEl>
                                      </p:cBhvr>
                                      <p:to x="100000" y="100000"/>
                                    </p:animScale>
                                  </p:childTnLst>
                                </p:cTn>
                              </p:par>
                            </p:childTnLst>
                          </p:cTn>
                        </p:par>
                        <p:par>
                          <p:cTn id="107" fill="hold">
                            <p:stCondLst>
                              <p:cond delay="8900"/>
                            </p:stCondLst>
                            <p:childTnLst>
                              <p:par>
                                <p:cTn id="108" presetID="26" presetClass="entr" presetSubtype="0" fill="hold" nodeType="afterEffect">
                                  <p:stCondLst>
                                    <p:cond delay="0"/>
                                  </p:stCondLst>
                                  <p:childTnLst>
                                    <p:set>
                                      <p:cBhvr>
                                        <p:cTn id="109" dur="1" fill="hold">
                                          <p:stCondLst>
                                            <p:cond delay="0"/>
                                          </p:stCondLst>
                                        </p:cTn>
                                        <p:tgtEl>
                                          <p:spTgt spid="81"/>
                                        </p:tgtEl>
                                        <p:attrNameLst>
                                          <p:attrName>style.visibility</p:attrName>
                                        </p:attrNameLst>
                                      </p:cBhvr>
                                      <p:to>
                                        <p:strVal val="visible"/>
                                      </p:to>
                                    </p:set>
                                    <p:animEffect transition="in" filter="wipe(down)">
                                      <p:cBhvr>
                                        <p:cTn id="110" dur="87">
                                          <p:stCondLst>
                                            <p:cond delay="0"/>
                                          </p:stCondLst>
                                        </p:cTn>
                                        <p:tgtEl>
                                          <p:spTgt spid="81"/>
                                        </p:tgtEl>
                                      </p:cBhvr>
                                    </p:animEffect>
                                    <p:anim calcmode="lin" valueType="num">
                                      <p:cBhvr>
                                        <p:cTn id="111" dur="273" tmFilter="0,0; 0.14,0.36; 0.43,0.73; 0.71,0.91; 1.0,1.0">
                                          <p:stCondLst>
                                            <p:cond delay="0"/>
                                          </p:stCondLst>
                                        </p:cTn>
                                        <p:tgtEl>
                                          <p:spTgt spid="81"/>
                                        </p:tgtEl>
                                        <p:attrNameLst>
                                          <p:attrName>ppt_x</p:attrName>
                                        </p:attrNameLst>
                                      </p:cBhvr>
                                      <p:tavLst>
                                        <p:tav tm="0">
                                          <p:val>
                                            <p:strVal val="#ppt_x-0.25"/>
                                          </p:val>
                                        </p:tav>
                                        <p:tav tm="100000">
                                          <p:val>
                                            <p:strVal val="#ppt_x"/>
                                          </p:val>
                                        </p:tav>
                                      </p:tavLst>
                                    </p:anim>
                                    <p:anim calcmode="lin" valueType="num">
                                      <p:cBhvr>
                                        <p:cTn id="112" dur="100" tmFilter="0.0,0.0; 0.25,0.07; 0.50,0.2; 0.75,0.467; 1.0,1.0">
                                          <p:stCondLst>
                                            <p:cond delay="0"/>
                                          </p:stCondLst>
                                        </p:cTn>
                                        <p:tgtEl>
                                          <p:spTgt spid="81"/>
                                        </p:tgtEl>
                                        <p:attrNameLst>
                                          <p:attrName>ppt_y</p:attrName>
                                        </p:attrNameLst>
                                      </p:cBhvr>
                                      <p:tavLst>
                                        <p:tav tm="0" fmla="#ppt_y-sin(pi*$)/3">
                                          <p:val>
                                            <p:fltVal val="0.5"/>
                                          </p:val>
                                        </p:tav>
                                        <p:tav tm="100000">
                                          <p:val>
                                            <p:fltVal val="1"/>
                                          </p:val>
                                        </p:tav>
                                      </p:tavLst>
                                    </p:anim>
                                    <p:anim calcmode="lin" valueType="num">
                                      <p:cBhvr>
                                        <p:cTn id="113" dur="100" tmFilter="0, 0; 0.125,0.2665; 0.25,0.4; 0.375,0.465; 0.5,0.5;  0.625,0.535; 0.75,0.6; 0.875,0.7335; 1,1">
                                          <p:stCondLst>
                                            <p:cond delay="100"/>
                                          </p:stCondLst>
                                        </p:cTn>
                                        <p:tgtEl>
                                          <p:spTgt spid="81"/>
                                        </p:tgtEl>
                                        <p:attrNameLst>
                                          <p:attrName>ppt_y</p:attrName>
                                        </p:attrNameLst>
                                      </p:cBhvr>
                                      <p:tavLst>
                                        <p:tav tm="0" fmla="#ppt_y-sin(pi*$)/9">
                                          <p:val>
                                            <p:fltVal val="0"/>
                                          </p:val>
                                        </p:tav>
                                        <p:tav tm="100000">
                                          <p:val>
                                            <p:fltVal val="1"/>
                                          </p:val>
                                        </p:tav>
                                      </p:tavLst>
                                    </p:anim>
                                    <p:anim calcmode="lin" valueType="num">
                                      <p:cBhvr>
                                        <p:cTn id="114" dur="50" tmFilter="0, 0; 0.125,0.2665; 0.25,0.4; 0.375,0.465; 0.5,0.5;  0.625,0.535; 0.75,0.6; 0.875,0.7335; 1,1">
                                          <p:stCondLst>
                                            <p:cond delay="199"/>
                                          </p:stCondLst>
                                        </p:cTn>
                                        <p:tgtEl>
                                          <p:spTgt spid="81"/>
                                        </p:tgtEl>
                                        <p:attrNameLst>
                                          <p:attrName>ppt_y</p:attrName>
                                        </p:attrNameLst>
                                      </p:cBhvr>
                                      <p:tavLst>
                                        <p:tav tm="0" fmla="#ppt_y-sin(pi*$)/27">
                                          <p:val>
                                            <p:fltVal val="0"/>
                                          </p:val>
                                        </p:tav>
                                        <p:tav tm="100000">
                                          <p:val>
                                            <p:fltVal val="1"/>
                                          </p:val>
                                        </p:tav>
                                      </p:tavLst>
                                    </p:anim>
                                    <p:anim calcmode="lin" valueType="num">
                                      <p:cBhvr>
                                        <p:cTn id="115" dur="25" tmFilter="0, 0; 0.125,0.2665; 0.25,0.4; 0.375,0.465; 0.5,0.5;  0.625,0.535; 0.75,0.6; 0.875,0.7335; 1,1">
                                          <p:stCondLst>
                                            <p:cond delay="248"/>
                                          </p:stCondLst>
                                        </p:cTn>
                                        <p:tgtEl>
                                          <p:spTgt spid="81"/>
                                        </p:tgtEl>
                                        <p:attrNameLst>
                                          <p:attrName>ppt_y</p:attrName>
                                        </p:attrNameLst>
                                      </p:cBhvr>
                                      <p:tavLst>
                                        <p:tav tm="0" fmla="#ppt_y-sin(pi*$)/81">
                                          <p:val>
                                            <p:fltVal val="0"/>
                                          </p:val>
                                        </p:tav>
                                        <p:tav tm="100000">
                                          <p:val>
                                            <p:fltVal val="1"/>
                                          </p:val>
                                        </p:tav>
                                      </p:tavLst>
                                    </p:anim>
                                    <p:animScale>
                                      <p:cBhvr>
                                        <p:cTn id="116" dur="4">
                                          <p:stCondLst>
                                            <p:cond delay="98"/>
                                          </p:stCondLst>
                                        </p:cTn>
                                        <p:tgtEl>
                                          <p:spTgt spid="81"/>
                                        </p:tgtEl>
                                      </p:cBhvr>
                                      <p:to x="100000" y="60000"/>
                                    </p:animScale>
                                    <p:animScale>
                                      <p:cBhvr>
                                        <p:cTn id="117" dur="25" decel="50000">
                                          <p:stCondLst>
                                            <p:cond delay="101"/>
                                          </p:stCondLst>
                                        </p:cTn>
                                        <p:tgtEl>
                                          <p:spTgt spid="81"/>
                                        </p:tgtEl>
                                      </p:cBhvr>
                                      <p:to x="100000" y="100000"/>
                                    </p:animScale>
                                    <p:animScale>
                                      <p:cBhvr>
                                        <p:cTn id="118" dur="4">
                                          <p:stCondLst>
                                            <p:cond delay="197"/>
                                          </p:stCondLst>
                                        </p:cTn>
                                        <p:tgtEl>
                                          <p:spTgt spid="81"/>
                                        </p:tgtEl>
                                      </p:cBhvr>
                                      <p:to x="100000" y="80000"/>
                                    </p:animScale>
                                    <p:animScale>
                                      <p:cBhvr>
                                        <p:cTn id="119" dur="25" decel="50000">
                                          <p:stCondLst>
                                            <p:cond delay="201"/>
                                          </p:stCondLst>
                                        </p:cTn>
                                        <p:tgtEl>
                                          <p:spTgt spid="81"/>
                                        </p:tgtEl>
                                      </p:cBhvr>
                                      <p:to x="100000" y="100000"/>
                                    </p:animScale>
                                    <p:animScale>
                                      <p:cBhvr>
                                        <p:cTn id="120" dur="4">
                                          <p:stCondLst>
                                            <p:cond delay="246"/>
                                          </p:stCondLst>
                                        </p:cTn>
                                        <p:tgtEl>
                                          <p:spTgt spid="81"/>
                                        </p:tgtEl>
                                      </p:cBhvr>
                                      <p:to x="100000" y="90000"/>
                                    </p:animScale>
                                    <p:animScale>
                                      <p:cBhvr>
                                        <p:cTn id="121" dur="25" decel="50000">
                                          <p:stCondLst>
                                            <p:cond delay="250"/>
                                          </p:stCondLst>
                                        </p:cTn>
                                        <p:tgtEl>
                                          <p:spTgt spid="81"/>
                                        </p:tgtEl>
                                      </p:cBhvr>
                                      <p:to x="100000" y="100000"/>
                                    </p:animScale>
                                    <p:animScale>
                                      <p:cBhvr>
                                        <p:cTn id="122" dur="4">
                                          <p:stCondLst>
                                            <p:cond delay="271"/>
                                          </p:stCondLst>
                                        </p:cTn>
                                        <p:tgtEl>
                                          <p:spTgt spid="81"/>
                                        </p:tgtEl>
                                      </p:cBhvr>
                                      <p:to x="100000" y="95000"/>
                                    </p:animScale>
                                    <p:animScale>
                                      <p:cBhvr>
                                        <p:cTn id="123" dur="25" decel="50000">
                                          <p:stCondLst>
                                            <p:cond delay="275"/>
                                          </p:stCondLst>
                                        </p:cTn>
                                        <p:tgtEl>
                                          <p:spTgt spid="81"/>
                                        </p:tgtEl>
                                      </p:cBhvr>
                                      <p:to x="100000" y="100000"/>
                                    </p:animScale>
                                  </p:childTnLst>
                                </p:cTn>
                              </p:par>
                            </p:childTnLst>
                          </p:cTn>
                        </p:par>
                        <p:par>
                          <p:cTn id="124" fill="hold">
                            <p:stCondLst>
                              <p:cond delay="9200"/>
                            </p:stCondLst>
                            <p:childTnLst>
                              <p:par>
                                <p:cTn id="125" presetID="26" presetClass="entr" presetSubtype="0" fill="hold" nodeType="afterEffect">
                                  <p:stCondLst>
                                    <p:cond delay="0"/>
                                  </p:stCondLst>
                                  <p:childTnLst>
                                    <p:set>
                                      <p:cBhvr>
                                        <p:cTn id="126" dur="1" fill="hold">
                                          <p:stCondLst>
                                            <p:cond delay="0"/>
                                          </p:stCondLst>
                                        </p:cTn>
                                        <p:tgtEl>
                                          <p:spTgt spid="84"/>
                                        </p:tgtEl>
                                        <p:attrNameLst>
                                          <p:attrName>style.visibility</p:attrName>
                                        </p:attrNameLst>
                                      </p:cBhvr>
                                      <p:to>
                                        <p:strVal val="visible"/>
                                      </p:to>
                                    </p:set>
                                    <p:animEffect transition="in" filter="wipe(down)">
                                      <p:cBhvr>
                                        <p:cTn id="127" dur="87">
                                          <p:stCondLst>
                                            <p:cond delay="0"/>
                                          </p:stCondLst>
                                        </p:cTn>
                                        <p:tgtEl>
                                          <p:spTgt spid="84"/>
                                        </p:tgtEl>
                                      </p:cBhvr>
                                    </p:animEffect>
                                    <p:anim calcmode="lin" valueType="num">
                                      <p:cBhvr>
                                        <p:cTn id="128" dur="273"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129" dur="100"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130" dur="100" tmFilter="0, 0; 0.125,0.2665; 0.25,0.4; 0.375,0.465; 0.5,0.5;  0.625,0.535; 0.75,0.6; 0.875,0.7335; 1,1">
                                          <p:stCondLst>
                                            <p:cond delay="100"/>
                                          </p:stCondLst>
                                        </p:cTn>
                                        <p:tgtEl>
                                          <p:spTgt spid="84"/>
                                        </p:tgtEl>
                                        <p:attrNameLst>
                                          <p:attrName>ppt_y</p:attrName>
                                        </p:attrNameLst>
                                      </p:cBhvr>
                                      <p:tavLst>
                                        <p:tav tm="0" fmla="#ppt_y-sin(pi*$)/9">
                                          <p:val>
                                            <p:fltVal val="0"/>
                                          </p:val>
                                        </p:tav>
                                        <p:tav tm="100000">
                                          <p:val>
                                            <p:fltVal val="1"/>
                                          </p:val>
                                        </p:tav>
                                      </p:tavLst>
                                    </p:anim>
                                    <p:anim calcmode="lin" valueType="num">
                                      <p:cBhvr>
                                        <p:cTn id="131" dur="50" tmFilter="0, 0; 0.125,0.2665; 0.25,0.4; 0.375,0.465; 0.5,0.5;  0.625,0.535; 0.75,0.6; 0.875,0.7335; 1,1">
                                          <p:stCondLst>
                                            <p:cond delay="199"/>
                                          </p:stCondLst>
                                        </p:cTn>
                                        <p:tgtEl>
                                          <p:spTgt spid="84"/>
                                        </p:tgtEl>
                                        <p:attrNameLst>
                                          <p:attrName>ppt_y</p:attrName>
                                        </p:attrNameLst>
                                      </p:cBhvr>
                                      <p:tavLst>
                                        <p:tav tm="0" fmla="#ppt_y-sin(pi*$)/27">
                                          <p:val>
                                            <p:fltVal val="0"/>
                                          </p:val>
                                        </p:tav>
                                        <p:tav tm="100000">
                                          <p:val>
                                            <p:fltVal val="1"/>
                                          </p:val>
                                        </p:tav>
                                      </p:tavLst>
                                    </p:anim>
                                    <p:anim calcmode="lin" valueType="num">
                                      <p:cBhvr>
                                        <p:cTn id="132" dur="25" tmFilter="0, 0; 0.125,0.2665; 0.25,0.4; 0.375,0.465; 0.5,0.5;  0.625,0.535; 0.75,0.6; 0.875,0.7335; 1,1">
                                          <p:stCondLst>
                                            <p:cond delay="248"/>
                                          </p:stCondLst>
                                        </p:cTn>
                                        <p:tgtEl>
                                          <p:spTgt spid="84"/>
                                        </p:tgtEl>
                                        <p:attrNameLst>
                                          <p:attrName>ppt_y</p:attrName>
                                        </p:attrNameLst>
                                      </p:cBhvr>
                                      <p:tavLst>
                                        <p:tav tm="0" fmla="#ppt_y-sin(pi*$)/81">
                                          <p:val>
                                            <p:fltVal val="0"/>
                                          </p:val>
                                        </p:tav>
                                        <p:tav tm="100000">
                                          <p:val>
                                            <p:fltVal val="1"/>
                                          </p:val>
                                        </p:tav>
                                      </p:tavLst>
                                    </p:anim>
                                    <p:animScale>
                                      <p:cBhvr>
                                        <p:cTn id="133" dur="4">
                                          <p:stCondLst>
                                            <p:cond delay="98"/>
                                          </p:stCondLst>
                                        </p:cTn>
                                        <p:tgtEl>
                                          <p:spTgt spid="84"/>
                                        </p:tgtEl>
                                      </p:cBhvr>
                                      <p:to x="100000" y="60000"/>
                                    </p:animScale>
                                    <p:animScale>
                                      <p:cBhvr>
                                        <p:cTn id="134" dur="25" decel="50000">
                                          <p:stCondLst>
                                            <p:cond delay="101"/>
                                          </p:stCondLst>
                                        </p:cTn>
                                        <p:tgtEl>
                                          <p:spTgt spid="84"/>
                                        </p:tgtEl>
                                      </p:cBhvr>
                                      <p:to x="100000" y="100000"/>
                                    </p:animScale>
                                    <p:animScale>
                                      <p:cBhvr>
                                        <p:cTn id="135" dur="4">
                                          <p:stCondLst>
                                            <p:cond delay="197"/>
                                          </p:stCondLst>
                                        </p:cTn>
                                        <p:tgtEl>
                                          <p:spTgt spid="84"/>
                                        </p:tgtEl>
                                      </p:cBhvr>
                                      <p:to x="100000" y="80000"/>
                                    </p:animScale>
                                    <p:animScale>
                                      <p:cBhvr>
                                        <p:cTn id="136" dur="25" decel="50000">
                                          <p:stCondLst>
                                            <p:cond delay="201"/>
                                          </p:stCondLst>
                                        </p:cTn>
                                        <p:tgtEl>
                                          <p:spTgt spid="84"/>
                                        </p:tgtEl>
                                      </p:cBhvr>
                                      <p:to x="100000" y="100000"/>
                                    </p:animScale>
                                    <p:animScale>
                                      <p:cBhvr>
                                        <p:cTn id="137" dur="4">
                                          <p:stCondLst>
                                            <p:cond delay="246"/>
                                          </p:stCondLst>
                                        </p:cTn>
                                        <p:tgtEl>
                                          <p:spTgt spid="84"/>
                                        </p:tgtEl>
                                      </p:cBhvr>
                                      <p:to x="100000" y="90000"/>
                                    </p:animScale>
                                    <p:animScale>
                                      <p:cBhvr>
                                        <p:cTn id="138" dur="25" decel="50000">
                                          <p:stCondLst>
                                            <p:cond delay="250"/>
                                          </p:stCondLst>
                                        </p:cTn>
                                        <p:tgtEl>
                                          <p:spTgt spid="84"/>
                                        </p:tgtEl>
                                      </p:cBhvr>
                                      <p:to x="100000" y="100000"/>
                                    </p:animScale>
                                    <p:animScale>
                                      <p:cBhvr>
                                        <p:cTn id="139" dur="4">
                                          <p:stCondLst>
                                            <p:cond delay="271"/>
                                          </p:stCondLst>
                                        </p:cTn>
                                        <p:tgtEl>
                                          <p:spTgt spid="84"/>
                                        </p:tgtEl>
                                      </p:cBhvr>
                                      <p:to x="100000" y="95000"/>
                                    </p:animScale>
                                    <p:animScale>
                                      <p:cBhvr>
                                        <p:cTn id="140" dur="25" decel="50000">
                                          <p:stCondLst>
                                            <p:cond delay="275"/>
                                          </p:stCondLst>
                                        </p:cTn>
                                        <p:tgtEl>
                                          <p:spTgt spid="84"/>
                                        </p:tgtEl>
                                      </p:cBhvr>
                                      <p:to x="100000" y="100000"/>
                                    </p:animScale>
                                  </p:childTnLst>
                                </p:cTn>
                              </p:par>
                            </p:childTnLst>
                          </p:cTn>
                        </p:par>
                        <p:par>
                          <p:cTn id="141" fill="hold">
                            <p:stCondLst>
                              <p:cond delay="9500"/>
                            </p:stCondLst>
                            <p:childTnLst>
                              <p:par>
                                <p:cTn id="142" presetID="41" presetClass="entr" presetSubtype="0" fill="hold" nodeType="afterEffect">
                                  <p:stCondLst>
                                    <p:cond delay="0"/>
                                  </p:stCondLst>
                                  <p:iterate type="lt">
                                    <p:tmPct val="10000"/>
                                  </p:iterate>
                                  <p:childTnLst>
                                    <p:set>
                                      <p:cBhvr>
                                        <p:cTn id="143" dur="1" fill="hold">
                                          <p:stCondLst>
                                            <p:cond delay="0"/>
                                          </p:stCondLst>
                                        </p:cTn>
                                        <p:tgtEl>
                                          <p:spTgt spid="71">
                                            <p:txEl>
                                              <p:pRg st="0" end="0"/>
                                            </p:txEl>
                                          </p:spTgt>
                                        </p:tgtEl>
                                        <p:attrNameLst>
                                          <p:attrName>style.visibility</p:attrName>
                                        </p:attrNameLst>
                                      </p:cBhvr>
                                      <p:to>
                                        <p:strVal val="visible"/>
                                      </p:to>
                                    </p:set>
                                    <p:anim calcmode="lin" valueType="num">
                                      <p:cBhvr>
                                        <p:cTn id="144" dur="300" fill="hold"/>
                                        <p:tgtEl>
                                          <p:spTgt spid="7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5" dur="300" fill="hold"/>
                                        <p:tgtEl>
                                          <p:spTgt spid="71">
                                            <p:txEl>
                                              <p:pRg st="0" end="0"/>
                                            </p:txEl>
                                          </p:spTgt>
                                        </p:tgtEl>
                                        <p:attrNameLst>
                                          <p:attrName>ppt_y</p:attrName>
                                        </p:attrNameLst>
                                      </p:cBhvr>
                                      <p:tavLst>
                                        <p:tav tm="0">
                                          <p:val>
                                            <p:strVal val="#ppt_y"/>
                                          </p:val>
                                        </p:tav>
                                        <p:tav tm="100000">
                                          <p:val>
                                            <p:strVal val="#ppt_y"/>
                                          </p:val>
                                        </p:tav>
                                      </p:tavLst>
                                    </p:anim>
                                    <p:anim calcmode="lin" valueType="num">
                                      <p:cBhvr>
                                        <p:cTn id="146" dur="300" fill="hold"/>
                                        <p:tgtEl>
                                          <p:spTgt spid="7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7" dur="300" fill="hold"/>
                                        <p:tgtEl>
                                          <p:spTgt spid="7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48" dur="300" tmFilter="0,0; .5, 1; 1, 1"/>
                                        <p:tgtEl>
                                          <p:spTgt spid="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txBox="1">
            <a:spLocks noChangeArrowheads="1"/>
          </p:cNvSpPr>
          <p:nvPr/>
        </p:nvSpPr>
        <p:spPr bwMode="auto">
          <a:xfrm>
            <a:off x="185704" y="49530"/>
            <a:ext cx="5913798"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smtClean="0">
                <a:solidFill>
                  <a:srgbClr val="FF0000"/>
                </a:solidFill>
                <a:latin typeface="Times New Roman" panose="02020603050405020304" pitchFamily="18" charset="0"/>
                <a:cs typeface="Times New Roman" panose="02020603050405020304" pitchFamily="18" charset="0"/>
              </a:rPr>
              <a:t>3. </a:t>
            </a:r>
            <a:r>
              <a:rPr lang="en-US" sz="2800" u="sng" dirty="0" err="1">
                <a:solidFill>
                  <a:srgbClr val="FF0000"/>
                </a:solidFill>
                <a:latin typeface="Times New Roman" panose="02020603050405020304" pitchFamily="18" charset="0"/>
                <a:cs typeface="Times New Roman" panose="02020603050405020304" pitchFamily="18" charset="0"/>
              </a:rPr>
              <a:t>Giới</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và</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hệ</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thống</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phân</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loại</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năm</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giới</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842594" y="5517448"/>
            <a:ext cx="588623" cy="369332"/>
          </a:xfrm>
          <a:prstGeom prst="rect">
            <a:avLst/>
          </a:prstGeom>
          <a:solidFill>
            <a:schemeClr val="bg1"/>
          </a:solidFill>
        </p:spPr>
        <p:txBody>
          <a:bodyPr wrap="none">
            <a:spAutoFit/>
          </a:bodyPr>
          <a:lstStyle/>
          <a:p>
            <a:pPr algn="ctr"/>
            <a:r>
              <a:rPr lang="en-US" dirty="0">
                <a:solidFill>
                  <a:srgbClr val="FF0000"/>
                </a:solidFill>
                <a:latin typeface="Times New Roman" panose="02020603050405020304" pitchFamily="18" charset="0"/>
                <a:cs typeface="Times New Roman" panose="02020603050405020304" pitchFamily="18" charset="0"/>
              </a:rPr>
              <a:t>       </a:t>
            </a:r>
          </a:p>
        </p:txBody>
      </p:sp>
      <p:sp>
        <p:nvSpPr>
          <p:cNvPr id="7" name="Rectangle 4"/>
          <p:cNvSpPr txBox="1">
            <a:spLocks noChangeArrowheads="1"/>
          </p:cNvSpPr>
          <p:nvPr/>
        </p:nvSpPr>
        <p:spPr bwMode="auto">
          <a:xfrm>
            <a:off x="5275677" y="583686"/>
            <a:ext cx="1904624" cy="480131"/>
          </a:xfrm>
          <a:prstGeom prst="rect">
            <a:avLst/>
          </a:prstGeom>
          <a:solidFill>
            <a:srgbClr val="C00000"/>
          </a:solidFill>
          <a:ln>
            <a:noFill/>
          </a:ln>
          <a:effectLst/>
        </p:spPr>
        <p:txBody>
          <a:bodyPr vert="horz" wrap="non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Times New Roman" panose="02020603050405020304" pitchFamily="18" charset="0"/>
                <a:cs typeface="Times New Roman" panose="02020603050405020304" pitchFamily="18" charset="0"/>
              </a:rPr>
              <a:t>SINH VẬT</a:t>
            </a:r>
          </a:p>
        </p:txBody>
      </p:sp>
      <p:pic>
        <p:nvPicPr>
          <p:cNvPr id="14" name="Picture 13"/>
          <p:cNvPicPr>
            <a:picLocks noChangeAspect="1"/>
          </p:cNvPicPr>
          <p:nvPr/>
        </p:nvPicPr>
        <p:blipFill rotWithShape="1">
          <a:blip r:embed="rId2"/>
          <a:srcRect l="13753" t="56926" r="11728" b="10066"/>
          <a:stretch/>
        </p:blipFill>
        <p:spPr>
          <a:xfrm>
            <a:off x="185704" y="1117843"/>
            <a:ext cx="11797749" cy="5740158"/>
          </a:xfrm>
          <a:prstGeom prst="rect">
            <a:avLst/>
          </a:prstGeom>
        </p:spPr>
      </p:pic>
      <p:sp>
        <p:nvSpPr>
          <p:cNvPr id="5" name="Rectangle 4"/>
          <p:cNvSpPr/>
          <p:nvPr/>
        </p:nvSpPr>
        <p:spPr>
          <a:xfrm>
            <a:off x="8056345" y="4870383"/>
            <a:ext cx="4135655" cy="1987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5" name="Oval Callout 14"/>
          <p:cNvSpPr/>
          <p:nvPr/>
        </p:nvSpPr>
        <p:spPr>
          <a:xfrm>
            <a:off x="0" y="3348681"/>
            <a:ext cx="3936733" cy="3509319"/>
          </a:xfrm>
          <a:prstGeom prst="wedgeEllipseCallout">
            <a:avLst>
              <a:gd name="adj1" fmla="val 53073"/>
              <a:gd name="adj2" fmla="val -33576"/>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chia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8688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txBox="1">
            <a:spLocks noChangeArrowheads="1"/>
          </p:cNvSpPr>
          <p:nvPr/>
        </p:nvSpPr>
        <p:spPr bwMode="auto">
          <a:xfrm>
            <a:off x="314190" y="0"/>
            <a:ext cx="5913798"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smtClean="0">
                <a:solidFill>
                  <a:srgbClr val="FF0000"/>
                </a:solidFill>
                <a:latin typeface="Times New Roman" panose="02020603050405020304" pitchFamily="18" charset="0"/>
                <a:cs typeface="Times New Roman" panose="02020603050405020304" pitchFamily="18" charset="0"/>
              </a:rPr>
              <a:t>3. </a:t>
            </a:r>
            <a:r>
              <a:rPr lang="en-US" sz="2800" u="sng" dirty="0" err="1">
                <a:solidFill>
                  <a:srgbClr val="FF0000"/>
                </a:solidFill>
                <a:latin typeface="Times New Roman" panose="02020603050405020304" pitchFamily="18" charset="0"/>
                <a:cs typeface="Times New Roman" panose="02020603050405020304" pitchFamily="18" charset="0"/>
              </a:rPr>
              <a:t>Giới</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và</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hệ</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thống</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phân</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loại</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năm</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giới</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842594" y="5517448"/>
            <a:ext cx="588623" cy="369332"/>
          </a:xfrm>
          <a:prstGeom prst="rect">
            <a:avLst/>
          </a:prstGeom>
          <a:solidFill>
            <a:schemeClr val="bg1"/>
          </a:solidFill>
        </p:spPr>
        <p:txBody>
          <a:bodyPr wrap="none">
            <a:spAutoFit/>
          </a:bodyPr>
          <a:lstStyle/>
          <a:p>
            <a:pPr algn="ctr"/>
            <a:r>
              <a:rPr lang="en-US" dirty="0">
                <a:solidFill>
                  <a:srgbClr val="FF0000"/>
                </a:solidFill>
                <a:latin typeface="Times New Roman" panose="02020603050405020304" pitchFamily="18" charset="0"/>
                <a:cs typeface="Times New Roman" panose="02020603050405020304" pitchFamily="18" charset="0"/>
              </a:rPr>
              <a:t>       </a:t>
            </a:r>
          </a:p>
        </p:txBody>
      </p:sp>
      <p:sp>
        <p:nvSpPr>
          <p:cNvPr id="7" name="Rectangle 4"/>
          <p:cNvSpPr txBox="1">
            <a:spLocks noChangeArrowheads="1"/>
          </p:cNvSpPr>
          <p:nvPr/>
        </p:nvSpPr>
        <p:spPr bwMode="auto">
          <a:xfrm>
            <a:off x="2574615" y="537858"/>
            <a:ext cx="7306745" cy="480131"/>
          </a:xfrm>
          <a:prstGeom prst="rect">
            <a:avLst/>
          </a:prstGeom>
          <a:solidFill>
            <a:srgbClr val="C00000"/>
          </a:solidFill>
          <a:ln>
            <a:noFill/>
          </a:ln>
          <a:effectLst/>
        </p:spPr>
        <p:txBody>
          <a:bodyPr vert="horz" wrap="non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Times New Roman" panose="02020603050405020304" pitchFamily="18" charset="0"/>
                <a:cs typeface="Times New Roman" panose="02020603050405020304" pitchFamily="18" charset="0"/>
              </a:rPr>
              <a:t>SƠ ĐỒ HỆ THỐNG PHÂN LOẠI NĂM GIỚI</a:t>
            </a:r>
          </a:p>
        </p:txBody>
      </p:sp>
      <p:pic>
        <p:nvPicPr>
          <p:cNvPr id="14" name="Picture 13"/>
          <p:cNvPicPr>
            <a:picLocks noChangeAspect="1"/>
          </p:cNvPicPr>
          <p:nvPr/>
        </p:nvPicPr>
        <p:blipFill rotWithShape="1">
          <a:blip r:embed="rId2"/>
          <a:srcRect l="13753" t="56926" r="11728" b="10066"/>
          <a:stretch/>
        </p:blipFill>
        <p:spPr>
          <a:xfrm>
            <a:off x="329114" y="1075716"/>
            <a:ext cx="11797749" cy="5849661"/>
          </a:xfrm>
          <a:prstGeom prst="rect">
            <a:avLst/>
          </a:prstGeom>
        </p:spPr>
      </p:pic>
      <p:sp>
        <p:nvSpPr>
          <p:cNvPr id="5" name="Rectangle 4"/>
          <p:cNvSpPr/>
          <p:nvPr/>
        </p:nvSpPr>
        <p:spPr>
          <a:xfrm>
            <a:off x="8056345" y="4870382"/>
            <a:ext cx="4135655" cy="1987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5704" y="4093233"/>
            <a:ext cx="3991660" cy="2630013"/>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chia </a:t>
            </a:r>
            <a:r>
              <a:rPr lang="en-US" sz="2800" dirty="0" err="1">
                <a:solidFill>
                  <a:srgbClr val="FF0000"/>
                </a:solidFill>
                <a:latin typeface="Times New Roman" panose="02020603050405020304" pitchFamily="18" charset="0"/>
                <a:cs typeface="Times New Roman" panose="02020603050405020304" pitchFamily="18" charset="0"/>
              </a:rPr>
              <a:t>thành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khởi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nấm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4911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6841" y="197945"/>
            <a:ext cx="4743450" cy="2143126"/>
            <a:chOff x="6539067" y="4399276"/>
            <a:chExt cx="4743450" cy="2143126"/>
          </a:xfrm>
        </p:grpSpPr>
        <p:pic>
          <p:nvPicPr>
            <p:cNvPr id="5" name="Picture 12" descr="giới khởi sinh - Sinh học 10 - Nguyễn Duy Hiền - Thư viện Tư liệu giáo dụ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067" y="4399277"/>
              <a:ext cx="18859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Giới khởi sinh là gì? Những đặc điểm điển hình của giới khởi s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5017" y="4399276"/>
              <a:ext cx="2857500" cy="214312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1334630" y="2417665"/>
            <a:ext cx="2327336" cy="400110"/>
          </a:xfrm>
          <a:prstGeom prst="rect">
            <a:avLst/>
          </a:prstGeom>
          <a:noFill/>
        </p:spPr>
        <p:txBody>
          <a:bodyPr wrap="square" rtlCol="0">
            <a:spAutoFit/>
          </a:bodyPr>
          <a:lstStyle/>
          <a:p>
            <a:pPr algn="ctr"/>
            <a:r>
              <a:rPr lang="vi-VN" sz="2000" dirty="0" smtClean="0">
                <a:latin typeface="#9Slide03 Roboto Condensed" panose="02000000000000000000" pitchFamily="2" charset="0"/>
                <a:ea typeface="#9Slide03 Roboto Condensed" panose="02000000000000000000" pitchFamily="2" charset="0"/>
              </a:rPr>
              <a:t>GIỚI KHỞI SINH</a:t>
            </a:r>
            <a:endParaRPr lang="vi-VN" sz="2000" dirty="0">
              <a:latin typeface="#9Slide03 Roboto Condensed" panose="02000000000000000000" pitchFamily="2" charset="0"/>
              <a:ea typeface="#9Slide03 Roboto Condensed" panose="02000000000000000000" pitchFamily="2" charset="0"/>
            </a:endParaRPr>
          </a:p>
        </p:txBody>
      </p:sp>
      <p:sp>
        <p:nvSpPr>
          <p:cNvPr id="11" name="文本框 31"/>
          <p:cNvSpPr txBox="1"/>
          <p:nvPr/>
        </p:nvSpPr>
        <p:spPr>
          <a:xfrm>
            <a:off x="291271" y="2817775"/>
            <a:ext cx="4906364" cy="1833515"/>
          </a:xfrm>
          <a:prstGeom prst="rect">
            <a:avLst/>
          </a:prstGeom>
          <a:noFill/>
        </p:spPr>
        <p:txBody>
          <a:bodyPr wrap="square" rtlCol="0">
            <a:spAutoFit/>
          </a:bodyPr>
          <a:lstStyle/>
          <a:p>
            <a:pPr marL="285750" indent="-285750" algn="just" defTabSz="914400">
              <a:lnSpc>
                <a:spcPct val="120000"/>
              </a:lnSpc>
              <a:buFont typeface="Wingdings" panose="05000000000000000000" pitchFamily="2" charset="2"/>
              <a:buChar char="§"/>
            </a:pPr>
            <a:r>
              <a:rPr lang="vi-VN" altLang="zh-CN" sz="2400" dirty="0" smtClean="0">
                <a:solidFill>
                  <a:srgbClr val="00B050"/>
                </a:solidFill>
                <a:latin typeface="#9Slide03 Roboto Condensed" panose="02000000000000000000" pitchFamily="2" charset="0"/>
                <a:ea typeface="#9Slide03 Roboto Condensed" panose="02000000000000000000" pitchFamily="2" charset="0"/>
              </a:rPr>
              <a:t>Tế bào nhân sơ</a:t>
            </a:r>
          </a:p>
          <a:p>
            <a:pPr marL="285750" indent="-285750" algn="just" defTabSz="914400">
              <a:lnSpc>
                <a:spcPct val="120000"/>
              </a:lnSpc>
              <a:buFont typeface="Wingdings" panose="05000000000000000000" pitchFamily="2" charset="2"/>
              <a:buChar char="§"/>
            </a:pPr>
            <a:r>
              <a:rPr lang="vi-VN" altLang="zh-CN" sz="2400" dirty="0" smtClean="0">
                <a:solidFill>
                  <a:srgbClr val="00B050"/>
                </a:solidFill>
                <a:latin typeface="#9Slide03 Roboto Condensed" panose="02000000000000000000" pitchFamily="2" charset="0"/>
                <a:ea typeface="#9Slide03 Roboto Condensed" panose="02000000000000000000" pitchFamily="2" charset="0"/>
              </a:rPr>
              <a:t>Tự dưỡng hoặc dị dưỡng</a:t>
            </a:r>
          </a:p>
          <a:p>
            <a:pPr marL="285750" indent="-285750" algn="just" defTabSz="914400">
              <a:lnSpc>
                <a:spcPct val="120000"/>
              </a:lnSpc>
              <a:buFont typeface="Wingdings" panose="05000000000000000000" pitchFamily="2" charset="2"/>
              <a:buChar char="§"/>
            </a:pPr>
            <a:r>
              <a:rPr lang="vi-VN" altLang="zh-CN" sz="2400" dirty="0" smtClean="0">
                <a:solidFill>
                  <a:srgbClr val="00B050"/>
                </a:solidFill>
                <a:latin typeface="#9Slide03 Roboto Condensed" panose="02000000000000000000" pitchFamily="2" charset="0"/>
                <a:ea typeface="#9Slide03 Roboto Condensed" panose="02000000000000000000" pitchFamily="2" charset="0"/>
              </a:rPr>
              <a:t>Môi trường sống đa dạng</a:t>
            </a:r>
          </a:p>
          <a:p>
            <a:pPr marL="285750" indent="-285750" algn="just" defTabSz="914400">
              <a:lnSpc>
                <a:spcPct val="120000"/>
              </a:lnSpc>
              <a:buFont typeface="Wingdings" panose="05000000000000000000" pitchFamily="2" charset="2"/>
              <a:buChar char="§"/>
            </a:pPr>
            <a:r>
              <a:rPr lang="vi-VN" altLang="zh-CN" sz="2400" dirty="0" smtClean="0">
                <a:solidFill>
                  <a:srgbClr val="00B050"/>
                </a:solidFill>
                <a:latin typeface="#9Slide03 Roboto Condensed" panose="02000000000000000000" pitchFamily="2" charset="0"/>
                <a:ea typeface="#9Slide03 Roboto Condensed" panose="02000000000000000000" pitchFamily="2" charset="0"/>
              </a:rPr>
              <a:t>Đại diện: </a:t>
            </a:r>
            <a:r>
              <a:rPr lang="vi-VN" altLang="zh-CN" sz="2400" b="1" dirty="0" smtClean="0">
                <a:solidFill>
                  <a:srgbClr val="00B050"/>
                </a:solidFill>
                <a:latin typeface="#9Slide03 Roboto Condensed" panose="02000000000000000000" pitchFamily="2" charset="0"/>
                <a:ea typeface="#9Slide03 Roboto Condensed" panose="02000000000000000000" pitchFamily="2" charset="0"/>
              </a:rPr>
              <a:t>Vi khuẩn </a:t>
            </a:r>
            <a:r>
              <a:rPr lang="vi-VN" altLang="zh-CN" sz="2400" dirty="0" smtClean="0">
                <a:solidFill>
                  <a:srgbClr val="00B050"/>
                </a:solidFill>
                <a:latin typeface="#9Slide03 Roboto Condensed" panose="02000000000000000000" pitchFamily="2" charset="0"/>
                <a:ea typeface="#9Slide03 Roboto Condensed" panose="02000000000000000000" pitchFamily="2" charset="0"/>
              </a:rPr>
              <a:t>E.coli,…</a:t>
            </a:r>
            <a:endParaRPr lang="vi-VN" altLang="zh-CN" sz="2400" dirty="0">
              <a:solidFill>
                <a:srgbClr val="00B050"/>
              </a:solidFill>
              <a:latin typeface="#9Slide03 Roboto Condensed" panose="02000000000000000000" pitchFamily="2" charset="0"/>
              <a:ea typeface="#9Slide03 Roboto Condensed" panose="02000000000000000000" pitchFamily="2" charset="0"/>
            </a:endParaRPr>
          </a:p>
        </p:txBody>
      </p:sp>
      <p:pic>
        <p:nvPicPr>
          <p:cNvPr id="21" name="Picture 10" descr="Sinh vật nguyên sinh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764675" y="3521976"/>
            <a:ext cx="3052060" cy="3494638"/>
          </a:xfrm>
          <a:prstGeom prst="rect">
            <a:avLst/>
          </a:prstGeom>
          <a:noFill/>
          <a:extLst>
            <a:ext uri="{909E8E84-426E-40DD-AFC4-6F175D3DCCD1}">
              <a14:hiddenFill xmlns:a14="http://schemas.microsoft.com/office/drawing/2010/main">
                <a:solidFill>
                  <a:srgbClr val="FFFFFF"/>
                </a:solidFill>
              </a14:hiddenFill>
            </a:ext>
          </a:extLst>
        </p:spPr>
      </p:pic>
      <p:sp>
        <p:nvSpPr>
          <p:cNvPr id="26" name="文本框 35"/>
          <p:cNvSpPr txBox="1"/>
          <p:nvPr/>
        </p:nvSpPr>
        <p:spPr>
          <a:xfrm>
            <a:off x="8161736" y="836110"/>
            <a:ext cx="3626609" cy="2751522"/>
          </a:xfrm>
          <a:prstGeom prst="rect">
            <a:avLst/>
          </a:prstGeom>
          <a:noFill/>
        </p:spPr>
        <p:txBody>
          <a:bodyPr wrap="square" rtlCol="0">
            <a:spAutoFit/>
          </a:bodyPr>
          <a:lstStyle/>
          <a:p>
            <a:pPr marL="285750" indent="-285750" algn="just" defTabSz="914400">
              <a:lnSpc>
                <a:spcPct val="120000"/>
              </a:lnSpc>
              <a:buFont typeface="Wingdings" panose="05000000000000000000" pitchFamily="2" charset="2"/>
              <a:buChar char="§"/>
            </a:pPr>
            <a:r>
              <a:rPr lang="vi-VN" altLang="zh-CN" sz="2400" dirty="0" smtClean="0">
                <a:latin typeface="#9Slide03 Roboto Condensed" panose="02000000000000000000" pitchFamily="2" charset="0"/>
                <a:ea typeface="#9Slide03 Roboto Condensed" panose="02000000000000000000" pitchFamily="2" charset="0"/>
              </a:rPr>
              <a:t>Tb nhân thực</a:t>
            </a:r>
          </a:p>
          <a:p>
            <a:pPr marL="285750" indent="-285750" algn="just" defTabSz="914400">
              <a:lnSpc>
                <a:spcPct val="120000"/>
              </a:lnSpc>
              <a:buFont typeface="Wingdings" panose="05000000000000000000" pitchFamily="2" charset="2"/>
              <a:buChar char="§"/>
            </a:pPr>
            <a:r>
              <a:rPr lang="vi-VN" altLang="zh-CN" sz="2400" dirty="0" smtClean="0">
                <a:latin typeface="#9Slide03 Roboto Condensed" panose="02000000000000000000" pitchFamily="2" charset="0"/>
                <a:ea typeface="#9Slide03 Roboto Condensed" panose="02000000000000000000" pitchFamily="2" charset="0"/>
              </a:rPr>
              <a:t>Phần lớn đơn bào</a:t>
            </a:r>
          </a:p>
          <a:p>
            <a:pPr marL="285750" indent="-285750" algn="just" defTabSz="914400">
              <a:lnSpc>
                <a:spcPct val="120000"/>
              </a:lnSpc>
              <a:buFont typeface="Wingdings" panose="05000000000000000000" pitchFamily="2" charset="2"/>
              <a:buChar char="§"/>
            </a:pPr>
            <a:r>
              <a:rPr lang="vi-VN" altLang="zh-CN" sz="2400" dirty="0" smtClean="0">
                <a:latin typeface="#9Slide03 Roboto Condensed" panose="02000000000000000000" pitchFamily="2" charset="0"/>
                <a:ea typeface="#9Slide03 Roboto Condensed" panose="02000000000000000000" pitchFamily="2" charset="0"/>
              </a:rPr>
              <a:t>Tự dưỡng hoặc dị dưỡng</a:t>
            </a:r>
          </a:p>
          <a:p>
            <a:pPr marL="285750" indent="-285750" algn="just" defTabSz="914400">
              <a:lnSpc>
                <a:spcPct val="120000"/>
              </a:lnSpc>
              <a:buFont typeface="Wingdings" panose="05000000000000000000" pitchFamily="2" charset="2"/>
              <a:buChar char="§"/>
            </a:pPr>
            <a:r>
              <a:rPr lang="vi-VN" altLang="zh-CN" sz="2400" dirty="0" smtClean="0">
                <a:latin typeface="#9Slide03 Roboto Condensed" panose="02000000000000000000" pitchFamily="2" charset="0"/>
                <a:ea typeface="#9Slide03 Roboto Condensed" panose="02000000000000000000" pitchFamily="2" charset="0"/>
              </a:rPr>
              <a:t>Sống m</a:t>
            </a:r>
            <a:r>
              <a:rPr lang="en-US" altLang="zh-CN" sz="2400" dirty="0" err="1" smtClean="0">
                <a:latin typeface="#9Slide03 Roboto Condensed" panose="02000000000000000000" pitchFamily="2" charset="0"/>
                <a:ea typeface="#9Slide03 Roboto Condensed" panose="02000000000000000000" pitchFamily="2" charset="0"/>
              </a:rPr>
              <a:t>ôi</a:t>
            </a:r>
            <a:r>
              <a:rPr lang="en-US" altLang="zh-CN" sz="2400" dirty="0" smtClean="0">
                <a:latin typeface="#9Slide03 Roboto Condensed" panose="02000000000000000000" pitchFamily="2" charset="0"/>
                <a:ea typeface="#9Slide03 Roboto Condensed" panose="02000000000000000000" pitchFamily="2" charset="0"/>
              </a:rPr>
              <a:t> </a:t>
            </a:r>
            <a:r>
              <a:rPr lang="en-US" altLang="zh-CN" sz="2400" dirty="0" err="1" smtClean="0">
                <a:latin typeface="#9Slide03 Roboto Condensed" panose="02000000000000000000" pitchFamily="2" charset="0"/>
                <a:ea typeface="#9Slide03 Roboto Condensed" panose="02000000000000000000" pitchFamily="2" charset="0"/>
              </a:rPr>
              <a:t>trường</a:t>
            </a:r>
            <a:r>
              <a:rPr lang="vi-VN" altLang="zh-CN" sz="2400" dirty="0" smtClean="0">
                <a:latin typeface="#9Slide03 Roboto Condensed" panose="02000000000000000000" pitchFamily="2" charset="0"/>
                <a:ea typeface="#9Slide03 Roboto Condensed" panose="02000000000000000000" pitchFamily="2" charset="0"/>
              </a:rPr>
              <a:t> nước hoặc trên sinh vật</a:t>
            </a:r>
          </a:p>
          <a:p>
            <a:pPr marL="285750" indent="-285750" algn="just" defTabSz="914400">
              <a:lnSpc>
                <a:spcPct val="120000"/>
              </a:lnSpc>
              <a:buFont typeface="Wingdings" panose="05000000000000000000" pitchFamily="2" charset="2"/>
              <a:buChar char="§"/>
            </a:pPr>
            <a:r>
              <a:rPr lang="vi-VN" altLang="zh-CN" sz="2400" dirty="0" smtClean="0">
                <a:latin typeface="#9Slide03 Roboto Condensed" panose="02000000000000000000" pitchFamily="2" charset="0"/>
                <a:ea typeface="#9Slide03 Roboto Condensed" panose="02000000000000000000" pitchFamily="2" charset="0"/>
              </a:rPr>
              <a:t>Đại diện: trùng roi, tảo</a:t>
            </a:r>
            <a:r>
              <a:rPr lang="en-US" altLang="zh-CN" sz="2400" dirty="0" smtClean="0">
                <a:latin typeface="#9Slide03 Roboto Condensed" panose="02000000000000000000" pitchFamily="2" charset="0"/>
                <a:ea typeface="#9Slide03 Roboto Condensed" panose="02000000000000000000" pitchFamily="2" charset="0"/>
              </a:rPr>
              <a:t>,…</a:t>
            </a:r>
            <a:endParaRPr lang="vi-VN" altLang="zh-CN" sz="2400" dirty="0">
              <a:latin typeface="#9Slide03 Roboto Condensed" panose="02000000000000000000" pitchFamily="2" charset="0"/>
              <a:ea typeface="#9Slide03 Roboto Condensed" panose="02000000000000000000" pitchFamily="2" charset="0"/>
            </a:endParaRPr>
          </a:p>
        </p:txBody>
      </p:sp>
      <p:sp>
        <p:nvSpPr>
          <p:cNvPr id="36" name="TextBox 35"/>
          <p:cNvSpPr txBox="1"/>
          <p:nvPr/>
        </p:nvSpPr>
        <p:spPr>
          <a:xfrm>
            <a:off x="5197635" y="3304858"/>
            <a:ext cx="2327336" cy="400110"/>
          </a:xfrm>
          <a:prstGeom prst="rect">
            <a:avLst/>
          </a:prstGeom>
          <a:noFill/>
        </p:spPr>
        <p:txBody>
          <a:bodyPr wrap="square" rtlCol="0">
            <a:spAutoFit/>
          </a:bodyPr>
          <a:lstStyle/>
          <a:p>
            <a:pPr algn="ctr"/>
            <a:r>
              <a:rPr lang="vi-VN" sz="2000" dirty="0" smtClean="0">
                <a:latin typeface="#9Slide03 Roboto Condensed" panose="02000000000000000000" pitchFamily="2" charset="0"/>
                <a:ea typeface="#9Slide03 Roboto Condensed" panose="02000000000000000000" pitchFamily="2" charset="0"/>
              </a:rPr>
              <a:t>GIỚI NGUYÊN SINH</a:t>
            </a:r>
            <a:endParaRPr lang="vi-VN" sz="2000" dirty="0">
              <a:latin typeface="#9Slide03 Roboto Condensed" panose="02000000000000000000" pitchFamily="2" charset="0"/>
              <a:ea typeface="#9Slide03 Roboto Condensed" panose="02000000000000000000" pitchFamily="2" charset="0"/>
            </a:endParaRPr>
          </a:p>
        </p:txBody>
      </p:sp>
      <p:sp>
        <p:nvSpPr>
          <p:cNvPr id="37" name="标题占位符 1"/>
          <p:cNvSpPr txBox="1">
            <a:spLocks/>
          </p:cNvSpPr>
          <p:nvPr/>
        </p:nvSpPr>
        <p:spPr>
          <a:xfrm>
            <a:off x="5577982" y="98311"/>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en-US" altLang="zh-CN" sz="3000" dirty="0" smtClean="0">
                <a:solidFill>
                  <a:srgbClr val="FF0066"/>
                </a:solidFill>
                <a:latin typeface="#9Slide03 FS Neusa Bold" panose="00000800000000000000" pitchFamily="2" charset="0"/>
                <a:ea typeface="方正少儿简体" panose="03000509000000000000" pitchFamily="65" charset="-122"/>
              </a:rPr>
              <a:t>CÁC GIỚI SINH VẬT</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extLst>
      <p:ext uri="{BB962C8B-B14F-4D97-AF65-F5344CB8AC3E}">
        <p14:creationId xmlns:p14="http://schemas.microsoft.com/office/powerpoint/2010/main" val="266278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ppt_x</p:attrName>
                                        </p:attrNameLst>
                                      </p:cBhvr>
                                      <p:tavLst>
                                        <p:tav tm="0">
                                          <p:val>
                                            <p:strVal val="#ppt_x"/>
                                          </p:val>
                                        </p:tav>
                                        <p:tav tm="100000">
                                          <p:val>
                                            <p:strVal val="#ppt_x"/>
                                          </p:val>
                                        </p:tav>
                                      </p:tavLst>
                                    </p:anim>
                                    <p:anim calcmode="lin" valueType="num">
                                      <p:cBhvr>
                                        <p:cTn id="9"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7"/>
                                        </p:tgtEl>
                                        <p:attrNameLst>
                                          <p:attrName>ppt_y</p:attrName>
                                        </p:attrNameLst>
                                      </p:cBhvr>
                                      <p:tavLst>
                                        <p:tav tm="0">
                                          <p:val>
                                            <p:strVal val="#ppt_y"/>
                                          </p:val>
                                        </p:tav>
                                        <p:tav tm="100000">
                                          <p:val>
                                            <p:strVal val="#ppt_y"/>
                                          </p:val>
                                        </p:tav>
                                      </p:tavLst>
                                    </p:anim>
                                    <p:anim calcmode="lin" valueType="num">
                                      <p:cBhvr>
                                        <p:cTn id="19"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3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33"/>
          <p:cNvSpPr txBox="1"/>
          <p:nvPr/>
        </p:nvSpPr>
        <p:spPr>
          <a:xfrm>
            <a:off x="128106" y="1429367"/>
            <a:ext cx="3220575" cy="2825389"/>
          </a:xfrm>
          <a:prstGeom prst="rect">
            <a:avLst/>
          </a:prstGeom>
          <a:noFill/>
        </p:spPr>
        <p:txBody>
          <a:bodyPr wrap="square" rtlCol="0">
            <a:spAutoFit/>
          </a:bodyPr>
          <a:lstStyle/>
          <a:p>
            <a:pPr algn="ctr">
              <a:lnSpc>
                <a:spcPct val="120000"/>
              </a:lnSpc>
            </a:pPr>
            <a:r>
              <a:rPr lang="en-US" altLang="zh-CN" sz="2800" dirty="0">
                <a:solidFill>
                  <a:srgbClr val="C00000"/>
                </a:solidFill>
                <a:latin typeface="#9Slide03 Roboto Condensed" panose="02000000000000000000" pitchFamily="2" charset="0"/>
                <a:ea typeface="#9Slide03 Roboto Condensed" panose="02000000000000000000" pitchFamily="2" charset="0"/>
              </a:rPr>
              <a:t>NẤM</a:t>
            </a:r>
          </a:p>
          <a:p>
            <a:pPr marL="285750" indent="-285750" algn="just" defTabSz="914400">
              <a:lnSpc>
                <a:spcPct val="120000"/>
              </a:lnSpc>
              <a:buFont typeface="Wingdings" panose="05000000000000000000" pitchFamily="2" charset="2"/>
              <a:buChar char="§"/>
            </a:pPr>
            <a:r>
              <a:rPr lang="vi-VN" altLang="zh-CN" sz="2400" dirty="0" smtClean="0">
                <a:solidFill>
                  <a:sysClr val="windowText" lastClr="000000"/>
                </a:solidFill>
                <a:latin typeface="#9Slide03 Roboto Condensed" panose="02000000000000000000" pitchFamily="2" charset="0"/>
                <a:ea typeface="#9Slide03 Roboto Condensed" panose="02000000000000000000" pitchFamily="2" charset="0"/>
              </a:rPr>
              <a:t>Tế bào nhân thực</a:t>
            </a:r>
          </a:p>
          <a:p>
            <a:pPr marL="285750" indent="-285750" algn="just" defTabSz="914400">
              <a:lnSpc>
                <a:spcPct val="120000"/>
              </a:lnSpc>
              <a:buFont typeface="Wingdings" panose="05000000000000000000" pitchFamily="2" charset="2"/>
              <a:buChar char="§"/>
            </a:pPr>
            <a:r>
              <a:rPr lang="vi-VN" altLang="zh-CN" sz="2400" dirty="0" smtClean="0">
                <a:solidFill>
                  <a:sysClr val="windowText" lastClr="000000"/>
                </a:solidFill>
                <a:latin typeface="#9Slide03 Roboto Condensed" panose="02000000000000000000" pitchFamily="2" charset="0"/>
                <a:ea typeface="#9Slide03 Roboto Condensed" panose="02000000000000000000" pitchFamily="2" charset="0"/>
              </a:rPr>
              <a:t>Đơn bào</a:t>
            </a:r>
            <a:r>
              <a:rPr lang="en-US" altLang="zh-CN" sz="2400" dirty="0" smtClean="0">
                <a:solidFill>
                  <a:sysClr val="windowText" lastClr="000000"/>
                </a:solidFill>
                <a:latin typeface="#9Slide03 Roboto Condensed" panose="02000000000000000000" pitchFamily="2" charset="0"/>
                <a:ea typeface="#9Slide03 Roboto Condensed" panose="02000000000000000000" pitchFamily="2" charset="0"/>
              </a:rPr>
              <a:t>; </a:t>
            </a:r>
            <a:r>
              <a:rPr lang="vi-VN" altLang="zh-CN" sz="2400" dirty="0" smtClean="0">
                <a:solidFill>
                  <a:sysClr val="windowText" lastClr="000000"/>
                </a:solidFill>
                <a:latin typeface="#9Slide03 Roboto Condensed" panose="02000000000000000000" pitchFamily="2" charset="0"/>
                <a:ea typeface="#9Slide03 Roboto Condensed" panose="02000000000000000000" pitchFamily="2" charset="0"/>
              </a:rPr>
              <a:t>đa bào</a:t>
            </a:r>
          </a:p>
          <a:p>
            <a:pPr marL="285750" indent="-285750" algn="just" defTabSz="914400">
              <a:lnSpc>
                <a:spcPct val="120000"/>
              </a:lnSpc>
              <a:buFont typeface="Wingdings" panose="05000000000000000000" pitchFamily="2" charset="2"/>
              <a:buChar char="§"/>
            </a:pPr>
            <a:r>
              <a:rPr lang="vi-VN" altLang="zh-CN" sz="2400" dirty="0" smtClean="0">
                <a:solidFill>
                  <a:sysClr val="windowText" lastClr="000000"/>
                </a:solidFill>
                <a:latin typeface="#9Slide03 Roboto Condensed" panose="02000000000000000000" pitchFamily="2" charset="0"/>
                <a:ea typeface="#9Slide03 Roboto Condensed" panose="02000000000000000000" pitchFamily="2" charset="0"/>
              </a:rPr>
              <a:t>Sống dị dưỡng</a:t>
            </a:r>
          </a:p>
          <a:p>
            <a:pPr marL="285750" indent="-285750" algn="just" defTabSz="914400">
              <a:lnSpc>
                <a:spcPct val="120000"/>
              </a:lnSpc>
              <a:buFont typeface="Wingdings" panose="05000000000000000000" pitchFamily="2" charset="2"/>
              <a:buChar char="§"/>
            </a:pPr>
            <a:r>
              <a:rPr lang="vi-VN" altLang="zh-CN" sz="2400" dirty="0" smtClean="0">
                <a:solidFill>
                  <a:sysClr val="windowText" lastClr="000000"/>
                </a:solidFill>
                <a:latin typeface="#9Slide03 Roboto Condensed" panose="02000000000000000000" pitchFamily="2" charset="0"/>
                <a:ea typeface="#9Slide03 Roboto Condensed" panose="02000000000000000000" pitchFamily="2" charset="0"/>
              </a:rPr>
              <a:t>Đại diện: nấm mốc, nấm men</a:t>
            </a:r>
            <a:r>
              <a:rPr lang="en-US" altLang="zh-CN" sz="2400" dirty="0" smtClean="0">
                <a:solidFill>
                  <a:sysClr val="windowText" lastClr="000000"/>
                </a:solidFill>
                <a:latin typeface="#9Slide03 Roboto Condensed" panose="02000000000000000000" pitchFamily="2" charset="0"/>
                <a:ea typeface="#9Slide03 Roboto Condensed" panose="02000000000000000000" pitchFamily="2" charset="0"/>
              </a:rPr>
              <a:t>,….</a:t>
            </a:r>
            <a:endParaRPr lang="vi-VN" altLang="zh-CN" sz="2400" dirty="0">
              <a:solidFill>
                <a:sysClr val="windowText" lastClr="000000"/>
              </a:solidFill>
              <a:latin typeface="#9Slide03 Roboto Condensed" panose="02000000000000000000" pitchFamily="2" charset="0"/>
              <a:ea typeface="#9Slide03 Roboto Condensed" panose="02000000000000000000" pitchFamily="2" charset="0"/>
            </a:endParaRPr>
          </a:p>
        </p:txBody>
      </p:sp>
      <p:sp>
        <p:nvSpPr>
          <p:cNvPr id="36" name="文本框 35"/>
          <p:cNvSpPr txBox="1"/>
          <p:nvPr/>
        </p:nvSpPr>
        <p:spPr>
          <a:xfrm>
            <a:off x="7969980" y="1101042"/>
            <a:ext cx="3729456" cy="3268587"/>
          </a:xfrm>
          <a:prstGeom prst="rect">
            <a:avLst/>
          </a:prstGeom>
          <a:noFill/>
        </p:spPr>
        <p:txBody>
          <a:bodyPr wrap="square" rtlCol="0">
            <a:spAutoFit/>
          </a:bodyPr>
          <a:lstStyle/>
          <a:p>
            <a:pPr algn="ctr">
              <a:lnSpc>
                <a:spcPct val="120000"/>
              </a:lnSpc>
            </a:pPr>
            <a:r>
              <a:rPr lang="en-US" altLang="zh-CN" sz="2800" dirty="0">
                <a:solidFill>
                  <a:srgbClr val="002060"/>
                </a:solidFill>
                <a:latin typeface="#9Slide03 Roboto Condensed" panose="02000000000000000000" pitchFamily="2" charset="0"/>
                <a:ea typeface="#9Slide03 Roboto Condensed" panose="02000000000000000000" pitchFamily="2" charset="0"/>
              </a:rPr>
              <a:t>ĐỘNG VẬT</a:t>
            </a:r>
          </a:p>
          <a:p>
            <a:pPr marL="285750" indent="-285750" algn="just" defTabSz="914400">
              <a:lnSpc>
                <a:spcPct val="120000"/>
              </a:lnSpc>
              <a:buFont typeface="Wingdings" panose="05000000000000000000" pitchFamily="2" charset="2"/>
              <a:buChar char="§"/>
            </a:pPr>
            <a:r>
              <a:rPr lang="vi-VN" altLang="zh-CN" sz="2400" dirty="0">
                <a:solidFill>
                  <a:sysClr val="windowText" lastClr="000000"/>
                </a:solidFill>
                <a:latin typeface="#9Slide03 Roboto Condensed" panose="02000000000000000000" pitchFamily="2" charset="0"/>
                <a:ea typeface="#9Slide03 Roboto Condensed" panose="02000000000000000000" pitchFamily="2" charset="0"/>
              </a:rPr>
              <a:t>Tb nhân thực</a:t>
            </a:r>
            <a:r>
              <a:rPr lang="en-US" altLang="zh-CN" sz="2400" dirty="0">
                <a:solidFill>
                  <a:sysClr val="windowText" lastClr="000000"/>
                </a:solidFill>
                <a:latin typeface="#9Slide03 Roboto Condensed" panose="02000000000000000000" pitchFamily="2" charset="0"/>
                <a:ea typeface="#9Slide03 Roboto Condensed" panose="02000000000000000000" pitchFamily="2" charset="0"/>
              </a:rPr>
              <a:t>, </a:t>
            </a:r>
            <a:r>
              <a:rPr lang="vi-VN" altLang="zh-CN" sz="2400" dirty="0" smtClean="0">
                <a:solidFill>
                  <a:sysClr val="windowText" lastClr="000000"/>
                </a:solidFill>
                <a:latin typeface="#9Slide03 Roboto Condensed" panose="02000000000000000000" pitchFamily="2" charset="0"/>
                <a:ea typeface="#9Slide03 Roboto Condensed" panose="02000000000000000000" pitchFamily="2" charset="0"/>
              </a:rPr>
              <a:t>đa bào</a:t>
            </a:r>
          </a:p>
          <a:p>
            <a:pPr marL="285750" indent="-285750" algn="just" defTabSz="914400">
              <a:lnSpc>
                <a:spcPct val="120000"/>
              </a:lnSpc>
              <a:buFont typeface="Wingdings" panose="05000000000000000000" pitchFamily="2" charset="2"/>
              <a:buChar char="§"/>
            </a:pPr>
            <a:r>
              <a:rPr lang="vi-VN" altLang="zh-CN" sz="2400" dirty="0" smtClean="0">
                <a:solidFill>
                  <a:sysClr val="windowText" lastClr="000000"/>
                </a:solidFill>
                <a:latin typeface="#9Slide03 Roboto Condensed" panose="02000000000000000000" pitchFamily="2" charset="0"/>
                <a:ea typeface="#9Slide03 Roboto Condensed" panose="02000000000000000000" pitchFamily="2" charset="0"/>
              </a:rPr>
              <a:t>Sống </a:t>
            </a:r>
            <a:r>
              <a:rPr lang="vi-VN" altLang="zh-CN" sz="2400" dirty="0">
                <a:solidFill>
                  <a:sysClr val="windowText" lastClr="000000"/>
                </a:solidFill>
                <a:latin typeface="#9Slide03 Roboto Condensed" panose="02000000000000000000" pitchFamily="2" charset="0"/>
                <a:ea typeface="#9Slide03 Roboto Condensed" panose="02000000000000000000" pitchFamily="2" charset="0"/>
              </a:rPr>
              <a:t>dị dưỡng</a:t>
            </a:r>
          </a:p>
          <a:p>
            <a:pPr marL="285750" indent="-285750" algn="just" defTabSz="914400">
              <a:lnSpc>
                <a:spcPct val="120000"/>
              </a:lnSpc>
              <a:buFont typeface="Wingdings" panose="05000000000000000000" pitchFamily="2" charset="2"/>
              <a:buChar char="§"/>
            </a:pPr>
            <a:r>
              <a:rPr lang="vi-VN" altLang="zh-CN" sz="2400" dirty="0">
                <a:solidFill>
                  <a:sysClr val="windowText" lastClr="000000"/>
                </a:solidFill>
                <a:latin typeface="#9Slide03 Roboto Condensed" panose="02000000000000000000" pitchFamily="2" charset="0"/>
                <a:ea typeface="#9Slide03 Roboto Condensed" panose="02000000000000000000" pitchFamily="2" charset="0"/>
              </a:rPr>
              <a:t>Có khả năng di chuyển</a:t>
            </a:r>
          </a:p>
          <a:p>
            <a:pPr marL="285750" indent="-285750" algn="just" defTabSz="914400">
              <a:lnSpc>
                <a:spcPct val="120000"/>
              </a:lnSpc>
              <a:buFont typeface="Wingdings" panose="05000000000000000000" pitchFamily="2" charset="2"/>
              <a:buChar char="§"/>
            </a:pPr>
            <a:r>
              <a:rPr lang="vi-VN" altLang="zh-CN" sz="2400" dirty="0" smtClean="0">
                <a:solidFill>
                  <a:sysClr val="windowText" lastClr="000000"/>
                </a:solidFill>
                <a:latin typeface="#9Slide03 Roboto Condensed" panose="02000000000000000000" pitchFamily="2" charset="0"/>
                <a:ea typeface="#9Slide03 Roboto Condensed" panose="02000000000000000000" pitchFamily="2" charset="0"/>
              </a:rPr>
              <a:t>Môi trườn</a:t>
            </a:r>
            <a:r>
              <a:rPr lang="en-US" altLang="zh-CN" sz="2400" dirty="0" smtClean="0">
                <a:solidFill>
                  <a:sysClr val="windowText" lastClr="000000"/>
                </a:solidFill>
                <a:latin typeface="#9Slide03 Roboto Condensed" panose="02000000000000000000" pitchFamily="2" charset="0"/>
                <a:ea typeface="#9Slide03 Roboto Condensed" panose="02000000000000000000" pitchFamily="2" charset="0"/>
              </a:rPr>
              <a:t>g s</a:t>
            </a:r>
            <a:r>
              <a:rPr lang="vi-VN" altLang="zh-CN" sz="2400" dirty="0" smtClean="0">
                <a:solidFill>
                  <a:sysClr val="windowText" lastClr="000000"/>
                </a:solidFill>
                <a:latin typeface="#9Slide03 Roboto Condensed" panose="02000000000000000000" pitchFamily="2" charset="0"/>
                <a:ea typeface="#9Slide03 Roboto Condensed" panose="02000000000000000000" pitchFamily="2" charset="0"/>
              </a:rPr>
              <a:t>ống đa </a:t>
            </a:r>
            <a:r>
              <a:rPr lang="vi-VN" altLang="zh-CN" sz="2400" dirty="0">
                <a:solidFill>
                  <a:sysClr val="windowText" lastClr="000000"/>
                </a:solidFill>
                <a:latin typeface="#9Slide03 Roboto Condensed" panose="02000000000000000000" pitchFamily="2" charset="0"/>
                <a:ea typeface="#9Slide03 Roboto Condensed" panose="02000000000000000000" pitchFamily="2" charset="0"/>
              </a:rPr>
              <a:t>dạng</a:t>
            </a:r>
          </a:p>
          <a:p>
            <a:pPr marL="285750" indent="-285750" algn="just" defTabSz="914400">
              <a:lnSpc>
                <a:spcPct val="120000"/>
              </a:lnSpc>
              <a:buFont typeface="Wingdings" panose="05000000000000000000" pitchFamily="2" charset="2"/>
              <a:buChar char="§"/>
            </a:pPr>
            <a:r>
              <a:rPr lang="vi-VN" altLang="zh-CN" sz="2400" dirty="0" smtClean="0">
                <a:solidFill>
                  <a:sysClr val="windowText" lastClr="000000"/>
                </a:solidFill>
                <a:latin typeface="#9Slide03 Roboto Condensed" panose="02000000000000000000" pitchFamily="2" charset="0"/>
                <a:ea typeface="#9Slide03 Roboto Condensed" panose="02000000000000000000" pitchFamily="2" charset="0"/>
              </a:rPr>
              <a:t>Đại </a:t>
            </a:r>
            <a:r>
              <a:rPr lang="vi-VN" altLang="zh-CN" sz="2400" dirty="0">
                <a:solidFill>
                  <a:sysClr val="windowText" lastClr="000000"/>
                </a:solidFill>
                <a:latin typeface="#9Slide03 Roboto Condensed" panose="02000000000000000000" pitchFamily="2" charset="0"/>
                <a:ea typeface="#9Slide03 Roboto Condensed" panose="02000000000000000000" pitchFamily="2" charset="0"/>
              </a:rPr>
              <a:t>diện: san hô, tôm, ếch,…</a:t>
            </a:r>
          </a:p>
        </p:txBody>
      </p:sp>
      <p:sp>
        <p:nvSpPr>
          <p:cNvPr id="38" name="文本框 37"/>
          <p:cNvSpPr txBox="1"/>
          <p:nvPr/>
        </p:nvSpPr>
        <p:spPr>
          <a:xfrm>
            <a:off x="3694895" y="2620463"/>
            <a:ext cx="3596089" cy="2825389"/>
          </a:xfrm>
          <a:prstGeom prst="rect">
            <a:avLst/>
          </a:prstGeom>
          <a:noFill/>
        </p:spPr>
        <p:txBody>
          <a:bodyPr wrap="square" rtlCol="0">
            <a:spAutoFit/>
          </a:bodyPr>
          <a:lstStyle/>
          <a:p>
            <a:pPr algn="ctr">
              <a:lnSpc>
                <a:spcPct val="120000"/>
              </a:lnSpc>
            </a:pPr>
            <a:r>
              <a:rPr lang="en-US" altLang="zh-CN" sz="2800" dirty="0">
                <a:solidFill>
                  <a:srgbClr val="00B050"/>
                </a:solidFill>
                <a:latin typeface="#9Slide03 Roboto Condensed" panose="02000000000000000000" pitchFamily="2" charset="0"/>
                <a:ea typeface="#9Slide03 Roboto Condensed" panose="02000000000000000000" pitchFamily="2" charset="0"/>
              </a:rPr>
              <a:t>THỰC VẬT</a:t>
            </a:r>
          </a:p>
          <a:p>
            <a:pPr marL="285750" indent="-285750" algn="just" defTabSz="914400">
              <a:lnSpc>
                <a:spcPct val="120000"/>
              </a:lnSpc>
              <a:buFont typeface="Wingdings" panose="05000000000000000000" pitchFamily="2" charset="2"/>
              <a:buChar char="§"/>
            </a:pPr>
            <a:r>
              <a:rPr lang="vi-VN" altLang="zh-CN" sz="2400" dirty="0" smtClean="0">
                <a:solidFill>
                  <a:sysClr val="windowText" lastClr="000000"/>
                </a:solidFill>
                <a:latin typeface="#9Slide03 Roboto Condensed" panose="02000000000000000000" pitchFamily="2" charset="0"/>
                <a:ea typeface="#9Slide03 Roboto Condensed" panose="02000000000000000000" pitchFamily="2" charset="0"/>
              </a:rPr>
              <a:t>Tế b</a:t>
            </a:r>
            <a:r>
              <a:rPr lang="en-US" altLang="zh-CN" sz="2400" dirty="0" smtClean="0">
                <a:solidFill>
                  <a:sysClr val="windowText" lastClr="000000"/>
                </a:solidFill>
                <a:latin typeface="#9Slide03 Roboto Condensed" panose="02000000000000000000" pitchFamily="2" charset="0"/>
                <a:ea typeface="#9Slide03 Roboto Condensed" panose="02000000000000000000" pitchFamily="2" charset="0"/>
              </a:rPr>
              <a:t>à</a:t>
            </a:r>
            <a:r>
              <a:rPr lang="vi-VN" altLang="zh-CN" sz="2400" dirty="0" smtClean="0">
                <a:solidFill>
                  <a:sysClr val="windowText" lastClr="000000"/>
                </a:solidFill>
                <a:latin typeface="#9Slide03 Roboto Condensed" panose="02000000000000000000" pitchFamily="2" charset="0"/>
                <a:ea typeface="#9Slide03 Roboto Condensed" panose="02000000000000000000" pitchFamily="2" charset="0"/>
              </a:rPr>
              <a:t>o </a:t>
            </a:r>
            <a:r>
              <a:rPr lang="vi-VN" altLang="zh-CN" sz="2400" dirty="0">
                <a:solidFill>
                  <a:sysClr val="windowText" lastClr="000000"/>
                </a:solidFill>
                <a:latin typeface="#9Slide03 Roboto Condensed" panose="02000000000000000000" pitchFamily="2" charset="0"/>
                <a:ea typeface="#9Slide03 Roboto Condensed" panose="02000000000000000000" pitchFamily="2" charset="0"/>
              </a:rPr>
              <a:t>nhân thực</a:t>
            </a:r>
            <a:r>
              <a:rPr lang="en-US" altLang="zh-CN" sz="2400" dirty="0">
                <a:solidFill>
                  <a:sysClr val="windowText" lastClr="000000"/>
                </a:solidFill>
                <a:latin typeface="#9Slide03 Roboto Condensed" panose="02000000000000000000" pitchFamily="2" charset="0"/>
                <a:ea typeface="#9Slide03 Roboto Condensed" panose="02000000000000000000" pitchFamily="2" charset="0"/>
              </a:rPr>
              <a:t>, đ</a:t>
            </a:r>
            <a:r>
              <a:rPr lang="vi-VN" altLang="zh-CN" sz="2400" dirty="0">
                <a:solidFill>
                  <a:sysClr val="windowText" lastClr="000000"/>
                </a:solidFill>
                <a:latin typeface="#9Slide03 Roboto Condensed" panose="02000000000000000000" pitchFamily="2" charset="0"/>
                <a:ea typeface="#9Slide03 Roboto Condensed" panose="02000000000000000000" pitchFamily="2" charset="0"/>
              </a:rPr>
              <a:t>a bào</a:t>
            </a:r>
          </a:p>
          <a:p>
            <a:pPr marL="285750" indent="-285750" algn="just" defTabSz="914400">
              <a:lnSpc>
                <a:spcPct val="120000"/>
              </a:lnSpc>
              <a:buFont typeface="Wingdings" panose="05000000000000000000" pitchFamily="2" charset="2"/>
              <a:buChar char="§"/>
            </a:pPr>
            <a:r>
              <a:rPr lang="vi-VN" altLang="zh-CN" sz="2400" dirty="0">
                <a:solidFill>
                  <a:sysClr val="windowText" lastClr="000000"/>
                </a:solidFill>
                <a:latin typeface="#9Slide03 Roboto Condensed" panose="02000000000000000000" pitchFamily="2" charset="0"/>
                <a:ea typeface="#9Slide03 Roboto Condensed" panose="02000000000000000000" pitchFamily="2" charset="0"/>
              </a:rPr>
              <a:t>Có quang hợp</a:t>
            </a:r>
          </a:p>
          <a:p>
            <a:pPr marL="285750" indent="-285750" algn="just" defTabSz="914400">
              <a:lnSpc>
                <a:spcPct val="120000"/>
              </a:lnSpc>
              <a:buFont typeface="Wingdings" panose="05000000000000000000" pitchFamily="2" charset="2"/>
              <a:buChar char="§"/>
            </a:pPr>
            <a:r>
              <a:rPr lang="vi-VN" altLang="zh-CN" sz="2400" dirty="0">
                <a:solidFill>
                  <a:sysClr val="windowText" lastClr="000000"/>
                </a:solidFill>
                <a:latin typeface="#9Slide03 Roboto Condensed" panose="02000000000000000000" pitchFamily="2" charset="0"/>
                <a:ea typeface="#9Slide03 Roboto Condensed" panose="02000000000000000000" pitchFamily="2" charset="0"/>
              </a:rPr>
              <a:t>Môi trường sống đa dạng</a:t>
            </a:r>
          </a:p>
          <a:p>
            <a:pPr marL="285750" indent="-285750" algn="just" defTabSz="914400">
              <a:lnSpc>
                <a:spcPct val="120000"/>
              </a:lnSpc>
              <a:buFont typeface="Wingdings" panose="05000000000000000000" pitchFamily="2" charset="2"/>
              <a:buChar char="§"/>
            </a:pPr>
            <a:r>
              <a:rPr lang="vi-VN" altLang="zh-CN" sz="2400" dirty="0">
                <a:solidFill>
                  <a:sysClr val="windowText" lastClr="000000"/>
                </a:solidFill>
                <a:latin typeface="#9Slide03 Roboto Condensed" panose="02000000000000000000" pitchFamily="2" charset="0"/>
                <a:ea typeface="#9Slide03 Roboto Condensed" panose="02000000000000000000" pitchFamily="2" charset="0"/>
              </a:rPr>
              <a:t>Không di chuyển</a:t>
            </a:r>
          </a:p>
          <a:p>
            <a:pPr marL="285750" indent="-285750" algn="just" defTabSz="914400">
              <a:lnSpc>
                <a:spcPct val="120000"/>
              </a:lnSpc>
              <a:buFont typeface="Wingdings" panose="05000000000000000000" pitchFamily="2" charset="2"/>
              <a:buChar char="§"/>
            </a:pPr>
            <a:r>
              <a:rPr lang="vi-VN" altLang="zh-CN" sz="2400" dirty="0" smtClean="0">
                <a:solidFill>
                  <a:sysClr val="windowText" lastClr="000000"/>
                </a:solidFill>
                <a:latin typeface="#9Slide03 Roboto Condensed" panose="02000000000000000000" pitchFamily="2" charset="0"/>
                <a:ea typeface="#9Slide03 Roboto Condensed" panose="02000000000000000000" pitchFamily="2" charset="0"/>
              </a:rPr>
              <a:t>Đại </a:t>
            </a:r>
            <a:r>
              <a:rPr lang="vi-VN" altLang="zh-CN" sz="2400" dirty="0">
                <a:solidFill>
                  <a:sysClr val="windowText" lastClr="000000"/>
                </a:solidFill>
                <a:latin typeface="#9Slide03 Roboto Condensed" panose="02000000000000000000" pitchFamily="2" charset="0"/>
                <a:ea typeface="#9Slide03 Roboto Condensed" panose="02000000000000000000" pitchFamily="2" charset="0"/>
              </a:rPr>
              <a:t>diện: rêu, lúa nước,..</a:t>
            </a:r>
          </a:p>
        </p:txBody>
      </p:sp>
      <p:pic>
        <p:nvPicPr>
          <p:cNvPr id="59" name="Picture 4" descr="TOP 10 loại nấm độc nguy hiểm nhất thế giới mà bạn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60" y="4387065"/>
            <a:ext cx="3035111" cy="227633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15 loài thực vật kỳ dị như đến từ hành tinh khá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4895" y="181660"/>
            <a:ext cx="3793890" cy="227633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Bài học từ 7 thói quen của bạn trẻ thành đạt"/>
          <p:cNvPicPr>
            <a:picLocks noChangeAspect="1" noChangeArrowheads="1"/>
          </p:cNvPicPr>
          <p:nvPr/>
        </p:nvPicPr>
        <p:blipFill rotWithShape="1">
          <a:blip r:embed="rId5">
            <a:extLst>
              <a:ext uri="{28A0092B-C50C-407E-A947-70E740481C1C}">
                <a14:useLocalDpi xmlns:a14="http://schemas.microsoft.com/office/drawing/2010/main" val="0"/>
              </a:ext>
            </a:extLst>
          </a:blip>
          <a:srcRect l="2347" t="40396" r="1495"/>
          <a:stretch/>
        </p:blipFill>
        <p:spPr bwMode="auto">
          <a:xfrm>
            <a:off x="7290984" y="4694568"/>
            <a:ext cx="4653653" cy="2163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2561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txBox="1">
            <a:spLocks noChangeArrowheads="1"/>
          </p:cNvSpPr>
          <p:nvPr/>
        </p:nvSpPr>
        <p:spPr bwMode="auto">
          <a:xfrm>
            <a:off x="185704" y="135395"/>
            <a:ext cx="5913798"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smtClean="0">
                <a:solidFill>
                  <a:srgbClr val="FF0000"/>
                </a:solidFill>
                <a:latin typeface="Times New Roman" panose="02020603050405020304" pitchFamily="18" charset="0"/>
                <a:cs typeface="Times New Roman" panose="02020603050405020304" pitchFamily="18" charset="0"/>
              </a:rPr>
              <a:t>3. </a:t>
            </a:r>
            <a:r>
              <a:rPr lang="en-US" sz="2800" u="sng" dirty="0" err="1">
                <a:solidFill>
                  <a:srgbClr val="FF0000"/>
                </a:solidFill>
                <a:latin typeface="Times New Roman" panose="02020603050405020304" pitchFamily="18" charset="0"/>
                <a:cs typeface="Times New Roman" panose="02020603050405020304" pitchFamily="18" charset="0"/>
              </a:rPr>
              <a:t>Giới</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và</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hệ</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thống</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phân</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loại</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năm</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giới</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842594" y="5517448"/>
            <a:ext cx="588623" cy="369332"/>
          </a:xfrm>
          <a:prstGeom prst="rect">
            <a:avLst/>
          </a:prstGeom>
          <a:solidFill>
            <a:schemeClr val="bg1"/>
          </a:solidFill>
        </p:spPr>
        <p:txBody>
          <a:bodyPr wrap="none">
            <a:spAutoFit/>
          </a:bodyPr>
          <a:lstStyle/>
          <a:p>
            <a:pPr algn="ctr"/>
            <a:r>
              <a:rPr lang="en-US" dirty="0">
                <a:solidFill>
                  <a:srgbClr val="FF0000"/>
                </a:solidFill>
                <a:latin typeface="Times New Roman" panose="02020603050405020304" pitchFamily="18" charset="0"/>
                <a:cs typeface="Times New Roman" panose="02020603050405020304" pitchFamily="18" charset="0"/>
              </a:rPr>
              <a:t>       </a:t>
            </a:r>
          </a:p>
        </p:txBody>
      </p:sp>
      <p:sp>
        <p:nvSpPr>
          <p:cNvPr id="9" name="Rectangle 8"/>
          <p:cNvSpPr/>
          <p:nvPr/>
        </p:nvSpPr>
        <p:spPr>
          <a:xfrm>
            <a:off x="185704" y="1122153"/>
            <a:ext cx="2461242" cy="562034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Em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hãy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sắp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xếp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loài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sau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giới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Nấm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giới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Động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vật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Giới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thực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vật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sao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phù</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hợp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Nêu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lí</a:t>
            </a:r>
            <a:r>
              <a:rPr lang="en-US" sz="2800" dirty="0" smtClean="0">
                <a:solidFill>
                  <a:schemeClr val="tx1"/>
                </a:solidFill>
                <a:latin typeface="Times New Roman" panose="02020603050405020304" pitchFamily="18" charset="0"/>
                <a:cs typeface="Times New Roman" panose="02020603050405020304" pitchFamily="18" charset="0"/>
              </a:rPr>
              <a:t> do </a:t>
            </a:r>
            <a:r>
              <a:rPr lang="en-US" sz="2800" dirty="0" err="1" smtClean="0">
                <a:solidFill>
                  <a:schemeClr val="tx1"/>
                </a:solidFill>
                <a:latin typeface="Times New Roman" panose="02020603050405020304" pitchFamily="18" charset="0"/>
                <a:cs typeface="Times New Roman" panose="02020603050405020304" pitchFamily="18" charset="0"/>
              </a:rPr>
              <a:t>vì</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sao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em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sắp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xếp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như</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vậy</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srcRect l="16956" t="33333" r="12057" b="45299"/>
          <a:stretch/>
        </p:blipFill>
        <p:spPr>
          <a:xfrm>
            <a:off x="2800952" y="1122153"/>
            <a:ext cx="9297843" cy="5620344"/>
          </a:xfrm>
          <a:prstGeom prst="rect">
            <a:avLst/>
          </a:prstGeom>
          <a:ln>
            <a:solidFill>
              <a:srgbClr val="C00000"/>
            </a:solidFill>
          </a:ln>
        </p:spPr>
      </p:pic>
    </p:spTree>
    <p:extLst>
      <p:ext uri="{BB962C8B-B14F-4D97-AF65-F5344CB8AC3E}">
        <p14:creationId xmlns:p14="http://schemas.microsoft.com/office/powerpoint/2010/main" val="412561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txBox="1">
            <a:spLocks noChangeArrowheads="1"/>
          </p:cNvSpPr>
          <p:nvPr/>
        </p:nvSpPr>
        <p:spPr bwMode="auto">
          <a:xfrm>
            <a:off x="210417" y="180529"/>
            <a:ext cx="5913798"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smtClean="0">
                <a:solidFill>
                  <a:srgbClr val="FF0000"/>
                </a:solidFill>
                <a:latin typeface="Times New Roman" panose="02020603050405020304" pitchFamily="18" charset="0"/>
                <a:cs typeface="Times New Roman" panose="02020603050405020304" pitchFamily="18" charset="0"/>
              </a:rPr>
              <a:t>3. </a:t>
            </a:r>
            <a:r>
              <a:rPr lang="en-US" sz="2800" u="sng" dirty="0" err="1">
                <a:solidFill>
                  <a:srgbClr val="FF0000"/>
                </a:solidFill>
                <a:latin typeface="Times New Roman" panose="02020603050405020304" pitchFamily="18" charset="0"/>
                <a:cs typeface="Times New Roman" panose="02020603050405020304" pitchFamily="18" charset="0"/>
              </a:rPr>
              <a:t>Giới</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và</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hệ</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thống</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phân</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loại</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năm</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giới</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842594" y="5517448"/>
            <a:ext cx="588623" cy="369332"/>
          </a:xfrm>
          <a:prstGeom prst="rect">
            <a:avLst/>
          </a:prstGeom>
          <a:solidFill>
            <a:schemeClr val="bg1"/>
          </a:solidFill>
        </p:spPr>
        <p:txBody>
          <a:bodyPr wrap="none">
            <a:spAutoFit/>
          </a:bodyPr>
          <a:lstStyle/>
          <a:p>
            <a:pPr algn="ctr"/>
            <a:r>
              <a:rPr lang="en-US" dirty="0">
                <a:solidFill>
                  <a:srgbClr val="FF0000"/>
                </a:solidFill>
                <a:latin typeface="Times New Roman" panose="02020603050405020304" pitchFamily="18" charset="0"/>
                <a:cs typeface="Times New Roman" panose="02020603050405020304" pitchFamily="18" charset="0"/>
              </a:rPr>
              <a:t>       </a:t>
            </a:r>
          </a:p>
        </p:txBody>
      </p:sp>
      <p:sp>
        <p:nvSpPr>
          <p:cNvPr id="9" name="Rectangle 8"/>
          <p:cNvSpPr/>
          <p:nvPr/>
        </p:nvSpPr>
        <p:spPr>
          <a:xfrm>
            <a:off x="104498" y="660661"/>
            <a:ext cx="2696454" cy="2453742"/>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Nấm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a:solidFill>
                  <a:srgbClr val="C00000"/>
                </a:solidFill>
                <a:latin typeface="Times New Roman" panose="02020603050405020304" pitchFamily="18" charset="0"/>
                <a:cs typeface="Times New Roman" panose="02020603050405020304" pitchFamily="18" charset="0"/>
              </a:rPr>
              <a:t>B.</a:t>
            </a: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rgbClr val="C00000"/>
                </a:solidFill>
                <a:latin typeface="Times New Roman" panose="02020603050405020304" pitchFamily="18" charset="0"/>
                <a:cs typeface="Times New Roman" panose="02020603050405020304" pitchFamily="18" charset="0"/>
              </a:rPr>
              <a:t>D, E, G</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a:solidFill>
                  <a:srgbClr val="C00000"/>
                </a:solidFill>
                <a:latin typeface="Times New Roman" panose="02020603050405020304" pitchFamily="18" charset="0"/>
                <a:cs typeface="Times New Roman" panose="02020603050405020304" pitchFamily="18" charset="0"/>
              </a:rPr>
              <a:t>A</a:t>
            </a:r>
            <a:r>
              <a:rPr lang="en-US" sz="2800" dirty="0" smtClean="0">
                <a:solidFill>
                  <a:srgbClr val="C00000"/>
                </a:solidFill>
                <a:latin typeface="Times New Roman" panose="02020603050405020304" pitchFamily="18" charset="0"/>
                <a:cs typeface="Times New Roman" panose="02020603050405020304" pitchFamily="18" charset="0"/>
              </a:rPr>
              <a:t>, C</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rotWithShape="1">
          <a:blip r:embed="rId3"/>
          <a:srcRect l="16956" t="33333" r="12057" b="45299"/>
          <a:stretch/>
        </p:blipFill>
        <p:spPr>
          <a:xfrm>
            <a:off x="2800952" y="1122153"/>
            <a:ext cx="9297843" cy="5620344"/>
          </a:xfrm>
          <a:prstGeom prst="rect">
            <a:avLst/>
          </a:prstGeom>
          <a:ln>
            <a:solidFill>
              <a:srgbClr val="C00000"/>
            </a:solidFill>
          </a:ln>
        </p:spPr>
      </p:pic>
      <p:sp>
        <p:nvSpPr>
          <p:cNvPr id="4" name="Cloud Callout 3"/>
          <p:cNvSpPr/>
          <p:nvPr/>
        </p:nvSpPr>
        <p:spPr>
          <a:xfrm>
            <a:off x="104498" y="3229906"/>
            <a:ext cx="3841860" cy="3628094"/>
          </a:xfrm>
          <a:prstGeom prst="cloudCallout">
            <a:avLst>
              <a:gd name="adj1" fmla="val 30936"/>
              <a:gd name="adj2" fmla="val 44378"/>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5840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txBox="1">
            <a:spLocks noChangeArrowheads="1"/>
          </p:cNvSpPr>
          <p:nvPr/>
        </p:nvSpPr>
        <p:spPr bwMode="auto">
          <a:xfrm>
            <a:off x="185704" y="118745"/>
            <a:ext cx="5913798"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smtClean="0">
                <a:solidFill>
                  <a:srgbClr val="FF0000"/>
                </a:solidFill>
                <a:latin typeface="Times New Roman" panose="02020603050405020304" pitchFamily="18" charset="0"/>
                <a:cs typeface="Times New Roman" panose="02020603050405020304" pitchFamily="18" charset="0"/>
              </a:rPr>
              <a:t>3. </a:t>
            </a:r>
            <a:r>
              <a:rPr lang="en-US" sz="2800" u="sng" dirty="0" err="1">
                <a:solidFill>
                  <a:srgbClr val="FF0000"/>
                </a:solidFill>
                <a:latin typeface="Times New Roman" panose="02020603050405020304" pitchFamily="18" charset="0"/>
                <a:cs typeface="Times New Roman" panose="02020603050405020304" pitchFamily="18" charset="0"/>
              </a:rPr>
              <a:t>Giới</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và</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hệ</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thống</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phân</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loại</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năm</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giới</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842594" y="5517448"/>
            <a:ext cx="588623" cy="369332"/>
          </a:xfrm>
          <a:prstGeom prst="rect">
            <a:avLst/>
          </a:prstGeom>
          <a:solidFill>
            <a:schemeClr val="bg1"/>
          </a:solidFill>
        </p:spPr>
        <p:txBody>
          <a:bodyPr wrap="none">
            <a:spAutoFit/>
          </a:bodyPr>
          <a:lstStyle/>
          <a:p>
            <a:pPr algn="ctr"/>
            <a:r>
              <a:rPr lang="en-US" dirty="0">
                <a:solidFill>
                  <a:srgbClr val="FF0000"/>
                </a:solidFill>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rotWithShape="1">
          <a:blip r:embed="rId3"/>
          <a:srcRect l="16956" t="33333" r="12057" b="45299"/>
          <a:stretch/>
        </p:blipFill>
        <p:spPr>
          <a:xfrm>
            <a:off x="2800952" y="1122153"/>
            <a:ext cx="9297843" cy="5620344"/>
          </a:xfrm>
          <a:prstGeom prst="rect">
            <a:avLst/>
          </a:prstGeom>
          <a:ln>
            <a:solidFill>
              <a:srgbClr val="C00000"/>
            </a:solidFill>
          </a:ln>
        </p:spPr>
      </p:pic>
      <p:sp>
        <p:nvSpPr>
          <p:cNvPr id="4" name="Cloud Callout 3"/>
          <p:cNvSpPr/>
          <p:nvPr/>
        </p:nvSpPr>
        <p:spPr>
          <a:xfrm>
            <a:off x="0" y="729050"/>
            <a:ext cx="2975586" cy="5899684"/>
          </a:xfrm>
          <a:prstGeom prst="cloudCallout">
            <a:avLst>
              <a:gd name="adj1" fmla="val 30936"/>
              <a:gd name="adj2" fmla="val 44378"/>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smtClean="0">
                <a:solidFill>
                  <a:schemeClr val="bg1"/>
                </a:solidFill>
                <a:latin typeface="Times New Roman" panose="02020603050405020304" pitchFamily="18" charset="0"/>
                <a:cs typeface="Times New Roman" panose="02020603050405020304" pitchFamily="18" charset="0"/>
              </a:rPr>
              <a:t>Tiêu</a:t>
            </a:r>
            <a:r>
              <a:rPr lang="en-US" sz="2800" i="1" dirty="0" smtClean="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chí</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phân</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smtClean="0">
                <a:solidFill>
                  <a:schemeClr val="bg1"/>
                </a:solidFill>
                <a:latin typeface="Times New Roman" panose="02020603050405020304" pitchFamily="18" charset="0"/>
                <a:cs typeface="Times New Roman" panose="02020603050405020304" pitchFamily="18" charset="0"/>
              </a:rPr>
              <a:t>loại</a:t>
            </a:r>
            <a:r>
              <a:rPr lang="en-US" sz="2800" i="1" dirty="0" smtClean="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đặc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điểm</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tế</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bào</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mức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độ</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tổ</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chức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cơ</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thể</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môi</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trường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sống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kiểu</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dinh</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dưỡng</a:t>
            </a:r>
            <a:r>
              <a:rPr lang="en-US" sz="2800" i="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935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952576" y="180492"/>
            <a:ext cx="1674948" cy="707886"/>
          </a:xfrm>
          <a:prstGeom prst="rect">
            <a:avLst/>
          </a:prstGeom>
          <a:no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9Slide03 FS Neusa Bold" panose="00000800000000000000" pitchFamily="2" charset="0"/>
                <a:ea typeface="+mn-ea"/>
                <a:cs typeface="+mn-cs"/>
              </a:rPr>
              <a:t>GIỚI </a:t>
            </a:r>
            <a:endParaRPr kumimoji="0" lang="en-US" sz="4000" b="0" i="0" u="none" strike="noStrike" kern="1200" cap="none" spc="0" normalizeH="0" baseline="0" noProof="0" dirty="0">
              <a:ln>
                <a:noFill/>
              </a:ln>
              <a:solidFill>
                <a:prstClr val="black"/>
              </a:solidFill>
              <a:effectLst/>
              <a:uLnTx/>
              <a:uFillTx/>
              <a:latin typeface="#9Slide03 FS Neusa Bold" panose="00000800000000000000" pitchFamily="2" charset="0"/>
              <a:ea typeface="+mn-ea"/>
              <a:cs typeface="+mn-cs"/>
            </a:endParaRPr>
          </a:p>
        </p:txBody>
      </p:sp>
      <p:sp>
        <p:nvSpPr>
          <p:cNvPr id="3" name="TextBox 2"/>
          <p:cNvSpPr txBox="1"/>
          <p:nvPr/>
        </p:nvSpPr>
        <p:spPr>
          <a:xfrm>
            <a:off x="722790" y="1161776"/>
            <a:ext cx="10487188" cy="461665"/>
          </a:xfrm>
          <a:prstGeom prst="rect">
            <a:avLst/>
          </a:prstGeom>
          <a:solidFill>
            <a:schemeClr val="accent4">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Acumin Pro Condensed" panose="020B0806020202020204" pitchFamily="34" charset="0"/>
                <a:ea typeface="+mn-ea"/>
                <a:cs typeface="+mn-cs"/>
              </a:rPr>
              <a:t>Là bậc phân loại cao nhất gồm các nhóm sinh vật có chung những đặc điểm nhất định</a:t>
            </a:r>
            <a:endParaRPr kumimoji="0" lang="vi-VN" sz="2400" b="0" i="0" u="none" strike="noStrike" kern="1200" cap="none" spc="0" normalizeH="0" baseline="0" noProof="0" dirty="0">
              <a:ln>
                <a:noFill/>
              </a:ln>
              <a:solidFill>
                <a:prstClr val="black"/>
              </a:solidFill>
              <a:effectLst/>
              <a:uLnTx/>
              <a:uFillTx/>
              <a:latin typeface="Acumin Pro Condensed" panose="020B0806020202020204" pitchFamily="34" charset="0"/>
              <a:ea typeface="+mn-ea"/>
              <a:cs typeface="+mn-cs"/>
            </a:endParaRPr>
          </a:p>
        </p:txBody>
      </p:sp>
      <p:sp>
        <p:nvSpPr>
          <p:cNvPr id="4" name="椭圆 24"/>
          <p:cNvSpPr/>
          <p:nvPr/>
        </p:nvSpPr>
        <p:spPr>
          <a:xfrm rot="21574610">
            <a:off x="4538348" y="1900231"/>
            <a:ext cx="2806637" cy="2806633"/>
          </a:xfrm>
          <a:prstGeom prst="ellipse">
            <a:avLst/>
          </a:prstGeom>
          <a:solidFill>
            <a:schemeClr val="accent2">
              <a:lumMod val="20000"/>
              <a:lumOff val="80000"/>
            </a:schemeClr>
          </a:solidFill>
          <a:ln w="25400">
            <a:gradFill flip="none" rotWithShape="1">
              <a:gsLst>
                <a:gs pos="0">
                  <a:schemeClr val="accent1">
                    <a:lumMod val="5000"/>
                    <a:lumOff val="95000"/>
                  </a:schemeClr>
                </a:gs>
                <a:gs pos="100000">
                  <a:schemeClr val="bg2">
                    <a:lumMod val="60000"/>
                    <a:lumOff val="40000"/>
                  </a:schemeClr>
                </a:gs>
              </a:gsLst>
              <a:lin ang="13500000" scaled="1"/>
              <a:tileRect/>
            </a:gradFill>
          </a:ln>
          <a:effectLst>
            <a:outerShdw blurRad="1143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椭圆 23"/>
          <p:cNvSpPr/>
          <p:nvPr/>
        </p:nvSpPr>
        <p:spPr>
          <a:xfrm rot="14374610">
            <a:off x="3475128" y="3773597"/>
            <a:ext cx="2806633" cy="2806637"/>
          </a:xfrm>
          <a:prstGeom prst="ellipse">
            <a:avLst/>
          </a:prstGeom>
          <a:solidFill>
            <a:schemeClr val="accent5">
              <a:lumMod val="20000"/>
              <a:lumOff val="80000"/>
            </a:schemeClr>
          </a:solidFill>
          <a:ln w="25400">
            <a:gradFill flip="none" rotWithShape="1">
              <a:gsLst>
                <a:gs pos="0">
                  <a:schemeClr val="accent1">
                    <a:lumMod val="5000"/>
                    <a:lumOff val="95000"/>
                  </a:schemeClr>
                </a:gs>
                <a:gs pos="100000">
                  <a:schemeClr val="bg2">
                    <a:lumMod val="60000"/>
                    <a:lumOff val="40000"/>
                  </a:schemeClr>
                </a:gs>
              </a:gsLst>
              <a:lin ang="18000000" scaled="0"/>
              <a:tileRect/>
            </a:gradFill>
          </a:ln>
          <a:effectLst>
            <a:outerShdw blurRad="1143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椭圆 25"/>
          <p:cNvSpPr/>
          <p:nvPr/>
        </p:nvSpPr>
        <p:spPr>
          <a:xfrm rot="7174610">
            <a:off x="5629126" y="3757687"/>
            <a:ext cx="2806633" cy="2806637"/>
          </a:xfrm>
          <a:prstGeom prst="ellipse">
            <a:avLst/>
          </a:prstGeom>
          <a:solidFill>
            <a:schemeClr val="accent6">
              <a:lumMod val="20000"/>
              <a:lumOff val="80000"/>
            </a:schemeClr>
          </a:solidFill>
          <a:ln w="25400">
            <a:gradFill flip="none" rotWithShape="1">
              <a:gsLst>
                <a:gs pos="0">
                  <a:schemeClr val="accent1">
                    <a:lumMod val="5000"/>
                    <a:lumOff val="95000"/>
                  </a:schemeClr>
                </a:gs>
                <a:gs pos="100000">
                  <a:schemeClr val="bg2">
                    <a:lumMod val="60000"/>
                    <a:lumOff val="40000"/>
                  </a:schemeClr>
                </a:gs>
              </a:gsLst>
              <a:lin ang="7200000" scaled="0"/>
              <a:tileRect/>
            </a:gradFill>
          </a:ln>
          <a:effectLst>
            <a:outerShdw blurRad="1143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任意多边形 15"/>
          <p:cNvSpPr/>
          <p:nvPr/>
        </p:nvSpPr>
        <p:spPr>
          <a:xfrm rot="7174610">
            <a:off x="5189060" y="4697995"/>
            <a:ext cx="1554648" cy="941405"/>
          </a:xfrm>
          <a:custGeom>
            <a:avLst/>
            <a:gdLst>
              <a:gd name="connsiteX0" fmla="*/ 0 w 1254201"/>
              <a:gd name="connsiteY0" fmla="*/ 741887 h 759470"/>
              <a:gd name="connsiteX1" fmla="*/ 28289 w 1254201"/>
              <a:gd name="connsiteY1" fmla="*/ 669414 h 759470"/>
              <a:gd name="connsiteX2" fmla="*/ 81103 w 1254201"/>
              <a:gd name="connsiteY2" fmla="*/ 566247 h 759470"/>
              <a:gd name="connsiteX3" fmla="*/ 1201486 w 1254201"/>
              <a:gd name="connsiteY3" fmla="*/ 8577 h 759470"/>
              <a:gd name="connsiteX4" fmla="*/ 1254201 w 1254201"/>
              <a:gd name="connsiteY4" fmla="*/ 17775 h 759470"/>
              <a:gd name="connsiteX5" fmla="*/ 1235809 w 1254201"/>
              <a:gd name="connsiteY5" fmla="*/ 68025 h 759470"/>
              <a:gd name="connsiteX6" fmla="*/ 192661 w 1254201"/>
              <a:gd name="connsiteY6" fmla="*/ 759470 h 759470"/>
              <a:gd name="connsiteX7" fmla="*/ 76909 w 1254201"/>
              <a:gd name="connsiteY7" fmla="*/ 753625 h 7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4201" h="759470">
                <a:moveTo>
                  <a:pt x="0" y="741887"/>
                </a:moveTo>
                <a:lnTo>
                  <a:pt x="28289" y="669414"/>
                </a:lnTo>
                <a:cubicBezTo>
                  <a:pt x="43971" y="634522"/>
                  <a:pt x="61564" y="600090"/>
                  <a:pt x="81103" y="566247"/>
                </a:cubicBezTo>
                <a:cubicBezTo>
                  <a:pt x="315572" y="160135"/>
                  <a:pt x="763659" y="-45751"/>
                  <a:pt x="1201486" y="8577"/>
                </a:cubicBezTo>
                <a:lnTo>
                  <a:pt x="1254201" y="17775"/>
                </a:lnTo>
                <a:lnTo>
                  <a:pt x="1235809" y="68025"/>
                </a:lnTo>
                <a:cubicBezTo>
                  <a:pt x="1063944" y="474359"/>
                  <a:pt x="661599" y="759470"/>
                  <a:pt x="192661" y="759470"/>
                </a:cubicBezTo>
                <a:cubicBezTo>
                  <a:pt x="153583" y="759470"/>
                  <a:pt x="114967" y="757490"/>
                  <a:pt x="76909" y="753625"/>
                </a:cubicBezTo>
                <a:close/>
              </a:path>
            </a:pathLst>
          </a:custGeom>
          <a:solidFill>
            <a:schemeClr val="accent5"/>
          </a:solidFill>
          <a:ln>
            <a:noFill/>
          </a:ln>
          <a:effectLst>
            <a:innerShdw blurRad="152400" dist="177800" dir="7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任意多边形 22"/>
          <p:cNvSpPr/>
          <p:nvPr/>
        </p:nvSpPr>
        <p:spPr>
          <a:xfrm rot="14374610">
            <a:off x="4614813" y="3758048"/>
            <a:ext cx="1554650" cy="941405"/>
          </a:xfrm>
          <a:custGeom>
            <a:avLst/>
            <a:gdLst>
              <a:gd name="connsiteX0" fmla="*/ 1254202 w 1254202"/>
              <a:gd name="connsiteY0" fmla="*/ 17774 h 759470"/>
              <a:gd name="connsiteX1" fmla="*/ 1235810 w 1254202"/>
              <a:gd name="connsiteY1" fmla="*/ 68025 h 759470"/>
              <a:gd name="connsiteX2" fmla="*/ 192662 w 1254202"/>
              <a:gd name="connsiteY2" fmla="*/ 759470 h 759470"/>
              <a:gd name="connsiteX3" fmla="*/ 76910 w 1254202"/>
              <a:gd name="connsiteY3" fmla="*/ 753625 h 759470"/>
              <a:gd name="connsiteX4" fmla="*/ 0 w 1254202"/>
              <a:gd name="connsiteY4" fmla="*/ 741887 h 759470"/>
              <a:gd name="connsiteX5" fmla="*/ 28289 w 1254202"/>
              <a:gd name="connsiteY5" fmla="*/ 669414 h 759470"/>
              <a:gd name="connsiteX6" fmla="*/ 81103 w 1254202"/>
              <a:gd name="connsiteY6" fmla="*/ 566247 h 759470"/>
              <a:gd name="connsiteX7" fmla="*/ 1201486 w 1254202"/>
              <a:gd name="connsiteY7" fmla="*/ 8577 h 7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4202" h="759470">
                <a:moveTo>
                  <a:pt x="1254202" y="17774"/>
                </a:moveTo>
                <a:lnTo>
                  <a:pt x="1235810" y="68025"/>
                </a:lnTo>
                <a:cubicBezTo>
                  <a:pt x="1063945" y="474358"/>
                  <a:pt x="661600" y="759470"/>
                  <a:pt x="192662" y="759470"/>
                </a:cubicBezTo>
                <a:cubicBezTo>
                  <a:pt x="153584" y="759470"/>
                  <a:pt x="114968" y="757490"/>
                  <a:pt x="76910" y="753625"/>
                </a:cubicBezTo>
                <a:lnTo>
                  <a:pt x="0" y="741887"/>
                </a:lnTo>
                <a:lnTo>
                  <a:pt x="28289" y="669414"/>
                </a:lnTo>
                <a:cubicBezTo>
                  <a:pt x="43971" y="634522"/>
                  <a:pt x="61564" y="600090"/>
                  <a:pt x="81103" y="566247"/>
                </a:cubicBezTo>
                <a:cubicBezTo>
                  <a:pt x="315572" y="160136"/>
                  <a:pt x="763659" y="-45751"/>
                  <a:pt x="1201486" y="8577"/>
                </a:cubicBezTo>
                <a:close/>
              </a:path>
            </a:pathLst>
          </a:custGeom>
          <a:solidFill>
            <a:schemeClr val="accent2"/>
          </a:solidFill>
          <a:ln>
            <a:noFill/>
          </a:ln>
          <a:effectLst>
            <a:innerShdw blurRad="152400" dist="177800" dir="19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30"/>
          <p:cNvSpPr/>
          <p:nvPr/>
        </p:nvSpPr>
        <p:spPr>
          <a:xfrm rot="21574610">
            <a:off x="5711132" y="3758713"/>
            <a:ext cx="1550432" cy="941403"/>
          </a:xfrm>
          <a:custGeom>
            <a:avLst/>
            <a:gdLst>
              <a:gd name="connsiteX0" fmla="*/ 565035 w 1250798"/>
              <a:gd name="connsiteY0" fmla="*/ 114747 h 759470"/>
              <a:gd name="connsiteX1" fmla="*/ 1201486 w 1250798"/>
              <a:gd name="connsiteY1" fmla="*/ 8577 h 759470"/>
              <a:gd name="connsiteX2" fmla="*/ 1250798 w 1250798"/>
              <a:gd name="connsiteY2" fmla="*/ 19739 h 759470"/>
              <a:gd name="connsiteX3" fmla="*/ 1235810 w 1250798"/>
              <a:gd name="connsiteY3" fmla="*/ 68025 h 759470"/>
              <a:gd name="connsiteX4" fmla="*/ 192662 w 1250798"/>
              <a:gd name="connsiteY4" fmla="*/ 759470 h 759470"/>
              <a:gd name="connsiteX5" fmla="*/ 76910 w 1250798"/>
              <a:gd name="connsiteY5" fmla="*/ 753625 h 759470"/>
              <a:gd name="connsiteX6" fmla="*/ 0 w 1250798"/>
              <a:gd name="connsiteY6" fmla="*/ 741887 h 759470"/>
              <a:gd name="connsiteX7" fmla="*/ 28289 w 1250798"/>
              <a:gd name="connsiteY7" fmla="*/ 669414 h 759470"/>
              <a:gd name="connsiteX8" fmla="*/ 81103 w 1250798"/>
              <a:gd name="connsiteY8" fmla="*/ 566247 h 759470"/>
              <a:gd name="connsiteX9" fmla="*/ 565035 w 1250798"/>
              <a:gd name="connsiteY9" fmla="*/ 114747 h 7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0798" h="759470">
                <a:moveTo>
                  <a:pt x="565035" y="114747"/>
                </a:moveTo>
                <a:cubicBezTo>
                  <a:pt x="761094" y="19302"/>
                  <a:pt x="982573" y="-18587"/>
                  <a:pt x="1201486" y="8577"/>
                </a:cubicBezTo>
                <a:lnTo>
                  <a:pt x="1250798" y="19739"/>
                </a:lnTo>
                <a:lnTo>
                  <a:pt x="1235810" y="68025"/>
                </a:lnTo>
                <a:cubicBezTo>
                  <a:pt x="1063946" y="474359"/>
                  <a:pt x="661599" y="759470"/>
                  <a:pt x="192662" y="759470"/>
                </a:cubicBezTo>
                <a:cubicBezTo>
                  <a:pt x="153584" y="759470"/>
                  <a:pt x="114968" y="757490"/>
                  <a:pt x="76910" y="753625"/>
                </a:cubicBezTo>
                <a:lnTo>
                  <a:pt x="0" y="741887"/>
                </a:lnTo>
                <a:lnTo>
                  <a:pt x="28289" y="669414"/>
                </a:lnTo>
                <a:cubicBezTo>
                  <a:pt x="43971" y="634522"/>
                  <a:pt x="61564" y="600089"/>
                  <a:pt x="81103" y="566247"/>
                </a:cubicBezTo>
                <a:cubicBezTo>
                  <a:pt x="198338" y="363191"/>
                  <a:pt x="368977" y="210191"/>
                  <a:pt x="565035" y="114747"/>
                </a:cubicBezTo>
                <a:close/>
              </a:path>
            </a:pathLst>
          </a:custGeom>
          <a:solidFill>
            <a:schemeClr val="accent3"/>
          </a:solidFill>
          <a:ln>
            <a:noFill/>
          </a:ln>
          <a:effectLst>
            <a:innerShdw blurRad="152400" dist="177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任意多边形 10"/>
          <p:cNvSpPr/>
          <p:nvPr/>
        </p:nvSpPr>
        <p:spPr>
          <a:xfrm rot="14374610">
            <a:off x="5672816" y="4354464"/>
            <a:ext cx="477571" cy="435309"/>
          </a:xfrm>
          <a:custGeom>
            <a:avLst/>
            <a:gdLst>
              <a:gd name="connsiteX0" fmla="*/ 385277 w 385277"/>
              <a:gd name="connsiteY0" fmla="*/ 333481 h 351182"/>
              <a:gd name="connsiteX1" fmla="*/ 365072 w 385277"/>
              <a:gd name="connsiteY1" fmla="*/ 338138 h 351182"/>
              <a:gd name="connsiteX2" fmla="*/ 192662 w 385277"/>
              <a:gd name="connsiteY2" fmla="*/ 351182 h 351182"/>
              <a:gd name="connsiteX3" fmla="*/ 76910 w 385277"/>
              <a:gd name="connsiteY3" fmla="*/ 345337 h 351182"/>
              <a:gd name="connsiteX4" fmla="*/ 0 w 385277"/>
              <a:gd name="connsiteY4" fmla="*/ 333599 h 351182"/>
              <a:gd name="connsiteX5" fmla="*/ 28289 w 385277"/>
              <a:gd name="connsiteY5" fmla="*/ 261126 h 351182"/>
              <a:gd name="connsiteX6" fmla="*/ 81104 w 385277"/>
              <a:gd name="connsiteY6" fmla="*/ 157959 h 351182"/>
              <a:gd name="connsiteX7" fmla="*/ 178605 w 385277"/>
              <a:gd name="connsiteY7" fmla="*/ 15170 h 351182"/>
              <a:gd name="connsiteX8" fmla="*/ 192741 w 385277"/>
              <a:gd name="connsiteY8" fmla="*/ 0 h 351182"/>
              <a:gd name="connsiteX9" fmla="*/ 241281 w 385277"/>
              <a:gd name="connsiteY9" fmla="*/ 60637 h 351182"/>
              <a:gd name="connsiteX10" fmla="*/ 304219 w 385277"/>
              <a:gd name="connsiteY10" fmla="*/ 157958 h 351182"/>
              <a:gd name="connsiteX11" fmla="*/ 357033 w 385277"/>
              <a:gd name="connsiteY11" fmla="*/ 261125 h 3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277" h="351182">
                <a:moveTo>
                  <a:pt x="385277" y="333481"/>
                </a:moveTo>
                <a:lnTo>
                  <a:pt x="365072" y="338138"/>
                </a:lnTo>
                <a:cubicBezTo>
                  <a:pt x="308856" y="346727"/>
                  <a:pt x="251279" y="351182"/>
                  <a:pt x="192662" y="351182"/>
                </a:cubicBezTo>
                <a:cubicBezTo>
                  <a:pt x="153584" y="351182"/>
                  <a:pt x="114968" y="349202"/>
                  <a:pt x="76910" y="345337"/>
                </a:cubicBezTo>
                <a:lnTo>
                  <a:pt x="0" y="333599"/>
                </a:lnTo>
                <a:lnTo>
                  <a:pt x="28289" y="261126"/>
                </a:lnTo>
                <a:cubicBezTo>
                  <a:pt x="43971" y="226234"/>
                  <a:pt x="61565" y="191802"/>
                  <a:pt x="81104" y="157959"/>
                </a:cubicBezTo>
                <a:cubicBezTo>
                  <a:pt x="110412" y="107195"/>
                  <a:pt x="143059" y="59560"/>
                  <a:pt x="178605" y="15170"/>
                </a:cubicBezTo>
                <a:lnTo>
                  <a:pt x="192741" y="0"/>
                </a:lnTo>
                <a:lnTo>
                  <a:pt x="241281" y="60637"/>
                </a:lnTo>
                <a:cubicBezTo>
                  <a:pt x="263658" y="91664"/>
                  <a:pt x="284680" y="124116"/>
                  <a:pt x="304219" y="157958"/>
                </a:cubicBezTo>
                <a:cubicBezTo>
                  <a:pt x="323758" y="191801"/>
                  <a:pt x="341351" y="226233"/>
                  <a:pt x="357033" y="261125"/>
                </a:cubicBezTo>
                <a:close/>
              </a:path>
            </a:pathLst>
          </a:custGeom>
          <a:solidFill>
            <a:schemeClr val="accent6"/>
          </a:solidFill>
          <a:ln>
            <a:noFill/>
          </a:ln>
          <a:effectLst>
            <a:innerShdw blurRad="1905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文本框 177"/>
          <p:cNvSpPr txBox="1"/>
          <p:nvPr/>
        </p:nvSpPr>
        <p:spPr>
          <a:xfrm>
            <a:off x="4927581" y="2667583"/>
            <a:ext cx="19680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black">
                    <a:lumMod val="75000"/>
                    <a:lumOff val="25000"/>
                  </a:prstClr>
                </a:solidFill>
                <a:effectLst/>
                <a:uLnTx/>
                <a:uFillTx/>
                <a:latin typeface="#9Slide03 FS Neusa Bold" panose="00000800000000000000" pitchFamily="2" charset="0"/>
                <a:ea typeface="时尚中黑简体" panose="01010104010101010101" pitchFamily="2" charset="-122"/>
                <a:cs typeface="+mn-cs"/>
              </a:rPr>
              <a:t>MỨC ĐỘ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black">
                    <a:lumMod val="75000"/>
                    <a:lumOff val="25000"/>
                  </a:prstClr>
                </a:solidFill>
                <a:effectLst/>
                <a:uLnTx/>
                <a:uFillTx/>
                <a:latin typeface="#9Slide03 FS Neusa Bold" panose="00000800000000000000" pitchFamily="2" charset="0"/>
                <a:ea typeface="时尚中黑简体" panose="01010104010101010101" pitchFamily="2" charset="-122"/>
                <a:cs typeface="+mn-cs"/>
              </a:rPr>
              <a:t>TỔ CHỨC CƠ THỂ</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9Slide03 FS Neusa Bold" panose="00000800000000000000" pitchFamily="2" charset="0"/>
              <a:ea typeface="时尚中黑简体" panose="01010104010101010101" pitchFamily="2" charset="-122"/>
              <a:cs typeface="+mn-cs"/>
            </a:endParaRPr>
          </a:p>
        </p:txBody>
      </p:sp>
      <p:sp>
        <p:nvSpPr>
          <p:cNvPr id="12" name="文本框 178"/>
          <p:cNvSpPr txBox="1"/>
          <p:nvPr/>
        </p:nvSpPr>
        <p:spPr>
          <a:xfrm>
            <a:off x="5553399" y="2022402"/>
            <a:ext cx="62709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FF3300"/>
                </a:solidFill>
                <a:effectLst/>
                <a:uLnTx/>
                <a:uFillTx/>
                <a:latin typeface="#9Slide03 FS Neusa Bold" panose="00000800000000000000" pitchFamily="2" charset="0"/>
                <a:ea typeface="宋体" panose="02010600030101010101" pitchFamily="2" charset="-122"/>
                <a:cs typeface="+mn-cs"/>
              </a:rPr>
              <a:t>01</a:t>
            </a:r>
            <a:endParaRPr kumimoji="0" lang="zh-CN" altLang="en-US" sz="4800" b="0" i="0" u="none" strike="noStrike" kern="1200" cap="none" spc="0" normalizeH="0" baseline="0" noProof="0" dirty="0">
              <a:ln>
                <a:noFill/>
              </a:ln>
              <a:solidFill>
                <a:srgbClr val="FF3300"/>
              </a:solidFill>
              <a:effectLst/>
              <a:uLnTx/>
              <a:uFillTx/>
              <a:latin typeface="#9Slide03 FS Neusa Bold" panose="00000800000000000000" pitchFamily="2" charset="0"/>
              <a:ea typeface="宋体" panose="02010600030101010101" pitchFamily="2" charset="-122"/>
              <a:cs typeface="+mn-cs"/>
            </a:endParaRPr>
          </a:p>
        </p:txBody>
      </p:sp>
      <p:sp>
        <p:nvSpPr>
          <p:cNvPr id="13" name="文本框 179"/>
          <p:cNvSpPr txBox="1"/>
          <p:nvPr/>
        </p:nvSpPr>
        <p:spPr>
          <a:xfrm>
            <a:off x="3715110" y="5136313"/>
            <a:ext cx="183628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lumMod val="75000"/>
                    <a:lumOff val="25000"/>
                  </a:prstClr>
                </a:solidFill>
                <a:effectLst/>
                <a:uLnTx/>
                <a:uFillTx/>
                <a:latin typeface="#9Slide03 FS Neusa Bold" panose="00000800000000000000" pitchFamily="2" charset="0"/>
                <a:ea typeface="时尚中黑简体" panose="01010104010101010101" pitchFamily="2" charset="-122"/>
                <a:cs typeface="+mn-cs"/>
              </a:rPr>
              <a:t>KHẢ NĂNG DI CHUYỂN</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9Slide03 FS Neusa Bold" panose="00000800000000000000" pitchFamily="2" charset="0"/>
              <a:ea typeface="时尚中黑简体" panose="01010104010101010101" pitchFamily="2" charset="-122"/>
              <a:cs typeface="+mn-cs"/>
            </a:endParaRPr>
          </a:p>
        </p:txBody>
      </p:sp>
      <p:sp>
        <p:nvSpPr>
          <p:cNvPr id="14" name="文本框 180"/>
          <p:cNvSpPr txBox="1"/>
          <p:nvPr/>
        </p:nvSpPr>
        <p:spPr>
          <a:xfrm>
            <a:off x="4390357" y="4361561"/>
            <a:ext cx="75212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92D050"/>
                </a:solidFill>
                <a:effectLst/>
                <a:uLnTx/>
                <a:uFillTx/>
                <a:latin typeface="#9Slide03 FS Neusa Bold" panose="00000800000000000000" pitchFamily="2" charset="0"/>
                <a:ea typeface="宋体" panose="02010600030101010101" pitchFamily="2" charset="-122"/>
                <a:cs typeface="+mn-cs"/>
              </a:rPr>
              <a:t>03</a:t>
            </a:r>
            <a:endParaRPr kumimoji="0" lang="zh-CN" altLang="en-US" sz="4800" b="0" i="0" u="none" strike="noStrike" kern="1200" cap="none" spc="0" normalizeH="0" baseline="0" noProof="0" dirty="0">
              <a:ln>
                <a:noFill/>
              </a:ln>
              <a:solidFill>
                <a:srgbClr val="92D050"/>
              </a:solidFill>
              <a:effectLst/>
              <a:uLnTx/>
              <a:uFillTx/>
              <a:latin typeface="#9Slide03 FS Neusa Bold" panose="00000800000000000000" pitchFamily="2" charset="0"/>
              <a:ea typeface="宋体" panose="02010600030101010101" pitchFamily="2" charset="-122"/>
              <a:cs typeface="+mn-cs"/>
            </a:endParaRPr>
          </a:p>
        </p:txBody>
      </p:sp>
      <p:sp>
        <p:nvSpPr>
          <p:cNvPr id="15" name="文本框 181"/>
          <p:cNvSpPr txBox="1"/>
          <p:nvPr/>
        </p:nvSpPr>
        <p:spPr>
          <a:xfrm>
            <a:off x="6241331" y="5037486"/>
            <a:ext cx="202811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lumMod val="75000"/>
                    <a:lumOff val="25000"/>
                  </a:prstClr>
                </a:solidFill>
                <a:effectLst/>
                <a:uLnTx/>
                <a:uFillTx/>
                <a:latin typeface="#9Slide03 FS Neusa Bold" panose="00000800000000000000" pitchFamily="2" charset="0"/>
                <a:ea typeface="时尚中黑简体" panose="01010104010101010101" pitchFamily="2" charset="-122"/>
                <a:cs typeface="+mn-cs"/>
              </a:rPr>
              <a:t>KIỂU </a:t>
            </a:r>
            <a:endParaRPr kumimoji="0" lang="en-US" altLang="zh-CN" sz="2400" b="0" i="0" u="none" strike="noStrike" kern="1200" cap="none" spc="0" normalizeH="0" baseline="0" noProof="0" dirty="0" smtClean="0">
              <a:ln>
                <a:noFill/>
              </a:ln>
              <a:solidFill>
                <a:prstClr val="black">
                  <a:lumMod val="75000"/>
                  <a:lumOff val="25000"/>
                </a:prstClr>
              </a:solidFill>
              <a:effectLst/>
              <a:uLnTx/>
              <a:uFillTx/>
              <a:latin typeface="#9Slide03 FS Neusa Bold" panose="00000800000000000000" pitchFamily="2" charset="0"/>
              <a:ea typeface="时尚中黑简体" panose="0101010401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black">
                    <a:lumMod val="75000"/>
                    <a:lumOff val="25000"/>
                  </a:prstClr>
                </a:solidFill>
                <a:effectLst/>
                <a:uLnTx/>
                <a:uFillTx/>
                <a:latin typeface="#9Slide03 FS Neusa Bold" panose="00000800000000000000" pitchFamily="2" charset="0"/>
                <a:ea typeface="时尚中黑简体" panose="01010104010101010101" pitchFamily="2" charset="-122"/>
                <a:cs typeface="+mn-cs"/>
              </a:rPr>
              <a:t>DINH </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9Slide03 FS Neusa Bold" panose="00000800000000000000" pitchFamily="2" charset="0"/>
                <a:ea typeface="时尚中黑简体" panose="01010104010101010101" pitchFamily="2" charset="-122"/>
                <a:cs typeface="+mn-cs"/>
              </a:rPr>
              <a:t>DƯỠNG</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9Slide03 FS Neusa Bold" panose="00000800000000000000" pitchFamily="2" charset="0"/>
              <a:ea typeface="时尚中黑简体" panose="01010104010101010101" pitchFamily="2" charset="-122"/>
              <a:cs typeface="+mn-cs"/>
            </a:endParaRPr>
          </a:p>
        </p:txBody>
      </p:sp>
      <p:sp>
        <p:nvSpPr>
          <p:cNvPr id="16" name="文本框 182"/>
          <p:cNvSpPr txBox="1"/>
          <p:nvPr/>
        </p:nvSpPr>
        <p:spPr>
          <a:xfrm>
            <a:off x="6627524" y="4361561"/>
            <a:ext cx="75212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FF9900"/>
                </a:solidFill>
                <a:effectLst/>
                <a:uLnTx/>
                <a:uFillTx/>
                <a:latin typeface="#9Slide03 FS Neusa Bold" panose="00000800000000000000" pitchFamily="2" charset="0"/>
                <a:ea typeface="宋体" panose="02010600030101010101" pitchFamily="2" charset="-122"/>
                <a:cs typeface="+mn-cs"/>
              </a:rPr>
              <a:t>02</a:t>
            </a:r>
            <a:endParaRPr kumimoji="0" lang="zh-CN" altLang="en-US" sz="4800" b="0" i="0" u="none" strike="noStrike" kern="1200" cap="none" spc="0" normalizeH="0" baseline="0" noProof="0" dirty="0">
              <a:ln>
                <a:noFill/>
              </a:ln>
              <a:solidFill>
                <a:srgbClr val="FF9900"/>
              </a:solidFill>
              <a:effectLst/>
              <a:uLnTx/>
              <a:uFillTx/>
              <a:latin typeface="#9Slide03 FS Neusa Bold" panose="00000800000000000000" pitchFamily="2" charset="0"/>
              <a:ea typeface="宋体" panose="02010600030101010101" pitchFamily="2" charset="-122"/>
              <a:cs typeface="+mn-cs"/>
            </a:endParaRPr>
          </a:p>
        </p:txBody>
      </p:sp>
      <p:sp>
        <p:nvSpPr>
          <p:cNvPr id="17" name="Freeform 5"/>
          <p:cNvSpPr>
            <a:spLocks noEditPoints="1"/>
          </p:cNvSpPr>
          <p:nvPr/>
        </p:nvSpPr>
        <p:spPr bwMode="auto">
          <a:xfrm>
            <a:off x="5112786" y="3958564"/>
            <a:ext cx="446088" cy="400050"/>
          </a:xfrm>
          <a:custGeom>
            <a:avLst/>
            <a:gdLst>
              <a:gd name="T0" fmla="*/ 24 w 116"/>
              <a:gd name="T1" fmla="*/ 42 h 104"/>
              <a:gd name="T2" fmla="*/ 36 w 116"/>
              <a:gd name="T3" fmla="*/ 58 h 104"/>
              <a:gd name="T4" fmla="*/ 52 w 116"/>
              <a:gd name="T5" fmla="*/ 47 h 104"/>
              <a:gd name="T6" fmla="*/ 40 w 116"/>
              <a:gd name="T7" fmla="*/ 31 h 104"/>
              <a:gd name="T8" fmla="*/ 53 w 116"/>
              <a:gd name="T9" fmla="*/ 24 h 104"/>
              <a:gd name="T10" fmla="*/ 7 w 116"/>
              <a:gd name="T11" fmla="*/ 0 h 104"/>
              <a:gd name="T12" fmla="*/ 11 w 116"/>
              <a:gd name="T13" fmla="*/ 51 h 104"/>
              <a:gd name="T14" fmla="*/ 24 w 116"/>
              <a:gd name="T15" fmla="*/ 42 h 104"/>
              <a:gd name="T16" fmla="*/ 93 w 116"/>
              <a:gd name="T17" fmla="*/ 43 h 104"/>
              <a:gd name="T18" fmla="*/ 106 w 116"/>
              <a:gd name="T19" fmla="*/ 52 h 104"/>
              <a:gd name="T20" fmla="*/ 111 w 116"/>
              <a:gd name="T21" fmla="*/ 1 h 104"/>
              <a:gd name="T22" fmla="*/ 65 w 116"/>
              <a:gd name="T23" fmla="*/ 24 h 104"/>
              <a:gd name="T24" fmla="*/ 77 w 116"/>
              <a:gd name="T25" fmla="*/ 32 h 104"/>
              <a:gd name="T26" fmla="*/ 0 w 116"/>
              <a:gd name="T27" fmla="*/ 83 h 104"/>
              <a:gd name="T28" fmla="*/ 3 w 116"/>
              <a:gd name="T29" fmla="*/ 102 h 104"/>
              <a:gd name="T30" fmla="*/ 93 w 116"/>
              <a:gd name="T31" fmla="*/ 43 h 104"/>
              <a:gd name="T32" fmla="*/ 81 w 116"/>
              <a:gd name="T33" fmla="*/ 70 h 104"/>
              <a:gd name="T34" fmla="*/ 65 w 116"/>
              <a:gd name="T35" fmla="*/ 83 h 104"/>
              <a:gd name="T36" fmla="*/ 111 w 116"/>
              <a:gd name="T37" fmla="*/ 104 h 104"/>
              <a:gd name="T38" fmla="*/ 116 w 116"/>
              <a:gd name="T39" fmla="*/ 85 h 104"/>
              <a:gd name="T40" fmla="*/ 81 w 116"/>
              <a:gd name="T41" fmla="*/ 7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04">
                <a:moveTo>
                  <a:pt x="24" y="42"/>
                </a:moveTo>
                <a:cubicBezTo>
                  <a:pt x="28" y="48"/>
                  <a:pt x="32" y="53"/>
                  <a:pt x="36" y="58"/>
                </a:cubicBezTo>
                <a:cubicBezTo>
                  <a:pt x="41" y="55"/>
                  <a:pt x="47" y="51"/>
                  <a:pt x="52" y="47"/>
                </a:cubicBezTo>
                <a:cubicBezTo>
                  <a:pt x="48" y="42"/>
                  <a:pt x="44" y="37"/>
                  <a:pt x="40" y="31"/>
                </a:cubicBezTo>
                <a:cubicBezTo>
                  <a:pt x="53" y="24"/>
                  <a:pt x="53" y="24"/>
                  <a:pt x="53" y="24"/>
                </a:cubicBezTo>
                <a:cubicBezTo>
                  <a:pt x="7" y="0"/>
                  <a:pt x="7" y="0"/>
                  <a:pt x="7" y="0"/>
                </a:cubicBezTo>
                <a:cubicBezTo>
                  <a:pt x="11" y="51"/>
                  <a:pt x="11" y="51"/>
                  <a:pt x="11" y="51"/>
                </a:cubicBezTo>
                <a:lnTo>
                  <a:pt x="24" y="42"/>
                </a:lnTo>
                <a:close/>
                <a:moveTo>
                  <a:pt x="93" y="43"/>
                </a:moveTo>
                <a:cubicBezTo>
                  <a:pt x="106" y="52"/>
                  <a:pt x="106" y="52"/>
                  <a:pt x="106" y="52"/>
                </a:cubicBezTo>
                <a:cubicBezTo>
                  <a:pt x="111" y="1"/>
                  <a:pt x="111" y="1"/>
                  <a:pt x="111" y="1"/>
                </a:cubicBezTo>
                <a:cubicBezTo>
                  <a:pt x="65" y="24"/>
                  <a:pt x="65" y="24"/>
                  <a:pt x="65" y="24"/>
                </a:cubicBezTo>
                <a:cubicBezTo>
                  <a:pt x="77" y="32"/>
                  <a:pt x="77" y="32"/>
                  <a:pt x="77" y="32"/>
                </a:cubicBezTo>
                <a:cubicBezTo>
                  <a:pt x="49" y="72"/>
                  <a:pt x="0" y="82"/>
                  <a:pt x="0" y="83"/>
                </a:cubicBezTo>
                <a:cubicBezTo>
                  <a:pt x="3" y="102"/>
                  <a:pt x="3" y="102"/>
                  <a:pt x="3" y="102"/>
                </a:cubicBezTo>
                <a:cubicBezTo>
                  <a:pt x="6" y="102"/>
                  <a:pt x="60" y="90"/>
                  <a:pt x="93" y="43"/>
                </a:cubicBezTo>
                <a:close/>
                <a:moveTo>
                  <a:pt x="81" y="70"/>
                </a:moveTo>
                <a:cubicBezTo>
                  <a:pt x="76" y="75"/>
                  <a:pt x="71" y="79"/>
                  <a:pt x="65" y="83"/>
                </a:cubicBezTo>
                <a:cubicBezTo>
                  <a:pt x="88" y="98"/>
                  <a:pt x="110" y="104"/>
                  <a:pt x="111" y="104"/>
                </a:cubicBezTo>
                <a:cubicBezTo>
                  <a:pt x="116" y="85"/>
                  <a:pt x="116" y="85"/>
                  <a:pt x="116" y="85"/>
                </a:cubicBezTo>
                <a:cubicBezTo>
                  <a:pt x="115" y="85"/>
                  <a:pt x="100" y="81"/>
                  <a:pt x="81" y="7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8" name="Freeform 27"/>
          <p:cNvSpPr>
            <a:spLocks noChangeAspect="1" noEditPoints="1"/>
          </p:cNvSpPr>
          <p:nvPr/>
        </p:nvSpPr>
        <p:spPr bwMode="auto">
          <a:xfrm>
            <a:off x="5682541" y="4885596"/>
            <a:ext cx="497953" cy="504000"/>
          </a:xfrm>
          <a:custGeom>
            <a:avLst/>
            <a:gdLst>
              <a:gd name="T0" fmla="*/ 59 w 104"/>
              <a:gd name="T1" fmla="*/ 46 h 105"/>
              <a:gd name="T2" fmla="*/ 59 w 104"/>
              <a:gd name="T3" fmla="*/ 23 h 105"/>
              <a:gd name="T4" fmla="*/ 46 w 104"/>
              <a:gd name="T5" fmla="*/ 23 h 105"/>
              <a:gd name="T6" fmla="*/ 46 w 104"/>
              <a:gd name="T7" fmla="*/ 46 h 105"/>
              <a:gd name="T8" fmla="*/ 24 w 104"/>
              <a:gd name="T9" fmla="*/ 46 h 105"/>
              <a:gd name="T10" fmla="*/ 24 w 104"/>
              <a:gd name="T11" fmla="*/ 59 h 105"/>
              <a:gd name="T12" fmla="*/ 46 w 104"/>
              <a:gd name="T13" fmla="*/ 59 h 105"/>
              <a:gd name="T14" fmla="*/ 46 w 104"/>
              <a:gd name="T15" fmla="*/ 82 h 105"/>
              <a:gd name="T16" fmla="*/ 59 w 104"/>
              <a:gd name="T17" fmla="*/ 82 h 105"/>
              <a:gd name="T18" fmla="*/ 59 w 104"/>
              <a:gd name="T19" fmla="*/ 59 h 105"/>
              <a:gd name="T20" fmla="*/ 81 w 104"/>
              <a:gd name="T21" fmla="*/ 59 h 105"/>
              <a:gd name="T22" fmla="*/ 81 w 104"/>
              <a:gd name="T23" fmla="*/ 46 h 105"/>
              <a:gd name="T24" fmla="*/ 59 w 104"/>
              <a:gd name="T25" fmla="*/ 46 h 105"/>
              <a:gd name="T26" fmla="*/ 52 w 104"/>
              <a:gd name="T27" fmla="*/ 0 h 105"/>
              <a:gd name="T28" fmla="*/ 0 w 104"/>
              <a:gd name="T29" fmla="*/ 53 h 105"/>
              <a:gd name="T30" fmla="*/ 52 w 104"/>
              <a:gd name="T31" fmla="*/ 105 h 105"/>
              <a:gd name="T32" fmla="*/ 104 w 104"/>
              <a:gd name="T33" fmla="*/ 53 h 105"/>
              <a:gd name="T34" fmla="*/ 52 w 104"/>
              <a:gd name="T35" fmla="*/ 0 h 105"/>
              <a:gd name="T36" fmla="*/ 52 w 104"/>
              <a:gd name="T37" fmla="*/ 93 h 105"/>
              <a:gd name="T38" fmla="*/ 12 w 104"/>
              <a:gd name="T39" fmla="*/ 53 h 105"/>
              <a:gd name="T40" fmla="*/ 52 w 104"/>
              <a:gd name="T41" fmla="*/ 12 h 105"/>
              <a:gd name="T42" fmla="*/ 93 w 104"/>
              <a:gd name="T43" fmla="*/ 53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9" y="46"/>
                </a:moveTo>
                <a:cubicBezTo>
                  <a:pt x="59" y="23"/>
                  <a:pt x="59" y="23"/>
                  <a:pt x="59" y="23"/>
                </a:cubicBezTo>
                <a:cubicBezTo>
                  <a:pt x="46" y="23"/>
                  <a:pt x="46" y="23"/>
                  <a:pt x="46" y="23"/>
                </a:cubicBezTo>
                <a:cubicBezTo>
                  <a:pt x="46" y="46"/>
                  <a:pt x="46" y="46"/>
                  <a:pt x="46" y="46"/>
                </a:cubicBezTo>
                <a:cubicBezTo>
                  <a:pt x="24" y="46"/>
                  <a:pt x="24" y="46"/>
                  <a:pt x="24" y="46"/>
                </a:cubicBezTo>
                <a:cubicBezTo>
                  <a:pt x="24" y="59"/>
                  <a:pt x="24" y="59"/>
                  <a:pt x="24" y="59"/>
                </a:cubicBezTo>
                <a:cubicBezTo>
                  <a:pt x="46" y="59"/>
                  <a:pt x="46" y="59"/>
                  <a:pt x="46" y="59"/>
                </a:cubicBezTo>
                <a:cubicBezTo>
                  <a:pt x="46" y="82"/>
                  <a:pt x="46" y="82"/>
                  <a:pt x="46" y="82"/>
                </a:cubicBezTo>
                <a:cubicBezTo>
                  <a:pt x="59" y="82"/>
                  <a:pt x="59" y="82"/>
                  <a:pt x="59" y="82"/>
                </a:cubicBezTo>
                <a:cubicBezTo>
                  <a:pt x="59" y="59"/>
                  <a:pt x="59" y="59"/>
                  <a:pt x="59" y="59"/>
                </a:cubicBezTo>
                <a:cubicBezTo>
                  <a:pt x="81" y="59"/>
                  <a:pt x="81" y="59"/>
                  <a:pt x="81" y="59"/>
                </a:cubicBezTo>
                <a:cubicBezTo>
                  <a:pt x="81" y="46"/>
                  <a:pt x="81" y="46"/>
                  <a:pt x="81" y="46"/>
                </a:cubicBezTo>
                <a:lnTo>
                  <a:pt x="59" y="46"/>
                </a:lnTo>
                <a:close/>
                <a:moveTo>
                  <a:pt x="52" y="0"/>
                </a:moveTo>
                <a:cubicBezTo>
                  <a:pt x="23" y="0"/>
                  <a:pt x="0" y="24"/>
                  <a:pt x="0" y="53"/>
                </a:cubicBezTo>
                <a:cubicBezTo>
                  <a:pt x="0" y="81"/>
                  <a:pt x="23" y="105"/>
                  <a:pt x="52" y="105"/>
                </a:cubicBezTo>
                <a:cubicBezTo>
                  <a:pt x="81" y="105"/>
                  <a:pt x="104" y="81"/>
                  <a:pt x="104" y="53"/>
                </a:cubicBezTo>
                <a:cubicBezTo>
                  <a:pt x="104" y="24"/>
                  <a:pt x="81" y="0"/>
                  <a:pt x="52" y="0"/>
                </a:cubicBezTo>
                <a:close/>
                <a:moveTo>
                  <a:pt x="52" y="93"/>
                </a:moveTo>
                <a:cubicBezTo>
                  <a:pt x="30" y="93"/>
                  <a:pt x="12" y="75"/>
                  <a:pt x="12" y="53"/>
                </a:cubicBezTo>
                <a:cubicBezTo>
                  <a:pt x="12" y="30"/>
                  <a:pt x="30" y="12"/>
                  <a:pt x="52" y="12"/>
                </a:cubicBezTo>
                <a:cubicBezTo>
                  <a:pt x="74" y="12"/>
                  <a:pt x="93" y="30"/>
                  <a:pt x="93" y="53"/>
                </a:cubicBezTo>
                <a:cubicBezTo>
                  <a:pt x="93" y="75"/>
                  <a:pt x="74" y="93"/>
                  <a:pt x="52" y="93"/>
                </a:cubicBezTo>
                <a:close/>
              </a:path>
            </a:pathLst>
          </a:custGeom>
          <a:solidFill>
            <a:schemeClr val="bg1">
              <a:alpha val="88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9" name="Freeform 13"/>
          <p:cNvSpPr>
            <a:spLocks noChangeAspect="1" noEditPoints="1"/>
          </p:cNvSpPr>
          <p:nvPr/>
        </p:nvSpPr>
        <p:spPr bwMode="auto">
          <a:xfrm>
            <a:off x="6197270" y="4017374"/>
            <a:ext cx="558310" cy="504000"/>
          </a:xfrm>
          <a:custGeom>
            <a:avLst/>
            <a:gdLst>
              <a:gd name="T0" fmla="*/ 52 w 106"/>
              <a:gd name="T1" fmla="*/ 61 h 95"/>
              <a:gd name="T2" fmla="*/ 37 w 106"/>
              <a:gd name="T3" fmla="*/ 72 h 95"/>
              <a:gd name="T4" fmla="*/ 37 w 106"/>
              <a:gd name="T5" fmla="*/ 56 h 95"/>
              <a:gd name="T6" fmla="*/ 20 w 106"/>
              <a:gd name="T7" fmla="*/ 31 h 95"/>
              <a:gd name="T8" fmla="*/ 0 w 106"/>
              <a:gd name="T9" fmla="*/ 55 h 95"/>
              <a:gd name="T10" fmla="*/ 40 w 106"/>
              <a:gd name="T11" fmla="*/ 82 h 95"/>
              <a:gd name="T12" fmla="*/ 53 w 106"/>
              <a:gd name="T13" fmla="*/ 81 h 95"/>
              <a:gd name="T14" fmla="*/ 67 w 106"/>
              <a:gd name="T15" fmla="*/ 95 h 95"/>
              <a:gd name="T16" fmla="*/ 63 w 106"/>
              <a:gd name="T17" fmla="*/ 78 h 95"/>
              <a:gd name="T18" fmla="*/ 80 w 106"/>
              <a:gd name="T19" fmla="*/ 60 h 95"/>
              <a:gd name="T20" fmla="*/ 64 w 106"/>
              <a:gd name="T21" fmla="*/ 62 h 95"/>
              <a:gd name="T22" fmla="*/ 52 w 106"/>
              <a:gd name="T23" fmla="*/ 61 h 95"/>
              <a:gd name="T24" fmla="*/ 66 w 106"/>
              <a:gd name="T25" fmla="*/ 0 h 95"/>
              <a:gd name="T26" fmla="*/ 26 w 106"/>
              <a:gd name="T27" fmla="*/ 27 h 95"/>
              <a:gd name="T28" fmla="*/ 43 w 106"/>
              <a:gd name="T29" fmla="*/ 50 h 95"/>
              <a:gd name="T30" fmla="*/ 43 w 106"/>
              <a:gd name="T31" fmla="*/ 61 h 95"/>
              <a:gd name="T32" fmla="*/ 54 w 106"/>
              <a:gd name="T33" fmla="*/ 53 h 95"/>
              <a:gd name="T34" fmla="*/ 66 w 106"/>
              <a:gd name="T35" fmla="*/ 55 h 95"/>
              <a:gd name="T36" fmla="*/ 106 w 106"/>
              <a:gd name="T37" fmla="*/ 27 h 95"/>
              <a:gd name="T38" fmla="*/ 66 w 106"/>
              <a:gd name="T3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95">
                <a:moveTo>
                  <a:pt x="52" y="61"/>
                </a:moveTo>
                <a:cubicBezTo>
                  <a:pt x="50" y="62"/>
                  <a:pt x="37" y="72"/>
                  <a:pt x="37" y="72"/>
                </a:cubicBezTo>
                <a:cubicBezTo>
                  <a:pt x="37" y="72"/>
                  <a:pt x="37" y="59"/>
                  <a:pt x="37" y="56"/>
                </a:cubicBezTo>
                <a:cubicBezTo>
                  <a:pt x="26" y="50"/>
                  <a:pt x="20" y="41"/>
                  <a:pt x="20" y="31"/>
                </a:cubicBezTo>
                <a:cubicBezTo>
                  <a:pt x="8" y="36"/>
                  <a:pt x="0" y="45"/>
                  <a:pt x="0" y="55"/>
                </a:cubicBezTo>
                <a:cubicBezTo>
                  <a:pt x="0" y="70"/>
                  <a:pt x="18" y="82"/>
                  <a:pt x="40" y="82"/>
                </a:cubicBezTo>
                <a:cubicBezTo>
                  <a:pt x="45" y="82"/>
                  <a:pt x="49" y="82"/>
                  <a:pt x="53" y="81"/>
                </a:cubicBezTo>
                <a:cubicBezTo>
                  <a:pt x="67" y="95"/>
                  <a:pt x="67" y="95"/>
                  <a:pt x="67" y="95"/>
                </a:cubicBezTo>
                <a:cubicBezTo>
                  <a:pt x="63" y="78"/>
                  <a:pt x="63" y="78"/>
                  <a:pt x="63" y="78"/>
                </a:cubicBezTo>
                <a:cubicBezTo>
                  <a:pt x="72" y="74"/>
                  <a:pt x="78" y="67"/>
                  <a:pt x="80" y="60"/>
                </a:cubicBezTo>
                <a:cubicBezTo>
                  <a:pt x="75" y="61"/>
                  <a:pt x="69" y="62"/>
                  <a:pt x="64" y="62"/>
                </a:cubicBezTo>
                <a:cubicBezTo>
                  <a:pt x="60" y="62"/>
                  <a:pt x="56" y="62"/>
                  <a:pt x="52" y="61"/>
                </a:cubicBezTo>
                <a:close/>
                <a:moveTo>
                  <a:pt x="66" y="0"/>
                </a:moveTo>
                <a:cubicBezTo>
                  <a:pt x="44" y="0"/>
                  <a:pt x="26" y="12"/>
                  <a:pt x="26" y="27"/>
                </a:cubicBezTo>
                <a:cubicBezTo>
                  <a:pt x="26" y="36"/>
                  <a:pt x="33" y="45"/>
                  <a:pt x="43" y="50"/>
                </a:cubicBezTo>
                <a:cubicBezTo>
                  <a:pt x="43" y="61"/>
                  <a:pt x="43" y="61"/>
                  <a:pt x="43" y="61"/>
                </a:cubicBezTo>
                <a:cubicBezTo>
                  <a:pt x="54" y="53"/>
                  <a:pt x="54" y="53"/>
                  <a:pt x="54" y="53"/>
                </a:cubicBezTo>
                <a:cubicBezTo>
                  <a:pt x="57" y="54"/>
                  <a:pt x="62" y="55"/>
                  <a:pt x="66" y="55"/>
                </a:cubicBezTo>
                <a:cubicBezTo>
                  <a:pt x="88" y="55"/>
                  <a:pt x="106" y="42"/>
                  <a:pt x="106" y="27"/>
                </a:cubicBezTo>
                <a:cubicBezTo>
                  <a:pt x="106" y="12"/>
                  <a:pt x="88" y="0"/>
                  <a:pt x="6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cxnSp>
        <p:nvCxnSpPr>
          <p:cNvPr id="21" name="Straight Arrow Connector 20"/>
          <p:cNvCxnSpPr>
            <a:stCxn id="2" idx="2"/>
          </p:cNvCxnSpPr>
          <p:nvPr/>
        </p:nvCxnSpPr>
        <p:spPr>
          <a:xfrm flipH="1">
            <a:off x="5645168" y="888378"/>
            <a:ext cx="144882" cy="2591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93973" y="2545691"/>
            <a:ext cx="3473365" cy="1650742"/>
          </a:xfrm>
          <a:prstGeom prst="notchedRightArrow">
            <a:avLst/>
          </a:prstGeom>
          <a:solidFill>
            <a:schemeClr val="tx2">
              <a:lumMod val="20000"/>
              <a:lumOff val="80000"/>
            </a:schemeClr>
          </a:solidFill>
        </p:spPr>
        <p:txBody>
          <a:bodyPr wrap="square"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000" b="0" i="0" u="none" strike="noStrike" kern="1200" cap="none" spc="0" normalizeH="0" baseline="0" noProof="0" dirty="0" smtClean="0">
                <a:ln>
                  <a:noFill/>
                </a:ln>
                <a:solidFill>
                  <a:prstClr val="black"/>
                </a:solidFill>
                <a:effectLst/>
                <a:uLnTx/>
                <a:uFillTx/>
                <a:latin typeface="000 DanPanosian TB" pitchFamily="2" charset="0"/>
                <a:ea typeface="+mn-ea"/>
                <a:cs typeface="+mn-cs"/>
              </a:rPr>
              <a:t>Người ta phân loại dựa vào 3 tiêu chí</a:t>
            </a:r>
            <a:endParaRPr kumimoji="0" lang="vi-VN" sz="2000" b="0" i="0" u="none" strike="noStrike" kern="1200" cap="none" spc="0" normalizeH="0" baseline="0" noProof="0" dirty="0">
              <a:ln>
                <a:noFill/>
              </a:ln>
              <a:solidFill>
                <a:prstClr val="black"/>
              </a:solidFill>
              <a:effectLst/>
              <a:uLnTx/>
              <a:uFillTx/>
              <a:latin typeface="000 DanPanosian TB" pitchFamily="2" charset="0"/>
              <a:ea typeface="+mn-ea"/>
              <a:cs typeface="+mn-cs"/>
            </a:endParaRPr>
          </a:p>
        </p:txBody>
      </p:sp>
      <p:sp>
        <p:nvSpPr>
          <p:cNvPr id="20" name="Rectangle 19"/>
          <p:cNvSpPr/>
          <p:nvPr/>
        </p:nvSpPr>
        <p:spPr>
          <a:xfrm>
            <a:off x="8015995" y="1443643"/>
            <a:ext cx="4075384" cy="3808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Theo Whittaker, 1969, thế giới sống được chia thành </a:t>
            </a:r>
            <a:r>
              <a:rPr kumimoji="0" lang="vi-VN" sz="2400" b="0" i="0" u="sng"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năm giới</a:t>
            </a:r>
            <a:r>
              <a:rPr kumimoji="0" lang="vi-VN" sz="2400" b="0"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a:t>
            </a:r>
          </a:p>
          <a:p>
            <a:pPr marL="800100" marR="0" lvl="1"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vi-VN" sz="2400" b="0"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Khởi sinh</a:t>
            </a:r>
          </a:p>
          <a:p>
            <a:pPr marL="800100" marR="0" lvl="1"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vi-VN" sz="2400" b="0"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Nguyên sinh</a:t>
            </a:r>
          </a:p>
          <a:p>
            <a:pPr marL="800100" marR="0" lvl="1"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vi-VN" sz="2400" b="0"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Nấm</a:t>
            </a:r>
          </a:p>
          <a:p>
            <a:pPr marL="800100" marR="0" lvl="1"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vi-VN" sz="2400" b="0"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Thực vật</a:t>
            </a:r>
          </a:p>
          <a:p>
            <a:pPr marL="800100" marR="0" lvl="1"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vi-VN" sz="2400" b="0"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Động vật</a:t>
            </a:r>
            <a:endParaRPr kumimoji="0" lang="vi-VN" sz="2400" b="0" i="0" u="none" strike="noStrike" kern="1200" cap="none" spc="0" normalizeH="0" baseline="0" noProof="0" dirty="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endParaRPr>
          </a:p>
        </p:txBody>
      </p:sp>
    </p:spTree>
    <p:extLst>
      <p:ext uri="{BB962C8B-B14F-4D97-AF65-F5344CB8AC3E}">
        <p14:creationId xmlns:p14="http://schemas.microsoft.com/office/powerpoint/2010/main" val="1343460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 calcmode="lin" valueType="num">
                                      <p:cBhvr>
                                        <p:cTn id="9" dur="3000" fill="hold"/>
                                        <p:tgtEl>
                                          <p:spTgt spid="4"/>
                                        </p:tgtEl>
                                        <p:attrNameLst>
                                          <p:attrName>style.rotation</p:attrName>
                                        </p:attrNameLst>
                                      </p:cBhvr>
                                      <p:tavLst>
                                        <p:tav tm="0">
                                          <p:val>
                                            <p:fltVal val="90"/>
                                          </p:val>
                                        </p:tav>
                                        <p:tav tm="100000">
                                          <p:val>
                                            <p:fltVal val="0"/>
                                          </p:val>
                                        </p:tav>
                                      </p:tavLst>
                                    </p:anim>
                                    <p:animEffect transition="in" filter="fade">
                                      <p:cBhvr>
                                        <p:cTn id="10" dur="3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0" fill="hold"/>
                                        <p:tgtEl>
                                          <p:spTgt spid="5"/>
                                        </p:tgtEl>
                                        <p:attrNameLst>
                                          <p:attrName>ppt_w</p:attrName>
                                        </p:attrNameLst>
                                      </p:cBhvr>
                                      <p:tavLst>
                                        <p:tav tm="0">
                                          <p:val>
                                            <p:fltVal val="0"/>
                                          </p:val>
                                        </p:tav>
                                        <p:tav tm="100000">
                                          <p:val>
                                            <p:strVal val="#ppt_w"/>
                                          </p:val>
                                        </p:tav>
                                      </p:tavLst>
                                    </p:anim>
                                    <p:anim calcmode="lin" valueType="num">
                                      <p:cBhvr>
                                        <p:cTn id="14" dur="3000" fill="hold"/>
                                        <p:tgtEl>
                                          <p:spTgt spid="5"/>
                                        </p:tgtEl>
                                        <p:attrNameLst>
                                          <p:attrName>ppt_h</p:attrName>
                                        </p:attrNameLst>
                                      </p:cBhvr>
                                      <p:tavLst>
                                        <p:tav tm="0">
                                          <p:val>
                                            <p:fltVal val="0"/>
                                          </p:val>
                                        </p:tav>
                                        <p:tav tm="100000">
                                          <p:val>
                                            <p:strVal val="#ppt_h"/>
                                          </p:val>
                                        </p:tav>
                                      </p:tavLst>
                                    </p:anim>
                                    <p:anim calcmode="lin" valueType="num">
                                      <p:cBhvr>
                                        <p:cTn id="15" dur="3000" fill="hold"/>
                                        <p:tgtEl>
                                          <p:spTgt spid="5"/>
                                        </p:tgtEl>
                                        <p:attrNameLst>
                                          <p:attrName>style.rotation</p:attrName>
                                        </p:attrNameLst>
                                      </p:cBhvr>
                                      <p:tavLst>
                                        <p:tav tm="0">
                                          <p:val>
                                            <p:fltVal val="90"/>
                                          </p:val>
                                        </p:tav>
                                        <p:tav tm="100000">
                                          <p:val>
                                            <p:fltVal val="0"/>
                                          </p:val>
                                        </p:tav>
                                      </p:tavLst>
                                    </p:anim>
                                    <p:animEffect transition="in" filter="fade">
                                      <p:cBhvr>
                                        <p:cTn id="16" dur="3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3000" fill="hold"/>
                                        <p:tgtEl>
                                          <p:spTgt spid="6"/>
                                        </p:tgtEl>
                                        <p:attrNameLst>
                                          <p:attrName>ppt_w</p:attrName>
                                        </p:attrNameLst>
                                      </p:cBhvr>
                                      <p:tavLst>
                                        <p:tav tm="0">
                                          <p:val>
                                            <p:fltVal val="0"/>
                                          </p:val>
                                        </p:tav>
                                        <p:tav tm="100000">
                                          <p:val>
                                            <p:strVal val="#ppt_w"/>
                                          </p:val>
                                        </p:tav>
                                      </p:tavLst>
                                    </p:anim>
                                    <p:anim calcmode="lin" valueType="num">
                                      <p:cBhvr>
                                        <p:cTn id="20" dur="3000" fill="hold"/>
                                        <p:tgtEl>
                                          <p:spTgt spid="6"/>
                                        </p:tgtEl>
                                        <p:attrNameLst>
                                          <p:attrName>ppt_h</p:attrName>
                                        </p:attrNameLst>
                                      </p:cBhvr>
                                      <p:tavLst>
                                        <p:tav tm="0">
                                          <p:val>
                                            <p:fltVal val="0"/>
                                          </p:val>
                                        </p:tav>
                                        <p:tav tm="100000">
                                          <p:val>
                                            <p:strVal val="#ppt_h"/>
                                          </p:val>
                                        </p:tav>
                                      </p:tavLst>
                                    </p:anim>
                                    <p:anim calcmode="lin" valueType="num">
                                      <p:cBhvr>
                                        <p:cTn id="21" dur="3000" fill="hold"/>
                                        <p:tgtEl>
                                          <p:spTgt spid="6"/>
                                        </p:tgtEl>
                                        <p:attrNameLst>
                                          <p:attrName>style.rotation</p:attrName>
                                        </p:attrNameLst>
                                      </p:cBhvr>
                                      <p:tavLst>
                                        <p:tav tm="0">
                                          <p:val>
                                            <p:fltVal val="90"/>
                                          </p:val>
                                        </p:tav>
                                        <p:tav tm="100000">
                                          <p:val>
                                            <p:fltVal val="0"/>
                                          </p:val>
                                        </p:tav>
                                      </p:tavLst>
                                    </p:anim>
                                    <p:animEffect transition="in" filter="fade">
                                      <p:cBhvr>
                                        <p:cTn id="22" dur="3000"/>
                                        <p:tgtEl>
                                          <p:spTgt spid="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3000" fill="hold"/>
                                        <p:tgtEl>
                                          <p:spTgt spid="7"/>
                                        </p:tgtEl>
                                        <p:attrNameLst>
                                          <p:attrName>ppt_w</p:attrName>
                                        </p:attrNameLst>
                                      </p:cBhvr>
                                      <p:tavLst>
                                        <p:tav tm="0">
                                          <p:val>
                                            <p:fltVal val="0"/>
                                          </p:val>
                                        </p:tav>
                                        <p:tav tm="100000">
                                          <p:val>
                                            <p:strVal val="#ppt_w"/>
                                          </p:val>
                                        </p:tav>
                                      </p:tavLst>
                                    </p:anim>
                                    <p:anim calcmode="lin" valueType="num">
                                      <p:cBhvr>
                                        <p:cTn id="26" dur="3000" fill="hold"/>
                                        <p:tgtEl>
                                          <p:spTgt spid="7"/>
                                        </p:tgtEl>
                                        <p:attrNameLst>
                                          <p:attrName>ppt_h</p:attrName>
                                        </p:attrNameLst>
                                      </p:cBhvr>
                                      <p:tavLst>
                                        <p:tav tm="0">
                                          <p:val>
                                            <p:fltVal val="0"/>
                                          </p:val>
                                        </p:tav>
                                        <p:tav tm="100000">
                                          <p:val>
                                            <p:strVal val="#ppt_h"/>
                                          </p:val>
                                        </p:tav>
                                      </p:tavLst>
                                    </p:anim>
                                    <p:anim calcmode="lin" valueType="num">
                                      <p:cBhvr>
                                        <p:cTn id="27" dur="3000" fill="hold"/>
                                        <p:tgtEl>
                                          <p:spTgt spid="7"/>
                                        </p:tgtEl>
                                        <p:attrNameLst>
                                          <p:attrName>style.rotation</p:attrName>
                                        </p:attrNameLst>
                                      </p:cBhvr>
                                      <p:tavLst>
                                        <p:tav tm="0">
                                          <p:val>
                                            <p:fltVal val="90"/>
                                          </p:val>
                                        </p:tav>
                                        <p:tav tm="100000">
                                          <p:val>
                                            <p:fltVal val="0"/>
                                          </p:val>
                                        </p:tav>
                                      </p:tavLst>
                                    </p:anim>
                                    <p:animEffect transition="in" filter="fade">
                                      <p:cBhvr>
                                        <p:cTn id="28" dur="3000"/>
                                        <p:tgtEl>
                                          <p:spTgt spid="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3000" fill="hold"/>
                                        <p:tgtEl>
                                          <p:spTgt spid="8"/>
                                        </p:tgtEl>
                                        <p:attrNameLst>
                                          <p:attrName>ppt_w</p:attrName>
                                        </p:attrNameLst>
                                      </p:cBhvr>
                                      <p:tavLst>
                                        <p:tav tm="0">
                                          <p:val>
                                            <p:fltVal val="0"/>
                                          </p:val>
                                        </p:tav>
                                        <p:tav tm="100000">
                                          <p:val>
                                            <p:strVal val="#ppt_w"/>
                                          </p:val>
                                        </p:tav>
                                      </p:tavLst>
                                    </p:anim>
                                    <p:anim calcmode="lin" valueType="num">
                                      <p:cBhvr>
                                        <p:cTn id="32" dur="3000" fill="hold"/>
                                        <p:tgtEl>
                                          <p:spTgt spid="8"/>
                                        </p:tgtEl>
                                        <p:attrNameLst>
                                          <p:attrName>ppt_h</p:attrName>
                                        </p:attrNameLst>
                                      </p:cBhvr>
                                      <p:tavLst>
                                        <p:tav tm="0">
                                          <p:val>
                                            <p:fltVal val="0"/>
                                          </p:val>
                                        </p:tav>
                                        <p:tav tm="100000">
                                          <p:val>
                                            <p:strVal val="#ppt_h"/>
                                          </p:val>
                                        </p:tav>
                                      </p:tavLst>
                                    </p:anim>
                                    <p:anim calcmode="lin" valueType="num">
                                      <p:cBhvr>
                                        <p:cTn id="33" dur="3000" fill="hold"/>
                                        <p:tgtEl>
                                          <p:spTgt spid="8"/>
                                        </p:tgtEl>
                                        <p:attrNameLst>
                                          <p:attrName>style.rotation</p:attrName>
                                        </p:attrNameLst>
                                      </p:cBhvr>
                                      <p:tavLst>
                                        <p:tav tm="0">
                                          <p:val>
                                            <p:fltVal val="90"/>
                                          </p:val>
                                        </p:tav>
                                        <p:tav tm="100000">
                                          <p:val>
                                            <p:fltVal val="0"/>
                                          </p:val>
                                        </p:tav>
                                      </p:tavLst>
                                    </p:anim>
                                    <p:animEffect transition="in" filter="fade">
                                      <p:cBhvr>
                                        <p:cTn id="34" dur="3000"/>
                                        <p:tgtEl>
                                          <p:spTgt spid="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3000" fill="hold"/>
                                        <p:tgtEl>
                                          <p:spTgt spid="9"/>
                                        </p:tgtEl>
                                        <p:attrNameLst>
                                          <p:attrName>ppt_w</p:attrName>
                                        </p:attrNameLst>
                                      </p:cBhvr>
                                      <p:tavLst>
                                        <p:tav tm="0">
                                          <p:val>
                                            <p:fltVal val="0"/>
                                          </p:val>
                                        </p:tav>
                                        <p:tav tm="100000">
                                          <p:val>
                                            <p:strVal val="#ppt_w"/>
                                          </p:val>
                                        </p:tav>
                                      </p:tavLst>
                                    </p:anim>
                                    <p:anim calcmode="lin" valueType="num">
                                      <p:cBhvr>
                                        <p:cTn id="38" dur="3000" fill="hold"/>
                                        <p:tgtEl>
                                          <p:spTgt spid="9"/>
                                        </p:tgtEl>
                                        <p:attrNameLst>
                                          <p:attrName>ppt_h</p:attrName>
                                        </p:attrNameLst>
                                      </p:cBhvr>
                                      <p:tavLst>
                                        <p:tav tm="0">
                                          <p:val>
                                            <p:fltVal val="0"/>
                                          </p:val>
                                        </p:tav>
                                        <p:tav tm="100000">
                                          <p:val>
                                            <p:strVal val="#ppt_h"/>
                                          </p:val>
                                        </p:tav>
                                      </p:tavLst>
                                    </p:anim>
                                    <p:anim calcmode="lin" valueType="num">
                                      <p:cBhvr>
                                        <p:cTn id="39" dur="3000" fill="hold"/>
                                        <p:tgtEl>
                                          <p:spTgt spid="9"/>
                                        </p:tgtEl>
                                        <p:attrNameLst>
                                          <p:attrName>style.rotation</p:attrName>
                                        </p:attrNameLst>
                                      </p:cBhvr>
                                      <p:tavLst>
                                        <p:tav tm="0">
                                          <p:val>
                                            <p:fltVal val="90"/>
                                          </p:val>
                                        </p:tav>
                                        <p:tav tm="100000">
                                          <p:val>
                                            <p:fltVal val="0"/>
                                          </p:val>
                                        </p:tav>
                                      </p:tavLst>
                                    </p:anim>
                                    <p:animEffect transition="in" filter="fade">
                                      <p:cBhvr>
                                        <p:cTn id="40" dur="3000"/>
                                        <p:tgtEl>
                                          <p:spTgt spid="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3000" fill="hold"/>
                                        <p:tgtEl>
                                          <p:spTgt spid="10"/>
                                        </p:tgtEl>
                                        <p:attrNameLst>
                                          <p:attrName>ppt_w</p:attrName>
                                        </p:attrNameLst>
                                      </p:cBhvr>
                                      <p:tavLst>
                                        <p:tav tm="0">
                                          <p:val>
                                            <p:fltVal val="0"/>
                                          </p:val>
                                        </p:tav>
                                        <p:tav tm="100000">
                                          <p:val>
                                            <p:strVal val="#ppt_w"/>
                                          </p:val>
                                        </p:tav>
                                      </p:tavLst>
                                    </p:anim>
                                    <p:anim calcmode="lin" valueType="num">
                                      <p:cBhvr>
                                        <p:cTn id="44" dur="3000" fill="hold"/>
                                        <p:tgtEl>
                                          <p:spTgt spid="10"/>
                                        </p:tgtEl>
                                        <p:attrNameLst>
                                          <p:attrName>ppt_h</p:attrName>
                                        </p:attrNameLst>
                                      </p:cBhvr>
                                      <p:tavLst>
                                        <p:tav tm="0">
                                          <p:val>
                                            <p:fltVal val="0"/>
                                          </p:val>
                                        </p:tav>
                                        <p:tav tm="100000">
                                          <p:val>
                                            <p:strVal val="#ppt_h"/>
                                          </p:val>
                                        </p:tav>
                                      </p:tavLst>
                                    </p:anim>
                                    <p:anim calcmode="lin" valueType="num">
                                      <p:cBhvr>
                                        <p:cTn id="45" dur="3000" fill="hold"/>
                                        <p:tgtEl>
                                          <p:spTgt spid="10"/>
                                        </p:tgtEl>
                                        <p:attrNameLst>
                                          <p:attrName>style.rotation</p:attrName>
                                        </p:attrNameLst>
                                      </p:cBhvr>
                                      <p:tavLst>
                                        <p:tav tm="0">
                                          <p:val>
                                            <p:fltVal val="90"/>
                                          </p:val>
                                        </p:tav>
                                        <p:tav tm="100000">
                                          <p:val>
                                            <p:fltVal val="0"/>
                                          </p:val>
                                        </p:tav>
                                      </p:tavLst>
                                    </p:anim>
                                    <p:animEffect transition="in" filter="fade">
                                      <p:cBhvr>
                                        <p:cTn id="46" dur="3000"/>
                                        <p:tgtEl>
                                          <p:spTgt spid="10"/>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3000" fill="hold"/>
                                        <p:tgtEl>
                                          <p:spTgt spid="11"/>
                                        </p:tgtEl>
                                        <p:attrNameLst>
                                          <p:attrName>ppt_w</p:attrName>
                                        </p:attrNameLst>
                                      </p:cBhvr>
                                      <p:tavLst>
                                        <p:tav tm="0">
                                          <p:val>
                                            <p:fltVal val="0"/>
                                          </p:val>
                                        </p:tav>
                                        <p:tav tm="100000">
                                          <p:val>
                                            <p:strVal val="#ppt_w"/>
                                          </p:val>
                                        </p:tav>
                                      </p:tavLst>
                                    </p:anim>
                                    <p:anim calcmode="lin" valueType="num">
                                      <p:cBhvr>
                                        <p:cTn id="50" dur="3000" fill="hold"/>
                                        <p:tgtEl>
                                          <p:spTgt spid="11"/>
                                        </p:tgtEl>
                                        <p:attrNameLst>
                                          <p:attrName>ppt_h</p:attrName>
                                        </p:attrNameLst>
                                      </p:cBhvr>
                                      <p:tavLst>
                                        <p:tav tm="0">
                                          <p:val>
                                            <p:fltVal val="0"/>
                                          </p:val>
                                        </p:tav>
                                        <p:tav tm="100000">
                                          <p:val>
                                            <p:strVal val="#ppt_h"/>
                                          </p:val>
                                        </p:tav>
                                      </p:tavLst>
                                    </p:anim>
                                    <p:anim calcmode="lin" valueType="num">
                                      <p:cBhvr>
                                        <p:cTn id="51" dur="3000" fill="hold"/>
                                        <p:tgtEl>
                                          <p:spTgt spid="11"/>
                                        </p:tgtEl>
                                        <p:attrNameLst>
                                          <p:attrName>style.rotation</p:attrName>
                                        </p:attrNameLst>
                                      </p:cBhvr>
                                      <p:tavLst>
                                        <p:tav tm="0">
                                          <p:val>
                                            <p:fltVal val="90"/>
                                          </p:val>
                                        </p:tav>
                                        <p:tav tm="100000">
                                          <p:val>
                                            <p:fltVal val="0"/>
                                          </p:val>
                                        </p:tav>
                                      </p:tavLst>
                                    </p:anim>
                                    <p:animEffect transition="in" filter="fade">
                                      <p:cBhvr>
                                        <p:cTn id="52" dur="3000"/>
                                        <p:tgtEl>
                                          <p:spTgt spid="11"/>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3000" fill="hold"/>
                                        <p:tgtEl>
                                          <p:spTgt spid="12"/>
                                        </p:tgtEl>
                                        <p:attrNameLst>
                                          <p:attrName>ppt_w</p:attrName>
                                        </p:attrNameLst>
                                      </p:cBhvr>
                                      <p:tavLst>
                                        <p:tav tm="0">
                                          <p:val>
                                            <p:fltVal val="0"/>
                                          </p:val>
                                        </p:tav>
                                        <p:tav tm="100000">
                                          <p:val>
                                            <p:strVal val="#ppt_w"/>
                                          </p:val>
                                        </p:tav>
                                      </p:tavLst>
                                    </p:anim>
                                    <p:anim calcmode="lin" valueType="num">
                                      <p:cBhvr>
                                        <p:cTn id="56" dur="3000" fill="hold"/>
                                        <p:tgtEl>
                                          <p:spTgt spid="12"/>
                                        </p:tgtEl>
                                        <p:attrNameLst>
                                          <p:attrName>ppt_h</p:attrName>
                                        </p:attrNameLst>
                                      </p:cBhvr>
                                      <p:tavLst>
                                        <p:tav tm="0">
                                          <p:val>
                                            <p:fltVal val="0"/>
                                          </p:val>
                                        </p:tav>
                                        <p:tav tm="100000">
                                          <p:val>
                                            <p:strVal val="#ppt_h"/>
                                          </p:val>
                                        </p:tav>
                                      </p:tavLst>
                                    </p:anim>
                                    <p:anim calcmode="lin" valueType="num">
                                      <p:cBhvr>
                                        <p:cTn id="57" dur="3000" fill="hold"/>
                                        <p:tgtEl>
                                          <p:spTgt spid="12"/>
                                        </p:tgtEl>
                                        <p:attrNameLst>
                                          <p:attrName>style.rotation</p:attrName>
                                        </p:attrNameLst>
                                      </p:cBhvr>
                                      <p:tavLst>
                                        <p:tav tm="0">
                                          <p:val>
                                            <p:fltVal val="90"/>
                                          </p:val>
                                        </p:tav>
                                        <p:tav tm="100000">
                                          <p:val>
                                            <p:fltVal val="0"/>
                                          </p:val>
                                        </p:tav>
                                      </p:tavLst>
                                    </p:anim>
                                    <p:animEffect transition="in" filter="fade">
                                      <p:cBhvr>
                                        <p:cTn id="58" dur="3000"/>
                                        <p:tgtEl>
                                          <p:spTgt spid="12"/>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3000" fill="hold"/>
                                        <p:tgtEl>
                                          <p:spTgt spid="13"/>
                                        </p:tgtEl>
                                        <p:attrNameLst>
                                          <p:attrName>ppt_w</p:attrName>
                                        </p:attrNameLst>
                                      </p:cBhvr>
                                      <p:tavLst>
                                        <p:tav tm="0">
                                          <p:val>
                                            <p:fltVal val="0"/>
                                          </p:val>
                                        </p:tav>
                                        <p:tav tm="100000">
                                          <p:val>
                                            <p:strVal val="#ppt_w"/>
                                          </p:val>
                                        </p:tav>
                                      </p:tavLst>
                                    </p:anim>
                                    <p:anim calcmode="lin" valueType="num">
                                      <p:cBhvr>
                                        <p:cTn id="62" dur="3000" fill="hold"/>
                                        <p:tgtEl>
                                          <p:spTgt spid="13"/>
                                        </p:tgtEl>
                                        <p:attrNameLst>
                                          <p:attrName>ppt_h</p:attrName>
                                        </p:attrNameLst>
                                      </p:cBhvr>
                                      <p:tavLst>
                                        <p:tav tm="0">
                                          <p:val>
                                            <p:fltVal val="0"/>
                                          </p:val>
                                        </p:tav>
                                        <p:tav tm="100000">
                                          <p:val>
                                            <p:strVal val="#ppt_h"/>
                                          </p:val>
                                        </p:tav>
                                      </p:tavLst>
                                    </p:anim>
                                    <p:anim calcmode="lin" valueType="num">
                                      <p:cBhvr>
                                        <p:cTn id="63" dur="3000" fill="hold"/>
                                        <p:tgtEl>
                                          <p:spTgt spid="13"/>
                                        </p:tgtEl>
                                        <p:attrNameLst>
                                          <p:attrName>style.rotation</p:attrName>
                                        </p:attrNameLst>
                                      </p:cBhvr>
                                      <p:tavLst>
                                        <p:tav tm="0">
                                          <p:val>
                                            <p:fltVal val="90"/>
                                          </p:val>
                                        </p:tav>
                                        <p:tav tm="100000">
                                          <p:val>
                                            <p:fltVal val="0"/>
                                          </p:val>
                                        </p:tav>
                                      </p:tavLst>
                                    </p:anim>
                                    <p:animEffect transition="in" filter="fade">
                                      <p:cBhvr>
                                        <p:cTn id="64" dur="3000"/>
                                        <p:tgtEl>
                                          <p:spTgt spid="13"/>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3000" fill="hold"/>
                                        <p:tgtEl>
                                          <p:spTgt spid="14"/>
                                        </p:tgtEl>
                                        <p:attrNameLst>
                                          <p:attrName>ppt_w</p:attrName>
                                        </p:attrNameLst>
                                      </p:cBhvr>
                                      <p:tavLst>
                                        <p:tav tm="0">
                                          <p:val>
                                            <p:fltVal val="0"/>
                                          </p:val>
                                        </p:tav>
                                        <p:tav tm="100000">
                                          <p:val>
                                            <p:strVal val="#ppt_w"/>
                                          </p:val>
                                        </p:tav>
                                      </p:tavLst>
                                    </p:anim>
                                    <p:anim calcmode="lin" valueType="num">
                                      <p:cBhvr>
                                        <p:cTn id="68" dur="3000" fill="hold"/>
                                        <p:tgtEl>
                                          <p:spTgt spid="14"/>
                                        </p:tgtEl>
                                        <p:attrNameLst>
                                          <p:attrName>ppt_h</p:attrName>
                                        </p:attrNameLst>
                                      </p:cBhvr>
                                      <p:tavLst>
                                        <p:tav tm="0">
                                          <p:val>
                                            <p:fltVal val="0"/>
                                          </p:val>
                                        </p:tav>
                                        <p:tav tm="100000">
                                          <p:val>
                                            <p:strVal val="#ppt_h"/>
                                          </p:val>
                                        </p:tav>
                                      </p:tavLst>
                                    </p:anim>
                                    <p:anim calcmode="lin" valueType="num">
                                      <p:cBhvr>
                                        <p:cTn id="69" dur="3000" fill="hold"/>
                                        <p:tgtEl>
                                          <p:spTgt spid="14"/>
                                        </p:tgtEl>
                                        <p:attrNameLst>
                                          <p:attrName>style.rotation</p:attrName>
                                        </p:attrNameLst>
                                      </p:cBhvr>
                                      <p:tavLst>
                                        <p:tav tm="0">
                                          <p:val>
                                            <p:fltVal val="90"/>
                                          </p:val>
                                        </p:tav>
                                        <p:tav tm="100000">
                                          <p:val>
                                            <p:fltVal val="0"/>
                                          </p:val>
                                        </p:tav>
                                      </p:tavLst>
                                    </p:anim>
                                    <p:animEffect transition="in" filter="fade">
                                      <p:cBhvr>
                                        <p:cTn id="70" dur="3000"/>
                                        <p:tgtEl>
                                          <p:spTgt spid="14"/>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3000" fill="hold"/>
                                        <p:tgtEl>
                                          <p:spTgt spid="15"/>
                                        </p:tgtEl>
                                        <p:attrNameLst>
                                          <p:attrName>ppt_w</p:attrName>
                                        </p:attrNameLst>
                                      </p:cBhvr>
                                      <p:tavLst>
                                        <p:tav tm="0">
                                          <p:val>
                                            <p:fltVal val="0"/>
                                          </p:val>
                                        </p:tav>
                                        <p:tav tm="100000">
                                          <p:val>
                                            <p:strVal val="#ppt_w"/>
                                          </p:val>
                                        </p:tav>
                                      </p:tavLst>
                                    </p:anim>
                                    <p:anim calcmode="lin" valueType="num">
                                      <p:cBhvr>
                                        <p:cTn id="74" dur="3000" fill="hold"/>
                                        <p:tgtEl>
                                          <p:spTgt spid="15"/>
                                        </p:tgtEl>
                                        <p:attrNameLst>
                                          <p:attrName>ppt_h</p:attrName>
                                        </p:attrNameLst>
                                      </p:cBhvr>
                                      <p:tavLst>
                                        <p:tav tm="0">
                                          <p:val>
                                            <p:fltVal val="0"/>
                                          </p:val>
                                        </p:tav>
                                        <p:tav tm="100000">
                                          <p:val>
                                            <p:strVal val="#ppt_h"/>
                                          </p:val>
                                        </p:tav>
                                      </p:tavLst>
                                    </p:anim>
                                    <p:anim calcmode="lin" valueType="num">
                                      <p:cBhvr>
                                        <p:cTn id="75" dur="3000" fill="hold"/>
                                        <p:tgtEl>
                                          <p:spTgt spid="15"/>
                                        </p:tgtEl>
                                        <p:attrNameLst>
                                          <p:attrName>style.rotation</p:attrName>
                                        </p:attrNameLst>
                                      </p:cBhvr>
                                      <p:tavLst>
                                        <p:tav tm="0">
                                          <p:val>
                                            <p:fltVal val="90"/>
                                          </p:val>
                                        </p:tav>
                                        <p:tav tm="100000">
                                          <p:val>
                                            <p:fltVal val="0"/>
                                          </p:val>
                                        </p:tav>
                                      </p:tavLst>
                                    </p:anim>
                                    <p:animEffect transition="in" filter="fade">
                                      <p:cBhvr>
                                        <p:cTn id="76" dur="3000"/>
                                        <p:tgtEl>
                                          <p:spTgt spid="15"/>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3000" fill="hold"/>
                                        <p:tgtEl>
                                          <p:spTgt spid="16"/>
                                        </p:tgtEl>
                                        <p:attrNameLst>
                                          <p:attrName>ppt_w</p:attrName>
                                        </p:attrNameLst>
                                      </p:cBhvr>
                                      <p:tavLst>
                                        <p:tav tm="0">
                                          <p:val>
                                            <p:fltVal val="0"/>
                                          </p:val>
                                        </p:tav>
                                        <p:tav tm="100000">
                                          <p:val>
                                            <p:strVal val="#ppt_w"/>
                                          </p:val>
                                        </p:tav>
                                      </p:tavLst>
                                    </p:anim>
                                    <p:anim calcmode="lin" valueType="num">
                                      <p:cBhvr>
                                        <p:cTn id="80" dur="3000" fill="hold"/>
                                        <p:tgtEl>
                                          <p:spTgt spid="16"/>
                                        </p:tgtEl>
                                        <p:attrNameLst>
                                          <p:attrName>ppt_h</p:attrName>
                                        </p:attrNameLst>
                                      </p:cBhvr>
                                      <p:tavLst>
                                        <p:tav tm="0">
                                          <p:val>
                                            <p:fltVal val="0"/>
                                          </p:val>
                                        </p:tav>
                                        <p:tav tm="100000">
                                          <p:val>
                                            <p:strVal val="#ppt_h"/>
                                          </p:val>
                                        </p:tav>
                                      </p:tavLst>
                                    </p:anim>
                                    <p:anim calcmode="lin" valueType="num">
                                      <p:cBhvr>
                                        <p:cTn id="81" dur="3000" fill="hold"/>
                                        <p:tgtEl>
                                          <p:spTgt spid="16"/>
                                        </p:tgtEl>
                                        <p:attrNameLst>
                                          <p:attrName>style.rotation</p:attrName>
                                        </p:attrNameLst>
                                      </p:cBhvr>
                                      <p:tavLst>
                                        <p:tav tm="0">
                                          <p:val>
                                            <p:fltVal val="90"/>
                                          </p:val>
                                        </p:tav>
                                        <p:tav tm="100000">
                                          <p:val>
                                            <p:fltVal val="0"/>
                                          </p:val>
                                        </p:tav>
                                      </p:tavLst>
                                    </p:anim>
                                    <p:animEffect transition="in" filter="fade">
                                      <p:cBhvr>
                                        <p:cTn id="82" dur="3000"/>
                                        <p:tgtEl>
                                          <p:spTgt spid="16"/>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3000" fill="hold"/>
                                        <p:tgtEl>
                                          <p:spTgt spid="17"/>
                                        </p:tgtEl>
                                        <p:attrNameLst>
                                          <p:attrName>ppt_w</p:attrName>
                                        </p:attrNameLst>
                                      </p:cBhvr>
                                      <p:tavLst>
                                        <p:tav tm="0">
                                          <p:val>
                                            <p:fltVal val="0"/>
                                          </p:val>
                                        </p:tav>
                                        <p:tav tm="100000">
                                          <p:val>
                                            <p:strVal val="#ppt_w"/>
                                          </p:val>
                                        </p:tav>
                                      </p:tavLst>
                                    </p:anim>
                                    <p:anim calcmode="lin" valueType="num">
                                      <p:cBhvr>
                                        <p:cTn id="86" dur="3000" fill="hold"/>
                                        <p:tgtEl>
                                          <p:spTgt spid="17"/>
                                        </p:tgtEl>
                                        <p:attrNameLst>
                                          <p:attrName>ppt_h</p:attrName>
                                        </p:attrNameLst>
                                      </p:cBhvr>
                                      <p:tavLst>
                                        <p:tav tm="0">
                                          <p:val>
                                            <p:fltVal val="0"/>
                                          </p:val>
                                        </p:tav>
                                        <p:tav tm="100000">
                                          <p:val>
                                            <p:strVal val="#ppt_h"/>
                                          </p:val>
                                        </p:tav>
                                      </p:tavLst>
                                    </p:anim>
                                    <p:anim calcmode="lin" valueType="num">
                                      <p:cBhvr>
                                        <p:cTn id="87" dur="3000" fill="hold"/>
                                        <p:tgtEl>
                                          <p:spTgt spid="17"/>
                                        </p:tgtEl>
                                        <p:attrNameLst>
                                          <p:attrName>style.rotation</p:attrName>
                                        </p:attrNameLst>
                                      </p:cBhvr>
                                      <p:tavLst>
                                        <p:tav tm="0">
                                          <p:val>
                                            <p:fltVal val="90"/>
                                          </p:val>
                                        </p:tav>
                                        <p:tav tm="100000">
                                          <p:val>
                                            <p:fltVal val="0"/>
                                          </p:val>
                                        </p:tav>
                                      </p:tavLst>
                                    </p:anim>
                                    <p:animEffect transition="in" filter="fade">
                                      <p:cBhvr>
                                        <p:cTn id="88" dur="3000"/>
                                        <p:tgtEl>
                                          <p:spTgt spid="17"/>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3000" fill="hold"/>
                                        <p:tgtEl>
                                          <p:spTgt spid="18"/>
                                        </p:tgtEl>
                                        <p:attrNameLst>
                                          <p:attrName>ppt_w</p:attrName>
                                        </p:attrNameLst>
                                      </p:cBhvr>
                                      <p:tavLst>
                                        <p:tav tm="0">
                                          <p:val>
                                            <p:fltVal val="0"/>
                                          </p:val>
                                        </p:tav>
                                        <p:tav tm="100000">
                                          <p:val>
                                            <p:strVal val="#ppt_w"/>
                                          </p:val>
                                        </p:tav>
                                      </p:tavLst>
                                    </p:anim>
                                    <p:anim calcmode="lin" valueType="num">
                                      <p:cBhvr>
                                        <p:cTn id="92" dur="3000" fill="hold"/>
                                        <p:tgtEl>
                                          <p:spTgt spid="18"/>
                                        </p:tgtEl>
                                        <p:attrNameLst>
                                          <p:attrName>ppt_h</p:attrName>
                                        </p:attrNameLst>
                                      </p:cBhvr>
                                      <p:tavLst>
                                        <p:tav tm="0">
                                          <p:val>
                                            <p:fltVal val="0"/>
                                          </p:val>
                                        </p:tav>
                                        <p:tav tm="100000">
                                          <p:val>
                                            <p:strVal val="#ppt_h"/>
                                          </p:val>
                                        </p:tav>
                                      </p:tavLst>
                                    </p:anim>
                                    <p:anim calcmode="lin" valueType="num">
                                      <p:cBhvr>
                                        <p:cTn id="93" dur="3000" fill="hold"/>
                                        <p:tgtEl>
                                          <p:spTgt spid="18"/>
                                        </p:tgtEl>
                                        <p:attrNameLst>
                                          <p:attrName>style.rotation</p:attrName>
                                        </p:attrNameLst>
                                      </p:cBhvr>
                                      <p:tavLst>
                                        <p:tav tm="0">
                                          <p:val>
                                            <p:fltVal val="90"/>
                                          </p:val>
                                        </p:tav>
                                        <p:tav tm="100000">
                                          <p:val>
                                            <p:fltVal val="0"/>
                                          </p:val>
                                        </p:tav>
                                      </p:tavLst>
                                    </p:anim>
                                    <p:animEffect transition="in" filter="fade">
                                      <p:cBhvr>
                                        <p:cTn id="94" dur="3000"/>
                                        <p:tgtEl>
                                          <p:spTgt spid="18"/>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3000" fill="hold"/>
                                        <p:tgtEl>
                                          <p:spTgt spid="19"/>
                                        </p:tgtEl>
                                        <p:attrNameLst>
                                          <p:attrName>ppt_w</p:attrName>
                                        </p:attrNameLst>
                                      </p:cBhvr>
                                      <p:tavLst>
                                        <p:tav tm="0">
                                          <p:val>
                                            <p:fltVal val="0"/>
                                          </p:val>
                                        </p:tav>
                                        <p:tav tm="100000">
                                          <p:val>
                                            <p:strVal val="#ppt_w"/>
                                          </p:val>
                                        </p:tav>
                                      </p:tavLst>
                                    </p:anim>
                                    <p:anim calcmode="lin" valueType="num">
                                      <p:cBhvr>
                                        <p:cTn id="98" dur="3000" fill="hold"/>
                                        <p:tgtEl>
                                          <p:spTgt spid="19"/>
                                        </p:tgtEl>
                                        <p:attrNameLst>
                                          <p:attrName>ppt_h</p:attrName>
                                        </p:attrNameLst>
                                      </p:cBhvr>
                                      <p:tavLst>
                                        <p:tav tm="0">
                                          <p:val>
                                            <p:fltVal val="0"/>
                                          </p:val>
                                        </p:tav>
                                        <p:tav tm="100000">
                                          <p:val>
                                            <p:strVal val="#ppt_h"/>
                                          </p:val>
                                        </p:tav>
                                      </p:tavLst>
                                    </p:anim>
                                    <p:anim calcmode="lin" valueType="num">
                                      <p:cBhvr>
                                        <p:cTn id="99" dur="3000" fill="hold"/>
                                        <p:tgtEl>
                                          <p:spTgt spid="19"/>
                                        </p:tgtEl>
                                        <p:attrNameLst>
                                          <p:attrName>style.rotation</p:attrName>
                                        </p:attrNameLst>
                                      </p:cBhvr>
                                      <p:tavLst>
                                        <p:tav tm="0">
                                          <p:val>
                                            <p:fltVal val="90"/>
                                          </p:val>
                                        </p:tav>
                                        <p:tav tm="100000">
                                          <p:val>
                                            <p:fltVal val="0"/>
                                          </p:val>
                                        </p:tav>
                                      </p:tavLst>
                                    </p:anim>
                                    <p:animEffect transition="in" filter="fade">
                                      <p:cBhvr>
                                        <p:cTn id="100" dur="3000"/>
                                        <p:tgtEl>
                                          <p:spTgt spid="19"/>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 calcmode="lin" valueType="num">
                                      <p:cBhvr additive="base">
                                        <p:cTn id="105" dur="500" fill="hold"/>
                                        <p:tgtEl>
                                          <p:spTgt spid="20"/>
                                        </p:tgtEl>
                                        <p:attrNameLst>
                                          <p:attrName>ppt_x</p:attrName>
                                        </p:attrNameLst>
                                      </p:cBhvr>
                                      <p:tavLst>
                                        <p:tav tm="0">
                                          <p:val>
                                            <p:strVal val="#ppt_x"/>
                                          </p:val>
                                        </p:tav>
                                        <p:tav tm="100000">
                                          <p:val>
                                            <p:strVal val="#ppt_x"/>
                                          </p:val>
                                        </p:tav>
                                      </p:tavLst>
                                    </p:anim>
                                    <p:anim calcmode="lin" valueType="num">
                                      <p:cBhvr additive="base">
                                        <p:cTn id="10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p:bldP spid="17" grpId="0" animBg="1"/>
      <p:bldP spid="18" grpId="0" animBg="1"/>
      <p:bldP spid="19" grpId="0" animBg="1"/>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3772" y="352697"/>
            <a:ext cx="109466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25: HỆ THỐNG PHÂN LOẠI SINH VẬT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457199" y="1111049"/>
            <a:ext cx="11364687" cy="5176802"/>
          </a:xfrm>
          <a:prstGeom prst="rect">
            <a:avLst/>
          </a:prstGeom>
          <a:noFill/>
        </p:spPr>
        <p:txBody>
          <a:bodyPr wrap="square" rtlCol="0">
            <a:spAutoFit/>
          </a:bodyPr>
          <a:lstStyle/>
          <a:p>
            <a:pPr marR="0" lvl="0" algn="just" defTabSz="914400" rtl="0" eaLnBrk="1" fontAlgn="auto" latinLnBrk="0" hangingPunct="1">
              <a:lnSpc>
                <a:spcPct val="120000"/>
              </a:lnSpc>
              <a:spcBef>
                <a:spcPts val="0"/>
              </a:spcBef>
              <a:spcAft>
                <a:spcPts val="0"/>
              </a:spcAft>
              <a:buClrTx/>
              <a:buSzTx/>
              <a:tabLst/>
              <a:defRPr/>
            </a:pPr>
            <a:r>
              <a:rPr kumimoji="0" lang="en-US" sz="2800" b="1" i="0" u="none" strike="noStrike" kern="1200" cap="none" spc="0" normalizeH="0" baseline="0" noProof="0" dirty="0" smtClean="0">
                <a:ln>
                  <a:noFill/>
                </a:ln>
                <a:solidFill>
                  <a:prstClr val="white"/>
                </a:solidFill>
                <a:effectLst/>
                <a:uLnTx/>
                <a:uFillTx/>
                <a:latin typeface="#9Slide03 Arima Madurai"/>
                <a:ea typeface="+mn-ea"/>
                <a:cs typeface="Times New Roman" panose="02020603050405020304" pitchFamily="18" charset="0"/>
              </a:rPr>
              <a:t>3. </a:t>
            </a:r>
            <a:r>
              <a:rPr kumimoji="0" lang="en-US" sz="2800" b="1" i="0" u="none" strike="noStrike" kern="1200" cap="none" spc="0" normalizeH="0" baseline="0" noProof="0" dirty="0" err="1" smtClean="0">
                <a:ln>
                  <a:noFill/>
                </a:ln>
                <a:solidFill>
                  <a:prstClr val="white"/>
                </a:solidFill>
                <a:effectLst/>
                <a:uLnTx/>
                <a:uFillTx/>
                <a:latin typeface="#9Slide03 Arima Madurai"/>
                <a:ea typeface="+mn-ea"/>
                <a:cs typeface="Times New Roman" panose="02020603050405020304" pitchFamily="18" charset="0"/>
              </a:rPr>
              <a:t>Giới</a:t>
            </a:r>
            <a:r>
              <a:rPr kumimoji="0" lang="en-US" sz="2800" b="1" i="0" u="none" strike="noStrike" kern="1200" cap="none" spc="0" normalizeH="0" noProof="0" dirty="0" smtClean="0">
                <a:ln>
                  <a:noFill/>
                </a:ln>
                <a:solidFill>
                  <a:prstClr val="white"/>
                </a:solidFill>
                <a:effectLst/>
                <a:uLnTx/>
                <a:uFillTx/>
                <a:latin typeface="#9Slide03 Arima Madurai"/>
                <a:ea typeface="+mn-ea"/>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9Slide03 Arima Madurai"/>
                <a:ea typeface="+mn-ea"/>
                <a:cs typeface="Times New Roman" panose="02020603050405020304" pitchFamily="18" charset="0"/>
              </a:rPr>
              <a:t>và</a:t>
            </a:r>
            <a:r>
              <a:rPr kumimoji="0" lang="en-US" sz="2800" b="1" i="0" u="none" strike="noStrike" kern="1200" cap="none" spc="0" normalizeH="0" noProof="0" dirty="0" smtClean="0">
                <a:ln>
                  <a:noFill/>
                </a:ln>
                <a:solidFill>
                  <a:prstClr val="white"/>
                </a:solidFill>
                <a:effectLst/>
                <a:uLnTx/>
                <a:uFillTx/>
                <a:latin typeface="#9Slide03 Arima Madurai"/>
                <a:ea typeface="+mn-ea"/>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9Slide03 Arima Madurai"/>
                <a:ea typeface="+mn-ea"/>
                <a:cs typeface="Times New Roman" panose="02020603050405020304" pitchFamily="18" charset="0"/>
              </a:rPr>
              <a:t>hệ</a:t>
            </a:r>
            <a:r>
              <a:rPr kumimoji="0" lang="en-US" sz="2800" b="1" i="0" u="none" strike="noStrike" kern="1200" cap="none" spc="0" normalizeH="0" noProof="0" dirty="0" smtClean="0">
                <a:ln>
                  <a:noFill/>
                </a:ln>
                <a:solidFill>
                  <a:prstClr val="white"/>
                </a:solidFill>
                <a:effectLst/>
                <a:uLnTx/>
                <a:uFillTx/>
                <a:latin typeface="#9Slide03 Arima Madurai"/>
                <a:ea typeface="+mn-ea"/>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9Slide03 Arima Madurai"/>
                <a:ea typeface="+mn-ea"/>
                <a:cs typeface="Times New Roman" panose="02020603050405020304" pitchFamily="18" charset="0"/>
              </a:rPr>
              <a:t>thống</a:t>
            </a:r>
            <a:r>
              <a:rPr kumimoji="0" lang="en-US" sz="2800" b="1" i="0" u="none" strike="noStrike" kern="1200" cap="none" spc="0" normalizeH="0" noProof="0" dirty="0" smtClean="0">
                <a:ln>
                  <a:noFill/>
                </a:ln>
                <a:solidFill>
                  <a:prstClr val="white"/>
                </a:solidFill>
                <a:effectLst/>
                <a:uLnTx/>
                <a:uFillTx/>
                <a:latin typeface="#9Slide03 Arima Madurai"/>
                <a:ea typeface="+mn-ea"/>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9Slide03 Arima Madurai"/>
                <a:ea typeface="+mn-ea"/>
                <a:cs typeface="Times New Roman" panose="02020603050405020304" pitchFamily="18" charset="0"/>
              </a:rPr>
              <a:t>phân</a:t>
            </a:r>
            <a:r>
              <a:rPr kumimoji="0" lang="en-US" sz="2800" b="1" i="0" u="none" strike="noStrike" kern="1200" cap="none" spc="0" normalizeH="0" noProof="0" dirty="0" smtClean="0">
                <a:ln>
                  <a:noFill/>
                </a:ln>
                <a:solidFill>
                  <a:prstClr val="white"/>
                </a:solidFill>
                <a:effectLst/>
                <a:uLnTx/>
                <a:uFillTx/>
                <a:latin typeface="#9Slide03 Arima Madurai"/>
                <a:ea typeface="+mn-ea"/>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9Slide03 Arima Madurai"/>
                <a:ea typeface="+mn-ea"/>
                <a:cs typeface="Times New Roman" panose="02020603050405020304" pitchFamily="18" charset="0"/>
              </a:rPr>
              <a:t>loại</a:t>
            </a:r>
            <a:r>
              <a:rPr kumimoji="0" lang="en-US" sz="2800" b="1" i="0" u="none" strike="noStrike" kern="1200" cap="none" spc="0" normalizeH="0" noProof="0" dirty="0" smtClean="0">
                <a:ln>
                  <a:noFill/>
                </a:ln>
                <a:solidFill>
                  <a:prstClr val="white"/>
                </a:solidFill>
                <a:effectLst/>
                <a:uLnTx/>
                <a:uFillTx/>
                <a:latin typeface="#9Slide03 Arima Madurai"/>
                <a:ea typeface="+mn-ea"/>
                <a:cs typeface="Times New Roman" panose="02020603050405020304" pitchFamily="18" charset="0"/>
              </a:rPr>
              <a:t> 5 </a:t>
            </a:r>
            <a:r>
              <a:rPr kumimoji="0" lang="en-US" sz="2800" b="1" i="0" u="none" strike="noStrike" kern="1200" cap="none" spc="0" normalizeH="0" noProof="0" dirty="0" err="1" smtClean="0">
                <a:ln>
                  <a:noFill/>
                </a:ln>
                <a:solidFill>
                  <a:prstClr val="white"/>
                </a:solidFill>
                <a:effectLst/>
                <a:uLnTx/>
                <a:uFillTx/>
                <a:latin typeface="#9Slide03 Arima Madurai"/>
                <a:ea typeface="+mn-ea"/>
                <a:cs typeface="Times New Roman" panose="02020603050405020304" pitchFamily="18" charset="0"/>
              </a:rPr>
              <a:t>giới</a:t>
            </a:r>
            <a:endParaRPr kumimoji="0" lang="en-US" sz="2800" b="1" i="0" u="none" strike="noStrike" kern="1200" cap="none" spc="0" normalizeH="0" noProof="0" dirty="0" smtClean="0">
              <a:ln>
                <a:noFill/>
              </a:ln>
              <a:solidFill>
                <a:prstClr val="white"/>
              </a:solidFill>
              <a:effectLst/>
              <a:uLnTx/>
              <a:uFillTx/>
              <a:latin typeface="#9Slide03 Arima Madurai"/>
              <a:ea typeface="+mn-ea"/>
              <a:cs typeface="Times New Roman" panose="02020603050405020304" pitchFamily="18" charset="0"/>
            </a:endParaRPr>
          </a:p>
          <a:p>
            <a:pPr algn="just">
              <a:lnSpc>
                <a:spcPct val="120000"/>
              </a:lnSpc>
            </a:pPr>
            <a:r>
              <a:rPr kumimoji="0" lang="en-US" sz="2800" b="0" i="0" u="none" strike="noStrike" kern="1200" cap="none" spc="0" normalizeH="0" baseline="0" noProof="0" dirty="0" smtClean="0">
                <a:ln>
                  <a:noFill/>
                </a:ln>
                <a:solidFill>
                  <a:prstClr val="white"/>
                </a:solidFill>
                <a:effectLst/>
                <a:uLnTx/>
                <a:uFillTx/>
                <a:latin typeface="#9Slide03 Arima Madurai"/>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9Slide03 Arima Madurai"/>
                <a:ea typeface="+mn-ea"/>
                <a:cs typeface="Times New Roman" panose="02020603050405020304" pitchFamily="18" charset="0"/>
              </a:rPr>
              <a:t>Giới</a:t>
            </a:r>
            <a:r>
              <a:rPr kumimoji="0" lang="en-US" sz="2800" b="0" i="0" u="none" strike="noStrike" kern="1200" cap="none" spc="0" normalizeH="0" baseline="0" noProof="0" dirty="0" smtClean="0">
                <a:ln>
                  <a:noFill/>
                </a:ln>
                <a:solidFill>
                  <a:prstClr val="white"/>
                </a:solidFill>
                <a:effectLst/>
                <a:uLnTx/>
                <a:uFillTx/>
                <a:latin typeface="#9Slide03 Arima Madurai"/>
                <a:ea typeface="+mn-ea"/>
                <a:cs typeface="Times New Roman" panose="02020603050405020304" pitchFamily="18" charset="0"/>
              </a:rPr>
              <a:t>: </a:t>
            </a:r>
            <a:r>
              <a:rPr lang="vi-VN" sz="2800" dirty="0">
                <a:solidFill>
                  <a:schemeClr val="bg1"/>
                </a:solidFill>
                <a:latin typeface="#9Slide03 Bebas Neue ZSmall"/>
              </a:rPr>
              <a:t>Là bậc phân loại cao nhất gồm các nhóm sinh vật có chung những đặc điểm nhất định</a:t>
            </a:r>
          </a:p>
          <a:p>
            <a:pPr algn="just">
              <a:lnSpc>
                <a:spcPct val="120000"/>
              </a:lnSpc>
            </a:pPr>
            <a:r>
              <a:rPr lang="en-US" sz="2800" dirty="0" smtClean="0">
                <a:solidFill>
                  <a:schemeClr val="bg1"/>
                </a:solidFill>
                <a:latin typeface="#9Slide03 Bebas Neue ZSmall"/>
              </a:rPr>
              <a:t>- </a:t>
            </a:r>
            <a:r>
              <a:rPr lang="vi-VN" sz="2800" dirty="0" smtClean="0">
                <a:solidFill>
                  <a:schemeClr val="bg1"/>
                </a:solidFill>
                <a:latin typeface="#9Slide03 Bebas Neue ZSmall"/>
              </a:rPr>
              <a:t>Người </a:t>
            </a:r>
            <a:r>
              <a:rPr lang="vi-VN" sz="2800" dirty="0">
                <a:solidFill>
                  <a:schemeClr val="bg1"/>
                </a:solidFill>
                <a:latin typeface="#9Slide03 Bebas Neue ZSmall"/>
              </a:rPr>
              <a:t>ta phân loại dựa vào 3 tiêu chí</a:t>
            </a:r>
          </a:p>
          <a:p>
            <a:pPr lvl="0">
              <a:defRPr/>
            </a:pPr>
            <a:r>
              <a:rPr lang="en-US" altLang="zh-CN" sz="2800" dirty="0" smtClean="0">
                <a:solidFill>
                  <a:schemeClr val="bg1"/>
                </a:solidFill>
                <a:latin typeface="#9Slide03 FS Neusa Bold" panose="00000800000000000000" pitchFamily="2" charset="0"/>
                <a:ea typeface="时尚中黑简体" panose="01010104010101010101" pitchFamily="2" charset="-122"/>
              </a:rPr>
              <a:t>+</a:t>
            </a:r>
            <a:r>
              <a:rPr lang="en-US" altLang="zh-CN" sz="2800" dirty="0" err="1" smtClean="0">
                <a:solidFill>
                  <a:schemeClr val="bg1"/>
                </a:solidFill>
                <a:latin typeface="#9Slide03 Arima Madurai"/>
                <a:ea typeface="时尚中黑简体" panose="01010104010101010101" pitchFamily="2" charset="-122"/>
              </a:rPr>
              <a:t>Mức</a:t>
            </a:r>
            <a:r>
              <a:rPr lang="en-US" altLang="zh-CN" sz="2800" dirty="0" smtClean="0">
                <a:solidFill>
                  <a:schemeClr val="bg1"/>
                </a:solidFill>
                <a:latin typeface="#9Slide03 Arima Madurai"/>
                <a:ea typeface="时尚中黑简体" panose="01010104010101010101" pitchFamily="2" charset="-122"/>
              </a:rPr>
              <a:t> </a:t>
            </a:r>
            <a:r>
              <a:rPr lang="en-US" altLang="zh-CN" sz="2800" dirty="0" err="1" smtClean="0">
                <a:solidFill>
                  <a:schemeClr val="bg1"/>
                </a:solidFill>
                <a:latin typeface="#9Slide03 Arima Madurai"/>
                <a:ea typeface="时尚中黑简体" panose="01010104010101010101" pitchFamily="2" charset="-122"/>
              </a:rPr>
              <a:t>độ</a:t>
            </a:r>
            <a:r>
              <a:rPr lang="en-US" altLang="zh-CN" sz="2800" dirty="0" smtClean="0">
                <a:solidFill>
                  <a:schemeClr val="bg1"/>
                </a:solidFill>
                <a:latin typeface="#9Slide03 Arima Madurai"/>
                <a:ea typeface="时尚中黑简体" panose="01010104010101010101" pitchFamily="2" charset="-122"/>
              </a:rPr>
              <a:t> </a:t>
            </a:r>
            <a:r>
              <a:rPr lang="en-US" altLang="zh-CN" sz="2800" dirty="0" err="1" smtClean="0">
                <a:solidFill>
                  <a:schemeClr val="bg1"/>
                </a:solidFill>
                <a:latin typeface="#9Slide03 Arima Madurai"/>
                <a:ea typeface="时尚中黑简体" panose="01010104010101010101" pitchFamily="2" charset="-122"/>
              </a:rPr>
              <a:t>tổ</a:t>
            </a:r>
            <a:r>
              <a:rPr lang="en-US" altLang="zh-CN" sz="2800" dirty="0" smtClean="0">
                <a:solidFill>
                  <a:schemeClr val="bg1"/>
                </a:solidFill>
                <a:latin typeface="#9Slide03 Arima Madurai"/>
                <a:ea typeface="时尚中黑简体" panose="01010104010101010101" pitchFamily="2" charset="-122"/>
              </a:rPr>
              <a:t> </a:t>
            </a:r>
            <a:r>
              <a:rPr lang="en-US" altLang="zh-CN" sz="2800" dirty="0" err="1" smtClean="0">
                <a:solidFill>
                  <a:schemeClr val="bg1"/>
                </a:solidFill>
                <a:latin typeface="#9Slide03 Arima Madurai"/>
                <a:ea typeface="时尚中黑简体" panose="01010104010101010101" pitchFamily="2" charset="-122"/>
              </a:rPr>
              <a:t>chức</a:t>
            </a:r>
            <a:r>
              <a:rPr lang="en-US" altLang="zh-CN" sz="2800" dirty="0" smtClean="0">
                <a:solidFill>
                  <a:schemeClr val="bg1"/>
                </a:solidFill>
                <a:latin typeface="#9Slide03 Arima Madurai"/>
                <a:ea typeface="时尚中黑简体" panose="01010104010101010101" pitchFamily="2" charset="-122"/>
              </a:rPr>
              <a:t> </a:t>
            </a:r>
            <a:r>
              <a:rPr lang="en-US" altLang="zh-CN" sz="2800" dirty="0" err="1" smtClean="0">
                <a:solidFill>
                  <a:schemeClr val="bg1"/>
                </a:solidFill>
                <a:latin typeface="#9Slide03 Arima Madurai"/>
                <a:ea typeface="时尚中黑简体" panose="01010104010101010101" pitchFamily="2" charset="-122"/>
              </a:rPr>
              <a:t>cơ</a:t>
            </a:r>
            <a:r>
              <a:rPr lang="en-US" altLang="zh-CN" sz="2800" dirty="0" smtClean="0">
                <a:solidFill>
                  <a:schemeClr val="bg1"/>
                </a:solidFill>
                <a:latin typeface="#9Slide03 Arima Madurai"/>
                <a:ea typeface="时尚中黑简体" panose="01010104010101010101" pitchFamily="2" charset="-122"/>
              </a:rPr>
              <a:t> </a:t>
            </a:r>
            <a:r>
              <a:rPr lang="en-US" altLang="zh-CN" sz="2800" dirty="0" err="1" smtClean="0">
                <a:solidFill>
                  <a:schemeClr val="bg1"/>
                </a:solidFill>
                <a:latin typeface="#9Slide03 Arima Madurai"/>
                <a:ea typeface="时尚中黑简体" panose="01010104010101010101" pitchFamily="2" charset="-122"/>
              </a:rPr>
              <a:t>thể</a:t>
            </a:r>
            <a:endParaRPr lang="en-US" altLang="zh-CN" sz="2800" dirty="0" smtClean="0">
              <a:solidFill>
                <a:schemeClr val="bg1"/>
              </a:solidFill>
              <a:latin typeface="#9Slide03 Arima Madurai"/>
              <a:ea typeface="时尚中黑简体" panose="01010104010101010101" pitchFamily="2" charset="-122"/>
            </a:endParaRPr>
          </a:p>
          <a:p>
            <a:pPr lvl="0">
              <a:defRPr/>
            </a:pPr>
            <a:r>
              <a:rPr lang="en-US" altLang="zh-CN" sz="2800" dirty="0" smtClean="0">
                <a:solidFill>
                  <a:schemeClr val="bg1"/>
                </a:solidFill>
                <a:latin typeface="#9Slide03 Arima Madurai"/>
                <a:ea typeface="时尚中黑简体" panose="01010104010101010101" pitchFamily="2" charset="-122"/>
              </a:rPr>
              <a:t>+ </a:t>
            </a:r>
            <a:r>
              <a:rPr lang="en-US" altLang="zh-CN" sz="2800" dirty="0" err="1" smtClean="0">
                <a:solidFill>
                  <a:schemeClr val="bg1"/>
                </a:solidFill>
                <a:latin typeface="#9Slide03 Arima Madurai"/>
                <a:ea typeface="时尚中黑简体" panose="01010104010101010101" pitchFamily="2" charset="-122"/>
              </a:rPr>
              <a:t>Kiểu</a:t>
            </a:r>
            <a:r>
              <a:rPr lang="en-US" altLang="zh-CN" sz="2800" dirty="0" smtClean="0">
                <a:solidFill>
                  <a:schemeClr val="bg1"/>
                </a:solidFill>
                <a:latin typeface="#9Slide03 Arima Madurai"/>
                <a:ea typeface="时尚中黑简体" panose="01010104010101010101" pitchFamily="2" charset="-122"/>
              </a:rPr>
              <a:t> </a:t>
            </a:r>
            <a:r>
              <a:rPr lang="en-US" altLang="zh-CN" sz="2800" dirty="0" err="1" smtClean="0">
                <a:solidFill>
                  <a:schemeClr val="bg1"/>
                </a:solidFill>
                <a:latin typeface="#9Slide03 Arima Madurai"/>
                <a:ea typeface="时尚中黑简体" panose="01010104010101010101" pitchFamily="2" charset="-122"/>
              </a:rPr>
              <a:t>dinh</a:t>
            </a:r>
            <a:r>
              <a:rPr lang="en-US" altLang="zh-CN" sz="2800" dirty="0" smtClean="0">
                <a:solidFill>
                  <a:schemeClr val="bg1"/>
                </a:solidFill>
                <a:latin typeface="#9Slide03 Arima Madurai"/>
                <a:ea typeface="时尚中黑简体" panose="01010104010101010101" pitchFamily="2" charset="-122"/>
              </a:rPr>
              <a:t> </a:t>
            </a:r>
            <a:r>
              <a:rPr lang="en-US" altLang="zh-CN" sz="2800" dirty="0" err="1" smtClean="0">
                <a:solidFill>
                  <a:schemeClr val="bg1"/>
                </a:solidFill>
                <a:latin typeface="#9Slide03 Arima Madurai"/>
                <a:ea typeface="时尚中黑简体" panose="01010104010101010101" pitchFamily="2" charset="-122"/>
              </a:rPr>
              <a:t>dưỡng</a:t>
            </a:r>
            <a:endParaRPr lang="zh-CN" altLang="en-US" sz="2800" dirty="0" smtClean="0">
              <a:solidFill>
                <a:schemeClr val="bg1"/>
              </a:solidFill>
              <a:latin typeface="#9Slide03 Arima Madurai"/>
              <a:ea typeface="时尚中黑简体" panose="01010104010101010101" pitchFamily="2" charset="-122"/>
            </a:endParaRPr>
          </a:p>
          <a:p>
            <a:pPr>
              <a:defRPr/>
            </a:pPr>
            <a:r>
              <a:rPr lang="en-US" altLang="zh-CN" sz="2800" dirty="0" smtClean="0">
                <a:solidFill>
                  <a:schemeClr val="bg1"/>
                </a:solidFill>
                <a:latin typeface="#9Slide03 Arima Madurai"/>
                <a:ea typeface="时尚中黑简体" panose="01010104010101010101" pitchFamily="2" charset="-122"/>
              </a:rPr>
              <a:t>+ </a:t>
            </a:r>
            <a:r>
              <a:rPr lang="en-US" altLang="zh-CN" sz="2800" dirty="0" err="1" smtClean="0">
                <a:solidFill>
                  <a:schemeClr val="bg1"/>
                </a:solidFill>
                <a:latin typeface="#9Slide03 Arima Madurai"/>
                <a:ea typeface="时尚中黑简体" panose="01010104010101010101" pitchFamily="2" charset="-122"/>
              </a:rPr>
              <a:t>Khả</a:t>
            </a:r>
            <a:r>
              <a:rPr lang="en-US" altLang="zh-CN" sz="2800" dirty="0" smtClean="0">
                <a:solidFill>
                  <a:schemeClr val="bg1"/>
                </a:solidFill>
                <a:latin typeface="#9Slide03 Arima Madurai"/>
                <a:ea typeface="时尚中黑简体" panose="01010104010101010101" pitchFamily="2" charset="-122"/>
              </a:rPr>
              <a:t> </a:t>
            </a:r>
            <a:r>
              <a:rPr lang="en-US" altLang="zh-CN" sz="2800" dirty="0" err="1" smtClean="0">
                <a:solidFill>
                  <a:schemeClr val="bg1"/>
                </a:solidFill>
                <a:latin typeface="#9Slide03 Arima Madurai"/>
                <a:ea typeface="时尚中黑简体" panose="01010104010101010101" pitchFamily="2" charset="-122"/>
              </a:rPr>
              <a:t>năng</a:t>
            </a:r>
            <a:r>
              <a:rPr lang="en-US" altLang="zh-CN" sz="2800" dirty="0" smtClean="0">
                <a:solidFill>
                  <a:schemeClr val="bg1"/>
                </a:solidFill>
                <a:latin typeface="#9Slide03 Arima Madurai"/>
                <a:ea typeface="时尚中黑简体" panose="01010104010101010101" pitchFamily="2" charset="-122"/>
              </a:rPr>
              <a:t> di </a:t>
            </a:r>
            <a:r>
              <a:rPr lang="en-US" altLang="zh-CN" sz="2800" dirty="0" err="1" smtClean="0">
                <a:solidFill>
                  <a:schemeClr val="bg1"/>
                </a:solidFill>
                <a:latin typeface="#9Slide03 Arima Madurai"/>
                <a:ea typeface="时尚中黑简体" panose="01010104010101010101" pitchFamily="2" charset="-122"/>
              </a:rPr>
              <a:t>chuyển</a:t>
            </a:r>
            <a:endParaRPr lang="zh-CN" altLang="en-US" sz="2800" dirty="0" smtClean="0">
              <a:solidFill>
                <a:schemeClr val="bg1"/>
              </a:solidFill>
              <a:latin typeface="#9Slide03 Arima Madurai"/>
              <a:ea typeface="时尚中黑简体" panose="01010104010101010101" pitchFamily="2" charset="-122"/>
            </a:endParaRPr>
          </a:p>
          <a:p>
            <a:pPr lvl="0" algn="just">
              <a:defRPr/>
            </a:pPr>
            <a:r>
              <a:rPr lang="en-US" sz="2800" dirty="0" smtClean="0">
                <a:solidFill>
                  <a:schemeClr val="bg1"/>
                </a:solidFill>
                <a:latin typeface="#9Slide03 Arima Madurai"/>
                <a:ea typeface="#9Slide03 Roboto Condensed" panose="02000000000000000000" pitchFamily="2" charset="0"/>
              </a:rPr>
              <a:t>- </a:t>
            </a:r>
            <a:r>
              <a:rPr lang="vi-VN" sz="2800" dirty="0" smtClean="0">
                <a:solidFill>
                  <a:schemeClr val="bg1"/>
                </a:solidFill>
                <a:latin typeface="#9Slide03 Arima Madurai"/>
                <a:ea typeface="#9Slide03 Roboto Condensed" panose="02000000000000000000" pitchFamily="2" charset="0"/>
              </a:rPr>
              <a:t>Theo </a:t>
            </a:r>
            <a:r>
              <a:rPr lang="vi-VN" sz="2800" dirty="0">
                <a:solidFill>
                  <a:schemeClr val="bg1"/>
                </a:solidFill>
                <a:latin typeface="#9Slide03 Arima Madurai"/>
                <a:ea typeface="#9Slide03 Roboto Condensed" panose="02000000000000000000" pitchFamily="2" charset="0"/>
              </a:rPr>
              <a:t>Whittaker, 1969, thế giới sống được chia thành </a:t>
            </a:r>
            <a:r>
              <a:rPr lang="vi-VN" sz="2800" u="sng" dirty="0">
                <a:solidFill>
                  <a:schemeClr val="bg1"/>
                </a:solidFill>
                <a:latin typeface="#9Slide03 Arima Madurai"/>
                <a:ea typeface="#9Slide03 Roboto Condensed" panose="02000000000000000000" pitchFamily="2" charset="0"/>
              </a:rPr>
              <a:t>năm giới</a:t>
            </a:r>
            <a:r>
              <a:rPr lang="vi-VN" sz="2800" dirty="0">
                <a:solidFill>
                  <a:schemeClr val="bg1"/>
                </a:solidFill>
                <a:latin typeface="#9Slide03 Arima Madurai"/>
                <a:ea typeface="#9Slide03 Roboto Condensed" panose="02000000000000000000" pitchFamily="2" charset="0"/>
              </a:rPr>
              <a:t>:</a:t>
            </a:r>
          </a:p>
          <a:p>
            <a:pPr marL="800100" lvl="1" indent="-342900" algn="just">
              <a:buFont typeface="+mj-lt"/>
              <a:buAutoNum type="arabicPeriod"/>
              <a:defRPr/>
            </a:pPr>
            <a:r>
              <a:rPr lang="vi-VN" sz="2800" dirty="0">
                <a:solidFill>
                  <a:schemeClr val="bg1"/>
                </a:solidFill>
                <a:latin typeface="#9Slide03 Arima Madurai"/>
                <a:ea typeface="#9Slide03 Roboto Condensed" panose="02000000000000000000" pitchFamily="2" charset="0"/>
              </a:rPr>
              <a:t>Khởi sinh</a:t>
            </a:r>
          </a:p>
          <a:p>
            <a:pPr marL="800100" lvl="1" indent="-342900" algn="just">
              <a:buFont typeface="+mj-lt"/>
              <a:buAutoNum type="arabicPeriod"/>
              <a:defRPr/>
            </a:pPr>
            <a:r>
              <a:rPr lang="vi-VN" sz="2800" dirty="0">
                <a:solidFill>
                  <a:schemeClr val="bg1"/>
                </a:solidFill>
                <a:latin typeface="#9Slide03 Arima Madurai"/>
                <a:ea typeface="#9Slide03 Roboto Condensed" panose="02000000000000000000" pitchFamily="2" charset="0"/>
              </a:rPr>
              <a:t>Nguyên </a:t>
            </a:r>
            <a:r>
              <a:rPr lang="vi-VN" sz="2800" dirty="0" smtClean="0">
                <a:solidFill>
                  <a:schemeClr val="bg1"/>
                </a:solidFill>
                <a:latin typeface="#9Slide03 Arima Madurai"/>
                <a:ea typeface="#9Slide03 Roboto Condensed" panose="02000000000000000000" pitchFamily="2" charset="0"/>
              </a:rPr>
              <a:t>sinh</a:t>
            </a:r>
            <a:r>
              <a:rPr lang="en-US" sz="2800" dirty="0" smtClean="0">
                <a:solidFill>
                  <a:schemeClr val="bg1"/>
                </a:solidFill>
                <a:latin typeface="#9Slide03 Arima Madurai"/>
                <a:ea typeface="#9Slide03 Roboto Condensed" panose="02000000000000000000" pitchFamily="2" charset="0"/>
              </a:rPr>
              <a:t>			4. </a:t>
            </a:r>
            <a:r>
              <a:rPr lang="vi-VN" sz="2800" dirty="0" smtClean="0">
                <a:solidFill>
                  <a:schemeClr val="bg1"/>
                </a:solidFill>
                <a:latin typeface="#9Slide03 Arima Madurai"/>
                <a:ea typeface="#9Slide03 Roboto Condensed" panose="02000000000000000000" pitchFamily="2" charset="0"/>
              </a:rPr>
              <a:t>Thực </a:t>
            </a:r>
            <a:r>
              <a:rPr lang="vi-VN" sz="2800" dirty="0">
                <a:solidFill>
                  <a:schemeClr val="bg1"/>
                </a:solidFill>
                <a:latin typeface="#9Slide03 Arima Madurai"/>
                <a:ea typeface="#9Slide03 Roboto Condensed" panose="02000000000000000000" pitchFamily="2" charset="0"/>
              </a:rPr>
              <a:t>vật</a:t>
            </a:r>
          </a:p>
          <a:p>
            <a:pPr marL="800100" lvl="1" indent="-342900" algn="just">
              <a:buFont typeface="+mj-lt"/>
              <a:buAutoNum type="arabicPeriod"/>
              <a:defRPr/>
            </a:pPr>
            <a:r>
              <a:rPr lang="vi-VN" sz="2800" dirty="0" smtClean="0">
                <a:solidFill>
                  <a:schemeClr val="bg1"/>
                </a:solidFill>
                <a:latin typeface="#9Slide03 Arima Madurai"/>
                <a:ea typeface="#9Slide03 Roboto Condensed" panose="02000000000000000000" pitchFamily="2" charset="0"/>
              </a:rPr>
              <a:t>Nấm</a:t>
            </a:r>
            <a:r>
              <a:rPr lang="en-US" sz="2800" dirty="0" smtClean="0">
                <a:solidFill>
                  <a:schemeClr val="bg1"/>
                </a:solidFill>
                <a:latin typeface="#9Slide03 Arima Madurai"/>
                <a:ea typeface="#9Slide03 Roboto Condensed" panose="02000000000000000000" pitchFamily="2" charset="0"/>
              </a:rPr>
              <a:t>					5. </a:t>
            </a:r>
            <a:r>
              <a:rPr lang="vi-VN" sz="2800" dirty="0" smtClean="0">
                <a:solidFill>
                  <a:schemeClr val="bg1"/>
                </a:solidFill>
                <a:latin typeface="#9Slide03 Arima Madurai"/>
                <a:ea typeface="#9Slide03 Roboto Condensed" panose="02000000000000000000" pitchFamily="2" charset="0"/>
              </a:rPr>
              <a:t>Động vật</a:t>
            </a:r>
            <a:endParaRPr lang="vi-VN" sz="2800" dirty="0">
              <a:solidFill>
                <a:schemeClr val="bg1"/>
              </a:solidFill>
              <a:latin typeface="#9Slide03 Arima Madurai"/>
              <a:ea typeface="#9Slide03 Roboto Condensed" panose="02000000000000000000" pitchFamily="2" charset="0"/>
            </a:endParaRPr>
          </a:p>
        </p:txBody>
      </p:sp>
    </p:spTree>
    <p:extLst>
      <p:ext uri="{BB962C8B-B14F-4D97-AF65-F5344CB8AC3E}">
        <p14:creationId xmlns:p14="http://schemas.microsoft.com/office/powerpoint/2010/main" val="139864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5526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5577437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9703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258242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33072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64884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138380" y="1205104"/>
            <a:ext cx="11869329" cy="1010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smtClean="0">
                <a:solidFill>
                  <a:schemeClr val="tx1"/>
                </a:solidFill>
                <a:latin typeface="Times New Roman" panose="02020603050405020304" pitchFamily="18" charset="0"/>
                <a:cs typeface="Times New Roman" panose="02020603050405020304" pitchFamily="18" charset="0"/>
              </a:rPr>
              <a:t>Câu</a:t>
            </a:r>
            <a:r>
              <a:rPr lang="en-US" sz="2800" b="1" dirty="0" smtClean="0">
                <a:solidFill>
                  <a:schemeClr val="tx1"/>
                </a:solidFill>
                <a:latin typeface="Times New Roman" panose="02020603050405020304" pitchFamily="18" charset="0"/>
                <a:cs typeface="Times New Roman" panose="02020603050405020304" pitchFamily="18" charset="0"/>
              </a:rPr>
              <a:t> 1</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khoa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vị</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nhau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từ</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lớn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nhỏ</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lần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lượt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3748836" y="732303"/>
            <a:ext cx="3441236"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đúng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475670" y="2629427"/>
            <a:ext cx="5791404"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loài</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8" name="Rectangle 7"/>
          <p:cNvSpPr/>
          <p:nvPr/>
        </p:nvSpPr>
        <p:spPr>
          <a:xfrm>
            <a:off x="1475670" y="2149589"/>
            <a:ext cx="5791404"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loài</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ngành</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475670" y="3097455"/>
            <a:ext cx="5791404"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loài</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1475670" y="3621832"/>
            <a:ext cx="5791404"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Ngành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loài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3" name="Arc 12"/>
          <p:cNvSpPr/>
          <p:nvPr/>
        </p:nvSpPr>
        <p:spPr>
          <a:xfrm>
            <a:off x="1408292" y="2684883"/>
            <a:ext cx="421721" cy="449366"/>
          </a:xfrm>
          <a:prstGeom prst="arc">
            <a:avLst>
              <a:gd name="adj1" fmla="val 21290875"/>
              <a:gd name="adj2" fmla="val 2106409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74520" y="4073517"/>
            <a:ext cx="11869329" cy="679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smtClean="0">
                <a:solidFill>
                  <a:schemeClr val="tx1"/>
                </a:solidFill>
                <a:latin typeface="Times New Roman" panose="02020603050405020304" pitchFamily="18" charset="0"/>
                <a:cs typeface="Times New Roman" panose="02020603050405020304" pitchFamily="18" charset="0"/>
              </a:rPr>
              <a:t>Câu</a:t>
            </a:r>
            <a:r>
              <a:rPr lang="en-US" sz="2800" b="1" dirty="0" smtClean="0">
                <a:solidFill>
                  <a:schemeClr val="tx1"/>
                </a:solidFill>
                <a:latin typeface="Times New Roman" panose="02020603050405020304" pitchFamily="18" charset="0"/>
                <a:cs typeface="Times New Roman" panose="02020603050405020304" pitchFamily="18" charset="0"/>
              </a:rPr>
              <a:t> 2</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hãy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thỏ</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thuộc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giới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18" name="Rectangle 17"/>
          <p:cNvSpPr/>
          <p:nvPr/>
        </p:nvSpPr>
        <p:spPr>
          <a:xfrm>
            <a:off x="1287669" y="4592198"/>
            <a:ext cx="2116157"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Nấm</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9" name="Rectangle 18"/>
          <p:cNvSpPr/>
          <p:nvPr/>
        </p:nvSpPr>
        <p:spPr>
          <a:xfrm>
            <a:off x="1287668" y="4995543"/>
            <a:ext cx="3020933"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0" name="Rectangle 19"/>
          <p:cNvSpPr/>
          <p:nvPr/>
        </p:nvSpPr>
        <p:spPr>
          <a:xfrm>
            <a:off x="1287667" y="5394561"/>
            <a:ext cx="3020933"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1" name="Rectangle 20"/>
          <p:cNvSpPr/>
          <p:nvPr/>
        </p:nvSpPr>
        <p:spPr>
          <a:xfrm>
            <a:off x="1287667" y="5859544"/>
            <a:ext cx="3938850"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2" name="Rectangle 21"/>
          <p:cNvSpPr/>
          <p:nvPr/>
        </p:nvSpPr>
        <p:spPr>
          <a:xfrm>
            <a:off x="1287667" y="6317698"/>
            <a:ext cx="3938850"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e.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Khởi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4" name="Arc 23"/>
          <p:cNvSpPr/>
          <p:nvPr/>
        </p:nvSpPr>
        <p:spPr>
          <a:xfrm>
            <a:off x="1287666" y="5456199"/>
            <a:ext cx="421721" cy="449366"/>
          </a:xfrm>
          <a:prstGeom prst="arc">
            <a:avLst>
              <a:gd name="adj1" fmla="val 21290875"/>
              <a:gd name="adj2" fmla="val 2106409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5915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3" grpId="0" animBg="1"/>
      <p:bldP spid="14" grpId="0" animBg="1"/>
      <p:bldP spid="18" grpId="0" animBg="1"/>
      <p:bldP spid="19" grpId="0" animBg="1"/>
      <p:bldP spid="20" grpId="0" animBg="1"/>
      <p:bldP spid="21" grpId="0" animBg="1"/>
      <p:bldP spid="22" grpId="0" animBg="1"/>
      <p:bldP spid="24"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498761" y="704256"/>
            <a:ext cx="10233893" cy="2431435"/>
          </a:xfrm>
          <a:prstGeom prst="rect">
            <a:avLst/>
          </a:prstGeom>
        </p:spPr>
        <p:txBody>
          <a:bodyPr wrap="square">
            <a:spAutoFit/>
          </a:bodyPr>
          <a:lstStyle/>
          <a:p>
            <a:r>
              <a:rPr kumimoji="0" lang="vi-VN" sz="2800" b="1" i="0" u="none" strike="noStrike" kern="1200" cap="none" spc="0" normalizeH="0" baseline="0" noProof="0" dirty="0">
                <a:ln>
                  <a:noFill/>
                </a:ln>
                <a:solidFill>
                  <a:srgbClr val="0070C0"/>
                </a:solidFill>
                <a:effectLst/>
                <a:uLnTx/>
                <a:uFillTx/>
                <a:latin typeface="#9Slide03 Arima Madurai"/>
                <a:ea typeface="#9Slide03 Roboto Condensed" panose="02000000000000000000" pitchFamily="2" charset="0"/>
              </a:rPr>
              <a:t>Câu </a:t>
            </a:r>
            <a:r>
              <a:rPr kumimoji="0" lang="en-US" sz="2800" b="1" i="0" u="none" strike="noStrike" kern="1200" cap="none" spc="0" normalizeH="0" baseline="0" noProof="0" dirty="0" smtClean="0">
                <a:ln>
                  <a:noFill/>
                </a:ln>
                <a:solidFill>
                  <a:srgbClr val="0070C0"/>
                </a:solidFill>
                <a:effectLst/>
                <a:uLnTx/>
                <a:uFillTx/>
                <a:latin typeface="#9Slide03 Arima Madurai"/>
                <a:ea typeface="#9Slide03 Roboto Condensed" panose="02000000000000000000" pitchFamily="2" charset="0"/>
              </a:rPr>
              <a:t>3</a:t>
            </a:r>
            <a:r>
              <a:rPr kumimoji="0" lang="vi-VN" sz="2800" b="1" i="0" u="none" strike="noStrike" kern="1200" cap="none" spc="0" normalizeH="0" baseline="0" noProof="0" dirty="0" smtClean="0">
                <a:ln>
                  <a:noFill/>
                </a:ln>
                <a:solidFill>
                  <a:srgbClr val="0070C0"/>
                </a:solidFill>
                <a:effectLst/>
                <a:uLnTx/>
                <a:uFillTx/>
                <a:latin typeface="#9Slide03 Arima Madurai"/>
                <a:ea typeface="#9Slide03 Roboto Condensed" panose="02000000000000000000" pitchFamily="2" charset="0"/>
              </a:rPr>
              <a:t>.</a:t>
            </a:r>
            <a:r>
              <a:rPr kumimoji="0" lang="vi-VN" sz="2800" b="0" i="0" u="none" strike="noStrike" kern="1200" cap="none" spc="0" normalizeH="0" baseline="0" noProof="0" dirty="0" smtClean="0">
                <a:ln>
                  <a:noFill/>
                </a:ln>
                <a:solidFill>
                  <a:srgbClr val="0070C0"/>
                </a:solidFill>
                <a:effectLst/>
                <a:uLnTx/>
                <a:uFillTx/>
                <a:latin typeface="#9Slide03 Arima Madurai"/>
                <a:ea typeface="#9Slide03 Roboto Condensed" panose="02000000000000000000" pitchFamily="2" charset="0"/>
              </a:rPr>
              <a:t> </a:t>
            </a:r>
            <a:r>
              <a:rPr lang="vi-VN" sz="2800" b="1" dirty="0">
                <a:solidFill>
                  <a:srgbClr val="0070C0"/>
                </a:solidFill>
                <a:latin typeface="#9Slide03 Arima Madurai"/>
              </a:rPr>
              <a:t>Vì sao trùng roi có lục lạp và khả năng tự tổng hợp chất hữu cơ nhưng lại không được xếp vào giới Thực vật?</a:t>
            </a:r>
            <a:endParaRPr lang="vi-VN" sz="2800" dirty="0">
              <a:solidFill>
                <a:srgbClr val="0070C0"/>
              </a:solidFill>
              <a:latin typeface="#9Slide03 Arima Madurai"/>
            </a:endParaRPr>
          </a:p>
          <a:p>
            <a:r>
              <a:rPr lang="en-US" sz="2400" dirty="0" smtClean="0">
                <a:solidFill>
                  <a:srgbClr val="0070C0"/>
                </a:solidFill>
                <a:latin typeface="#9Slide03 Arima Madurai"/>
              </a:rPr>
              <a:t>	</a:t>
            </a:r>
            <a:r>
              <a:rPr lang="vi-VN" sz="2400" dirty="0" smtClean="0">
                <a:solidFill>
                  <a:srgbClr val="0070C0"/>
                </a:solidFill>
                <a:latin typeface="#9Slide03 Arima Madurai"/>
              </a:rPr>
              <a:t>A</a:t>
            </a:r>
            <a:r>
              <a:rPr lang="vi-VN" sz="2400" dirty="0">
                <a:solidFill>
                  <a:srgbClr val="0070C0"/>
                </a:solidFill>
                <a:latin typeface="#9Slide03 Arima Madurai"/>
              </a:rPr>
              <a:t>. Vì chúng có kích thước nhỏ           </a:t>
            </a:r>
          </a:p>
          <a:p>
            <a:r>
              <a:rPr lang="en-US" sz="2400" dirty="0" smtClean="0">
                <a:solidFill>
                  <a:srgbClr val="0070C0"/>
                </a:solidFill>
                <a:latin typeface="#9Slide03 Arima Madurai"/>
              </a:rPr>
              <a:t>	</a:t>
            </a:r>
            <a:r>
              <a:rPr lang="vi-VN" sz="2400" dirty="0" smtClean="0">
                <a:solidFill>
                  <a:srgbClr val="0070C0"/>
                </a:solidFill>
                <a:latin typeface="#9Slide03 Arima Madurai"/>
              </a:rPr>
              <a:t>B</a:t>
            </a:r>
            <a:r>
              <a:rPr lang="vi-VN" sz="2400" dirty="0">
                <a:solidFill>
                  <a:srgbClr val="0070C0"/>
                </a:solidFill>
                <a:latin typeface="#9Slide03 Arima Madurai"/>
              </a:rPr>
              <a:t>. Vì chúng có khả năng di chuyển</a:t>
            </a:r>
          </a:p>
          <a:p>
            <a:r>
              <a:rPr lang="en-US" sz="2400" dirty="0" smtClean="0">
                <a:solidFill>
                  <a:srgbClr val="0070C0"/>
                </a:solidFill>
                <a:latin typeface="#9Slide03 Arima Madurai"/>
              </a:rPr>
              <a:t>	</a:t>
            </a:r>
            <a:r>
              <a:rPr lang="vi-VN" sz="2400" dirty="0" smtClean="0">
                <a:solidFill>
                  <a:srgbClr val="0070C0"/>
                </a:solidFill>
                <a:latin typeface="#9Slide03 Arima Madurai"/>
              </a:rPr>
              <a:t>C</a:t>
            </a:r>
            <a:r>
              <a:rPr lang="vi-VN" sz="2400" dirty="0">
                <a:solidFill>
                  <a:srgbClr val="0070C0"/>
                </a:solidFill>
                <a:latin typeface="#9Slide03 Arima Madurai"/>
              </a:rPr>
              <a:t>. Vì chúng là cơ thể đơn bào            </a:t>
            </a:r>
          </a:p>
          <a:p>
            <a:r>
              <a:rPr lang="en-US" sz="2400" dirty="0" smtClean="0">
                <a:solidFill>
                  <a:srgbClr val="0070C0"/>
                </a:solidFill>
                <a:latin typeface="#9Slide03 Arima Madurai"/>
              </a:rPr>
              <a:t>	</a:t>
            </a:r>
            <a:r>
              <a:rPr lang="vi-VN" sz="2400" dirty="0" smtClean="0">
                <a:solidFill>
                  <a:srgbClr val="0070C0"/>
                </a:solidFill>
                <a:latin typeface="#9Slide03 Arima Madurai"/>
              </a:rPr>
              <a:t>D</a:t>
            </a:r>
            <a:r>
              <a:rPr lang="vi-VN" sz="2400" dirty="0">
                <a:solidFill>
                  <a:srgbClr val="0070C0"/>
                </a:solidFill>
                <a:latin typeface="#9Slide03 Arima Madurai"/>
              </a:rPr>
              <a:t>. Vì chúng có roi</a:t>
            </a:r>
          </a:p>
        </p:txBody>
      </p:sp>
      <p:sp>
        <p:nvSpPr>
          <p:cNvPr id="4" name="Rectangle 3"/>
          <p:cNvSpPr/>
          <p:nvPr/>
        </p:nvSpPr>
        <p:spPr>
          <a:xfrm>
            <a:off x="2068946" y="3271590"/>
            <a:ext cx="10123054" cy="2000548"/>
          </a:xfrm>
          <a:prstGeom prst="rect">
            <a:avLst/>
          </a:prstGeom>
        </p:spPr>
        <p:txBody>
          <a:bodyPr wrap="square">
            <a:spAutoFit/>
          </a:bodyPr>
          <a:lstStyle/>
          <a:p>
            <a:r>
              <a:rPr kumimoji="0" lang="vi-VN" sz="2800" b="1" i="0" u="none" strike="noStrike" kern="1200" cap="none" spc="0" normalizeH="0" baseline="0" noProof="0" dirty="0" smtClean="0">
                <a:ln>
                  <a:noFill/>
                </a:ln>
                <a:solidFill>
                  <a:schemeClr val="accent5">
                    <a:lumMod val="75000"/>
                  </a:schemeClr>
                </a:solidFill>
                <a:effectLst/>
                <a:uLnTx/>
                <a:uFillTx/>
                <a:latin typeface="#9Slide03 Arima Madurai"/>
                <a:ea typeface="#9Slide03 Roboto Condensed" panose="02000000000000000000" pitchFamily="2" charset="0"/>
              </a:rPr>
              <a:t>Câu </a:t>
            </a:r>
            <a:r>
              <a:rPr kumimoji="0" lang="en-US" sz="2800" b="1" i="0" u="none" strike="noStrike" kern="1200" cap="none" spc="0" normalizeH="0" baseline="0" noProof="0" dirty="0" smtClean="0">
                <a:ln>
                  <a:noFill/>
                </a:ln>
                <a:solidFill>
                  <a:schemeClr val="accent5">
                    <a:lumMod val="75000"/>
                  </a:schemeClr>
                </a:solidFill>
                <a:effectLst/>
                <a:uLnTx/>
                <a:uFillTx/>
                <a:latin typeface="#9Slide03 Arima Madurai"/>
                <a:ea typeface="#9Slide03 Roboto Condensed" panose="02000000000000000000" pitchFamily="2" charset="0"/>
              </a:rPr>
              <a:t>4</a:t>
            </a:r>
            <a:r>
              <a:rPr kumimoji="0" lang="vi-VN" sz="2800" b="1" i="0" u="none" strike="noStrike" kern="1200" cap="none" spc="0" normalizeH="0" baseline="0" noProof="0" dirty="0" smtClean="0">
                <a:ln>
                  <a:noFill/>
                </a:ln>
                <a:solidFill>
                  <a:schemeClr val="accent5">
                    <a:lumMod val="75000"/>
                  </a:schemeClr>
                </a:solidFill>
                <a:effectLst/>
                <a:uLnTx/>
                <a:uFillTx/>
                <a:latin typeface="#9Slide03 Arima Madurai"/>
                <a:ea typeface="#9Slide03 Roboto Condensed" panose="02000000000000000000" pitchFamily="2" charset="0"/>
              </a:rPr>
              <a:t>.</a:t>
            </a:r>
            <a:r>
              <a:rPr kumimoji="0" lang="vi-VN" sz="2800" b="0" i="0" u="none" strike="noStrike" kern="1200" cap="none" spc="0" normalizeH="0" baseline="0" noProof="0" dirty="0" smtClean="0">
                <a:ln>
                  <a:noFill/>
                </a:ln>
                <a:solidFill>
                  <a:srgbClr val="15B7B3"/>
                </a:solidFill>
                <a:effectLst/>
                <a:uLnTx/>
                <a:uFillTx/>
                <a:latin typeface="#9Slide03 Arima Madurai"/>
                <a:ea typeface="#9Slide03 Roboto Condensed" panose="02000000000000000000" pitchFamily="2" charset="0"/>
              </a:rPr>
              <a:t> </a:t>
            </a:r>
            <a:r>
              <a:rPr lang="en-US" sz="2800" b="1" dirty="0" err="1">
                <a:solidFill>
                  <a:schemeClr val="accent5">
                    <a:lumMod val="75000"/>
                  </a:schemeClr>
                </a:solidFill>
                <a:latin typeface="#9Slide03 Arima Madurai"/>
              </a:rPr>
              <a:t>Hệ</a:t>
            </a:r>
            <a:r>
              <a:rPr lang="en-US" sz="2800" b="1" dirty="0">
                <a:solidFill>
                  <a:schemeClr val="accent5">
                    <a:lumMod val="75000"/>
                  </a:schemeClr>
                </a:solidFill>
                <a:latin typeface="#9Slide03 Arima Madurai"/>
              </a:rPr>
              <a:t> </a:t>
            </a:r>
            <a:r>
              <a:rPr lang="en-US" sz="2800" b="1" dirty="0" err="1">
                <a:solidFill>
                  <a:schemeClr val="accent5">
                    <a:lumMod val="75000"/>
                  </a:schemeClr>
                </a:solidFill>
                <a:latin typeface="#9Slide03 Arima Madurai"/>
              </a:rPr>
              <a:t>thống</a:t>
            </a:r>
            <a:r>
              <a:rPr lang="en-US" sz="2800" b="1" dirty="0">
                <a:solidFill>
                  <a:schemeClr val="accent5">
                    <a:lumMod val="75000"/>
                  </a:schemeClr>
                </a:solidFill>
                <a:latin typeface="#9Slide03 Arima Madurai"/>
              </a:rPr>
              <a:t> </a:t>
            </a:r>
            <a:r>
              <a:rPr lang="en-US" sz="2800" b="1" dirty="0" err="1">
                <a:solidFill>
                  <a:schemeClr val="accent5">
                    <a:lumMod val="75000"/>
                  </a:schemeClr>
                </a:solidFill>
                <a:latin typeface="#9Slide03 Arima Madurai"/>
              </a:rPr>
              <a:t>phân</a:t>
            </a:r>
            <a:r>
              <a:rPr lang="en-US" sz="2800" b="1" dirty="0">
                <a:solidFill>
                  <a:schemeClr val="accent5">
                    <a:lumMod val="75000"/>
                  </a:schemeClr>
                </a:solidFill>
                <a:latin typeface="#9Slide03 Arima Madurai"/>
              </a:rPr>
              <a:t> </a:t>
            </a:r>
            <a:r>
              <a:rPr lang="en-US" sz="2800" b="1" dirty="0" err="1">
                <a:solidFill>
                  <a:schemeClr val="accent5">
                    <a:lumMod val="75000"/>
                  </a:schemeClr>
                </a:solidFill>
                <a:latin typeface="#9Slide03 Arima Madurai"/>
              </a:rPr>
              <a:t>loại</a:t>
            </a:r>
            <a:r>
              <a:rPr lang="en-US" sz="2800" b="1" dirty="0">
                <a:solidFill>
                  <a:schemeClr val="accent5">
                    <a:lumMod val="75000"/>
                  </a:schemeClr>
                </a:solidFill>
                <a:latin typeface="#9Slide03 Arima Madurai"/>
              </a:rPr>
              <a:t> </a:t>
            </a:r>
            <a:r>
              <a:rPr lang="en-US" sz="2800" b="1" dirty="0" err="1">
                <a:solidFill>
                  <a:schemeClr val="accent5">
                    <a:lumMod val="75000"/>
                  </a:schemeClr>
                </a:solidFill>
                <a:latin typeface="#9Slide03 Arima Madurai"/>
              </a:rPr>
              <a:t>sinh</a:t>
            </a:r>
            <a:r>
              <a:rPr lang="en-US" sz="2800" b="1" dirty="0">
                <a:solidFill>
                  <a:schemeClr val="accent5">
                    <a:lumMod val="75000"/>
                  </a:schemeClr>
                </a:solidFill>
                <a:latin typeface="#9Slide03 Arima Madurai"/>
              </a:rPr>
              <a:t> </a:t>
            </a:r>
            <a:r>
              <a:rPr lang="en-US" sz="2800" b="1" dirty="0" err="1">
                <a:solidFill>
                  <a:schemeClr val="accent5">
                    <a:lumMod val="75000"/>
                  </a:schemeClr>
                </a:solidFill>
                <a:latin typeface="#9Slide03 Arima Madurai"/>
              </a:rPr>
              <a:t>vật</a:t>
            </a:r>
            <a:r>
              <a:rPr lang="en-US" sz="2800" b="1" dirty="0">
                <a:solidFill>
                  <a:schemeClr val="accent5">
                    <a:lumMod val="75000"/>
                  </a:schemeClr>
                </a:solidFill>
                <a:latin typeface="#9Slide03 Arima Madurai"/>
              </a:rPr>
              <a:t> </a:t>
            </a:r>
            <a:r>
              <a:rPr lang="en-US" sz="2800" b="1" dirty="0" err="1">
                <a:solidFill>
                  <a:schemeClr val="accent5">
                    <a:lumMod val="75000"/>
                  </a:schemeClr>
                </a:solidFill>
                <a:latin typeface="#9Slide03 Arima Madurai"/>
              </a:rPr>
              <a:t>bao</a:t>
            </a:r>
            <a:r>
              <a:rPr lang="en-US" sz="2800" b="1" dirty="0">
                <a:solidFill>
                  <a:schemeClr val="accent5">
                    <a:lumMod val="75000"/>
                  </a:schemeClr>
                </a:solidFill>
                <a:latin typeface="#9Slide03 Arima Madurai"/>
              </a:rPr>
              <a:t> </a:t>
            </a:r>
            <a:r>
              <a:rPr lang="en-US" sz="2800" b="1" dirty="0" err="1">
                <a:solidFill>
                  <a:schemeClr val="accent5">
                    <a:lumMod val="75000"/>
                  </a:schemeClr>
                </a:solidFill>
                <a:latin typeface="#9Slide03 Arima Madurai"/>
              </a:rPr>
              <a:t>gồm</a:t>
            </a:r>
            <a:r>
              <a:rPr lang="en-US" sz="2800" b="1" dirty="0">
                <a:solidFill>
                  <a:schemeClr val="accent5">
                    <a:lumMod val="75000"/>
                  </a:schemeClr>
                </a:solidFill>
                <a:latin typeface="#9Slide03 Arima Madurai"/>
              </a:rPr>
              <a:t> </a:t>
            </a:r>
            <a:r>
              <a:rPr lang="en-US" sz="2800" b="1" dirty="0" err="1">
                <a:solidFill>
                  <a:schemeClr val="accent5">
                    <a:lumMod val="75000"/>
                  </a:schemeClr>
                </a:solidFill>
                <a:latin typeface="#9Slide03 Arima Madurai"/>
              </a:rPr>
              <a:t>các</a:t>
            </a:r>
            <a:r>
              <a:rPr lang="en-US" sz="2800" b="1" dirty="0">
                <a:solidFill>
                  <a:schemeClr val="accent5">
                    <a:lumMod val="75000"/>
                  </a:schemeClr>
                </a:solidFill>
                <a:latin typeface="#9Slide03 Arima Madurai"/>
              </a:rPr>
              <a:t> </a:t>
            </a:r>
            <a:r>
              <a:rPr lang="en-US" sz="2800" b="1" dirty="0" err="1">
                <a:solidFill>
                  <a:schemeClr val="accent5">
                    <a:lumMod val="75000"/>
                  </a:schemeClr>
                </a:solidFill>
                <a:latin typeface="#9Slide03 Arima Madurai"/>
              </a:rPr>
              <a:t>giới</a:t>
            </a:r>
            <a:r>
              <a:rPr lang="en-US" sz="2800" b="1" dirty="0">
                <a:solidFill>
                  <a:schemeClr val="accent5">
                    <a:lumMod val="75000"/>
                  </a:schemeClr>
                </a:solidFill>
                <a:latin typeface="#9Slide03 Arima Madurai"/>
              </a:rPr>
              <a:t> </a:t>
            </a:r>
            <a:r>
              <a:rPr lang="en-US" sz="2800" b="1" dirty="0" err="1">
                <a:solidFill>
                  <a:schemeClr val="accent5">
                    <a:lumMod val="75000"/>
                  </a:schemeClr>
                </a:solidFill>
                <a:latin typeface="#9Slide03 Arima Madurai"/>
              </a:rPr>
              <a:t>nào</a:t>
            </a:r>
            <a:r>
              <a:rPr lang="en-US" sz="2800" b="1" dirty="0">
                <a:solidFill>
                  <a:schemeClr val="accent5">
                    <a:lumMod val="75000"/>
                  </a:schemeClr>
                </a:solidFill>
                <a:latin typeface="#9Slide03 Arima Madurai"/>
              </a:rPr>
              <a:t>?</a:t>
            </a:r>
            <a:endParaRPr lang="en-US" dirty="0">
              <a:solidFill>
                <a:schemeClr val="accent5">
                  <a:lumMod val="75000"/>
                </a:schemeClr>
              </a:solidFill>
              <a:latin typeface="#9Slide03 Arima Madurai"/>
            </a:endParaRPr>
          </a:p>
          <a:p>
            <a:r>
              <a:rPr lang="en-US" sz="2400" dirty="0">
                <a:solidFill>
                  <a:schemeClr val="accent5">
                    <a:lumMod val="75000"/>
                  </a:schemeClr>
                </a:solidFill>
                <a:latin typeface="#9Slide03 Arima Madurai"/>
              </a:rPr>
              <a:t>A. </a:t>
            </a:r>
            <a:r>
              <a:rPr lang="en-US" sz="2400" dirty="0" err="1">
                <a:solidFill>
                  <a:schemeClr val="accent5">
                    <a:lumMod val="75000"/>
                  </a:schemeClr>
                </a:solidFill>
                <a:latin typeface="#9Slide03 Arima Madurai"/>
              </a:rPr>
              <a:t>Động</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vật</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Thực</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vật</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Nấm</a:t>
            </a:r>
            <a:r>
              <a:rPr lang="en-US" sz="2400" dirty="0">
                <a:solidFill>
                  <a:schemeClr val="accent5">
                    <a:lumMod val="75000"/>
                  </a:schemeClr>
                </a:solidFill>
                <a:latin typeface="#9Slide03 Arima Madurai"/>
              </a:rPr>
              <a:t>                        </a:t>
            </a:r>
          </a:p>
          <a:p>
            <a:r>
              <a:rPr lang="en-US" sz="2400" dirty="0">
                <a:solidFill>
                  <a:schemeClr val="accent5">
                    <a:lumMod val="75000"/>
                  </a:schemeClr>
                </a:solidFill>
                <a:latin typeface="#9Slide03 Arima Madurai"/>
              </a:rPr>
              <a:t>B. </a:t>
            </a:r>
            <a:r>
              <a:rPr lang="en-US" sz="2400" dirty="0" err="1">
                <a:solidFill>
                  <a:schemeClr val="accent5">
                    <a:lumMod val="75000"/>
                  </a:schemeClr>
                </a:solidFill>
                <a:latin typeface="#9Slide03 Arima Madurai"/>
              </a:rPr>
              <a:t>Nấm</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Nguyên</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sinh</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Thực</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vật</a:t>
            </a:r>
            <a:r>
              <a:rPr lang="en-US" sz="2400" dirty="0">
                <a:solidFill>
                  <a:schemeClr val="accent5">
                    <a:lumMod val="75000"/>
                  </a:schemeClr>
                </a:solidFill>
                <a:latin typeface="#9Slide03 Arima Madurai"/>
              </a:rPr>
              <a:t>, Virus</a:t>
            </a:r>
          </a:p>
          <a:p>
            <a:r>
              <a:rPr lang="en-US" sz="2400" dirty="0">
                <a:solidFill>
                  <a:schemeClr val="accent5">
                    <a:lumMod val="75000"/>
                  </a:schemeClr>
                </a:solidFill>
                <a:latin typeface="#9Slide03 Arima Madurai"/>
              </a:rPr>
              <a:t>C. </a:t>
            </a:r>
            <a:r>
              <a:rPr lang="en-US" sz="2400" dirty="0" err="1">
                <a:solidFill>
                  <a:schemeClr val="accent5">
                    <a:lumMod val="75000"/>
                  </a:schemeClr>
                </a:solidFill>
                <a:latin typeface="#9Slide03 Arima Madurai"/>
              </a:rPr>
              <a:t>Khởi</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sinh</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Động</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vật</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Thực</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vật</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Nấm</a:t>
            </a:r>
            <a:r>
              <a:rPr lang="en-US" sz="2400" dirty="0">
                <a:solidFill>
                  <a:schemeClr val="accent5">
                    <a:lumMod val="75000"/>
                  </a:schemeClr>
                </a:solidFill>
                <a:latin typeface="#9Slide03 Arima Madurai"/>
              </a:rPr>
              <a:t>, Virus</a:t>
            </a:r>
          </a:p>
          <a:p>
            <a:r>
              <a:rPr lang="en-US" sz="2400" dirty="0">
                <a:solidFill>
                  <a:schemeClr val="accent5">
                    <a:lumMod val="75000"/>
                  </a:schemeClr>
                </a:solidFill>
                <a:latin typeface="#9Slide03 Arima Madurai"/>
              </a:rPr>
              <a:t>D. </a:t>
            </a:r>
            <a:r>
              <a:rPr lang="en-US" sz="2400" dirty="0" err="1">
                <a:solidFill>
                  <a:schemeClr val="accent5">
                    <a:lumMod val="75000"/>
                  </a:schemeClr>
                </a:solidFill>
                <a:latin typeface="#9Slide03 Arima Madurai"/>
              </a:rPr>
              <a:t>Khởi</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sinh</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Nguyên</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sinh</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Nấm</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Thực</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vật</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Động</a:t>
            </a:r>
            <a:r>
              <a:rPr lang="en-US" sz="2400" dirty="0">
                <a:solidFill>
                  <a:schemeClr val="accent5">
                    <a:lumMod val="75000"/>
                  </a:schemeClr>
                </a:solidFill>
                <a:latin typeface="#9Slide03 Arima Madurai"/>
              </a:rPr>
              <a:t> </a:t>
            </a:r>
            <a:r>
              <a:rPr lang="en-US" sz="2400" dirty="0" err="1">
                <a:solidFill>
                  <a:schemeClr val="accent5">
                    <a:lumMod val="75000"/>
                  </a:schemeClr>
                </a:solidFill>
                <a:latin typeface="#9Slide03 Arima Madurai"/>
              </a:rPr>
              <a:t>vật</a:t>
            </a:r>
            <a:endParaRPr lang="en-US" sz="2400" dirty="0">
              <a:solidFill>
                <a:schemeClr val="accent5">
                  <a:lumMod val="75000"/>
                </a:schemeClr>
              </a:solidFill>
              <a:latin typeface="#9Slide03 Arima Madurai"/>
            </a:endParaRPr>
          </a:p>
        </p:txBody>
      </p:sp>
      <p:sp>
        <p:nvSpPr>
          <p:cNvPr id="6" name="Flowchart: Connector 5"/>
          <p:cNvSpPr/>
          <p:nvPr/>
        </p:nvSpPr>
        <p:spPr>
          <a:xfrm>
            <a:off x="1390071" y="2298819"/>
            <a:ext cx="457200" cy="457200"/>
          </a:xfrm>
          <a:prstGeom prst="flowChartConnector">
            <a:avLst/>
          </a:prstGeom>
          <a:solidFill>
            <a:srgbClr val="F8648E"/>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7" name="Flowchart: Connector 6"/>
          <p:cNvSpPr/>
          <p:nvPr/>
        </p:nvSpPr>
        <p:spPr>
          <a:xfrm>
            <a:off x="2000041" y="4814938"/>
            <a:ext cx="457200" cy="457200"/>
          </a:xfrm>
          <a:prstGeom prst="flowChartConnector">
            <a:avLst/>
          </a:prstGeom>
          <a:solidFill>
            <a:srgbClr val="F8648E"/>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90202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498761" y="704256"/>
            <a:ext cx="10233893" cy="2862322"/>
          </a:xfrm>
          <a:prstGeom prst="rect">
            <a:avLst/>
          </a:prstGeom>
        </p:spPr>
        <p:txBody>
          <a:bodyPr wrap="square">
            <a:spAutoFit/>
          </a:bodyPr>
          <a:lstStyle/>
          <a:p>
            <a:r>
              <a:rPr kumimoji="0" lang="vi-VN" sz="2800" b="1" i="0" u="none" strike="noStrike" kern="1200" cap="none" spc="0" normalizeH="0" baseline="0" noProof="0" dirty="0">
                <a:ln>
                  <a:noFill/>
                </a:ln>
                <a:solidFill>
                  <a:schemeClr val="accent1">
                    <a:lumMod val="75000"/>
                  </a:schemeClr>
                </a:solidFill>
                <a:effectLst/>
                <a:uLnTx/>
                <a:uFillTx/>
                <a:latin typeface="#9Slide03 Roboto Condensed" panose="02000000000000000000" pitchFamily="2" charset="0"/>
                <a:ea typeface="#9Slide03 Roboto Condensed" panose="02000000000000000000" pitchFamily="2" charset="0"/>
              </a:rPr>
              <a:t>Câu </a:t>
            </a:r>
            <a:r>
              <a:rPr kumimoji="0" lang="en-US" sz="2800" b="1" i="0" u="none" strike="noStrike" kern="1200" cap="none" spc="0" normalizeH="0" baseline="0" noProof="0" dirty="0" smtClean="0">
                <a:ln>
                  <a:noFill/>
                </a:ln>
                <a:solidFill>
                  <a:schemeClr val="accent1">
                    <a:lumMod val="75000"/>
                  </a:schemeClr>
                </a:solidFill>
                <a:effectLst/>
                <a:uLnTx/>
                <a:uFillTx/>
                <a:latin typeface="#9Slide03 Roboto Condensed" panose="02000000000000000000" pitchFamily="2" charset="0"/>
                <a:ea typeface="#9Slide03 Roboto Condensed" panose="02000000000000000000" pitchFamily="2" charset="0"/>
              </a:rPr>
              <a:t>5</a:t>
            </a:r>
            <a:r>
              <a:rPr kumimoji="0" lang="vi-VN" sz="2800" b="1" i="0" u="none" strike="noStrike" kern="1200" cap="none" spc="0" normalizeH="0" baseline="0" noProof="0" dirty="0" smtClean="0">
                <a:ln>
                  <a:noFill/>
                </a:ln>
                <a:solidFill>
                  <a:schemeClr val="accent1">
                    <a:lumMod val="75000"/>
                  </a:schemeClr>
                </a:solidFill>
                <a:effectLst/>
                <a:uLnTx/>
                <a:uFillTx/>
                <a:latin typeface="#9Slide03 Roboto Condensed" panose="02000000000000000000" pitchFamily="2" charset="0"/>
                <a:ea typeface="#9Slide03 Roboto Condensed" panose="02000000000000000000" pitchFamily="2" charset="0"/>
              </a:rPr>
              <a:t>.</a:t>
            </a:r>
            <a:r>
              <a:rPr kumimoji="0" lang="vi-VN" sz="2800" b="0" i="0" u="none" strike="noStrike" kern="1200" cap="none" spc="0" normalizeH="0" baseline="0" noProof="0" dirty="0" smtClean="0">
                <a:ln>
                  <a:noFill/>
                </a:ln>
                <a:solidFill>
                  <a:schemeClr val="accent1">
                    <a:lumMod val="75000"/>
                  </a:schemeClr>
                </a:solidFill>
                <a:effectLst/>
                <a:uLnTx/>
                <a:uFillTx/>
                <a:latin typeface="#9Slide03 Roboto Condensed" panose="02000000000000000000" pitchFamily="2" charset="0"/>
                <a:ea typeface="#9Slide03 Roboto Condensed" panose="02000000000000000000" pitchFamily="2" charset="0"/>
              </a:rPr>
              <a:t> </a:t>
            </a:r>
            <a:r>
              <a:rPr lang="vi-VN" sz="2800" b="1" dirty="0">
                <a:solidFill>
                  <a:schemeClr val="accent1">
                    <a:lumMod val="75000"/>
                  </a:schemeClr>
                </a:solidFill>
              </a:rPr>
              <a:t>Cấu tạo tế bào nhân thực, cơ thể đa bào, có khả năng quang hợp là đặc điểm của sinh vật thuộc giới nào sau đây?</a:t>
            </a:r>
            <a:endParaRPr lang="vi-VN" sz="2800" dirty="0">
              <a:solidFill>
                <a:schemeClr val="accent1">
                  <a:lumMod val="75000"/>
                </a:schemeClr>
              </a:solidFill>
            </a:endParaRPr>
          </a:p>
          <a:p>
            <a:r>
              <a:rPr lang="en-US" sz="2400" dirty="0" smtClean="0">
                <a:solidFill>
                  <a:schemeClr val="accent1">
                    <a:lumMod val="75000"/>
                  </a:schemeClr>
                </a:solidFill>
              </a:rPr>
              <a:t>	</a:t>
            </a:r>
            <a:r>
              <a:rPr lang="vi-VN" sz="2400" dirty="0" smtClean="0">
                <a:solidFill>
                  <a:schemeClr val="accent1">
                    <a:lumMod val="75000"/>
                  </a:schemeClr>
                </a:solidFill>
              </a:rPr>
              <a:t>A</a:t>
            </a:r>
            <a:r>
              <a:rPr lang="vi-VN" sz="2400" dirty="0">
                <a:solidFill>
                  <a:schemeClr val="accent1">
                    <a:lumMod val="75000"/>
                  </a:schemeClr>
                </a:solidFill>
              </a:rPr>
              <a:t>. Khởi sinh         </a:t>
            </a:r>
          </a:p>
          <a:p>
            <a:r>
              <a:rPr lang="en-US" sz="2400" dirty="0" smtClean="0">
                <a:solidFill>
                  <a:schemeClr val="accent1">
                    <a:lumMod val="75000"/>
                  </a:schemeClr>
                </a:solidFill>
              </a:rPr>
              <a:t>	</a:t>
            </a:r>
            <a:r>
              <a:rPr lang="vi-VN" sz="2400" dirty="0" smtClean="0">
                <a:solidFill>
                  <a:schemeClr val="accent1">
                    <a:lumMod val="75000"/>
                  </a:schemeClr>
                </a:solidFill>
              </a:rPr>
              <a:t>B</a:t>
            </a:r>
            <a:r>
              <a:rPr lang="vi-VN" sz="2400" dirty="0">
                <a:solidFill>
                  <a:schemeClr val="accent1">
                    <a:lumMod val="75000"/>
                  </a:schemeClr>
                </a:solidFill>
              </a:rPr>
              <a:t>. Nguyên sinh               </a:t>
            </a:r>
          </a:p>
          <a:p>
            <a:r>
              <a:rPr lang="en-US" sz="2400" dirty="0" smtClean="0">
                <a:solidFill>
                  <a:schemeClr val="accent1">
                    <a:lumMod val="75000"/>
                  </a:schemeClr>
                </a:solidFill>
              </a:rPr>
              <a:t>	</a:t>
            </a:r>
            <a:r>
              <a:rPr lang="vi-VN" sz="2400" dirty="0" smtClean="0">
                <a:solidFill>
                  <a:schemeClr val="accent1">
                    <a:lumMod val="75000"/>
                  </a:schemeClr>
                </a:solidFill>
              </a:rPr>
              <a:t>C</a:t>
            </a:r>
            <a:r>
              <a:rPr lang="vi-VN" sz="2400" dirty="0">
                <a:solidFill>
                  <a:schemeClr val="accent1">
                    <a:lumMod val="75000"/>
                  </a:schemeClr>
                </a:solidFill>
              </a:rPr>
              <a:t>. Nấm                 </a:t>
            </a:r>
          </a:p>
          <a:p>
            <a:r>
              <a:rPr lang="en-US" sz="2400" dirty="0" smtClean="0">
                <a:solidFill>
                  <a:schemeClr val="accent1">
                    <a:lumMod val="75000"/>
                  </a:schemeClr>
                </a:solidFill>
              </a:rPr>
              <a:t>	</a:t>
            </a:r>
            <a:r>
              <a:rPr lang="vi-VN" sz="2400" dirty="0" smtClean="0">
                <a:solidFill>
                  <a:schemeClr val="accent1">
                    <a:lumMod val="75000"/>
                  </a:schemeClr>
                </a:solidFill>
              </a:rPr>
              <a:t>D</a:t>
            </a:r>
            <a:r>
              <a:rPr lang="vi-VN" sz="2400" dirty="0">
                <a:solidFill>
                  <a:schemeClr val="accent1">
                    <a:lumMod val="75000"/>
                  </a:schemeClr>
                </a:solidFill>
              </a:rPr>
              <a:t>. Thực </a:t>
            </a:r>
            <a:r>
              <a:rPr lang="vi-VN" sz="2400" dirty="0" smtClean="0">
                <a:solidFill>
                  <a:schemeClr val="accent1">
                    <a:lumMod val="75000"/>
                  </a:schemeClr>
                </a:solidFill>
              </a:rPr>
              <a:t>vật</a:t>
            </a:r>
            <a:endParaRPr lang="vi-VN" sz="2400" dirty="0">
              <a:solidFill>
                <a:schemeClr val="accent1">
                  <a:lumMod val="75000"/>
                </a:schemeClr>
              </a:solidFill>
            </a:endParaRPr>
          </a:p>
        </p:txBody>
      </p:sp>
      <p:sp>
        <p:nvSpPr>
          <p:cNvPr id="4" name="Rectangle 3"/>
          <p:cNvSpPr/>
          <p:nvPr/>
        </p:nvSpPr>
        <p:spPr>
          <a:xfrm>
            <a:off x="1256146" y="3687226"/>
            <a:ext cx="10732654" cy="1143903"/>
          </a:xfrm>
          <a:prstGeom prst="rect">
            <a:avLst/>
          </a:prstGeom>
        </p:spPr>
        <p:txBody>
          <a:bodyPr wrap="square">
            <a:spAutoFit/>
          </a:bodyPr>
          <a:lstStyle/>
          <a:p>
            <a:pPr marL="0" marR="0" lvl="0" indent="0" algn="l" defTabSz="457200" rtl="0" eaLnBrk="1" fontAlgn="auto" latinLnBrk="0" hangingPunct="1">
              <a:lnSpc>
                <a:spcPct val="125000"/>
              </a:lnSpc>
              <a:spcBef>
                <a:spcPts val="0"/>
              </a:spcBef>
              <a:spcAft>
                <a:spcPts val="400"/>
              </a:spcAft>
              <a:buClrTx/>
              <a:buSzTx/>
              <a:buFontTx/>
              <a:buNone/>
              <a:tabLst/>
              <a:defRPr/>
            </a:pPr>
            <a:r>
              <a:rPr kumimoji="0" lang="vi-VN" sz="2800" b="1" i="0" u="none" strike="noStrike" kern="1200" cap="none" spc="0" normalizeH="0" baseline="0" noProof="0" dirty="0" smtClean="0">
                <a:ln>
                  <a:noFill/>
                </a:ln>
                <a:solidFill>
                  <a:srgbClr val="15B7B3"/>
                </a:solidFill>
                <a:effectLst/>
                <a:uLnTx/>
                <a:uFillTx/>
                <a:latin typeface="#9Slide03 Roboto Condensed" panose="02000000000000000000" pitchFamily="2" charset="0"/>
                <a:ea typeface="#9Slide03 Roboto Condensed" panose="02000000000000000000" pitchFamily="2" charset="0"/>
                <a:cs typeface="+mn-cs"/>
              </a:rPr>
              <a:t>Câu </a:t>
            </a:r>
            <a:r>
              <a:rPr kumimoji="0" lang="en-US" sz="2800" b="1" i="0" u="none" strike="noStrike" kern="1200" cap="none" spc="0" normalizeH="0" baseline="0" noProof="0" dirty="0" smtClean="0">
                <a:ln>
                  <a:noFill/>
                </a:ln>
                <a:solidFill>
                  <a:srgbClr val="15B7B3"/>
                </a:solidFill>
                <a:effectLst/>
                <a:uLnTx/>
                <a:uFillTx/>
                <a:latin typeface="#9Slide03 Roboto Condensed" panose="02000000000000000000" pitchFamily="2" charset="0"/>
                <a:ea typeface="#9Slide03 Roboto Condensed" panose="02000000000000000000" pitchFamily="2" charset="0"/>
                <a:cs typeface="+mn-cs"/>
              </a:rPr>
              <a:t>6</a:t>
            </a:r>
            <a:r>
              <a:rPr kumimoji="0" lang="vi-VN" sz="2800" b="1" i="0" u="none" strike="noStrike" kern="1200" cap="none" spc="0" normalizeH="0" baseline="0" noProof="0" dirty="0" smtClean="0">
                <a:ln>
                  <a:noFill/>
                </a:ln>
                <a:solidFill>
                  <a:srgbClr val="15B7B3"/>
                </a:solidFill>
                <a:effectLst/>
                <a:uLnTx/>
                <a:uFillTx/>
                <a:latin typeface="#9Slide03 Roboto Condensed" panose="02000000000000000000" pitchFamily="2" charset="0"/>
                <a:ea typeface="#9Slide03 Roboto Condensed" panose="02000000000000000000" pitchFamily="2" charset="0"/>
                <a:cs typeface="+mn-cs"/>
              </a:rPr>
              <a:t>.</a:t>
            </a:r>
            <a:r>
              <a:rPr kumimoji="0" lang="vi-VN" sz="2800" b="0" i="0" u="none" strike="noStrike" kern="1200" cap="none" spc="0" normalizeH="0" baseline="0" noProof="0" dirty="0" smtClean="0">
                <a:ln>
                  <a:noFill/>
                </a:ln>
                <a:solidFill>
                  <a:srgbClr val="15B7B3"/>
                </a:solidFill>
                <a:effectLst/>
                <a:uLnTx/>
                <a:uFillTx/>
                <a:latin typeface="#9Slide03 Roboto Condensed" panose="02000000000000000000" pitchFamily="2" charset="0"/>
                <a:ea typeface="#9Slide03 Roboto Condensed" panose="02000000000000000000" pitchFamily="2" charset="0"/>
                <a:cs typeface="+mn-cs"/>
              </a:rPr>
              <a:t> Trong các loài sau đây, loài thuộc giới Khởi sinh là</a:t>
            </a:r>
            <a:endParaRPr kumimoji="0" lang="vi-VN" sz="2800" b="1" i="0" u="none" strike="noStrike" kern="1200" cap="none" spc="0" normalizeH="0" baseline="0" noProof="0" dirty="0" smtClean="0">
              <a:ln>
                <a:noFill/>
              </a:ln>
              <a:solidFill>
                <a:srgbClr val="15B7B3"/>
              </a:solidFill>
              <a:effectLst/>
              <a:uLnTx/>
              <a:uFillTx/>
              <a:latin typeface="#9Slide03 Roboto Condensed" panose="02000000000000000000" pitchFamily="2" charset="0"/>
              <a:ea typeface="#9Slide03 Roboto Condensed" panose="02000000000000000000" pitchFamily="2" charset="0"/>
              <a:cs typeface="+mn-cs"/>
            </a:endParaRPr>
          </a:p>
          <a:p>
            <a:pPr marL="0" marR="0" lvl="0" indent="0" algn="l" defTabSz="457200" rtl="0" eaLnBrk="1" fontAlgn="auto" latinLnBrk="0" hangingPunct="1">
              <a:lnSpc>
                <a:spcPct val="125000"/>
              </a:lnSpc>
              <a:spcBef>
                <a:spcPts val="0"/>
              </a:spcBef>
              <a:spcAft>
                <a:spcPts val="40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	</a:t>
            </a:r>
            <a:r>
              <a:rPr kumimoji="0" lang="en-US" sz="2400" b="0"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A. </a:t>
            </a:r>
            <a:r>
              <a:rPr kumimoji="0" lang="vi-VN" sz="2400" b="0"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trùng giày.   </a:t>
            </a:r>
            <a:r>
              <a:rPr kumimoji="0" lang="vi-VN" sz="2400" b="1"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		</a:t>
            </a:r>
            <a:r>
              <a:rPr kumimoji="0" lang="en-US" sz="2400" b="1"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B. </a:t>
            </a:r>
            <a:r>
              <a:rPr kumimoji="0" lang="vi-VN" sz="2400" b="0"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trùng </a:t>
            </a:r>
            <a:r>
              <a:rPr kumimoji="0" lang="en-US" sz="2400" b="0" i="0" u="none" strike="noStrike" kern="1200" cap="none" spc="0" normalizeH="0" baseline="0" noProof="0" dirty="0" err="1"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roi</a:t>
            </a:r>
            <a:r>
              <a:rPr kumimoji="0" lang="vi-VN" sz="2400" b="0"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a:t>
            </a:r>
            <a:r>
              <a:rPr kumimoji="0" lang="vi-VN" sz="2400" b="1"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			</a:t>
            </a:r>
            <a:r>
              <a:rPr kumimoji="0" lang="en-US" sz="2400" b="1"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C. </a:t>
            </a:r>
            <a:r>
              <a:rPr kumimoji="0" lang="vi-VN" sz="2400" b="0"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trùng </a:t>
            </a:r>
            <a:r>
              <a:rPr kumimoji="0" lang="en-US" sz="2400" b="0" i="0" u="none" strike="noStrike" kern="1200" cap="none" spc="0" normalizeH="0" baseline="0" noProof="0" dirty="0" err="1"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biến</a:t>
            </a:r>
            <a:r>
              <a:rPr kumimoji="0" lang="en-US" sz="2400" b="0" i="0" u="none" strike="noStrike" kern="1200" cap="none" spc="0" normalizeH="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 </a:t>
            </a:r>
            <a:r>
              <a:rPr kumimoji="0" lang="en-US" sz="2400" b="0" i="0" u="none" strike="noStrike" kern="1200" cap="none" spc="0" normalizeH="0" noProof="0" dirty="0" err="1"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hình</a:t>
            </a:r>
            <a:r>
              <a:rPr kumimoji="0" lang="vi-VN" sz="2400" b="0"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  </a:t>
            </a:r>
            <a:r>
              <a:rPr kumimoji="0" lang="vi-VN" sz="2400" b="1"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		</a:t>
            </a:r>
            <a:r>
              <a:rPr kumimoji="0" lang="en-US" sz="2400" b="1"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D. </a:t>
            </a:r>
            <a:r>
              <a:rPr kumimoji="0" lang="vi-VN" sz="2400" b="0"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rPr>
              <a:t>vi khuẩn lao.</a:t>
            </a:r>
            <a:endParaRPr kumimoji="0" lang="vi-VN" sz="2400" b="1" i="0" u="none" strike="noStrike" kern="1200" cap="none" spc="0" normalizeH="0" baseline="0" noProof="0" dirty="0" smtClean="0">
              <a:ln>
                <a:noFill/>
              </a:ln>
              <a:solidFill>
                <a:prstClr val="black"/>
              </a:solidFill>
              <a:effectLst/>
              <a:uLnTx/>
              <a:uFillTx/>
              <a:latin typeface="#9Slide03 Roboto Condensed" panose="02000000000000000000" pitchFamily="2" charset="0"/>
              <a:ea typeface="#9Slide03 Roboto Condensed" panose="02000000000000000000" pitchFamily="2" charset="0"/>
              <a:cs typeface="+mn-cs"/>
            </a:endParaRPr>
          </a:p>
        </p:txBody>
      </p:sp>
      <p:sp>
        <p:nvSpPr>
          <p:cNvPr id="6" name="Flowchart: Connector 5"/>
          <p:cNvSpPr/>
          <p:nvPr/>
        </p:nvSpPr>
        <p:spPr>
          <a:xfrm>
            <a:off x="1362362" y="3120856"/>
            <a:ext cx="457200" cy="457200"/>
          </a:xfrm>
          <a:prstGeom prst="flowChartConnector">
            <a:avLst/>
          </a:prstGeom>
          <a:solidFill>
            <a:srgbClr val="F8648E"/>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7" name="Flowchart: Connector 6"/>
          <p:cNvSpPr/>
          <p:nvPr/>
        </p:nvSpPr>
        <p:spPr>
          <a:xfrm>
            <a:off x="9860186" y="4373929"/>
            <a:ext cx="457200" cy="457200"/>
          </a:xfrm>
          <a:prstGeom prst="flowChartConnector">
            <a:avLst/>
          </a:prstGeom>
          <a:solidFill>
            <a:srgbClr val="F8648E"/>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23535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rial view of ocean and land near the ocean">
            <a:extLst>
              <a:ext uri="{FF2B5EF4-FFF2-40B4-BE49-F238E27FC236}">
                <a16:creationId xmlns:a16="http://schemas.microsoft.com/office/drawing/2014/main" id="{7DD607C7-7CF7-4A0F-BFF7-6F3C46205E6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l="11" r="11"/>
          <a:stretch>
            <a:fillRect/>
          </a:stretch>
        </p:blipFill>
        <p:spPr/>
      </p:pic>
      <p:sp>
        <p:nvSpPr>
          <p:cNvPr id="3" name="Title 2">
            <a:extLst>
              <a:ext uri="{FF2B5EF4-FFF2-40B4-BE49-F238E27FC236}">
                <a16:creationId xmlns:a16="http://schemas.microsoft.com/office/drawing/2014/main" id="{EBDC24D3-EEF0-4B69-A174-E4DFF7884894}"/>
              </a:ext>
            </a:extLst>
          </p:cNvPr>
          <p:cNvSpPr>
            <a:spLocks noGrp="1"/>
          </p:cNvSpPr>
          <p:nvPr>
            <p:ph type="ctrTitle"/>
          </p:nvPr>
        </p:nvSpPr>
        <p:spPr>
          <a:xfrm>
            <a:off x="2494607" y="2237328"/>
            <a:ext cx="6995382" cy="1449788"/>
          </a:xfrm>
        </p:spPr>
        <p:txBody>
          <a:bodyPr>
            <a:normAutofit fontScale="90000"/>
          </a:bodyPr>
          <a:lstStyle/>
          <a:p>
            <a:pPr algn="l"/>
            <a:r>
              <a:rPr lang="en-US" sz="8800" dirty="0">
                <a:latin typeface="#9Slide03 Roboto Condensed" panose="02000000000000000000" pitchFamily="2" charset="0"/>
                <a:ea typeface="#9Slide03 Roboto Condensed" panose="02000000000000000000" pitchFamily="2" charset="0"/>
              </a:rPr>
              <a:t>Thank You</a:t>
            </a:r>
          </a:p>
        </p:txBody>
      </p:sp>
      <p:pic>
        <p:nvPicPr>
          <p:cNvPr id="13" name="Graphic 12" descr="Person icon">
            <a:extLst>
              <a:ext uri="{FF2B5EF4-FFF2-40B4-BE49-F238E27FC236}">
                <a16:creationId xmlns:a16="http://schemas.microsoft.com/office/drawing/2014/main" id="{708AF784-88DE-4E89-A28B-BECD54FC11C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284624" y="3886690"/>
            <a:ext cx="164463" cy="164463"/>
          </a:xfrm>
          <a:prstGeom prst="rect">
            <a:avLst/>
          </a:prstGeom>
        </p:spPr>
      </p:pic>
    </p:spTree>
    <p:extLst>
      <p:ext uri="{BB962C8B-B14F-4D97-AF65-F5344CB8AC3E}">
        <p14:creationId xmlns:p14="http://schemas.microsoft.com/office/powerpoint/2010/main" val="129703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0651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7198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ish-eye aerial shot of buildings and trees"/>
          <p:cNvPicPr>
            <a:picLocks noChangeAspect="1" noChangeArrowheads="1"/>
          </p:cNvPicPr>
          <p:nvPr/>
        </p:nvPicPr>
        <p:blipFill rotWithShape="1">
          <a:blip r:embed="rId2">
            <a:extLst>
              <a:ext uri="{28A0092B-C50C-407E-A947-70E740481C1C}">
                <a14:useLocalDpi xmlns:a14="http://schemas.microsoft.com/office/drawing/2010/main" val="0"/>
              </a:ext>
            </a:extLst>
          </a:blip>
          <a:srcRect b="6715"/>
          <a:stretch/>
        </p:blipFill>
        <p:spPr bwMode="auto">
          <a:xfrm>
            <a:off x="725576" y="1298008"/>
            <a:ext cx="5530314" cy="51860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4038" y="280516"/>
            <a:ext cx="11125200" cy="6096000"/>
          </a:xfrm>
          <a:prstGeom prst="rect">
            <a:avLst/>
          </a:prstGeom>
          <a:solidFill>
            <a:schemeClr val="tx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 name="Rectangle 5"/>
          <p:cNvSpPr/>
          <p:nvPr/>
        </p:nvSpPr>
        <p:spPr>
          <a:xfrm>
            <a:off x="533400" y="280516"/>
            <a:ext cx="11125200" cy="1371600"/>
          </a:xfrm>
          <a:prstGeom prst="rect">
            <a:avLst/>
          </a:prstGeom>
          <a:gradFill>
            <a:gsLst>
              <a:gs pos="0">
                <a:schemeClr val="accent5">
                  <a:lumMod val="60000"/>
                  <a:lumOff val="40000"/>
                </a:schemeClr>
              </a:gs>
              <a:gs pos="68000">
                <a:schemeClr val="accent5">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800" b="0" i="0" u="none" strike="noStrike" kern="1200" cap="none" spc="0" normalizeH="0" baseline="0" noProof="0" dirty="0">
                <a:ln w="12700">
                  <a:solidFill>
                    <a:srgbClr val="FFFFFF"/>
                  </a:solidFill>
                </a:ln>
                <a:gradFill>
                  <a:gsLst>
                    <a:gs pos="0">
                      <a:srgbClr val="59E900"/>
                    </a:gs>
                    <a:gs pos="68000">
                      <a:srgbClr val="3AA400"/>
                    </a:gs>
                  </a:gsLst>
                  <a:lin ang="0" scaled="1"/>
                </a:gradFill>
                <a:effectLst/>
                <a:uLnTx/>
                <a:uFillTx/>
                <a:latin typeface="#9Slide03 Encode SeEx Black" panose="00000A05000000000000" pitchFamily="2" charset="0"/>
                <a:ea typeface="+mn-ea"/>
                <a:cs typeface="+mn-cs"/>
              </a:rPr>
              <a:t>            </a:t>
            </a:r>
            <a:r>
              <a:rPr kumimoji="0" lang="en-SG" sz="4000" b="0" i="0" u="none" strike="noStrike" kern="1200" cap="none" spc="0" normalizeH="0" baseline="0" noProof="0" dirty="0" smtClean="0">
                <a:ln w="12700">
                  <a:solidFill>
                    <a:srgbClr val="FFFFFF"/>
                  </a:solidFill>
                </a:ln>
                <a:solidFill>
                  <a:prstClr val="white"/>
                </a:solidFill>
                <a:effectLst/>
                <a:uLnTx/>
                <a:uFillTx/>
                <a:latin typeface="#9Slide07 SFU Jamaica" panose="00000400000000000000" pitchFamily="2" charset="0"/>
                <a:ea typeface="+mn-ea"/>
                <a:cs typeface="+mn-cs"/>
              </a:rPr>
              <a:t>HỆ THỐNG PHÂN LOẠI SINH VẬT</a:t>
            </a:r>
            <a:endParaRPr kumimoji="0" lang="en-US" sz="3600" b="0" i="0" u="none" strike="noStrike" kern="1200" cap="none" spc="0" normalizeH="0" baseline="0" noProof="0" dirty="0">
              <a:ln w="12700">
                <a:solidFill>
                  <a:srgbClr val="FFFFFF"/>
                </a:solidFill>
              </a:ln>
              <a:solidFill>
                <a:prstClr val="white"/>
              </a:solidFill>
              <a:effectLst/>
              <a:uLnTx/>
              <a:uFillTx/>
              <a:latin typeface="#9Slide07 SFU Jamaica" panose="00000400000000000000" pitchFamily="2" charset="0"/>
              <a:ea typeface="+mn-ea"/>
              <a:cs typeface="+mn-cs"/>
            </a:endParaRPr>
          </a:p>
        </p:txBody>
      </p:sp>
      <p:sp>
        <p:nvSpPr>
          <p:cNvPr id="7" name="Rectangle: Rounded Corners 4"/>
          <p:cNvSpPr/>
          <p:nvPr/>
        </p:nvSpPr>
        <p:spPr>
          <a:xfrm>
            <a:off x="568111" y="661516"/>
            <a:ext cx="1981200" cy="609600"/>
          </a:xfrm>
          <a:prstGeom prst="roundRect">
            <a:avLst>
              <a:gd name="adj" fmla="val 50000"/>
            </a:avLst>
          </a:prstGeom>
          <a:gradFill>
            <a:gsLst>
              <a:gs pos="0">
                <a:schemeClr val="accent5">
                  <a:lumMod val="60000"/>
                  <a:lumOff val="40000"/>
                </a:schemeClr>
              </a:gs>
              <a:gs pos="68000">
                <a:schemeClr val="accent5">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white"/>
                </a:solidFill>
                <a:effectLst/>
                <a:uLnTx/>
                <a:uFillTx/>
                <a:latin typeface="#9Slide03 Bebas Neue ZSmall" panose="020B0606020202050201" pitchFamily="34" charset="0"/>
                <a:ea typeface="+mn-ea"/>
                <a:cs typeface="+mn-cs"/>
              </a:rPr>
              <a:t>Bài </a:t>
            </a:r>
            <a:r>
              <a:rPr kumimoji="0" lang="en-US" sz="3600" b="0" i="0" u="none" strike="noStrike" kern="1200" cap="none" spc="0" normalizeH="0" baseline="0" noProof="0" dirty="0" smtClean="0">
                <a:ln>
                  <a:noFill/>
                </a:ln>
                <a:solidFill>
                  <a:prstClr val="white"/>
                </a:solidFill>
                <a:effectLst/>
                <a:uLnTx/>
                <a:uFillTx/>
                <a:latin typeface="#9Slide03 Bebas Neue ZSmall" panose="020B0606020202050201" pitchFamily="34" charset="0"/>
                <a:ea typeface="+mn-ea"/>
                <a:cs typeface="+mn-cs"/>
              </a:rPr>
              <a:t>25</a:t>
            </a:r>
            <a:endParaRPr kumimoji="0" lang="vi-VN" sz="3600" b="0" i="0" u="none" strike="noStrike" kern="1200" cap="none" spc="0" normalizeH="0" baseline="0" noProof="0" dirty="0">
              <a:ln>
                <a:noFill/>
              </a:ln>
              <a:solidFill>
                <a:prstClr val="white"/>
              </a:solidFill>
              <a:effectLst/>
              <a:uLnTx/>
              <a:uFillTx/>
              <a:latin typeface="#9Slide03 Bebas Neue ZSmall" panose="020B0606020202050201" pitchFamily="34" charset="0"/>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250048"/>
            <a:ext cx="5126468" cy="5126468"/>
          </a:xfrm>
          <a:prstGeom prst="rect">
            <a:avLst/>
          </a:prstGeom>
        </p:spPr>
      </p:pic>
    </p:spTree>
    <p:extLst>
      <p:ext uri="{BB962C8B-B14F-4D97-AF65-F5344CB8AC3E}">
        <p14:creationId xmlns:p14="http://schemas.microsoft.com/office/powerpoint/2010/main" val="13083318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8716799"/>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_rels/theme7.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4.xml><?xml version="1.0" encoding="utf-8"?>
<a:theme xmlns:a="http://schemas.openxmlformats.org/drawingml/2006/main" name="1_Office 主题​​">
  <a:themeElements>
    <a:clrScheme name="Office">
      <a:dk1>
        <a:srgbClr val="000000"/>
      </a:dk1>
      <a:lt1>
        <a:srgbClr val="FFFFFF"/>
      </a:lt1>
      <a:dk2>
        <a:srgbClr val="44546A"/>
      </a:dk2>
      <a:lt2>
        <a:srgbClr val="E6E4E4"/>
      </a:lt2>
      <a:accent1>
        <a:srgbClr val="114E54"/>
      </a:accent1>
      <a:accent2>
        <a:srgbClr val="53806E"/>
      </a:accent2>
      <a:accent3>
        <a:srgbClr val="327080"/>
      </a:accent3>
      <a:accent4>
        <a:srgbClr val="4C765A"/>
      </a:accent4>
      <a:accent5>
        <a:srgbClr val="A69136"/>
      </a:accent5>
      <a:accent6>
        <a:srgbClr val="2C6484"/>
      </a:accent6>
      <a:hlink>
        <a:srgbClr val="FFFFFF"/>
      </a:hlink>
      <a:folHlink>
        <a:srgbClr val="FFFFF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6.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7.xml><?xml version="1.0" encoding="utf-8"?>
<a:theme xmlns:a="http://schemas.openxmlformats.org/drawingml/2006/main" name="3_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1736</TotalTime>
  <Words>2024</Words>
  <Application>Microsoft Office PowerPoint</Application>
  <PresentationFormat>Widescreen</PresentationFormat>
  <Paragraphs>229</Paragraphs>
  <Slides>58</Slides>
  <Notes>7</Notes>
  <HiddenSlides>0</HiddenSlides>
  <MMClips>1</MMClips>
  <ScaleCrop>false</ScaleCrop>
  <HeadingPairs>
    <vt:vector size="6" baseType="variant">
      <vt:variant>
        <vt:lpstr>Fonts Used</vt:lpstr>
      </vt:variant>
      <vt:variant>
        <vt:i4>40</vt:i4>
      </vt:variant>
      <vt:variant>
        <vt:lpstr>Theme</vt:lpstr>
      </vt:variant>
      <vt:variant>
        <vt:i4>10</vt:i4>
      </vt:variant>
      <vt:variant>
        <vt:lpstr>Slide Titles</vt:lpstr>
      </vt:variant>
      <vt:variant>
        <vt:i4>58</vt:i4>
      </vt:variant>
    </vt:vector>
  </HeadingPairs>
  <TitlesOfParts>
    <vt:vector size="108" baseType="lpstr">
      <vt:lpstr>微软雅黑</vt:lpstr>
      <vt:lpstr>宋体</vt:lpstr>
      <vt:lpstr>#9Slide03 Arima Madurai</vt:lpstr>
      <vt:lpstr>#9Slide03 Bebas Neue ZSmall</vt:lpstr>
      <vt:lpstr>#9Slide03 Cabin Condensed Bold</vt:lpstr>
      <vt:lpstr>#9Slide03 Encode SeEx Black</vt:lpstr>
      <vt:lpstr>#9Slide03 FS Neusa Bold</vt:lpstr>
      <vt:lpstr>#9Slide03 Roboto Condensed</vt:lpstr>
      <vt:lpstr>#9Slide03 Swiss Condensed Bold</vt:lpstr>
      <vt:lpstr>#9Slide07 SFU Jamaica</vt:lpstr>
      <vt:lpstr>000 DanPanosian TB</vt:lpstr>
      <vt:lpstr>Acumin Pro Condensed</vt:lpstr>
      <vt:lpstr>Arial</vt:lpstr>
      <vt:lpstr>Auraka方黑檀</vt:lpstr>
      <vt:lpstr>Bodoni MT</vt:lpstr>
      <vt:lpstr>Bookman Old Style</vt:lpstr>
      <vt:lpstr>Calibri</vt:lpstr>
      <vt:lpstr>Calibri Light</vt:lpstr>
      <vt:lpstr>Corbel</vt:lpstr>
      <vt:lpstr>等线</vt:lpstr>
      <vt:lpstr>等线 Light</vt:lpstr>
      <vt:lpstr>Josefin Slab</vt:lpstr>
      <vt:lpstr>Josefin Slab Thin</vt:lpstr>
      <vt:lpstr>Open Sans</vt:lpstr>
      <vt:lpstr>Palatino Linotype</vt:lpstr>
      <vt:lpstr>Roboto Condensed Light</vt:lpstr>
      <vt:lpstr>Rockwell</vt:lpstr>
      <vt:lpstr>Times New Roman</vt:lpstr>
      <vt:lpstr>Verdana</vt:lpstr>
      <vt:lpstr>Wingdings</vt:lpstr>
      <vt:lpstr>Wingdings 2</vt:lpstr>
      <vt:lpstr>Wingdings 3</vt:lpstr>
      <vt:lpstr>方正少儿简体</vt:lpstr>
      <vt:lpstr>方正正中黑简体</vt:lpstr>
      <vt:lpstr>方正胖娃简体</vt:lpstr>
      <vt:lpstr>方正行楷简体</vt:lpstr>
      <vt:lpstr>时尚中黑简体</vt:lpstr>
      <vt:lpstr>杨任东竹石体-Medium</vt:lpstr>
      <vt:lpstr>汉真广标</vt:lpstr>
      <vt:lpstr>逐浪细阁体</vt:lpstr>
      <vt:lpstr>Office Theme</vt:lpstr>
      <vt:lpstr>Office 主题</vt:lpstr>
      <vt:lpstr>1_Damask</vt:lpstr>
      <vt:lpstr>1_Office 主题​​</vt:lpstr>
      <vt:lpstr>2_Damask</vt:lpstr>
      <vt:lpstr>Frame</vt:lpstr>
      <vt:lpstr>3_Damask</vt:lpstr>
      <vt:lpstr>1_Office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Admin</cp:lastModifiedBy>
  <cp:revision>125</cp:revision>
  <dcterms:created xsi:type="dcterms:W3CDTF">2021-05-18T01:01:16Z</dcterms:created>
  <dcterms:modified xsi:type="dcterms:W3CDTF">2022-01-01T13:10:00Z</dcterms:modified>
</cp:coreProperties>
</file>