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57"/>
  </p:notesMasterIdLst>
  <p:sldIdLst>
    <p:sldId id="256" r:id="rId2"/>
    <p:sldId id="258" r:id="rId3"/>
    <p:sldId id="259" r:id="rId4"/>
    <p:sldId id="356" r:id="rId5"/>
    <p:sldId id="357" r:id="rId6"/>
    <p:sldId id="261" r:id="rId7"/>
    <p:sldId id="339" r:id="rId8"/>
    <p:sldId id="313" r:id="rId9"/>
    <p:sldId id="314" r:id="rId10"/>
    <p:sldId id="260" r:id="rId11"/>
    <p:sldId id="315" r:id="rId12"/>
    <p:sldId id="340" r:id="rId13"/>
    <p:sldId id="316" r:id="rId14"/>
    <p:sldId id="317" r:id="rId15"/>
    <p:sldId id="358" r:id="rId16"/>
    <p:sldId id="267" r:id="rId17"/>
    <p:sldId id="268" r:id="rId18"/>
    <p:sldId id="341" r:id="rId19"/>
    <p:sldId id="318" r:id="rId20"/>
    <p:sldId id="319" r:id="rId21"/>
    <p:sldId id="269" r:id="rId22"/>
    <p:sldId id="272" r:id="rId23"/>
    <p:sldId id="342" r:id="rId24"/>
    <p:sldId id="320" r:id="rId25"/>
    <p:sldId id="275" r:id="rId26"/>
    <p:sldId id="270" r:id="rId27"/>
    <p:sldId id="321" r:id="rId28"/>
    <p:sldId id="322" r:id="rId29"/>
    <p:sldId id="280" r:id="rId30"/>
    <p:sldId id="325" r:id="rId31"/>
    <p:sldId id="326" r:id="rId32"/>
    <p:sldId id="323" r:id="rId33"/>
    <p:sldId id="324" r:id="rId34"/>
    <p:sldId id="327" r:id="rId35"/>
    <p:sldId id="329" r:id="rId36"/>
    <p:sldId id="328" r:id="rId37"/>
    <p:sldId id="338" r:id="rId38"/>
    <p:sldId id="330" r:id="rId39"/>
    <p:sldId id="331" r:id="rId40"/>
    <p:sldId id="337" r:id="rId41"/>
    <p:sldId id="349" r:id="rId42"/>
    <p:sldId id="273" r:id="rId43"/>
    <p:sldId id="343" r:id="rId44"/>
    <p:sldId id="345" r:id="rId45"/>
    <p:sldId id="346" r:id="rId46"/>
    <p:sldId id="348" r:id="rId47"/>
    <p:sldId id="344" r:id="rId48"/>
    <p:sldId id="347" r:id="rId49"/>
    <p:sldId id="271" r:id="rId50"/>
    <p:sldId id="350" r:id="rId51"/>
    <p:sldId id="354" r:id="rId52"/>
    <p:sldId id="352" r:id="rId53"/>
    <p:sldId id="351" r:id="rId54"/>
    <p:sldId id="353" r:id="rId55"/>
    <p:sldId id="355" r:id="rId56"/>
  </p:sldIdLst>
  <p:sldSz cx="9144000" cy="5143500" type="screen16x9"/>
  <p:notesSz cx="6858000" cy="9144000"/>
  <p:embeddedFontLst>
    <p:embeddedFont>
      <p:font typeface="Hammersmith One" panose="020B0604020202020204" charset="0"/>
      <p:regular r:id="rId58"/>
    </p:embeddedFont>
    <p:embeddedFont>
      <p:font typeface="Open Sans" panose="020B0606030504020204" pitchFamily="34" charset="0"/>
      <p:regular r:id="rId59"/>
      <p:bold r:id="rId60"/>
      <p:italic r:id="rId61"/>
      <p:boldItalic r:id="rId62"/>
    </p:embeddedFont>
    <p:embeddedFont>
      <p:font typeface="Segoe UI" panose="020B0502040204020203" pitchFamily="34" charset="0"/>
      <p:regular r:id="rId63"/>
      <p:bold r:id="rId64"/>
      <p:italic r:id="rId65"/>
      <p:boldItalic r:id="rId66"/>
    </p:embeddedFont>
    <p:embeddedFont>
      <p:font typeface="Abel" panose="020B0604020202020204" charset="0"/>
      <p:regular r:id="rId67"/>
    </p:embeddedFont>
    <p:embeddedFont>
      <p:font typeface="Calibri" panose="020F0502020204030204" pitchFamily="3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03A542-0E1A-49C3-A24F-2B36500B8B9C}">
  <a:tblStyle styleId="{5B03A542-0E1A-49C3-A24F-2B36500B8B9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94364" autoAdjust="0"/>
  </p:normalViewPr>
  <p:slideViewPr>
    <p:cSldViewPr snapToGrid="0">
      <p:cViewPr varScale="1">
        <p:scale>
          <a:sx n="92" d="100"/>
          <a:sy n="92" d="100"/>
        </p:scale>
        <p:origin x="960" y="78"/>
      </p:cViewPr>
      <p:guideLst/>
    </p:cSldViewPr>
  </p:slideViewPr>
  <p:notesTextViewPr>
    <p:cViewPr>
      <p:scale>
        <a:sx n="1" d="1"/>
        <a:sy n="1" d="1"/>
      </p:scale>
      <p:origin x="0" y="0"/>
    </p:cViewPr>
  </p:notesTextViewPr>
  <p:sorterViewPr>
    <p:cViewPr>
      <p:scale>
        <a:sx n="100" d="100"/>
        <a:sy n="100" d="100"/>
      </p:scale>
      <p:origin x="0" y="-2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68"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5"/>
        <p:cNvGrpSpPr/>
        <p:nvPr/>
      </p:nvGrpSpPr>
      <p:grpSpPr>
        <a:xfrm>
          <a:off x="0" y="0"/>
          <a:ext cx="0" cy="0"/>
          <a:chOff x="0" y="0"/>
          <a:chExt cx="0" cy="0"/>
        </a:xfrm>
      </p:grpSpPr>
      <p:sp>
        <p:nvSpPr>
          <p:cNvPr id="14506" name="Google Shape;14506;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07" name="Google Shape;14507;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6842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7366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4416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9"/>
        <p:cNvGrpSpPr/>
        <p:nvPr/>
      </p:nvGrpSpPr>
      <p:grpSpPr>
        <a:xfrm>
          <a:off x="0" y="0"/>
          <a:ext cx="0" cy="0"/>
          <a:chOff x="0" y="0"/>
          <a:chExt cx="0" cy="0"/>
        </a:xfrm>
      </p:grpSpPr>
      <p:sp>
        <p:nvSpPr>
          <p:cNvPr id="14990" name="Google Shape;14990;gecc7082a3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91" name="Google Shape;14991;gecc7082a3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6"/>
        <p:cNvGrpSpPr/>
        <p:nvPr/>
      </p:nvGrpSpPr>
      <p:grpSpPr>
        <a:xfrm>
          <a:off x="0" y="0"/>
          <a:ext cx="0" cy="0"/>
          <a:chOff x="0" y="0"/>
          <a:chExt cx="0" cy="0"/>
        </a:xfrm>
      </p:grpSpPr>
      <p:sp>
        <p:nvSpPr>
          <p:cNvPr id="15017" name="Google Shape;15017;gd362d286f3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18" name="Google Shape;15018;gd362d286f3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7805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5612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8626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2"/>
        <p:cNvGrpSpPr/>
        <p:nvPr/>
      </p:nvGrpSpPr>
      <p:grpSpPr>
        <a:xfrm>
          <a:off x="0" y="0"/>
          <a:ext cx="0" cy="0"/>
          <a:chOff x="0" y="0"/>
          <a:chExt cx="0" cy="0"/>
        </a:xfrm>
      </p:grpSpPr>
      <p:sp>
        <p:nvSpPr>
          <p:cNvPr id="15143" name="Google Shape;15143;gd362d286f3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44" name="Google Shape;15144;gd362d286f3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5"/>
        <p:cNvGrpSpPr/>
        <p:nvPr/>
      </p:nvGrpSpPr>
      <p:grpSpPr>
        <a:xfrm>
          <a:off x="0" y="0"/>
          <a:ext cx="0" cy="0"/>
          <a:chOff x="0" y="0"/>
          <a:chExt cx="0" cy="0"/>
        </a:xfrm>
      </p:grpSpPr>
      <p:sp>
        <p:nvSpPr>
          <p:cNvPr id="15236" name="Google Shape;15236;gecc7082a3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7" name="Google Shape;15237;gecc7082a3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00"/>
        <p:cNvGrpSpPr/>
        <p:nvPr/>
      </p:nvGrpSpPr>
      <p:grpSpPr>
        <a:xfrm>
          <a:off x="0" y="0"/>
          <a:ext cx="0" cy="0"/>
          <a:chOff x="0" y="0"/>
          <a:chExt cx="0" cy="0"/>
        </a:xfrm>
      </p:grpSpPr>
      <p:sp>
        <p:nvSpPr>
          <p:cNvPr id="14601" name="Google Shape;14601;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02" name="Google Shape;14602;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242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5"/>
        <p:cNvGrpSpPr/>
        <p:nvPr/>
      </p:nvGrpSpPr>
      <p:grpSpPr>
        <a:xfrm>
          <a:off x="0" y="0"/>
          <a:ext cx="0" cy="0"/>
          <a:chOff x="0" y="0"/>
          <a:chExt cx="0" cy="0"/>
        </a:xfrm>
      </p:grpSpPr>
      <p:sp>
        <p:nvSpPr>
          <p:cNvPr id="15236" name="Google Shape;15236;gecc7082a3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7" name="Google Shape;15237;gecc7082a3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9398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0"/>
        <p:cNvGrpSpPr/>
        <p:nvPr/>
      </p:nvGrpSpPr>
      <p:grpSpPr>
        <a:xfrm>
          <a:off x="0" y="0"/>
          <a:ext cx="0" cy="0"/>
          <a:chOff x="0" y="0"/>
          <a:chExt cx="0" cy="0"/>
        </a:xfrm>
      </p:grpSpPr>
      <p:sp>
        <p:nvSpPr>
          <p:cNvPr id="15581" name="Google Shape;15581;gecc7082a3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82" name="Google Shape;15582;gecc7082a3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9"/>
        <p:cNvGrpSpPr/>
        <p:nvPr/>
      </p:nvGrpSpPr>
      <p:grpSpPr>
        <a:xfrm>
          <a:off x="0" y="0"/>
          <a:ext cx="0" cy="0"/>
          <a:chOff x="0" y="0"/>
          <a:chExt cx="0" cy="0"/>
        </a:xfrm>
      </p:grpSpPr>
      <p:sp>
        <p:nvSpPr>
          <p:cNvPr id="15180" name="Google Shape;15180;gd362d286f3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81" name="Google Shape;15181;gd362d286f3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1019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7876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96"/>
        <p:cNvGrpSpPr/>
        <p:nvPr/>
      </p:nvGrpSpPr>
      <p:grpSpPr>
        <a:xfrm>
          <a:off x="0" y="0"/>
          <a:ext cx="0" cy="0"/>
          <a:chOff x="0" y="0"/>
          <a:chExt cx="0" cy="0"/>
        </a:xfrm>
      </p:grpSpPr>
      <p:sp>
        <p:nvSpPr>
          <p:cNvPr id="19697" name="Google Shape;19697;ge2812c4e9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98" name="Google Shape;19698;ge2812c4e9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29331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96"/>
        <p:cNvGrpSpPr/>
        <p:nvPr/>
      </p:nvGrpSpPr>
      <p:grpSpPr>
        <a:xfrm>
          <a:off x="0" y="0"/>
          <a:ext cx="0" cy="0"/>
          <a:chOff x="0" y="0"/>
          <a:chExt cx="0" cy="0"/>
        </a:xfrm>
      </p:grpSpPr>
      <p:sp>
        <p:nvSpPr>
          <p:cNvPr id="19697" name="Google Shape;19697;ge2812c4e9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98" name="Google Shape;19698;ge2812c4e9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5484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940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9"/>
        <p:cNvGrpSpPr/>
        <p:nvPr/>
      </p:nvGrpSpPr>
      <p:grpSpPr>
        <a:xfrm>
          <a:off x="0" y="0"/>
          <a:ext cx="0" cy="0"/>
          <a:chOff x="0" y="0"/>
          <a:chExt cx="0" cy="0"/>
        </a:xfrm>
      </p:grpSpPr>
      <p:sp>
        <p:nvSpPr>
          <p:cNvPr id="14630" name="Google Shape;14630;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1" name="Google Shape;14631;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9"/>
        <p:cNvGrpSpPr/>
        <p:nvPr/>
      </p:nvGrpSpPr>
      <p:grpSpPr>
        <a:xfrm>
          <a:off x="0" y="0"/>
          <a:ext cx="0" cy="0"/>
          <a:chOff x="0" y="0"/>
          <a:chExt cx="0" cy="0"/>
        </a:xfrm>
      </p:grpSpPr>
      <p:sp>
        <p:nvSpPr>
          <p:cNvPr id="15180" name="Google Shape;15180;gd362d286f3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81" name="Google Shape;15181;gd362d286f3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78296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5"/>
        <p:cNvGrpSpPr/>
        <p:nvPr/>
      </p:nvGrpSpPr>
      <p:grpSpPr>
        <a:xfrm>
          <a:off x="0" y="0"/>
          <a:ext cx="0" cy="0"/>
          <a:chOff x="0" y="0"/>
          <a:chExt cx="0" cy="0"/>
        </a:xfrm>
      </p:grpSpPr>
      <p:sp>
        <p:nvSpPr>
          <p:cNvPr id="15236" name="Google Shape;15236;gecc7082a3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7" name="Google Shape;15237;gecc7082a3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611013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72980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96"/>
        <p:cNvGrpSpPr/>
        <p:nvPr/>
      </p:nvGrpSpPr>
      <p:grpSpPr>
        <a:xfrm>
          <a:off x="0" y="0"/>
          <a:ext cx="0" cy="0"/>
          <a:chOff x="0" y="0"/>
          <a:chExt cx="0" cy="0"/>
        </a:xfrm>
      </p:grpSpPr>
      <p:sp>
        <p:nvSpPr>
          <p:cNvPr id="19697" name="Google Shape;19697;ge2812c4e9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98" name="Google Shape;19698;ge2812c4e9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32129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51508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2"/>
        <p:cNvGrpSpPr/>
        <p:nvPr/>
      </p:nvGrpSpPr>
      <p:grpSpPr>
        <a:xfrm>
          <a:off x="0" y="0"/>
          <a:ext cx="0" cy="0"/>
          <a:chOff x="0" y="0"/>
          <a:chExt cx="0" cy="0"/>
        </a:xfrm>
      </p:grpSpPr>
      <p:sp>
        <p:nvSpPr>
          <p:cNvPr id="15143" name="Google Shape;15143;gd362d286f3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44" name="Google Shape;15144;gd362d286f3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4830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01953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45722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4099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06215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27089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4"/>
        <p:cNvGrpSpPr/>
        <p:nvPr/>
      </p:nvGrpSpPr>
      <p:grpSpPr>
        <a:xfrm>
          <a:off x="0" y="0"/>
          <a:ext cx="0" cy="0"/>
          <a:chOff x="0" y="0"/>
          <a:chExt cx="0" cy="0"/>
        </a:xfrm>
      </p:grpSpPr>
      <p:sp>
        <p:nvSpPr>
          <p:cNvPr id="15255" name="Google Shape;15255;gecc7082a3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6" name="Google Shape;15256;gecc7082a3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9102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16"/>
        <p:cNvGrpSpPr/>
        <p:nvPr/>
      </p:nvGrpSpPr>
      <p:grpSpPr>
        <a:xfrm>
          <a:off x="0" y="0"/>
          <a:ext cx="0" cy="0"/>
          <a:chOff x="0" y="0"/>
          <a:chExt cx="0" cy="0"/>
        </a:xfrm>
      </p:grpSpPr>
      <p:sp>
        <p:nvSpPr>
          <p:cNvPr id="15217" name="Google Shape;15217;gd362d286f3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18" name="Google Shape;15218;gd362d286f3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37990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4420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98018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19128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4"/>
        <p:cNvGrpSpPr/>
        <p:nvPr/>
      </p:nvGrpSpPr>
      <p:grpSpPr>
        <a:xfrm>
          <a:off x="0" y="0"/>
          <a:ext cx="0" cy="0"/>
          <a:chOff x="0" y="0"/>
          <a:chExt cx="0" cy="0"/>
        </a:xfrm>
      </p:grpSpPr>
      <p:sp>
        <p:nvSpPr>
          <p:cNvPr id="19715" name="Google Shape;19715;ge2812c4e9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16" name="Google Shape;19716;ge2812c4e9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9118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9"/>
        <p:cNvGrpSpPr/>
        <p:nvPr/>
      </p:nvGrpSpPr>
      <p:grpSpPr>
        <a:xfrm>
          <a:off x="0" y="0"/>
          <a:ext cx="0" cy="0"/>
          <a:chOff x="0" y="0"/>
          <a:chExt cx="0" cy="0"/>
        </a:xfrm>
      </p:grpSpPr>
      <p:sp>
        <p:nvSpPr>
          <p:cNvPr id="17620" name="Google Shape;17620;gd362d286f3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1" name="Google Shape;17621;gd362d286f3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7311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2"/>
        <p:cNvGrpSpPr/>
        <p:nvPr/>
      </p:nvGrpSpPr>
      <p:grpSpPr>
        <a:xfrm>
          <a:off x="0" y="0"/>
          <a:ext cx="0" cy="0"/>
          <a:chOff x="0" y="0"/>
          <a:chExt cx="0" cy="0"/>
        </a:xfrm>
      </p:grpSpPr>
      <p:sp>
        <p:nvSpPr>
          <p:cNvPr id="14683" name="Google Shape;14683;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4" name="Google Shape;14684;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2214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9"/>
        <p:cNvGrpSpPr/>
        <p:nvPr/>
      </p:nvGrpSpPr>
      <p:grpSpPr>
        <a:xfrm>
          <a:off x="0" y="0"/>
          <a:ext cx="0" cy="0"/>
          <a:chOff x="0" y="0"/>
          <a:chExt cx="0" cy="0"/>
        </a:xfrm>
      </p:grpSpPr>
      <p:sp>
        <p:nvSpPr>
          <p:cNvPr id="14630" name="Google Shape;14630;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1" name="Google Shape;14631;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40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5"/>
        <p:cNvGrpSpPr/>
        <p:nvPr/>
      </p:nvGrpSpPr>
      <p:grpSpPr>
        <a:xfrm>
          <a:off x="0" y="0"/>
          <a:ext cx="0" cy="0"/>
          <a:chOff x="0" y="0"/>
          <a:chExt cx="0" cy="0"/>
        </a:xfrm>
      </p:grpSpPr>
      <p:sp>
        <p:nvSpPr>
          <p:cNvPr id="14656" name="Google Shape;14656;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7" name="Google Shape;14657;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6"/>
        <p:cNvGrpSpPr/>
        <p:nvPr/>
      </p:nvGrpSpPr>
      <p:grpSpPr>
        <a:xfrm>
          <a:off x="0" y="0"/>
          <a:ext cx="0" cy="0"/>
          <a:chOff x="0" y="0"/>
          <a:chExt cx="0" cy="0"/>
        </a:xfrm>
      </p:grpSpPr>
      <p:sp>
        <p:nvSpPr>
          <p:cNvPr id="15017" name="Google Shape;15017;gd362d286f3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18" name="Google Shape;15018;gd362d286f3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1198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2540241" y="539995"/>
            <a:ext cx="4063478" cy="4063513"/>
            <a:chOff x="2540241" y="539995"/>
            <a:chExt cx="4063478" cy="4063513"/>
          </a:xfrm>
        </p:grpSpPr>
        <p:grpSp>
          <p:nvGrpSpPr>
            <p:cNvPr id="10" name="Google Shape;10;p2"/>
            <p:cNvGrpSpPr/>
            <p:nvPr/>
          </p:nvGrpSpPr>
          <p:grpSpPr>
            <a:xfrm>
              <a:off x="2693235" y="703668"/>
              <a:ext cx="885398" cy="893069"/>
              <a:chOff x="2781975" y="3951500"/>
              <a:chExt cx="640525" cy="646075"/>
            </a:xfrm>
          </p:grpSpPr>
          <p:sp>
            <p:nvSpPr>
              <p:cNvPr id="11" name="Google Shape;11;p2"/>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2"/>
            <p:cNvGrpSpPr/>
            <p:nvPr/>
          </p:nvGrpSpPr>
          <p:grpSpPr>
            <a:xfrm>
              <a:off x="5652643" y="1012843"/>
              <a:ext cx="885398" cy="893069"/>
              <a:chOff x="2781975" y="3951500"/>
              <a:chExt cx="640525" cy="646075"/>
            </a:xfrm>
          </p:grpSpPr>
          <p:sp>
            <p:nvSpPr>
              <p:cNvPr id="268" name="Google Shape;268;p2"/>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 name="Google Shape;524;p2"/>
            <p:cNvGrpSpPr/>
            <p:nvPr/>
          </p:nvGrpSpPr>
          <p:grpSpPr>
            <a:xfrm>
              <a:off x="5673099" y="3256281"/>
              <a:ext cx="885398" cy="893069"/>
              <a:chOff x="2781975" y="3951500"/>
              <a:chExt cx="640525" cy="646075"/>
            </a:xfrm>
          </p:grpSpPr>
          <p:sp>
            <p:nvSpPr>
              <p:cNvPr id="525" name="Google Shape;525;p2"/>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2"/>
            <p:cNvGrpSpPr/>
            <p:nvPr/>
          </p:nvGrpSpPr>
          <p:grpSpPr>
            <a:xfrm>
              <a:off x="2672770" y="3466944"/>
              <a:ext cx="885398" cy="893069"/>
              <a:chOff x="2781975" y="3951500"/>
              <a:chExt cx="640525" cy="646075"/>
            </a:xfrm>
          </p:grpSpPr>
          <p:sp>
            <p:nvSpPr>
              <p:cNvPr id="782" name="Google Shape;782;p2"/>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8" name="Google Shape;1038;p2"/>
            <p:cNvGrpSpPr/>
            <p:nvPr/>
          </p:nvGrpSpPr>
          <p:grpSpPr>
            <a:xfrm>
              <a:off x="2540241" y="539995"/>
              <a:ext cx="4063478" cy="4063513"/>
              <a:chOff x="3218850" y="1285900"/>
              <a:chExt cx="2939650" cy="2939675"/>
            </a:xfrm>
          </p:grpSpPr>
          <p:sp>
            <p:nvSpPr>
              <p:cNvPr id="1039" name="Google Shape;1039;p2"/>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3" name="Google Shape;1043;p2"/>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rgbClr val="1E8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1" name="Google Shape;1051;p2"/>
          <p:cNvSpPr txBox="1">
            <a:spLocks noGrp="1"/>
          </p:cNvSpPr>
          <p:nvPr>
            <p:ph type="ctrTitle"/>
          </p:nvPr>
        </p:nvSpPr>
        <p:spPr>
          <a:xfrm>
            <a:off x="339125" y="1902300"/>
            <a:ext cx="8470500" cy="1255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a:lnSpc>
                <a:spcPct val="90000"/>
              </a:lnSpc>
              <a:spcBef>
                <a:spcPts val="0"/>
              </a:spcBef>
              <a:spcAft>
                <a:spcPts val="0"/>
              </a:spcAft>
              <a:buClr>
                <a:srgbClr val="191919"/>
              </a:buClr>
              <a:buSzPts val="5200"/>
              <a:buNone/>
              <a:defRPr sz="32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52" name="Google Shape;1052;p2"/>
          <p:cNvSpPr txBox="1">
            <a:spLocks noGrp="1"/>
          </p:cNvSpPr>
          <p:nvPr>
            <p:ph type="subTitle" idx="1"/>
          </p:nvPr>
        </p:nvSpPr>
        <p:spPr>
          <a:xfrm>
            <a:off x="2471850" y="3158100"/>
            <a:ext cx="4200300" cy="409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SECTION_HEADER_2">
    <p:bg>
      <p:bgPr>
        <a:solidFill>
          <a:schemeClr val="lt1"/>
        </a:solidFill>
        <a:effectLst/>
      </p:bgPr>
    </p:bg>
    <p:spTree>
      <p:nvGrpSpPr>
        <p:cNvPr id="1" name="Shape 6812"/>
        <p:cNvGrpSpPr/>
        <p:nvPr/>
      </p:nvGrpSpPr>
      <p:grpSpPr>
        <a:xfrm>
          <a:off x="0" y="0"/>
          <a:ext cx="0" cy="0"/>
          <a:chOff x="0" y="0"/>
          <a:chExt cx="0" cy="0"/>
        </a:xfrm>
      </p:grpSpPr>
      <p:grpSp>
        <p:nvGrpSpPr>
          <p:cNvPr id="6813" name="Google Shape;6813;p16"/>
          <p:cNvGrpSpPr/>
          <p:nvPr/>
        </p:nvGrpSpPr>
        <p:grpSpPr>
          <a:xfrm>
            <a:off x="2540241" y="808815"/>
            <a:ext cx="4063478" cy="4063513"/>
            <a:chOff x="2540241" y="539995"/>
            <a:chExt cx="4063478" cy="4063513"/>
          </a:xfrm>
        </p:grpSpPr>
        <p:grpSp>
          <p:nvGrpSpPr>
            <p:cNvPr id="6814" name="Google Shape;6814;p16"/>
            <p:cNvGrpSpPr/>
            <p:nvPr/>
          </p:nvGrpSpPr>
          <p:grpSpPr>
            <a:xfrm>
              <a:off x="2693235" y="703668"/>
              <a:ext cx="885398" cy="893069"/>
              <a:chOff x="2781975" y="3951500"/>
              <a:chExt cx="640525" cy="646075"/>
            </a:xfrm>
          </p:grpSpPr>
          <p:sp>
            <p:nvSpPr>
              <p:cNvPr id="6815" name="Google Shape;6815;p1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1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1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1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1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1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1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1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1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1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1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1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1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1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1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1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1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1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1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1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1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1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1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1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1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1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1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1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1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1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1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1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1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1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1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1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1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1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1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1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1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1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1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1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1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1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1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1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1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1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1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1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1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1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1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1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1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1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1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1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1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1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1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1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1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1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1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1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1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1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1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1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1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1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1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1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1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1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1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1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1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1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1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1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1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1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1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1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1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1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1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1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1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1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1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1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1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1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1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1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1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1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1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1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1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1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1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1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1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1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1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1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1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1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1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1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1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1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1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1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1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1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1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1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1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1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1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1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1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1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1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1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1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1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1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1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1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1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1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1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1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1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1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1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1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1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1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1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1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1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1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1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1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1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1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1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1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1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1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1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1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1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1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1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1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1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1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1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1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1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1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1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1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1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1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1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1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1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1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1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1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1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1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1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1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1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1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1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1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1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1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1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1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1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1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1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1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1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1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1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1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1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1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1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1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1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1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1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1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1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1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1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1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1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1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1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1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1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1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1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1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1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1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1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1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1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1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1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1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1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1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1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1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1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1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1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1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1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1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1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1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1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1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1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1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1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1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1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1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1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1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1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1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1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1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1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1" name="Google Shape;7071;p16"/>
            <p:cNvGrpSpPr/>
            <p:nvPr/>
          </p:nvGrpSpPr>
          <p:grpSpPr>
            <a:xfrm>
              <a:off x="5652643" y="1012843"/>
              <a:ext cx="885398" cy="893069"/>
              <a:chOff x="2781975" y="3951500"/>
              <a:chExt cx="640525" cy="646075"/>
            </a:xfrm>
          </p:grpSpPr>
          <p:sp>
            <p:nvSpPr>
              <p:cNvPr id="7072" name="Google Shape;7072;p1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1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1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1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1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1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1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1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1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1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1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1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1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1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1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1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1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1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1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1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1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1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1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1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1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1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1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1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1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1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1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1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1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1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1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1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1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1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1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1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1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1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1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1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1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1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1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1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1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1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1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1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1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1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1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1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1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1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1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1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1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1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1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1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1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1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1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1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1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1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1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1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1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1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1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1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1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1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1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1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1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1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1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1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1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1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1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1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1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1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1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1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1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1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1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1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1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1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1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1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1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1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1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1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1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1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1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1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1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1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1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1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1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1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1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1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1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1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1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1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1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1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1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1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1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1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1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1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1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1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1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1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1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1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1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1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1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1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1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1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1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1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1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1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1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1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1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1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1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1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1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1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1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1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1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1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1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1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1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1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1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1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1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1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1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1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1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1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1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1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1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1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1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1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1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1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1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1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1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1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1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1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1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1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1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1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1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1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1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1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1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1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1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1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1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1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1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1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1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1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1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1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1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1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1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1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1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1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1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1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1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1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1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1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1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1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1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1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1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1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1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1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1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1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1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1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1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1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1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1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1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1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1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1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1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1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1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1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1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1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1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1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1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1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1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1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1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1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1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1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1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1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1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1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1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1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8" name="Google Shape;7328;p16"/>
            <p:cNvGrpSpPr/>
            <p:nvPr/>
          </p:nvGrpSpPr>
          <p:grpSpPr>
            <a:xfrm>
              <a:off x="5673099" y="3256281"/>
              <a:ext cx="885398" cy="893069"/>
              <a:chOff x="2781975" y="3951500"/>
              <a:chExt cx="640525" cy="646075"/>
            </a:xfrm>
          </p:grpSpPr>
          <p:sp>
            <p:nvSpPr>
              <p:cNvPr id="7329" name="Google Shape;7329;p1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1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1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1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1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1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1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1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1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1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1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1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1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1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1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1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1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1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1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1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1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1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1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1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1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1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1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1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1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1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1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1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1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1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1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1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1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1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1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1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1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1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1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1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1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1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1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1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1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1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1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1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1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1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1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1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1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1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1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1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1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1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1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1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1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1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1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1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1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1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1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1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1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1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1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1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1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1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1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1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1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1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1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1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1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1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1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1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1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1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1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1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1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1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1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1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1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1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1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1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1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1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1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1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1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1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1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1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1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1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1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1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1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1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1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1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1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1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1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1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1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1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1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1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1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1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1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1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1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1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1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1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1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1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1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1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1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1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1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1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1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1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1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1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1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1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1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1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1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1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1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1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1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1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1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1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1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1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1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1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1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1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1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1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1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1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1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1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1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1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1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1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1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1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1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1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1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1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1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1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1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1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1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1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1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1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1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1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1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1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1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1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1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1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1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1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1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1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1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1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1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1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1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1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1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1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1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1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1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1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1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1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1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1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1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1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1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1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1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1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1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1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1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1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1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1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1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1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1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1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1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1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1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1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1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1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1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1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1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1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1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1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1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1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1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1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1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1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1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1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1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1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1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1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1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1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5" name="Google Shape;7585;p16"/>
            <p:cNvGrpSpPr/>
            <p:nvPr/>
          </p:nvGrpSpPr>
          <p:grpSpPr>
            <a:xfrm>
              <a:off x="2672770" y="3466944"/>
              <a:ext cx="885398" cy="893069"/>
              <a:chOff x="2781975" y="3951500"/>
              <a:chExt cx="640525" cy="646075"/>
            </a:xfrm>
          </p:grpSpPr>
          <p:sp>
            <p:nvSpPr>
              <p:cNvPr id="7586" name="Google Shape;7586;p1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1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1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1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1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1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1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1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1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1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1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1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1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1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1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1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1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1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1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1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1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1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1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1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1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1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1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1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1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1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1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1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1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1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1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1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1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1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1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1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1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1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1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1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1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1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1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1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1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1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1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1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1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1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1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1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1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1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1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1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1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1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1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1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1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1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1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1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1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1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1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1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1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1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1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1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1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1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1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1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1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1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1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1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1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1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1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1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1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1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1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1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1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1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1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1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1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1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1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1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1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1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1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1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1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1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1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1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1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1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1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1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1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1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1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1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1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1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1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1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1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1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1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1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1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1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1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1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1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1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1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1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1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1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1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1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1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1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1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1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1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1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1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1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1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1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1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1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1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1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1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1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1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1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1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1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1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1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1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1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1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1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1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1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1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1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1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1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1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1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1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1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1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1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1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1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1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1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1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1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1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1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1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1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1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1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1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1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1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1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1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1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1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1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1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1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1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1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1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1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1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1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1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1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1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1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1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1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1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1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1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1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1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1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1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1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1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1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1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1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1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1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1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1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1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1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1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1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1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1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1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1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1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1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1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1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1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1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1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1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1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1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1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1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1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1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1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1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1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1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1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1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1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1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1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1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2" name="Google Shape;7842;p16"/>
            <p:cNvGrpSpPr/>
            <p:nvPr/>
          </p:nvGrpSpPr>
          <p:grpSpPr>
            <a:xfrm>
              <a:off x="2540241" y="539995"/>
              <a:ext cx="4063478" cy="4063513"/>
              <a:chOff x="3218850" y="1285900"/>
              <a:chExt cx="2939650" cy="2939675"/>
            </a:xfrm>
          </p:grpSpPr>
          <p:sp>
            <p:nvSpPr>
              <p:cNvPr id="7843" name="Google Shape;7843;p16"/>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16"/>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16"/>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16"/>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47" name="Google Shape;7847;p16"/>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16"/>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16"/>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16"/>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16"/>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rgbClr val="1E8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16"/>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16"/>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16"/>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55" name="Google Shape;7855;p16"/>
          <p:cNvSpPr txBox="1">
            <a:spLocks noGrp="1"/>
          </p:cNvSpPr>
          <p:nvPr>
            <p:ph type="title" hasCustomPrompt="1"/>
          </p:nvPr>
        </p:nvSpPr>
        <p:spPr>
          <a:xfrm>
            <a:off x="1737375" y="781768"/>
            <a:ext cx="5669400" cy="1371600"/>
          </a:xfrm>
          <a:prstGeom prst="rect">
            <a:avLst/>
          </a:prstGeom>
          <a:solidFill>
            <a:schemeClr val="lt1"/>
          </a:solidFill>
        </p:spPr>
        <p:txBody>
          <a:bodyPr spcFirstLastPara="1" wrap="square" lIns="91425" tIns="45700" rIns="91425" bIns="91425" anchor="ctr" anchorCtr="0">
            <a:noAutofit/>
          </a:bodyPr>
          <a:lstStyle>
            <a:lvl1pPr lvl="0" algn="ctr" rtl="0">
              <a:spcBef>
                <a:spcPts val="0"/>
              </a:spcBef>
              <a:spcAft>
                <a:spcPts val="0"/>
              </a:spcAft>
              <a:buSzPts val="6000"/>
              <a:buNone/>
              <a:defRPr sz="15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856" name="Google Shape;7856;p16"/>
          <p:cNvSpPr txBox="1">
            <a:spLocks noGrp="1"/>
          </p:cNvSpPr>
          <p:nvPr>
            <p:ph type="subTitle" idx="1"/>
          </p:nvPr>
        </p:nvSpPr>
        <p:spPr>
          <a:xfrm>
            <a:off x="1737300" y="2708850"/>
            <a:ext cx="5669400" cy="6402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57" name="Google Shape;7857;p16"/>
          <p:cNvSpPr txBox="1">
            <a:spLocks noGrp="1"/>
          </p:cNvSpPr>
          <p:nvPr>
            <p:ph type="title" idx="2"/>
          </p:nvPr>
        </p:nvSpPr>
        <p:spPr>
          <a:xfrm>
            <a:off x="1737300" y="1794450"/>
            <a:ext cx="5669400" cy="914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rtl="0">
              <a:spcBef>
                <a:spcPts val="0"/>
              </a:spcBef>
              <a:spcAft>
                <a:spcPts val="0"/>
              </a:spcAft>
              <a:buSzPts val="36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lt1"/>
        </a:solidFill>
        <a:effectLst/>
      </p:bgPr>
    </p:bg>
    <p:spTree>
      <p:nvGrpSpPr>
        <p:cNvPr id="1" name="Shape 7858"/>
        <p:cNvGrpSpPr/>
        <p:nvPr/>
      </p:nvGrpSpPr>
      <p:grpSpPr>
        <a:xfrm>
          <a:off x="0" y="0"/>
          <a:ext cx="0" cy="0"/>
          <a:chOff x="0" y="0"/>
          <a:chExt cx="0" cy="0"/>
        </a:xfrm>
      </p:grpSpPr>
      <p:grpSp>
        <p:nvGrpSpPr>
          <p:cNvPr id="7859" name="Google Shape;7859;p17"/>
          <p:cNvGrpSpPr/>
          <p:nvPr/>
        </p:nvGrpSpPr>
        <p:grpSpPr>
          <a:xfrm>
            <a:off x="70051" y="76201"/>
            <a:ext cx="640525" cy="646075"/>
            <a:chOff x="2781975" y="3951500"/>
            <a:chExt cx="640525" cy="646075"/>
          </a:xfrm>
        </p:grpSpPr>
        <p:sp>
          <p:nvSpPr>
            <p:cNvPr id="7860" name="Google Shape;7860;p17"/>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17"/>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17"/>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17"/>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17"/>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17"/>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17"/>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17"/>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17"/>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17"/>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17"/>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17"/>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17"/>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17"/>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17"/>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17"/>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17"/>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17"/>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17"/>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17"/>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17"/>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17"/>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17"/>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17"/>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17"/>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17"/>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17"/>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17"/>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17"/>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17"/>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17"/>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17"/>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17"/>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17"/>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17"/>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17"/>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17"/>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17"/>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17"/>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17"/>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17"/>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17"/>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17"/>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17"/>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17"/>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17"/>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17"/>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17"/>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17"/>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17"/>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17"/>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17"/>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17"/>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17"/>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17"/>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17"/>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17"/>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17"/>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17"/>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17"/>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17"/>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17"/>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17"/>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17"/>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17"/>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17"/>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17"/>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17"/>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17"/>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17"/>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17"/>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17"/>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17"/>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17"/>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17"/>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17"/>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17"/>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17"/>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17"/>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17"/>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17"/>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17"/>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17"/>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17"/>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17"/>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17"/>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17"/>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17"/>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17"/>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17"/>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17"/>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17"/>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17"/>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17"/>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17"/>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17"/>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17"/>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17"/>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17"/>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17"/>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17"/>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17"/>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17"/>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17"/>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17"/>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17"/>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17"/>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17"/>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17"/>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17"/>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17"/>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17"/>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17"/>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17"/>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17"/>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17"/>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17"/>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17"/>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17"/>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17"/>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17"/>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17"/>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17"/>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17"/>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17"/>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17"/>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17"/>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17"/>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17"/>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17"/>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17"/>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17"/>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17"/>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17"/>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17"/>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17"/>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17"/>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17"/>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17"/>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17"/>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17"/>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17"/>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17"/>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17"/>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17"/>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17"/>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17"/>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17"/>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17"/>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17"/>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17"/>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17"/>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17"/>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17"/>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17"/>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17"/>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17"/>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17"/>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17"/>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17"/>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17"/>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17"/>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17"/>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17"/>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17"/>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17"/>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17"/>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17"/>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17"/>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17"/>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17"/>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17"/>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17"/>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17"/>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17"/>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17"/>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17"/>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17"/>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17"/>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17"/>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17"/>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17"/>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17"/>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17"/>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17"/>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17"/>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17"/>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17"/>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17"/>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17"/>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17"/>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17"/>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17"/>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17"/>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17"/>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17"/>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17"/>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17"/>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17"/>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17"/>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17"/>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17"/>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17"/>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17"/>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17"/>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17"/>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17"/>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17"/>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17"/>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17"/>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17"/>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17"/>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17"/>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17"/>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17"/>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17"/>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17"/>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17"/>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17"/>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17"/>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17"/>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17"/>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17"/>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17"/>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17"/>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17"/>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17"/>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17"/>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17"/>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17"/>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17"/>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17"/>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17"/>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17"/>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17"/>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17"/>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17"/>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17"/>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17"/>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17"/>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17"/>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17"/>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17"/>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17"/>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17"/>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17"/>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17"/>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17"/>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17"/>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17"/>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17"/>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17"/>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17"/>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17"/>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17"/>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17"/>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6" name="Google Shape;8116;p17"/>
          <p:cNvSpPr txBox="1">
            <a:spLocks noGrp="1"/>
          </p:cNvSpPr>
          <p:nvPr>
            <p:ph type="title"/>
          </p:nvPr>
        </p:nvSpPr>
        <p:spPr>
          <a:xfrm>
            <a:off x="720000" y="1742775"/>
            <a:ext cx="3657600" cy="527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17" name="Google Shape;8117;p17"/>
          <p:cNvSpPr txBox="1">
            <a:spLocks noGrp="1"/>
          </p:cNvSpPr>
          <p:nvPr>
            <p:ph type="title" idx="2" hasCustomPrompt="1"/>
          </p:nvPr>
        </p:nvSpPr>
        <p:spPr>
          <a:xfrm>
            <a:off x="567600" y="1225575"/>
            <a:ext cx="1098300" cy="593400"/>
          </a:xfrm>
          <a:prstGeom prst="rect">
            <a:avLst/>
          </a:prstGeom>
        </p:spPr>
        <p:txBody>
          <a:bodyPr spcFirstLastPara="1" wrap="square" lIns="91425" tIns="45700" rIns="91425" bIns="91425" anchor="ctr" anchorCtr="0">
            <a:noAutofit/>
          </a:bodyPr>
          <a:lstStyle>
            <a:lvl1pPr lvl="0" rtl="0">
              <a:spcBef>
                <a:spcPts val="0"/>
              </a:spcBef>
              <a:spcAft>
                <a:spcPts val="0"/>
              </a:spcAft>
              <a:buSzPts val="3000"/>
              <a:buNone/>
              <a:defRPr sz="59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18" name="Google Shape;8118;p17"/>
          <p:cNvSpPr txBox="1">
            <a:spLocks noGrp="1"/>
          </p:cNvSpPr>
          <p:nvPr>
            <p:ph type="subTitle" idx="1"/>
          </p:nvPr>
        </p:nvSpPr>
        <p:spPr>
          <a:xfrm>
            <a:off x="720000" y="2270475"/>
            <a:ext cx="3657600" cy="484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19" name="Google Shape;8119;p17"/>
          <p:cNvSpPr txBox="1">
            <a:spLocks noGrp="1"/>
          </p:cNvSpPr>
          <p:nvPr>
            <p:ph type="title" idx="3"/>
          </p:nvPr>
        </p:nvSpPr>
        <p:spPr>
          <a:xfrm>
            <a:off x="4766400" y="1742775"/>
            <a:ext cx="3657600" cy="527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20" name="Google Shape;8120;p17"/>
          <p:cNvSpPr txBox="1">
            <a:spLocks noGrp="1"/>
          </p:cNvSpPr>
          <p:nvPr>
            <p:ph type="title" idx="4" hasCustomPrompt="1"/>
          </p:nvPr>
        </p:nvSpPr>
        <p:spPr>
          <a:xfrm>
            <a:off x="4614000" y="1225575"/>
            <a:ext cx="1098300" cy="593400"/>
          </a:xfrm>
          <a:prstGeom prst="rect">
            <a:avLst/>
          </a:prstGeom>
        </p:spPr>
        <p:txBody>
          <a:bodyPr spcFirstLastPara="1" wrap="square" lIns="91425" tIns="45700" rIns="91425" bIns="91425" anchor="ctr" anchorCtr="0">
            <a:noAutofit/>
          </a:bodyPr>
          <a:lstStyle>
            <a:lvl1pPr lvl="0" rtl="0">
              <a:spcBef>
                <a:spcPts val="0"/>
              </a:spcBef>
              <a:spcAft>
                <a:spcPts val="0"/>
              </a:spcAft>
              <a:buSzPts val="3000"/>
              <a:buNone/>
              <a:defRPr sz="59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21" name="Google Shape;8121;p17"/>
          <p:cNvSpPr txBox="1">
            <a:spLocks noGrp="1"/>
          </p:cNvSpPr>
          <p:nvPr>
            <p:ph type="subTitle" idx="5"/>
          </p:nvPr>
        </p:nvSpPr>
        <p:spPr>
          <a:xfrm>
            <a:off x="4766400" y="2270475"/>
            <a:ext cx="3657600" cy="484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22" name="Google Shape;8122;p17"/>
          <p:cNvSpPr txBox="1">
            <a:spLocks noGrp="1"/>
          </p:cNvSpPr>
          <p:nvPr>
            <p:ph type="title" idx="6"/>
          </p:nvPr>
        </p:nvSpPr>
        <p:spPr>
          <a:xfrm>
            <a:off x="720000" y="3588700"/>
            <a:ext cx="3657600" cy="527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23" name="Google Shape;8123;p17"/>
          <p:cNvSpPr txBox="1">
            <a:spLocks noGrp="1"/>
          </p:cNvSpPr>
          <p:nvPr>
            <p:ph type="title" idx="7" hasCustomPrompt="1"/>
          </p:nvPr>
        </p:nvSpPr>
        <p:spPr>
          <a:xfrm>
            <a:off x="567600" y="3071725"/>
            <a:ext cx="1098300" cy="593400"/>
          </a:xfrm>
          <a:prstGeom prst="rect">
            <a:avLst/>
          </a:prstGeom>
        </p:spPr>
        <p:txBody>
          <a:bodyPr spcFirstLastPara="1" wrap="square" lIns="91425" tIns="45700" rIns="91425" bIns="91425" anchor="ctr" anchorCtr="0">
            <a:noAutofit/>
          </a:bodyPr>
          <a:lstStyle>
            <a:lvl1pPr lvl="0" rtl="0">
              <a:spcBef>
                <a:spcPts val="0"/>
              </a:spcBef>
              <a:spcAft>
                <a:spcPts val="0"/>
              </a:spcAft>
              <a:buSzPts val="3000"/>
              <a:buNone/>
              <a:defRPr sz="59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24" name="Google Shape;8124;p17"/>
          <p:cNvSpPr txBox="1">
            <a:spLocks noGrp="1"/>
          </p:cNvSpPr>
          <p:nvPr>
            <p:ph type="subTitle" idx="8"/>
          </p:nvPr>
        </p:nvSpPr>
        <p:spPr>
          <a:xfrm>
            <a:off x="720000" y="4116400"/>
            <a:ext cx="3657600" cy="484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25" name="Google Shape;8125;p17"/>
          <p:cNvSpPr txBox="1">
            <a:spLocks noGrp="1"/>
          </p:cNvSpPr>
          <p:nvPr>
            <p:ph type="title" idx="9"/>
          </p:nvPr>
        </p:nvSpPr>
        <p:spPr>
          <a:xfrm>
            <a:off x="4766400" y="3588700"/>
            <a:ext cx="3657600" cy="527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26" name="Google Shape;8126;p17"/>
          <p:cNvSpPr txBox="1">
            <a:spLocks noGrp="1"/>
          </p:cNvSpPr>
          <p:nvPr>
            <p:ph type="title" idx="13" hasCustomPrompt="1"/>
          </p:nvPr>
        </p:nvSpPr>
        <p:spPr>
          <a:xfrm>
            <a:off x="4614000" y="3071725"/>
            <a:ext cx="1098300" cy="593400"/>
          </a:xfrm>
          <a:prstGeom prst="rect">
            <a:avLst/>
          </a:prstGeom>
        </p:spPr>
        <p:txBody>
          <a:bodyPr spcFirstLastPara="1" wrap="square" lIns="91425" tIns="45700" rIns="91425" bIns="91425" anchor="ctr" anchorCtr="0">
            <a:noAutofit/>
          </a:bodyPr>
          <a:lstStyle>
            <a:lvl1pPr lvl="0" rtl="0">
              <a:spcBef>
                <a:spcPts val="0"/>
              </a:spcBef>
              <a:spcAft>
                <a:spcPts val="0"/>
              </a:spcAft>
              <a:buSzPts val="3000"/>
              <a:buNone/>
              <a:defRPr sz="59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27" name="Google Shape;8127;p17"/>
          <p:cNvSpPr txBox="1">
            <a:spLocks noGrp="1"/>
          </p:cNvSpPr>
          <p:nvPr>
            <p:ph type="subTitle" idx="14"/>
          </p:nvPr>
        </p:nvSpPr>
        <p:spPr>
          <a:xfrm>
            <a:off x="4766400" y="4116400"/>
            <a:ext cx="3657600" cy="484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128" name="Google Shape;8128;p17"/>
          <p:cNvSpPr txBox="1">
            <a:spLocks noGrp="1"/>
          </p:cNvSpPr>
          <p:nvPr>
            <p:ph type="title" idx="15"/>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
    <p:bg>
      <p:bgPr>
        <a:solidFill>
          <a:schemeClr val="lt1"/>
        </a:solidFill>
        <a:effectLst/>
      </p:bgPr>
    </p:bg>
    <p:spTree>
      <p:nvGrpSpPr>
        <p:cNvPr id="1" name="Shape 9174"/>
        <p:cNvGrpSpPr/>
        <p:nvPr/>
      </p:nvGrpSpPr>
      <p:grpSpPr>
        <a:xfrm>
          <a:off x="0" y="0"/>
          <a:ext cx="0" cy="0"/>
          <a:chOff x="0" y="0"/>
          <a:chExt cx="0" cy="0"/>
        </a:xfrm>
      </p:grpSpPr>
      <p:grpSp>
        <p:nvGrpSpPr>
          <p:cNvPr id="9175" name="Google Shape;9175;p19"/>
          <p:cNvGrpSpPr/>
          <p:nvPr/>
        </p:nvGrpSpPr>
        <p:grpSpPr>
          <a:xfrm>
            <a:off x="70051" y="76201"/>
            <a:ext cx="640525" cy="646075"/>
            <a:chOff x="2781975" y="3951500"/>
            <a:chExt cx="640525" cy="646075"/>
          </a:xfrm>
        </p:grpSpPr>
        <p:sp>
          <p:nvSpPr>
            <p:cNvPr id="9176" name="Google Shape;9176;p1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1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1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1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1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1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1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1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1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1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1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1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1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1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1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1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1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1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1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1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1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1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1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1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1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1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1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1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1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1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1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1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1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1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1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1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1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1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1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1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1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1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1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1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1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1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1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1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1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1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1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1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1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1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1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1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1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1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1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1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1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1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1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1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1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1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1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1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1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1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1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1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1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1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1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1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1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1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1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1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1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1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1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1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1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1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1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1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1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1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1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1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1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1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1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1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1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1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1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1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1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1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1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1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1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1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1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1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1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1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1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1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1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1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1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1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1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1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1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1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1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1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1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1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1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1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1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1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1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1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1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1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1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1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1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1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1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1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1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1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1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1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1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1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1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1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1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1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1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1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1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1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1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1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1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1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1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1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1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1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1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1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1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1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1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1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1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1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1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1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1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1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1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1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1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1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1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1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1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1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1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1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1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1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1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1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1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1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1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1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1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1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1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1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1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1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1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1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1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1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1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1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1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1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1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1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1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3" name="Google Shape;9383;p1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4" name="Google Shape;9384;p1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1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1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1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1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1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1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1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1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1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1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1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1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1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1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1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1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1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1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1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1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1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6" name="Google Shape;9406;p1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1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1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1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1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1" name="Google Shape;9411;p1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1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1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4" name="Google Shape;9414;p1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5" name="Google Shape;9415;p1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6" name="Google Shape;9416;p1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1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1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1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1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1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1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1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1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1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1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1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1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1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1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1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32" name="Google Shape;9432;p19"/>
          <p:cNvSpPr/>
          <p:nvPr/>
        </p:nvSpPr>
        <p:spPr>
          <a:xfrm>
            <a:off x="334200" y="949675"/>
            <a:ext cx="34032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19"/>
          <p:cNvSpPr txBox="1">
            <a:spLocks noGrp="1"/>
          </p:cNvSpPr>
          <p:nvPr>
            <p:ph type="subTitle" idx="1"/>
          </p:nvPr>
        </p:nvSpPr>
        <p:spPr>
          <a:xfrm>
            <a:off x="720000" y="2247025"/>
            <a:ext cx="2560200" cy="1280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34" name="Google Shape;9434;p19"/>
          <p:cNvSpPr txBox="1">
            <a:spLocks noGrp="1"/>
          </p:cNvSpPr>
          <p:nvPr>
            <p:ph type="title"/>
          </p:nvPr>
        </p:nvSpPr>
        <p:spPr>
          <a:xfrm>
            <a:off x="334175" y="291775"/>
            <a:ext cx="8475600" cy="657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9435" name="Google Shape;9435;p19"/>
          <p:cNvSpPr/>
          <p:nvPr/>
        </p:nvSpPr>
        <p:spPr>
          <a:xfrm>
            <a:off x="3737400" y="949675"/>
            <a:ext cx="50724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4">
  <p:cSld name="CUSTOM_2">
    <p:bg>
      <p:bgPr>
        <a:solidFill>
          <a:schemeClr val="lt1"/>
        </a:solidFill>
        <a:effectLst/>
      </p:bgPr>
    </p:bg>
    <p:spTree>
      <p:nvGrpSpPr>
        <p:cNvPr id="1" name="Shape 9436"/>
        <p:cNvGrpSpPr/>
        <p:nvPr/>
      </p:nvGrpSpPr>
      <p:grpSpPr>
        <a:xfrm>
          <a:off x="0" y="0"/>
          <a:ext cx="0" cy="0"/>
          <a:chOff x="0" y="0"/>
          <a:chExt cx="0" cy="0"/>
        </a:xfrm>
      </p:grpSpPr>
      <p:sp>
        <p:nvSpPr>
          <p:cNvPr id="9437" name="Google Shape;9437;p20"/>
          <p:cNvSpPr/>
          <p:nvPr/>
        </p:nvSpPr>
        <p:spPr>
          <a:xfrm flipH="1">
            <a:off x="5406600" y="949675"/>
            <a:ext cx="34032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20"/>
          <p:cNvSpPr/>
          <p:nvPr/>
        </p:nvSpPr>
        <p:spPr>
          <a:xfrm flipH="1">
            <a:off x="334200" y="949675"/>
            <a:ext cx="50724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39" name="Google Shape;9439;p20"/>
          <p:cNvGrpSpPr/>
          <p:nvPr/>
        </p:nvGrpSpPr>
        <p:grpSpPr>
          <a:xfrm>
            <a:off x="70051" y="76201"/>
            <a:ext cx="640525" cy="646075"/>
            <a:chOff x="2781975" y="3951500"/>
            <a:chExt cx="640525" cy="646075"/>
          </a:xfrm>
        </p:grpSpPr>
        <p:sp>
          <p:nvSpPr>
            <p:cNvPr id="9440" name="Google Shape;9440;p20"/>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20"/>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20"/>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20"/>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20"/>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20"/>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20"/>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20"/>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20"/>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20"/>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20"/>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20"/>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20"/>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20"/>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20"/>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20"/>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20"/>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20"/>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20"/>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20"/>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20"/>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20"/>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20"/>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20"/>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20"/>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20"/>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20"/>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20"/>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20"/>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20"/>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20"/>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20"/>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20"/>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20"/>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20"/>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20"/>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20"/>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20"/>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20"/>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20"/>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20"/>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20"/>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20"/>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20"/>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20"/>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20"/>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20"/>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20"/>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20"/>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20"/>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20"/>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20"/>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20"/>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20"/>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20"/>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20"/>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20"/>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20"/>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20"/>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20"/>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20"/>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20"/>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20"/>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20"/>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20"/>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20"/>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20"/>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20"/>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20"/>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20"/>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20"/>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20"/>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20"/>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20"/>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20"/>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20"/>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20"/>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20"/>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20"/>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20"/>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20"/>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20"/>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20"/>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20"/>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20"/>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20"/>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20"/>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20"/>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20"/>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20"/>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20"/>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20"/>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20"/>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20"/>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20"/>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20"/>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20"/>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20"/>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20"/>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20"/>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20"/>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20"/>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20"/>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20"/>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20"/>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20"/>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20"/>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20"/>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20"/>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20"/>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20"/>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20"/>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20"/>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20"/>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20"/>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20"/>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20"/>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20"/>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20"/>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20"/>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20"/>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20"/>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20"/>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20"/>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20"/>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20"/>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20"/>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20"/>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20"/>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20"/>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20"/>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20"/>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20"/>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20"/>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20"/>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20"/>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20"/>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20"/>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20"/>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20"/>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20"/>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20"/>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20"/>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20"/>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20"/>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20"/>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20"/>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20"/>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20"/>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20"/>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20"/>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20"/>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20"/>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20"/>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20"/>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20"/>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20"/>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20"/>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20"/>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20"/>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20"/>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1" name="Google Shape;9601;p20"/>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20"/>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20"/>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20"/>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20"/>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6" name="Google Shape;9606;p20"/>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7" name="Google Shape;9607;p20"/>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8" name="Google Shape;9608;p20"/>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9" name="Google Shape;9609;p20"/>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20"/>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1" name="Google Shape;9611;p20"/>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2" name="Google Shape;9612;p20"/>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3" name="Google Shape;9613;p20"/>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4" name="Google Shape;9614;p20"/>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5" name="Google Shape;9615;p20"/>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6" name="Google Shape;9616;p20"/>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20"/>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20"/>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20"/>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0" name="Google Shape;9620;p20"/>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1" name="Google Shape;9621;p20"/>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20"/>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20"/>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20"/>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20"/>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20"/>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7" name="Google Shape;9627;p20"/>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8" name="Google Shape;9628;p20"/>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9" name="Google Shape;9629;p20"/>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0" name="Google Shape;9630;p20"/>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1" name="Google Shape;9631;p20"/>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2" name="Google Shape;9632;p20"/>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3" name="Google Shape;9633;p20"/>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4" name="Google Shape;9634;p20"/>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5" name="Google Shape;9635;p20"/>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6" name="Google Shape;9636;p20"/>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7" name="Google Shape;9637;p20"/>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8" name="Google Shape;9638;p20"/>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9" name="Google Shape;9639;p20"/>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0" name="Google Shape;9640;p20"/>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1" name="Google Shape;9641;p20"/>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2" name="Google Shape;9642;p20"/>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3" name="Google Shape;9643;p20"/>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4" name="Google Shape;9644;p20"/>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5" name="Google Shape;9645;p20"/>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6" name="Google Shape;9646;p20"/>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7" name="Google Shape;9647;p20"/>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8" name="Google Shape;9648;p20"/>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9" name="Google Shape;9649;p20"/>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0" name="Google Shape;9650;p20"/>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1" name="Google Shape;9651;p20"/>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2" name="Google Shape;9652;p20"/>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3" name="Google Shape;9653;p20"/>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4" name="Google Shape;9654;p20"/>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5" name="Google Shape;9655;p20"/>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6" name="Google Shape;9656;p20"/>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7" name="Google Shape;9657;p20"/>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20"/>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9" name="Google Shape;9659;p20"/>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0" name="Google Shape;9660;p20"/>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1" name="Google Shape;9661;p20"/>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2" name="Google Shape;9662;p20"/>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3" name="Google Shape;9663;p20"/>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4" name="Google Shape;9664;p20"/>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5" name="Google Shape;9665;p20"/>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20"/>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7" name="Google Shape;9667;p20"/>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20"/>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9" name="Google Shape;9669;p20"/>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0" name="Google Shape;9670;p20"/>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20"/>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2" name="Google Shape;9672;p20"/>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3" name="Google Shape;9673;p20"/>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4" name="Google Shape;9674;p20"/>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5" name="Google Shape;9675;p20"/>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6" name="Google Shape;9676;p20"/>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7" name="Google Shape;9677;p20"/>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8" name="Google Shape;9678;p20"/>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9" name="Google Shape;9679;p20"/>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20"/>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20"/>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20"/>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20"/>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4" name="Google Shape;9684;p20"/>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5" name="Google Shape;9685;p20"/>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6" name="Google Shape;9686;p20"/>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7" name="Google Shape;9687;p20"/>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8" name="Google Shape;9688;p20"/>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9" name="Google Shape;9689;p20"/>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20"/>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20"/>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20"/>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3" name="Google Shape;9693;p20"/>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4" name="Google Shape;9694;p20"/>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20"/>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96" name="Google Shape;9696;p20"/>
          <p:cNvSpPr txBox="1">
            <a:spLocks noGrp="1"/>
          </p:cNvSpPr>
          <p:nvPr>
            <p:ph type="subTitle" idx="1"/>
          </p:nvPr>
        </p:nvSpPr>
        <p:spPr>
          <a:xfrm>
            <a:off x="5863800" y="2245475"/>
            <a:ext cx="2560200" cy="1280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697" name="Google Shape;9697;p20"/>
          <p:cNvSpPr txBox="1">
            <a:spLocks noGrp="1"/>
          </p:cNvSpPr>
          <p:nvPr>
            <p:ph type="title"/>
          </p:nvPr>
        </p:nvSpPr>
        <p:spPr>
          <a:xfrm>
            <a:off x="334175" y="291775"/>
            <a:ext cx="8475600" cy="657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algn="r" rtl="0">
              <a:spcBef>
                <a:spcPts val="0"/>
              </a:spcBef>
              <a:spcAft>
                <a:spcPts val="0"/>
              </a:spcAft>
              <a:buSzPts val="2500"/>
              <a:buNone/>
              <a:defRPr sz="2500"/>
            </a:lvl1pPr>
            <a:lvl2pPr lvl="1" algn="r" rtl="0">
              <a:spcBef>
                <a:spcPts val="0"/>
              </a:spcBef>
              <a:spcAft>
                <a:spcPts val="0"/>
              </a:spcAft>
              <a:buSzPts val="2500"/>
              <a:buNone/>
              <a:defRPr/>
            </a:lvl2pPr>
            <a:lvl3pPr lvl="2" algn="r" rtl="0">
              <a:spcBef>
                <a:spcPts val="0"/>
              </a:spcBef>
              <a:spcAft>
                <a:spcPts val="0"/>
              </a:spcAft>
              <a:buSzPts val="2500"/>
              <a:buNone/>
              <a:defRPr/>
            </a:lvl3pPr>
            <a:lvl4pPr lvl="3" algn="r" rtl="0">
              <a:spcBef>
                <a:spcPts val="0"/>
              </a:spcBef>
              <a:spcAft>
                <a:spcPts val="0"/>
              </a:spcAft>
              <a:buSzPts val="2500"/>
              <a:buNone/>
              <a:defRPr/>
            </a:lvl4pPr>
            <a:lvl5pPr lvl="4" algn="r" rtl="0">
              <a:spcBef>
                <a:spcPts val="0"/>
              </a:spcBef>
              <a:spcAft>
                <a:spcPts val="0"/>
              </a:spcAft>
              <a:buSzPts val="2500"/>
              <a:buNone/>
              <a:defRPr/>
            </a:lvl5pPr>
            <a:lvl6pPr lvl="5" algn="r" rtl="0">
              <a:spcBef>
                <a:spcPts val="0"/>
              </a:spcBef>
              <a:spcAft>
                <a:spcPts val="0"/>
              </a:spcAft>
              <a:buSzPts val="2500"/>
              <a:buNone/>
              <a:defRPr/>
            </a:lvl6pPr>
            <a:lvl7pPr lvl="6" algn="r" rtl="0">
              <a:spcBef>
                <a:spcPts val="0"/>
              </a:spcBef>
              <a:spcAft>
                <a:spcPts val="0"/>
              </a:spcAft>
              <a:buSzPts val="2500"/>
              <a:buNone/>
              <a:defRPr/>
            </a:lvl7pPr>
            <a:lvl8pPr lvl="7" algn="r" rtl="0">
              <a:spcBef>
                <a:spcPts val="0"/>
              </a:spcBef>
              <a:spcAft>
                <a:spcPts val="0"/>
              </a:spcAft>
              <a:buSzPts val="2500"/>
              <a:buNone/>
              <a:defRPr/>
            </a:lvl8pPr>
            <a:lvl9pPr lvl="8" algn="r" rtl="0">
              <a:spcBef>
                <a:spcPts val="0"/>
              </a:spcBef>
              <a:spcAft>
                <a:spcPts val="0"/>
              </a:spcAft>
              <a:buSzPts val="2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5">
  <p:cSld name="CUSTOM_2_1">
    <p:bg>
      <p:bgPr>
        <a:solidFill>
          <a:schemeClr val="lt1"/>
        </a:solidFill>
        <a:effectLst/>
      </p:bgPr>
    </p:bg>
    <p:spTree>
      <p:nvGrpSpPr>
        <p:cNvPr id="1" name="Shape 9698"/>
        <p:cNvGrpSpPr/>
        <p:nvPr/>
      </p:nvGrpSpPr>
      <p:grpSpPr>
        <a:xfrm>
          <a:off x="0" y="0"/>
          <a:ext cx="0" cy="0"/>
          <a:chOff x="0" y="0"/>
          <a:chExt cx="0" cy="0"/>
        </a:xfrm>
      </p:grpSpPr>
      <p:grpSp>
        <p:nvGrpSpPr>
          <p:cNvPr id="9699" name="Google Shape;9699;p21"/>
          <p:cNvGrpSpPr/>
          <p:nvPr/>
        </p:nvGrpSpPr>
        <p:grpSpPr>
          <a:xfrm>
            <a:off x="70051" y="76201"/>
            <a:ext cx="640525" cy="646075"/>
            <a:chOff x="2781975" y="3951500"/>
            <a:chExt cx="640525" cy="646075"/>
          </a:xfrm>
        </p:grpSpPr>
        <p:sp>
          <p:nvSpPr>
            <p:cNvPr id="9700" name="Google Shape;9700;p21"/>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1" name="Google Shape;9701;p21"/>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2" name="Google Shape;9702;p21"/>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3" name="Google Shape;9703;p21"/>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21"/>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5" name="Google Shape;9705;p21"/>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6" name="Google Shape;9706;p21"/>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7" name="Google Shape;9707;p21"/>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8" name="Google Shape;9708;p21"/>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9" name="Google Shape;9709;p21"/>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0" name="Google Shape;9710;p21"/>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1" name="Google Shape;9711;p21"/>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2" name="Google Shape;9712;p21"/>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3" name="Google Shape;9713;p21"/>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4" name="Google Shape;9714;p21"/>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5" name="Google Shape;9715;p21"/>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6" name="Google Shape;9716;p21"/>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7" name="Google Shape;9717;p21"/>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8" name="Google Shape;9718;p21"/>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9" name="Google Shape;9719;p21"/>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0" name="Google Shape;9720;p21"/>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1" name="Google Shape;9721;p21"/>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21"/>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3" name="Google Shape;9723;p21"/>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4" name="Google Shape;9724;p21"/>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5" name="Google Shape;9725;p21"/>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21"/>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21"/>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8" name="Google Shape;9728;p21"/>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9" name="Google Shape;9729;p21"/>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0" name="Google Shape;9730;p21"/>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21"/>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21"/>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3" name="Google Shape;9733;p21"/>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4" name="Google Shape;9734;p21"/>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5" name="Google Shape;9735;p21"/>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6" name="Google Shape;9736;p21"/>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7" name="Google Shape;9737;p21"/>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21"/>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9" name="Google Shape;9739;p21"/>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0" name="Google Shape;9740;p21"/>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1" name="Google Shape;9741;p21"/>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2" name="Google Shape;9742;p21"/>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3" name="Google Shape;9743;p21"/>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4" name="Google Shape;9744;p21"/>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5" name="Google Shape;9745;p21"/>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6" name="Google Shape;9746;p21"/>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7" name="Google Shape;9747;p21"/>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21"/>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21"/>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0" name="Google Shape;9750;p21"/>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21"/>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21"/>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21"/>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21"/>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21"/>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6" name="Google Shape;9756;p21"/>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21"/>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21"/>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9" name="Google Shape;9759;p21"/>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21"/>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21"/>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21"/>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21"/>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21"/>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21"/>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21"/>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21"/>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21"/>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21"/>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21"/>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21"/>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21"/>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3" name="Google Shape;9773;p21"/>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4" name="Google Shape;9774;p21"/>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21"/>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6" name="Google Shape;9776;p21"/>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7" name="Google Shape;9777;p21"/>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8" name="Google Shape;9778;p21"/>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21"/>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21"/>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21"/>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21"/>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21"/>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21"/>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5" name="Google Shape;9785;p21"/>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21"/>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21"/>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21"/>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21"/>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0" name="Google Shape;9790;p21"/>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21"/>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21"/>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21"/>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21"/>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21"/>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6" name="Google Shape;9796;p21"/>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21"/>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21"/>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21"/>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0" name="Google Shape;9800;p21"/>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1" name="Google Shape;9801;p21"/>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2" name="Google Shape;9802;p21"/>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3" name="Google Shape;9803;p21"/>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4" name="Google Shape;9804;p21"/>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5" name="Google Shape;9805;p21"/>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6" name="Google Shape;9806;p21"/>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7" name="Google Shape;9807;p21"/>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8" name="Google Shape;9808;p21"/>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9" name="Google Shape;9809;p21"/>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0" name="Google Shape;9810;p21"/>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1" name="Google Shape;9811;p21"/>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2" name="Google Shape;9812;p21"/>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3" name="Google Shape;9813;p21"/>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4" name="Google Shape;9814;p21"/>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5" name="Google Shape;9815;p21"/>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6" name="Google Shape;9816;p21"/>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7" name="Google Shape;9817;p21"/>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8" name="Google Shape;9818;p21"/>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9" name="Google Shape;9819;p21"/>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0" name="Google Shape;9820;p21"/>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1" name="Google Shape;9821;p21"/>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2" name="Google Shape;9822;p21"/>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3" name="Google Shape;9823;p21"/>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4" name="Google Shape;9824;p21"/>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5" name="Google Shape;9825;p21"/>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6" name="Google Shape;9826;p21"/>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7" name="Google Shape;9827;p21"/>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8" name="Google Shape;9828;p21"/>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9" name="Google Shape;9829;p21"/>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0" name="Google Shape;9830;p21"/>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1" name="Google Shape;9831;p21"/>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2" name="Google Shape;9832;p21"/>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3" name="Google Shape;9833;p21"/>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4" name="Google Shape;9834;p21"/>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5" name="Google Shape;9835;p21"/>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6" name="Google Shape;9836;p21"/>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37;p21"/>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8" name="Google Shape;9838;p21"/>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9" name="Google Shape;9839;p21"/>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21"/>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1" name="Google Shape;9841;p21"/>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2" name="Google Shape;9842;p21"/>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3" name="Google Shape;9843;p21"/>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4" name="Google Shape;9844;p21"/>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5" name="Google Shape;9845;p21"/>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6" name="Google Shape;9846;p21"/>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7" name="Google Shape;9847;p21"/>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8" name="Google Shape;9848;p21"/>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9" name="Google Shape;9849;p21"/>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0" name="Google Shape;9850;p21"/>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1" name="Google Shape;9851;p21"/>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2" name="Google Shape;9852;p21"/>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3" name="Google Shape;9853;p21"/>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4" name="Google Shape;9854;p21"/>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5" name="Google Shape;9855;p21"/>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6" name="Google Shape;9856;p21"/>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7" name="Google Shape;9857;p21"/>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8" name="Google Shape;9858;p21"/>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9" name="Google Shape;9859;p21"/>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0" name="Google Shape;9860;p21"/>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1" name="Google Shape;9861;p21"/>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2" name="Google Shape;9862;p21"/>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3" name="Google Shape;9863;p21"/>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9864;p21"/>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9865;p21"/>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21"/>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21"/>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8" name="Google Shape;9868;p21"/>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9" name="Google Shape;9869;p21"/>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0" name="Google Shape;9870;p21"/>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1" name="Google Shape;9871;p21"/>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2" name="Google Shape;9872;p21"/>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3" name="Google Shape;9873;p21"/>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4" name="Google Shape;9874;p21"/>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5" name="Google Shape;9875;p21"/>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6" name="Google Shape;9876;p21"/>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7" name="Google Shape;9877;p21"/>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8" name="Google Shape;9878;p21"/>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9" name="Google Shape;9879;p21"/>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0" name="Google Shape;9880;p21"/>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1" name="Google Shape;9881;p21"/>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2" name="Google Shape;9882;p21"/>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3" name="Google Shape;9883;p21"/>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4" name="Google Shape;9884;p21"/>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5" name="Google Shape;9885;p21"/>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6" name="Google Shape;9886;p21"/>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7" name="Google Shape;9887;p21"/>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8" name="Google Shape;9888;p21"/>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9" name="Google Shape;9889;p21"/>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0" name="Google Shape;9890;p21"/>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1" name="Google Shape;9891;p21"/>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2" name="Google Shape;9892;p21"/>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3" name="Google Shape;9893;p21"/>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4" name="Google Shape;9894;p21"/>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5" name="Google Shape;9895;p21"/>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6" name="Google Shape;9896;p21"/>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7" name="Google Shape;9897;p21"/>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8" name="Google Shape;9898;p21"/>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9" name="Google Shape;9899;p21"/>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0" name="Google Shape;9900;p21"/>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1" name="Google Shape;9901;p21"/>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2" name="Google Shape;9902;p21"/>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3" name="Google Shape;9903;p21"/>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4" name="Google Shape;9904;p21"/>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5" name="Google Shape;9905;p21"/>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6" name="Google Shape;9906;p21"/>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7" name="Google Shape;9907;p21"/>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8" name="Google Shape;9908;p21"/>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9" name="Google Shape;9909;p21"/>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0" name="Google Shape;9910;p21"/>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1" name="Google Shape;9911;p21"/>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2" name="Google Shape;9912;p21"/>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3" name="Google Shape;9913;p21"/>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4" name="Google Shape;9914;p21"/>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5" name="Google Shape;9915;p21"/>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6" name="Google Shape;9916;p21"/>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7" name="Google Shape;9917;p21"/>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8" name="Google Shape;9918;p21"/>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9" name="Google Shape;9919;p21"/>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0" name="Google Shape;9920;p21"/>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1" name="Google Shape;9921;p21"/>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2" name="Google Shape;9922;p21"/>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3" name="Google Shape;9923;p21"/>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4" name="Google Shape;9924;p21"/>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5" name="Google Shape;9925;p21"/>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6" name="Google Shape;9926;p21"/>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7" name="Google Shape;9927;p21"/>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8" name="Google Shape;9928;p21"/>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9" name="Google Shape;9929;p21"/>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0" name="Google Shape;9930;p21"/>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1" name="Google Shape;9931;p21"/>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2" name="Google Shape;9932;p21"/>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3" name="Google Shape;9933;p21"/>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4" name="Google Shape;9934;p21"/>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5" name="Google Shape;9935;p21"/>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6" name="Google Shape;9936;p21"/>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7" name="Google Shape;9937;p21"/>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8" name="Google Shape;9938;p21"/>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9" name="Google Shape;9939;p21"/>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21"/>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1" name="Google Shape;9941;p21"/>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2" name="Google Shape;9942;p21"/>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3" name="Google Shape;9943;p21"/>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4" name="Google Shape;9944;p21"/>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5" name="Google Shape;9945;p21"/>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6" name="Google Shape;9946;p21"/>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7" name="Google Shape;9947;p21"/>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8" name="Google Shape;9948;p21"/>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9" name="Google Shape;9949;p21"/>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0" name="Google Shape;9950;p21"/>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1" name="Google Shape;9951;p21"/>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2" name="Google Shape;9952;p21"/>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3" name="Google Shape;9953;p21"/>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4" name="Google Shape;9954;p21"/>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5" name="Google Shape;9955;p21"/>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56" name="Google Shape;9956;p21"/>
          <p:cNvSpPr/>
          <p:nvPr/>
        </p:nvSpPr>
        <p:spPr>
          <a:xfrm>
            <a:off x="334200" y="3738875"/>
            <a:ext cx="8475600" cy="1115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7" name="Google Shape;9957;p21"/>
          <p:cNvSpPr txBox="1">
            <a:spLocks noGrp="1"/>
          </p:cNvSpPr>
          <p:nvPr>
            <p:ph type="subTitle" idx="1"/>
          </p:nvPr>
        </p:nvSpPr>
        <p:spPr>
          <a:xfrm>
            <a:off x="1969100" y="3872100"/>
            <a:ext cx="5205900" cy="73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958" name="Google Shape;9958;p21"/>
          <p:cNvSpPr txBox="1">
            <a:spLocks noGrp="1"/>
          </p:cNvSpPr>
          <p:nvPr>
            <p:ph type="title"/>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9959" name="Google Shape;9959;p21"/>
          <p:cNvSpPr/>
          <p:nvPr/>
        </p:nvSpPr>
        <p:spPr>
          <a:xfrm>
            <a:off x="334200" y="949675"/>
            <a:ext cx="8475600" cy="27891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CUSTOM_1_1">
    <p:bg>
      <p:bgPr>
        <a:solidFill>
          <a:schemeClr val="lt1"/>
        </a:solidFill>
        <a:effectLst/>
      </p:bgPr>
    </p:bg>
    <p:spTree>
      <p:nvGrpSpPr>
        <p:cNvPr id="1" name="Shape 10221"/>
        <p:cNvGrpSpPr/>
        <p:nvPr/>
      </p:nvGrpSpPr>
      <p:grpSpPr>
        <a:xfrm>
          <a:off x="0" y="0"/>
          <a:ext cx="0" cy="0"/>
          <a:chOff x="0" y="0"/>
          <a:chExt cx="0" cy="0"/>
        </a:xfrm>
      </p:grpSpPr>
      <p:grpSp>
        <p:nvGrpSpPr>
          <p:cNvPr id="10222" name="Google Shape;10222;p23"/>
          <p:cNvGrpSpPr/>
          <p:nvPr/>
        </p:nvGrpSpPr>
        <p:grpSpPr>
          <a:xfrm>
            <a:off x="70051" y="76201"/>
            <a:ext cx="640525" cy="646075"/>
            <a:chOff x="2781975" y="3951500"/>
            <a:chExt cx="640525" cy="646075"/>
          </a:xfrm>
        </p:grpSpPr>
        <p:sp>
          <p:nvSpPr>
            <p:cNvPr id="10223" name="Google Shape;10223;p2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4" name="Google Shape;10224;p2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5" name="Google Shape;10225;p2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6" name="Google Shape;10226;p2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7" name="Google Shape;10227;p2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8" name="Google Shape;10228;p2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9" name="Google Shape;10229;p2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0" name="Google Shape;10230;p2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1" name="Google Shape;10231;p2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2" name="Google Shape;10232;p2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3" name="Google Shape;10233;p2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4" name="Google Shape;10234;p2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5" name="Google Shape;10235;p2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6" name="Google Shape;10236;p2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7" name="Google Shape;10237;p2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8" name="Google Shape;10238;p2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9" name="Google Shape;10239;p2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0" name="Google Shape;10240;p2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1" name="Google Shape;10241;p2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2" name="Google Shape;10242;p2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3" name="Google Shape;10243;p2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4" name="Google Shape;10244;p2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5" name="Google Shape;10245;p2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6" name="Google Shape;10246;p2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7" name="Google Shape;10247;p2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8" name="Google Shape;10248;p2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9" name="Google Shape;10249;p2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0" name="Google Shape;10250;p2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1" name="Google Shape;10251;p2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2" name="Google Shape;10252;p2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3" name="Google Shape;10253;p2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4" name="Google Shape;10254;p2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5" name="Google Shape;10255;p2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6" name="Google Shape;10256;p2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7" name="Google Shape;10257;p2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8" name="Google Shape;10258;p2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9" name="Google Shape;10259;p2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0" name="Google Shape;10260;p2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1" name="Google Shape;10261;p2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2" name="Google Shape;10262;p2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3" name="Google Shape;10263;p2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4" name="Google Shape;10264;p2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5" name="Google Shape;10265;p2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6" name="Google Shape;10266;p2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7" name="Google Shape;10267;p2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8" name="Google Shape;10268;p2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9" name="Google Shape;10269;p2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0" name="Google Shape;10270;p2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1" name="Google Shape;10271;p2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2" name="Google Shape;10272;p2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3" name="Google Shape;10273;p2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4" name="Google Shape;10274;p2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5" name="Google Shape;10275;p2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6" name="Google Shape;10276;p2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7" name="Google Shape;10277;p2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8" name="Google Shape;10278;p2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9" name="Google Shape;10279;p2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0" name="Google Shape;10280;p2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1" name="Google Shape;10281;p2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2" name="Google Shape;10282;p2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3" name="Google Shape;10283;p2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4" name="Google Shape;10284;p2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5" name="Google Shape;10285;p2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6" name="Google Shape;10286;p2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7" name="Google Shape;10287;p2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8" name="Google Shape;10288;p2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9" name="Google Shape;10289;p2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0" name="Google Shape;10290;p2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1" name="Google Shape;10291;p2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2" name="Google Shape;10292;p2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3" name="Google Shape;10293;p2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4" name="Google Shape;10294;p2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5" name="Google Shape;10295;p2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6" name="Google Shape;10296;p2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7" name="Google Shape;10297;p2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8" name="Google Shape;10298;p2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9" name="Google Shape;10299;p2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0" name="Google Shape;10300;p2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1" name="Google Shape;10301;p2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2" name="Google Shape;10302;p2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3" name="Google Shape;10303;p2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4" name="Google Shape;10304;p2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5" name="Google Shape;10305;p2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6" name="Google Shape;10306;p2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7" name="Google Shape;10307;p2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8" name="Google Shape;10308;p2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9" name="Google Shape;10309;p2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0" name="Google Shape;10310;p2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1" name="Google Shape;10311;p2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2" name="Google Shape;10312;p2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3" name="Google Shape;10313;p2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4" name="Google Shape;10314;p2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5" name="Google Shape;10315;p2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6" name="Google Shape;10316;p2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7" name="Google Shape;10317;p2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8" name="Google Shape;10318;p2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9" name="Google Shape;10319;p2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0" name="Google Shape;10320;p2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1" name="Google Shape;10321;p2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2" name="Google Shape;10322;p2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3" name="Google Shape;10323;p2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4" name="Google Shape;10324;p2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5" name="Google Shape;10325;p2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6" name="Google Shape;10326;p2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7" name="Google Shape;10327;p2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8" name="Google Shape;10328;p2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9" name="Google Shape;10329;p2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0" name="Google Shape;10330;p2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1" name="Google Shape;10331;p2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2" name="Google Shape;10332;p2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3" name="Google Shape;10333;p2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4" name="Google Shape;10334;p2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5" name="Google Shape;10335;p2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6" name="Google Shape;10336;p2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7" name="Google Shape;10337;p2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8" name="Google Shape;10338;p2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9" name="Google Shape;10339;p2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0" name="Google Shape;10340;p2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1" name="Google Shape;10341;p2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2" name="Google Shape;10342;p2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3" name="Google Shape;10343;p2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4" name="Google Shape;10344;p2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5" name="Google Shape;10345;p2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6" name="Google Shape;10346;p2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7" name="Google Shape;10347;p2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8" name="Google Shape;10348;p2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9" name="Google Shape;10349;p2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0" name="Google Shape;10350;p2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1" name="Google Shape;10351;p2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2" name="Google Shape;10352;p2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3" name="Google Shape;10353;p2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4" name="Google Shape;10354;p2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5" name="Google Shape;10355;p2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6" name="Google Shape;10356;p2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7" name="Google Shape;10357;p2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8" name="Google Shape;10358;p2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9" name="Google Shape;10359;p2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0" name="Google Shape;10360;p2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1" name="Google Shape;10361;p2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2" name="Google Shape;10362;p2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3" name="Google Shape;10363;p2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4" name="Google Shape;10364;p2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5" name="Google Shape;10365;p2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6" name="Google Shape;10366;p2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7" name="Google Shape;10367;p2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8" name="Google Shape;10368;p2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9" name="Google Shape;10369;p2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0" name="Google Shape;10370;p2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1" name="Google Shape;10371;p2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2" name="Google Shape;10372;p2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3" name="Google Shape;10373;p2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4" name="Google Shape;10374;p2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5" name="Google Shape;10375;p2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6" name="Google Shape;10376;p2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7" name="Google Shape;10377;p2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8" name="Google Shape;10378;p2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9" name="Google Shape;10379;p2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0" name="Google Shape;10380;p2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1" name="Google Shape;10381;p2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2" name="Google Shape;10382;p2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3" name="Google Shape;10383;p2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4" name="Google Shape;10384;p2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5" name="Google Shape;10385;p2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6" name="Google Shape;10386;p2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7" name="Google Shape;10387;p2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8" name="Google Shape;10388;p2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9" name="Google Shape;10389;p2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0" name="Google Shape;10390;p2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1" name="Google Shape;10391;p2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2" name="Google Shape;10392;p2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3" name="Google Shape;10393;p2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4" name="Google Shape;10394;p2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5" name="Google Shape;10395;p2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6" name="Google Shape;10396;p2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7" name="Google Shape;10397;p2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8" name="Google Shape;10398;p2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9" name="Google Shape;10399;p2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0" name="Google Shape;10400;p2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1" name="Google Shape;10401;p2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2" name="Google Shape;10402;p2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3" name="Google Shape;10403;p2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4" name="Google Shape;10404;p2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5" name="Google Shape;10405;p2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6" name="Google Shape;10406;p2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7" name="Google Shape;10407;p2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8" name="Google Shape;10408;p2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9" name="Google Shape;10409;p2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0" name="Google Shape;10410;p2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1" name="Google Shape;10411;p2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2" name="Google Shape;10412;p2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3" name="Google Shape;10413;p2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4" name="Google Shape;10414;p2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5" name="Google Shape;10415;p2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6" name="Google Shape;10416;p2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7" name="Google Shape;10417;p2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8" name="Google Shape;10418;p2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9" name="Google Shape;10419;p2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0" name="Google Shape;10420;p2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1" name="Google Shape;10421;p2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2" name="Google Shape;10422;p2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3" name="Google Shape;10423;p2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4" name="Google Shape;10424;p2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5" name="Google Shape;10425;p2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6" name="Google Shape;10426;p2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7" name="Google Shape;10427;p2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8" name="Google Shape;10428;p2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9" name="Google Shape;10429;p2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0" name="Google Shape;10430;p2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1" name="Google Shape;10431;p2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2" name="Google Shape;10432;p2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3" name="Google Shape;10433;p2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4" name="Google Shape;10434;p2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5" name="Google Shape;10435;p2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6" name="Google Shape;10436;p2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7" name="Google Shape;10437;p2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8" name="Google Shape;10438;p2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9" name="Google Shape;10439;p2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0" name="Google Shape;10440;p2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1" name="Google Shape;10441;p2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2" name="Google Shape;10442;p2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3" name="Google Shape;10443;p2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4" name="Google Shape;10444;p2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5" name="Google Shape;10445;p2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6" name="Google Shape;10446;p2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7" name="Google Shape;10447;p2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8" name="Google Shape;10448;p2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9" name="Google Shape;10449;p2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0" name="Google Shape;10450;p2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1" name="Google Shape;10451;p2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2" name="Google Shape;10452;p2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3" name="Google Shape;10453;p2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4" name="Google Shape;10454;p2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5" name="Google Shape;10455;p2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6" name="Google Shape;10456;p2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7" name="Google Shape;10457;p2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8" name="Google Shape;10458;p2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9" name="Google Shape;10459;p2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0" name="Google Shape;10460;p2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1" name="Google Shape;10461;p2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2" name="Google Shape;10462;p2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3" name="Google Shape;10463;p2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4" name="Google Shape;10464;p2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5" name="Google Shape;10465;p2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6" name="Google Shape;10466;p2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7" name="Google Shape;10467;p2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8" name="Google Shape;10468;p2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9" name="Google Shape;10469;p2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0" name="Google Shape;10470;p2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1" name="Google Shape;10471;p2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2" name="Google Shape;10472;p2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3" name="Google Shape;10473;p2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4" name="Google Shape;10474;p2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5" name="Google Shape;10475;p2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6" name="Google Shape;10476;p2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7" name="Google Shape;10477;p2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8" name="Google Shape;10478;p2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79" name="Google Shape;10479;p23"/>
          <p:cNvSpPr/>
          <p:nvPr/>
        </p:nvSpPr>
        <p:spPr>
          <a:xfrm>
            <a:off x="334200" y="949675"/>
            <a:ext cx="84756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0" name="Google Shape;10480;p23"/>
          <p:cNvSpPr txBox="1">
            <a:spLocks noGrp="1"/>
          </p:cNvSpPr>
          <p:nvPr>
            <p:ph type="subTitle" idx="1"/>
          </p:nvPr>
        </p:nvSpPr>
        <p:spPr>
          <a:xfrm>
            <a:off x="5223600" y="2395575"/>
            <a:ext cx="3200400" cy="822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81" name="Google Shape;10481;p23"/>
          <p:cNvSpPr txBox="1">
            <a:spLocks noGrp="1"/>
          </p:cNvSpPr>
          <p:nvPr>
            <p:ph type="title"/>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solidFill>
          <a:schemeClr val="lt1"/>
        </a:solidFill>
        <a:effectLst/>
      </p:bgPr>
    </p:bg>
    <p:spTree>
      <p:nvGrpSpPr>
        <p:cNvPr id="1" name="Shape 10743"/>
        <p:cNvGrpSpPr/>
        <p:nvPr/>
      </p:nvGrpSpPr>
      <p:grpSpPr>
        <a:xfrm>
          <a:off x="0" y="0"/>
          <a:ext cx="0" cy="0"/>
          <a:chOff x="0" y="0"/>
          <a:chExt cx="0" cy="0"/>
        </a:xfrm>
      </p:grpSpPr>
      <p:grpSp>
        <p:nvGrpSpPr>
          <p:cNvPr id="10744" name="Google Shape;10744;p25"/>
          <p:cNvGrpSpPr/>
          <p:nvPr/>
        </p:nvGrpSpPr>
        <p:grpSpPr>
          <a:xfrm>
            <a:off x="70051" y="76201"/>
            <a:ext cx="640525" cy="646075"/>
            <a:chOff x="2781975" y="3951500"/>
            <a:chExt cx="640525" cy="646075"/>
          </a:xfrm>
        </p:grpSpPr>
        <p:sp>
          <p:nvSpPr>
            <p:cNvPr id="10745" name="Google Shape;10745;p2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6" name="Google Shape;10746;p2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7" name="Google Shape;10747;p2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8" name="Google Shape;10748;p2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9" name="Google Shape;10749;p2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0" name="Google Shape;10750;p2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1" name="Google Shape;10751;p2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2" name="Google Shape;10752;p2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3" name="Google Shape;10753;p2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4" name="Google Shape;10754;p2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5" name="Google Shape;10755;p2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6" name="Google Shape;10756;p2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7" name="Google Shape;10757;p2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8" name="Google Shape;10758;p2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9" name="Google Shape;10759;p2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0" name="Google Shape;10760;p2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1" name="Google Shape;10761;p2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2" name="Google Shape;10762;p2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3" name="Google Shape;10763;p2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4" name="Google Shape;10764;p2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5" name="Google Shape;10765;p2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6" name="Google Shape;10766;p2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7" name="Google Shape;10767;p2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8" name="Google Shape;10768;p2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9" name="Google Shape;10769;p2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0" name="Google Shape;10770;p2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1" name="Google Shape;10771;p2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2" name="Google Shape;10772;p2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3" name="Google Shape;10773;p2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4" name="Google Shape;10774;p2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5" name="Google Shape;10775;p2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6" name="Google Shape;10776;p2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7" name="Google Shape;10777;p2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8" name="Google Shape;10778;p2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9" name="Google Shape;10779;p2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0" name="Google Shape;10780;p2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1" name="Google Shape;10781;p2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2" name="Google Shape;10782;p2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3" name="Google Shape;10783;p2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4" name="Google Shape;10784;p2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5" name="Google Shape;10785;p2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6" name="Google Shape;10786;p2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7" name="Google Shape;10787;p2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8" name="Google Shape;10788;p2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9" name="Google Shape;10789;p2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0" name="Google Shape;10790;p2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1" name="Google Shape;10791;p2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2" name="Google Shape;10792;p2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3" name="Google Shape;10793;p2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4" name="Google Shape;10794;p2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5" name="Google Shape;10795;p2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6" name="Google Shape;10796;p2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7" name="Google Shape;10797;p2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8" name="Google Shape;10798;p2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9" name="Google Shape;10799;p2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0" name="Google Shape;10800;p2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1" name="Google Shape;10801;p2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2" name="Google Shape;10802;p2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3" name="Google Shape;10803;p2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4" name="Google Shape;10804;p2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5" name="Google Shape;10805;p2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6" name="Google Shape;10806;p2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7" name="Google Shape;10807;p2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8" name="Google Shape;10808;p2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9" name="Google Shape;10809;p2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0" name="Google Shape;10810;p2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1" name="Google Shape;10811;p2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2" name="Google Shape;10812;p2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3" name="Google Shape;10813;p2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4" name="Google Shape;10814;p2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5" name="Google Shape;10815;p2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6" name="Google Shape;10816;p2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7" name="Google Shape;10817;p2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8" name="Google Shape;10818;p2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9" name="Google Shape;10819;p2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0" name="Google Shape;10820;p2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1" name="Google Shape;10821;p2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2" name="Google Shape;10822;p2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3" name="Google Shape;10823;p2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4" name="Google Shape;10824;p2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5" name="Google Shape;10825;p2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6" name="Google Shape;10826;p2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7" name="Google Shape;10827;p2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8" name="Google Shape;10828;p2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9" name="Google Shape;10829;p2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0" name="Google Shape;10830;p2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1" name="Google Shape;10831;p2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2" name="Google Shape;10832;p2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3" name="Google Shape;10833;p2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4" name="Google Shape;10834;p2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5" name="Google Shape;10835;p2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6" name="Google Shape;10836;p2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7" name="Google Shape;10837;p2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8" name="Google Shape;10838;p2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9" name="Google Shape;10839;p2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0" name="Google Shape;10840;p2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1" name="Google Shape;10841;p2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2" name="Google Shape;10842;p2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3" name="Google Shape;10843;p2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4" name="Google Shape;10844;p2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5" name="Google Shape;10845;p2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6" name="Google Shape;10846;p2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7" name="Google Shape;10847;p2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8" name="Google Shape;10848;p2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9" name="Google Shape;10849;p2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0" name="Google Shape;10850;p2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1" name="Google Shape;10851;p2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2" name="Google Shape;10852;p2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3" name="Google Shape;10853;p2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4" name="Google Shape;10854;p2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5" name="Google Shape;10855;p2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6" name="Google Shape;10856;p2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7" name="Google Shape;10857;p2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8" name="Google Shape;10858;p2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9" name="Google Shape;10859;p2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0" name="Google Shape;10860;p2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1" name="Google Shape;10861;p2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2" name="Google Shape;10862;p2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3" name="Google Shape;10863;p2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4" name="Google Shape;10864;p2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5" name="Google Shape;10865;p2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6" name="Google Shape;10866;p2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7" name="Google Shape;10867;p2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8" name="Google Shape;10868;p2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9" name="Google Shape;10869;p2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0" name="Google Shape;10870;p2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1" name="Google Shape;10871;p2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2" name="Google Shape;10872;p2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3" name="Google Shape;10873;p2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4" name="Google Shape;10874;p2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5" name="Google Shape;10875;p2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6" name="Google Shape;10876;p2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7" name="Google Shape;10877;p2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8" name="Google Shape;10878;p2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9" name="Google Shape;10879;p2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0" name="Google Shape;10880;p2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1" name="Google Shape;10881;p2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2" name="Google Shape;10882;p2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3" name="Google Shape;10883;p2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4" name="Google Shape;10884;p2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5" name="Google Shape;10885;p2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6" name="Google Shape;10886;p2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7" name="Google Shape;10887;p2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8" name="Google Shape;10888;p2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9" name="Google Shape;10889;p2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0" name="Google Shape;10890;p2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1" name="Google Shape;10891;p2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2" name="Google Shape;10892;p2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3" name="Google Shape;10893;p2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4" name="Google Shape;10894;p2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5" name="Google Shape;10895;p2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6" name="Google Shape;10896;p2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7" name="Google Shape;10897;p2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8" name="Google Shape;10898;p2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9" name="Google Shape;10899;p2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0" name="Google Shape;10900;p2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1" name="Google Shape;10901;p2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2" name="Google Shape;10902;p2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3" name="Google Shape;10903;p2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4" name="Google Shape;10904;p2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5" name="Google Shape;10905;p2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6" name="Google Shape;10906;p2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7" name="Google Shape;10907;p2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8" name="Google Shape;10908;p2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9" name="Google Shape;10909;p2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0" name="Google Shape;10910;p2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1" name="Google Shape;10911;p2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2" name="Google Shape;10912;p2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3" name="Google Shape;10913;p2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4" name="Google Shape;10914;p2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5" name="Google Shape;10915;p2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6" name="Google Shape;10916;p2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7" name="Google Shape;10917;p2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8" name="Google Shape;10918;p2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9" name="Google Shape;10919;p2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0" name="Google Shape;10920;p2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1" name="Google Shape;10921;p2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2" name="Google Shape;10922;p2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3" name="Google Shape;10923;p2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4" name="Google Shape;10924;p2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5" name="Google Shape;10925;p2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6" name="Google Shape;10926;p2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7" name="Google Shape;10927;p2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8" name="Google Shape;10928;p2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9" name="Google Shape;10929;p2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0" name="Google Shape;10930;p2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1" name="Google Shape;10931;p2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2" name="Google Shape;10932;p2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3" name="Google Shape;10933;p2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4" name="Google Shape;10934;p2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5" name="Google Shape;10935;p2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6" name="Google Shape;10936;p2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7" name="Google Shape;10937;p2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8" name="Google Shape;10938;p2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9" name="Google Shape;10939;p2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0" name="Google Shape;10940;p2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1" name="Google Shape;10941;p2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2" name="Google Shape;10942;p2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3" name="Google Shape;10943;p2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4" name="Google Shape;10944;p2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5" name="Google Shape;10945;p2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6" name="Google Shape;10946;p2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7" name="Google Shape;10947;p2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8" name="Google Shape;10948;p2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9" name="Google Shape;10949;p2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0" name="Google Shape;10950;p2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1" name="Google Shape;10951;p2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2" name="Google Shape;10952;p2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3" name="Google Shape;10953;p2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4" name="Google Shape;10954;p2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5" name="Google Shape;10955;p2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6" name="Google Shape;10956;p2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7" name="Google Shape;10957;p2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8" name="Google Shape;10958;p2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9" name="Google Shape;10959;p2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0" name="Google Shape;10960;p2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1" name="Google Shape;10961;p2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2" name="Google Shape;10962;p2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3" name="Google Shape;10963;p2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4" name="Google Shape;10964;p2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5" name="Google Shape;10965;p2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6" name="Google Shape;10966;p2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7" name="Google Shape;10967;p2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8" name="Google Shape;10968;p2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9" name="Google Shape;10969;p2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0" name="Google Shape;10970;p2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1" name="Google Shape;10971;p2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2" name="Google Shape;10972;p2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3" name="Google Shape;10973;p2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4" name="Google Shape;10974;p2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5" name="Google Shape;10975;p2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6" name="Google Shape;10976;p2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7" name="Google Shape;10977;p2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8" name="Google Shape;10978;p2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9" name="Google Shape;10979;p2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0" name="Google Shape;10980;p2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1" name="Google Shape;10981;p2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2" name="Google Shape;10982;p2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3" name="Google Shape;10983;p2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4" name="Google Shape;10984;p2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5" name="Google Shape;10985;p2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6" name="Google Shape;10986;p2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7" name="Google Shape;10987;p2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8" name="Google Shape;10988;p2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9" name="Google Shape;10989;p2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0" name="Google Shape;10990;p2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1" name="Google Shape;10991;p2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2" name="Google Shape;10992;p2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3" name="Google Shape;10993;p2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4" name="Google Shape;10994;p2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5" name="Google Shape;10995;p2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6" name="Google Shape;10996;p2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7" name="Google Shape;10997;p2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8" name="Google Shape;10998;p2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9" name="Google Shape;10999;p2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0" name="Google Shape;11000;p2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01" name="Google Shape;11001;p25"/>
          <p:cNvSpPr/>
          <p:nvPr/>
        </p:nvSpPr>
        <p:spPr>
          <a:xfrm>
            <a:off x="334200" y="949675"/>
            <a:ext cx="84756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2" name="Google Shape;11002;p25"/>
          <p:cNvSpPr txBox="1">
            <a:spLocks noGrp="1"/>
          </p:cNvSpPr>
          <p:nvPr>
            <p:ph type="title"/>
          </p:nvPr>
        </p:nvSpPr>
        <p:spPr>
          <a:xfrm>
            <a:off x="1060500" y="1115988"/>
            <a:ext cx="1645800" cy="457200"/>
          </a:xfrm>
          <a:prstGeom prst="rect">
            <a:avLst/>
          </a:prstGeom>
        </p:spPr>
        <p:txBody>
          <a:bodyPr spcFirstLastPara="1" wrap="square" lIns="91425" tIns="45700"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03" name="Google Shape;11003;p25"/>
          <p:cNvSpPr txBox="1">
            <a:spLocks noGrp="1"/>
          </p:cNvSpPr>
          <p:nvPr>
            <p:ph type="subTitle" idx="1"/>
          </p:nvPr>
        </p:nvSpPr>
        <p:spPr>
          <a:xfrm>
            <a:off x="1060500" y="1573188"/>
            <a:ext cx="1645800" cy="45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04" name="Google Shape;11004;p25"/>
          <p:cNvSpPr txBox="1">
            <a:spLocks noGrp="1"/>
          </p:cNvSpPr>
          <p:nvPr>
            <p:ph type="title" idx="2"/>
          </p:nvPr>
        </p:nvSpPr>
        <p:spPr>
          <a:xfrm>
            <a:off x="1060500" y="2438588"/>
            <a:ext cx="1645800" cy="457200"/>
          </a:xfrm>
          <a:prstGeom prst="rect">
            <a:avLst/>
          </a:prstGeom>
        </p:spPr>
        <p:txBody>
          <a:bodyPr spcFirstLastPara="1" wrap="square" lIns="91425" tIns="45700"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05" name="Google Shape;11005;p25"/>
          <p:cNvSpPr txBox="1">
            <a:spLocks noGrp="1"/>
          </p:cNvSpPr>
          <p:nvPr>
            <p:ph type="subTitle" idx="3"/>
          </p:nvPr>
        </p:nvSpPr>
        <p:spPr>
          <a:xfrm>
            <a:off x="1060500" y="2895788"/>
            <a:ext cx="1645800" cy="45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06" name="Google Shape;11006;p25"/>
          <p:cNvSpPr txBox="1">
            <a:spLocks noGrp="1"/>
          </p:cNvSpPr>
          <p:nvPr>
            <p:ph type="title" idx="4"/>
          </p:nvPr>
        </p:nvSpPr>
        <p:spPr>
          <a:xfrm>
            <a:off x="1060500" y="3745738"/>
            <a:ext cx="1645800" cy="457200"/>
          </a:xfrm>
          <a:prstGeom prst="rect">
            <a:avLst/>
          </a:prstGeom>
        </p:spPr>
        <p:txBody>
          <a:bodyPr spcFirstLastPara="1" wrap="square" lIns="91425" tIns="45700" rIns="91425" bIns="91425" anchor="ctr" anchorCtr="0">
            <a:noAutofit/>
          </a:bodyPr>
          <a:lstStyle>
            <a:lvl1pPr lvl="0" algn="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07" name="Google Shape;11007;p25"/>
          <p:cNvSpPr txBox="1">
            <a:spLocks noGrp="1"/>
          </p:cNvSpPr>
          <p:nvPr>
            <p:ph type="subTitle" idx="5"/>
          </p:nvPr>
        </p:nvSpPr>
        <p:spPr>
          <a:xfrm>
            <a:off x="1060500" y="4202938"/>
            <a:ext cx="1645800" cy="45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08" name="Google Shape;11008;p25"/>
          <p:cNvSpPr txBox="1">
            <a:spLocks noGrp="1"/>
          </p:cNvSpPr>
          <p:nvPr>
            <p:ph type="title" idx="6"/>
          </p:nvPr>
        </p:nvSpPr>
        <p:spPr>
          <a:xfrm>
            <a:off x="334175" y="291775"/>
            <a:ext cx="8475600" cy="657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cxnSp>
        <p:nvCxnSpPr>
          <p:cNvPr id="11009" name="Google Shape;11009;p25"/>
          <p:cNvCxnSpPr/>
          <p:nvPr/>
        </p:nvCxnSpPr>
        <p:spPr>
          <a:xfrm>
            <a:off x="3428975" y="949675"/>
            <a:ext cx="0" cy="3907500"/>
          </a:xfrm>
          <a:prstGeom prst="straightConnector1">
            <a:avLst/>
          </a:prstGeom>
          <a:noFill/>
          <a:ln w="19050" cap="flat" cmpd="sng">
            <a:solidFill>
              <a:schemeClr val="dk1"/>
            </a:solidFill>
            <a:prstDash val="solid"/>
            <a:round/>
            <a:headEnd type="none" w="med" len="med"/>
            <a:tailEnd type="none" w="med" len="med"/>
          </a:ln>
        </p:spPr>
      </p:cxnSp>
      <p:cxnSp>
        <p:nvCxnSpPr>
          <p:cNvPr id="11010" name="Google Shape;11010;p25"/>
          <p:cNvCxnSpPr/>
          <p:nvPr/>
        </p:nvCxnSpPr>
        <p:spPr>
          <a:xfrm>
            <a:off x="338100" y="3547000"/>
            <a:ext cx="3090600" cy="0"/>
          </a:xfrm>
          <a:prstGeom prst="straightConnector1">
            <a:avLst/>
          </a:prstGeom>
          <a:noFill/>
          <a:ln w="19050" cap="flat" cmpd="sng">
            <a:solidFill>
              <a:schemeClr val="dk1"/>
            </a:solidFill>
            <a:prstDash val="solid"/>
            <a:round/>
            <a:headEnd type="none" w="med" len="med"/>
            <a:tailEnd type="none" w="med" len="med"/>
          </a:ln>
        </p:spPr>
      </p:cxnSp>
      <p:cxnSp>
        <p:nvCxnSpPr>
          <p:cNvPr id="11011" name="Google Shape;11011;p25"/>
          <p:cNvCxnSpPr/>
          <p:nvPr/>
        </p:nvCxnSpPr>
        <p:spPr>
          <a:xfrm>
            <a:off x="338100" y="2244600"/>
            <a:ext cx="3090600" cy="0"/>
          </a:xfrm>
          <a:prstGeom prst="straightConnector1">
            <a:avLst/>
          </a:prstGeom>
          <a:noFill/>
          <a:ln w="19050" cap="flat" cmpd="sng">
            <a:solidFill>
              <a:schemeClr val="dk1"/>
            </a:solidFill>
            <a:prstDash val="solid"/>
            <a:round/>
            <a:headEnd type="none" w="med" len="med"/>
            <a:tailEnd type="none" w="med" len="med"/>
          </a:ln>
        </p:spPr>
      </p:cxnSp>
      <p:sp>
        <p:nvSpPr>
          <p:cNvPr id="11012" name="Google Shape;11012;p25"/>
          <p:cNvSpPr txBox="1">
            <a:spLocks noGrp="1"/>
          </p:cNvSpPr>
          <p:nvPr>
            <p:ph type="subTitle" idx="7"/>
          </p:nvPr>
        </p:nvSpPr>
        <p:spPr>
          <a:xfrm>
            <a:off x="7509600" y="2445588"/>
            <a:ext cx="914400" cy="8229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lt1"/>
        </a:solidFill>
        <a:effectLst/>
      </p:bgPr>
    </p:bg>
    <p:spTree>
      <p:nvGrpSpPr>
        <p:cNvPr id="1" name="Shape 14203"/>
        <p:cNvGrpSpPr/>
        <p:nvPr/>
      </p:nvGrpSpPr>
      <p:grpSpPr>
        <a:xfrm>
          <a:off x="0" y="0"/>
          <a:ext cx="0" cy="0"/>
          <a:chOff x="0" y="0"/>
          <a:chExt cx="0" cy="0"/>
        </a:xfrm>
      </p:grpSpPr>
      <p:grpSp>
        <p:nvGrpSpPr>
          <p:cNvPr id="14204" name="Google Shape;14204;p33"/>
          <p:cNvGrpSpPr/>
          <p:nvPr/>
        </p:nvGrpSpPr>
        <p:grpSpPr>
          <a:xfrm rot="10800000">
            <a:off x="8345954" y="157487"/>
            <a:ext cx="680119" cy="621701"/>
            <a:chOff x="6804422" y="-316297"/>
            <a:chExt cx="680119" cy="621701"/>
          </a:xfrm>
        </p:grpSpPr>
        <p:cxnSp>
          <p:nvCxnSpPr>
            <p:cNvPr id="14205" name="Google Shape;14205;p33"/>
            <p:cNvCxnSpPr>
              <a:stCxn id="14206" idx="5"/>
            </p:cNvCxnSpPr>
            <p:nvPr/>
          </p:nvCxnSpPr>
          <p:spPr>
            <a:xfrm>
              <a:off x="6966996" y="-100689"/>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4207" name="Google Shape;14207;p33"/>
            <p:cNvCxnSpPr>
              <a:stCxn id="14208" idx="6"/>
            </p:cNvCxnSpPr>
            <p:nvPr/>
          </p:nvCxnSpPr>
          <p:spPr>
            <a:xfrm>
              <a:off x="7184362" y="15673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4209" name="Google Shape;14209;p33"/>
            <p:cNvGrpSpPr/>
            <p:nvPr/>
          </p:nvGrpSpPr>
          <p:grpSpPr>
            <a:xfrm>
              <a:off x="6804422" y="-316297"/>
              <a:ext cx="252600" cy="252600"/>
              <a:chOff x="6804422" y="-316297"/>
              <a:chExt cx="252600" cy="252600"/>
            </a:xfrm>
          </p:grpSpPr>
          <p:sp>
            <p:nvSpPr>
              <p:cNvPr id="14206" name="Google Shape;14206;p33"/>
              <p:cNvSpPr/>
              <p:nvPr/>
            </p:nvSpPr>
            <p:spPr>
              <a:xfrm rot="1373652">
                <a:off x="6834328" y="-286390"/>
                <a:ext cx="192787" cy="19278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0" name="Google Shape;14210;p3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1" name="Google Shape;14211;p33"/>
            <p:cNvGrpSpPr/>
            <p:nvPr/>
          </p:nvGrpSpPr>
          <p:grpSpPr>
            <a:xfrm>
              <a:off x="7291941" y="112804"/>
              <a:ext cx="192600" cy="192600"/>
              <a:chOff x="7291941" y="112804"/>
              <a:chExt cx="192600" cy="192600"/>
            </a:xfrm>
          </p:grpSpPr>
          <p:sp>
            <p:nvSpPr>
              <p:cNvPr id="14212" name="Google Shape;14212;p33"/>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3" name="Google Shape;14213;p3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4" name="Google Shape;14214;p33"/>
            <p:cNvGrpSpPr/>
            <p:nvPr/>
          </p:nvGrpSpPr>
          <p:grpSpPr>
            <a:xfrm>
              <a:off x="6969112" y="-17269"/>
              <a:ext cx="259500" cy="259500"/>
              <a:chOff x="6969112" y="-17269"/>
              <a:chExt cx="259500" cy="259500"/>
            </a:xfrm>
          </p:grpSpPr>
          <p:sp>
            <p:nvSpPr>
              <p:cNvPr id="14208" name="Google Shape;14208;p33"/>
              <p:cNvSpPr/>
              <p:nvPr/>
            </p:nvSpPr>
            <p:spPr>
              <a:xfrm rot="1641813">
                <a:off x="7002590" y="16208"/>
                <a:ext cx="192544" cy="19254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5" name="Google Shape;14215;p3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16" name="Google Shape;14216;p33"/>
          <p:cNvGrpSpPr/>
          <p:nvPr/>
        </p:nvGrpSpPr>
        <p:grpSpPr>
          <a:xfrm rot="1800044">
            <a:off x="243446" y="4282080"/>
            <a:ext cx="680105" cy="621687"/>
            <a:chOff x="6804422" y="-316297"/>
            <a:chExt cx="680119" cy="621701"/>
          </a:xfrm>
        </p:grpSpPr>
        <p:cxnSp>
          <p:nvCxnSpPr>
            <p:cNvPr id="14217" name="Google Shape;14217;p33"/>
            <p:cNvCxnSpPr>
              <a:stCxn id="14218" idx="5"/>
            </p:cNvCxnSpPr>
            <p:nvPr/>
          </p:nvCxnSpPr>
          <p:spPr>
            <a:xfrm rot="-1793934">
              <a:off x="7021575" y="-119028"/>
              <a:ext cx="13842" cy="221777"/>
            </a:xfrm>
            <a:prstGeom prst="straightConnector1">
              <a:avLst/>
            </a:prstGeom>
            <a:noFill/>
            <a:ln w="19050" cap="flat" cmpd="sng">
              <a:solidFill>
                <a:schemeClr val="dk1"/>
              </a:solidFill>
              <a:prstDash val="solid"/>
              <a:round/>
              <a:headEnd type="none" w="med" len="med"/>
              <a:tailEnd type="none" w="med" len="med"/>
            </a:ln>
          </p:spPr>
        </p:cxnSp>
        <p:cxnSp>
          <p:nvCxnSpPr>
            <p:cNvPr id="14219" name="Google Shape;14219;p33"/>
            <p:cNvCxnSpPr>
              <a:stCxn id="14220" idx="6"/>
            </p:cNvCxnSpPr>
            <p:nvPr/>
          </p:nvCxnSpPr>
          <p:spPr>
            <a:xfrm rot="-1801102">
              <a:off x="7209147" y="116632"/>
              <a:ext cx="124731" cy="132397"/>
            </a:xfrm>
            <a:prstGeom prst="straightConnector1">
              <a:avLst/>
            </a:prstGeom>
            <a:noFill/>
            <a:ln w="19050" cap="flat" cmpd="sng">
              <a:solidFill>
                <a:schemeClr val="dk1"/>
              </a:solidFill>
              <a:prstDash val="solid"/>
              <a:round/>
              <a:headEnd type="none" w="med" len="med"/>
              <a:tailEnd type="none" w="med" len="med"/>
            </a:ln>
          </p:spPr>
        </p:cxnSp>
        <p:grpSp>
          <p:nvGrpSpPr>
            <p:cNvPr id="14221" name="Google Shape;14221;p33"/>
            <p:cNvGrpSpPr/>
            <p:nvPr/>
          </p:nvGrpSpPr>
          <p:grpSpPr>
            <a:xfrm>
              <a:off x="6804422" y="-316297"/>
              <a:ext cx="252600" cy="252600"/>
              <a:chOff x="6804422" y="-316297"/>
              <a:chExt cx="252600" cy="252600"/>
            </a:xfrm>
          </p:grpSpPr>
          <p:sp>
            <p:nvSpPr>
              <p:cNvPr id="14218" name="Google Shape;14218;p33"/>
              <p:cNvSpPr/>
              <p:nvPr/>
            </p:nvSpPr>
            <p:spPr>
              <a:xfrm rot="1373652">
                <a:off x="6834328" y="-286390"/>
                <a:ext cx="192787" cy="19278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2" name="Google Shape;14222;p3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3" name="Google Shape;14223;p33"/>
            <p:cNvGrpSpPr/>
            <p:nvPr/>
          </p:nvGrpSpPr>
          <p:grpSpPr>
            <a:xfrm>
              <a:off x="7291941" y="112804"/>
              <a:ext cx="192600" cy="192600"/>
              <a:chOff x="7291941" y="112804"/>
              <a:chExt cx="192600" cy="192600"/>
            </a:xfrm>
          </p:grpSpPr>
          <p:sp>
            <p:nvSpPr>
              <p:cNvPr id="14224" name="Google Shape;14224;p33"/>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5" name="Google Shape;14225;p3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6" name="Google Shape;14226;p33"/>
            <p:cNvGrpSpPr/>
            <p:nvPr/>
          </p:nvGrpSpPr>
          <p:grpSpPr>
            <a:xfrm>
              <a:off x="6969112" y="-17269"/>
              <a:ext cx="259500" cy="259500"/>
              <a:chOff x="6969112" y="-17269"/>
              <a:chExt cx="259500" cy="259500"/>
            </a:xfrm>
          </p:grpSpPr>
          <p:sp>
            <p:nvSpPr>
              <p:cNvPr id="14220" name="Google Shape;14220;p33"/>
              <p:cNvSpPr/>
              <p:nvPr/>
            </p:nvSpPr>
            <p:spPr>
              <a:xfrm rot="1641813">
                <a:off x="7002590" y="16208"/>
                <a:ext cx="192544" cy="192544"/>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7" name="Google Shape;14227;p3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lt1"/>
        </a:solidFill>
        <a:effectLst/>
      </p:bgPr>
    </p:bg>
    <p:spTree>
      <p:nvGrpSpPr>
        <p:cNvPr id="1" name="Shape 14228"/>
        <p:cNvGrpSpPr/>
        <p:nvPr/>
      </p:nvGrpSpPr>
      <p:grpSpPr>
        <a:xfrm>
          <a:off x="0" y="0"/>
          <a:ext cx="0" cy="0"/>
          <a:chOff x="0" y="0"/>
          <a:chExt cx="0" cy="0"/>
        </a:xfrm>
      </p:grpSpPr>
      <p:grpSp>
        <p:nvGrpSpPr>
          <p:cNvPr id="14229" name="Google Shape;14229;p34"/>
          <p:cNvGrpSpPr/>
          <p:nvPr/>
        </p:nvGrpSpPr>
        <p:grpSpPr>
          <a:xfrm>
            <a:off x="70051" y="76201"/>
            <a:ext cx="640525" cy="646075"/>
            <a:chOff x="2781975" y="3951500"/>
            <a:chExt cx="640525" cy="646075"/>
          </a:xfrm>
        </p:grpSpPr>
        <p:sp>
          <p:nvSpPr>
            <p:cNvPr id="14230" name="Google Shape;14230;p34"/>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1" name="Google Shape;14231;p34"/>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2" name="Google Shape;14232;p34"/>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3" name="Google Shape;14233;p34"/>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4" name="Google Shape;14234;p34"/>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5" name="Google Shape;14235;p34"/>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6" name="Google Shape;14236;p34"/>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7" name="Google Shape;14237;p34"/>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8" name="Google Shape;14238;p34"/>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9" name="Google Shape;14239;p34"/>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0" name="Google Shape;14240;p34"/>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1" name="Google Shape;14241;p34"/>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2" name="Google Shape;14242;p34"/>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3" name="Google Shape;14243;p34"/>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4" name="Google Shape;14244;p34"/>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5" name="Google Shape;14245;p34"/>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6" name="Google Shape;14246;p34"/>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7" name="Google Shape;14247;p34"/>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8" name="Google Shape;14248;p34"/>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9" name="Google Shape;14249;p34"/>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0" name="Google Shape;14250;p34"/>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1" name="Google Shape;14251;p34"/>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2" name="Google Shape;14252;p34"/>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3" name="Google Shape;14253;p34"/>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4" name="Google Shape;14254;p34"/>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5" name="Google Shape;14255;p34"/>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6" name="Google Shape;14256;p34"/>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7" name="Google Shape;14257;p34"/>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8" name="Google Shape;14258;p34"/>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9" name="Google Shape;14259;p34"/>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0" name="Google Shape;14260;p34"/>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1" name="Google Shape;14261;p34"/>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2" name="Google Shape;14262;p34"/>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3" name="Google Shape;14263;p34"/>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4" name="Google Shape;14264;p34"/>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5" name="Google Shape;14265;p34"/>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6" name="Google Shape;14266;p34"/>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7" name="Google Shape;14267;p34"/>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8" name="Google Shape;14268;p34"/>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9" name="Google Shape;14269;p34"/>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0" name="Google Shape;14270;p34"/>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1" name="Google Shape;14271;p34"/>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2" name="Google Shape;14272;p34"/>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3" name="Google Shape;14273;p34"/>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4" name="Google Shape;14274;p34"/>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5" name="Google Shape;14275;p34"/>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6" name="Google Shape;14276;p34"/>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7" name="Google Shape;14277;p34"/>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8" name="Google Shape;14278;p34"/>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9" name="Google Shape;14279;p34"/>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0" name="Google Shape;14280;p34"/>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1" name="Google Shape;14281;p34"/>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2" name="Google Shape;14282;p34"/>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3" name="Google Shape;14283;p34"/>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4" name="Google Shape;14284;p34"/>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5" name="Google Shape;14285;p34"/>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6" name="Google Shape;14286;p34"/>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7" name="Google Shape;14287;p34"/>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8" name="Google Shape;14288;p34"/>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9" name="Google Shape;14289;p34"/>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0" name="Google Shape;14290;p34"/>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1" name="Google Shape;14291;p34"/>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2" name="Google Shape;14292;p34"/>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3" name="Google Shape;14293;p34"/>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4" name="Google Shape;14294;p34"/>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5" name="Google Shape;14295;p34"/>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6" name="Google Shape;14296;p34"/>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7" name="Google Shape;14297;p34"/>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8" name="Google Shape;14298;p34"/>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9" name="Google Shape;14299;p34"/>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0" name="Google Shape;14300;p34"/>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1" name="Google Shape;14301;p34"/>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2" name="Google Shape;14302;p34"/>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3" name="Google Shape;14303;p34"/>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4" name="Google Shape;14304;p34"/>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5" name="Google Shape;14305;p34"/>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6" name="Google Shape;14306;p34"/>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7" name="Google Shape;14307;p34"/>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8" name="Google Shape;14308;p34"/>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9" name="Google Shape;14309;p34"/>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0" name="Google Shape;14310;p34"/>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1" name="Google Shape;14311;p34"/>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2" name="Google Shape;14312;p34"/>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3" name="Google Shape;14313;p34"/>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4" name="Google Shape;14314;p34"/>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5" name="Google Shape;14315;p34"/>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6" name="Google Shape;14316;p34"/>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7" name="Google Shape;14317;p34"/>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8" name="Google Shape;14318;p34"/>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9" name="Google Shape;14319;p34"/>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0" name="Google Shape;14320;p34"/>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1" name="Google Shape;14321;p34"/>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2" name="Google Shape;14322;p34"/>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3" name="Google Shape;14323;p34"/>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4" name="Google Shape;14324;p34"/>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5" name="Google Shape;14325;p34"/>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6" name="Google Shape;14326;p34"/>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7" name="Google Shape;14327;p34"/>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8" name="Google Shape;14328;p34"/>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9" name="Google Shape;14329;p34"/>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0" name="Google Shape;14330;p34"/>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1" name="Google Shape;14331;p34"/>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2" name="Google Shape;14332;p34"/>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3" name="Google Shape;14333;p34"/>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4" name="Google Shape;14334;p34"/>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5" name="Google Shape;14335;p34"/>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6" name="Google Shape;14336;p34"/>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7" name="Google Shape;14337;p34"/>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8" name="Google Shape;14338;p34"/>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9" name="Google Shape;14339;p34"/>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0" name="Google Shape;14340;p34"/>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1" name="Google Shape;14341;p34"/>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2" name="Google Shape;14342;p34"/>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3" name="Google Shape;14343;p34"/>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4" name="Google Shape;14344;p34"/>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5" name="Google Shape;14345;p34"/>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6" name="Google Shape;14346;p34"/>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7" name="Google Shape;14347;p34"/>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8" name="Google Shape;14348;p34"/>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9" name="Google Shape;14349;p34"/>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0" name="Google Shape;14350;p34"/>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1" name="Google Shape;14351;p34"/>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2" name="Google Shape;14352;p34"/>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3" name="Google Shape;14353;p34"/>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4" name="Google Shape;14354;p34"/>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5" name="Google Shape;14355;p34"/>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6" name="Google Shape;14356;p34"/>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7" name="Google Shape;14357;p34"/>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8" name="Google Shape;14358;p34"/>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9" name="Google Shape;14359;p34"/>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0" name="Google Shape;14360;p34"/>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1" name="Google Shape;14361;p34"/>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2" name="Google Shape;14362;p34"/>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3" name="Google Shape;14363;p34"/>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4" name="Google Shape;14364;p34"/>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5" name="Google Shape;14365;p34"/>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6" name="Google Shape;14366;p34"/>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7" name="Google Shape;14367;p34"/>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8" name="Google Shape;14368;p34"/>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9" name="Google Shape;14369;p34"/>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0" name="Google Shape;14370;p34"/>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1" name="Google Shape;14371;p34"/>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2" name="Google Shape;14372;p34"/>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3" name="Google Shape;14373;p34"/>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4" name="Google Shape;14374;p34"/>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5" name="Google Shape;14375;p34"/>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6" name="Google Shape;14376;p34"/>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7" name="Google Shape;14377;p34"/>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8" name="Google Shape;14378;p34"/>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9" name="Google Shape;14379;p34"/>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0" name="Google Shape;14380;p34"/>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1" name="Google Shape;14381;p34"/>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2" name="Google Shape;14382;p34"/>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3" name="Google Shape;14383;p34"/>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4" name="Google Shape;14384;p34"/>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5" name="Google Shape;14385;p34"/>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6" name="Google Shape;14386;p34"/>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7" name="Google Shape;14387;p34"/>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8" name="Google Shape;14388;p34"/>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9" name="Google Shape;14389;p34"/>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0" name="Google Shape;14390;p34"/>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1" name="Google Shape;14391;p34"/>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2" name="Google Shape;14392;p34"/>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3" name="Google Shape;14393;p34"/>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4" name="Google Shape;14394;p34"/>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5" name="Google Shape;14395;p34"/>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6" name="Google Shape;14396;p34"/>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7" name="Google Shape;14397;p34"/>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8" name="Google Shape;14398;p34"/>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9" name="Google Shape;14399;p34"/>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0" name="Google Shape;14400;p34"/>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1" name="Google Shape;14401;p34"/>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2" name="Google Shape;14402;p34"/>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3" name="Google Shape;14403;p34"/>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4" name="Google Shape;14404;p34"/>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5" name="Google Shape;14405;p34"/>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6" name="Google Shape;14406;p34"/>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7" name="Google Shape;14407;p34"/>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8" name="Google Shape;14408;p34"/>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9" name="Google Shape;14409;p34"/>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0" name="Google Shape;14410;p34"/>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1" name="Google Shape;14411;p34"/>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2" name="Google Shape;14412;p34"/>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3" name="Google Shape;14413;p34"/>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4" name="Google Shape;14414;p34"/>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5" name="Google Shape;14415;p34"/>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6" name="Google Shape;14416;p34"/>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7" name="Google Shape;14417;p34"/>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8" name="Google Shape;14418;p34"/>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9" name="Google Shape;14419;p34"/>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0" name="Google Shape;14420;p34"/>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1" name="Google Shape;14421;p34"/>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2" name="Google Shape;14422;p34"/>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3" name="Google Shape;14423;p34"/>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4" name="Google Shape;14424;p34"/>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5" name="Google Shape;14425;p34"/>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6" name="Google Shape;14426;p34"/>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7" name="Google Shape;14427;p34"/>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8" name="Google Shape;14428;p34"/>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9" name="Google Shape;14429;p34"/>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0" name="Google Shape;14430;p34"/>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1" name="Google Shape;14431;p34"/>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2" name="Google Shape;14432;p34"/>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3" name="Google Shape;14433;p34"/>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4" name="Google Shape;14434;p34"/>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5" name="Google Shape;14435;p34"/>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6" name="Google Shape;14436;p34"/>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7" name="Google Shape;14437;p34"/>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8" name="Google Shape;14438;p34"/>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9" name="Google Shape;14439;p34"/>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0" name="Google Shape;14440;p34"/>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1" name="Google Shape;14441;p34"/>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2" name="Google Shape;14442;p34"/>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3" name="Google Shape;14443;p34"/>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4" name="Google Shape;14444;p34"/>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5" name="Google Shape;14445;p34"/>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6" name="Google Shape;14446;p34"/>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7" name="Google Shape;14447;p34"/>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8" name="Google Shape;14448;p34"/>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9" name="Google Shape;14449;p34"/>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0" name="Google Shape;14450;p34"/>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1" name="Google Shape;14451;p34"/>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2" name="Google Shape;14452;p34"/>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3" name="Google Shape;14453;p34"/>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4" name="Google Shape;14454;p34"/>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5" name="Google Shape;14455;p34"/>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6" name="Google Shape;14456;p34"/>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7" name="Google Shape;14457;p34"/>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8" name="Google Shape;14458;p34"/>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9" name="Google Shape;14459;p34"/>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0" name="Google Shape;14460;p34"/>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1" name="Google Shape;14461;p34"/>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2" name="Google Shape;14462;p34"/>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3" name="Google Shape;14463;p34"/>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4" name="Google Shape;14464;p34"/>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5" name="Google Shape;14465;p34"/>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6" name="Google Shape;14466;p34"/>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7" name="Google Shape;14467;p34"/>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8" name="Google Shape;14468;p34"/>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9" name="Google Shape;14469;p34"/>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0" name="Google Shape;14470;p34"/>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1" name="Google Shape;14471;p34"/>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2" name="Google Shape;14472;p34"/>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3" name="Google Shape;14473;p34"/>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4" name="Google Shape;14474;p34"/>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5" name="Google Shape;14475;p34"/>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6" name="Google Shape;14476;p34"/>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7" name="Google Shape;14477;p34"/>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8" name="Google Shape;14478;p34"/>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9" name="Google Shape;14479;p34"/>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0" name="Google Shape;14480;p34"/>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1" name="Google Shape;14481;p34"/>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2" name="Google Shape;14482;p34"/>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3" name="Google Shape;14483;p34"/>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4" name="Google Shape;14484;p34"/>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5" name="Google Shape;14485;p34"/>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86" name="Google Shape;14486;p34"/>
          <p:cNvSpPr/>
          <p:nvPr/>
        </p:nvSpPr>
        <p:spPr>
          <a:xfrm>
            <a:off x="334200" y="291775"/>
            <a:ext cx="8475600" cy="4562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87" name="Google Shape;14487;p34"/>
          <p:cNvGrpSpPr/>
          <p:nvPr/>
        </p:nvGrpSpPr>
        <p:grpSpPr>
          <a:xfrm>
            <a:off x="104720" y="357140"/>
            <a:ext cx="470274" cy="548630"/>
            <a:chOff x="9873" y="1240062"/>
            <a:chExt cx="545434" cy="640998"/>
          </a:xfrm>
        </p:grpSpPr>
        <p:cxnSp>
          <p:nvCxnSpPr>
            <p:cNvPr id="14488" name="Google Shape;14488;p34"/>
            <p:cNvCxnSpPr>
              <a:stCxn id="14489" idx="6"/>
              <a:endCxn id="14490"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491" name="Google Shape;14491;p34"/>
            <p:cNvGrpSpPr/>
            <p:nvPr/>
          </p:nvGrpSpPr>
          <p:grpSpPr>
            <a:xfrm rot="10800000">
              <a:off x="9873" y="1628460"/>
              <a:ext cx="252600" cy="252600"/>
              <a:chOff x="6804422" y="-316297"/>
              <a:chExt cx="252600" cy="252600"/>
            </a:xfrm>
          </p:grpSpPr>
          <p:sp>
            <p:nvSpPr>
              <p:cNvPr id="14492" name="Google Shape;14492;p3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3" name="Google Shape;14493;p3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4" name="Google Shape;14494;p34"/>
            <p:cNvGrpSpPr/>
            <p:nvPr/>
          </p:nvGrpSpPr>
          <p:grpSpPr>
            <a:xfrm rot="10800000">
              <a:off x="39879" y="1240062"/>
              <a:ext cx="192600" cy="192600"/>
              <a:chOff x="7291941" y="112804"/>
              <a:chExt cx="192600" cy="192600"/>
            </a:xfrm>
          </p:grpSpPr>
          <p:sp>
            <p:nvSpPr>
              <p:cNvPr id="14490" name="Google Shape;14490;p3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5" name="Google Shape;14495;p3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6" name="Google Shape;14496;p34"/>
            <p:cNvGrpSpPr/>
            <p:nvPr/>
          </p:nvGrpSpPr>
          <p:grpSpPr>
            <a:xfrm rot="10800000">
              <a:off x="295808" y="1422120"/>
              <a:ext cx="259500" cy="259500"/>
              <a:chOff x="6969112" y="-17269"/>
              <a:chExt cx="259500" cy="259500"/>
            </a:xfrm>
          </p:grpSpPr>
          <p:sp>
            <p:nvSpPr>
              <p:cNvPr id="14489" name="Google Shape;14489;p3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7" name="Google Shape;14497;p3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498" name="Google Shape;14498;p34"/>
            <p:cNvCxnSpPr>
              <a:stCxn id="14492" idx="3"/>
              <a:endCxn id="14489"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053"/>
        <p:cNvGrpSpPr/>
        <p:nvPr/>
      </p:nvGrpSpPr>
      <p:grpSpPr>
        <a:xfrm>
          <a:off x="0" y="0"/>
          <a:ext cx="0" cy="0"/>
          <a:chOff x="0" y="0"/>
          <a:chExt cx="0" cy="0"/>
        </a:xfrm>
      </p:grpSpPr>
      <p:grpSp>
        <p:nvGrpSpPr>
          <p:cNvPr id="1054" name="Google Shape;1054;p3"/>
          <p:cNvGrpSpPr/>
          <p:nvPr/>
        </p:nvGrpSpPr>
        <p:grpSpPr>
          <a:xfrm>
            <a:off x="4746291" y="539995"/>
            <a:ext cx="4063478" cy="4063513"/>
            <a:chOff x="2540241" y="539995"/>
            <a:chExt cx="4063478" cy="4063513"/>
          </a:xfrm>
        </p:grpSpPr>
        <p:grpSp>
          <p:nvGrpSpPr>
            <p:cNvPr id="1055" name="Google Shape;1055;p3"/>
            <p:cNvGrpSpPr/>
            <p:nvPr/>
          </p:nvGrpSpPr>
          <p:grpSpPr>
            <a:xfrm>
              <a:off x="2693235" y="703668"/>
              <a:ext cx="885398" cy="893069"/>
              <a:chOff x="2781975" y="3951500"/>
              <a:chExt cx="640525" cy="646075"/>
            </a:xfrm>
          </p:grpSpPr>
          <p:sp>
            <p:nvSpPr>
              <p:cNvPr id="1056" name="Google Shape;1056;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2" name="Google Shape;1312;p3"/>
            <p:cNvGrpSpPr/>
            <p:nvPr/>
          </p:nvGrpSpPr>
          <p:grpSpPr>
            <a:xfrm>
              <a:off x="5652643" y="1012843"/>
              <a:ext cx="885398" cy="893069"/>
              <a:chOff x="2781975" y="3951500"/>
              <a:chExt cx="640525" cy="646075"/>
            </a:xfrm>
          </p:grpSpPr>
          <p:sp>
            <p:nvSpPr>
              <p:cNvPr id="1313" name="Google Shape;1313;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9" name="Google Shape;1569;p3"/>
            <p:cNvGrpSpPr/>
            <p:nvPr/>
          </p:nvGrpSpPr>
          <p:grpSpPr>
            <a:xfrm>
              <a:off x="5673099" y="3256281"/>
              <a:ext cx="885398" cy="893069"/>
              <a:chOff x="2781975" y="3951500"/>
              <a:chExt cx="640525" cy="646075"/>
            </a:xfrm>
          </p:grpSpPr>
          <p:sp>
            <p:nvSpPr>
              <p:cNvPr id="1570" name="Google Shape;1570;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3"/>
            <p:cNvGrpSpPr/>
            <p:nvPr/>
          </p:nvGrpSpPr>
          <p:grpSpPr>
            <a:xfrm>
              <a:off x="2672770" y="3466944"/>
              <a:ext cx="885398" cy="893069"/>
              <a:chOff x="2781975" y="3951500"/>
              <a:chExt cx="640525" cy="646075"/>
            </a:xfrm>
          </p:grpSpPr>
          <p:sp>
            <p:nvSpPr>
              <p:cNvPr id="1827" name="Google Shape;1827;p3"/>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3" name="Google Shape;2083;p3"/>
            <p:cNvGrpSpPr/>
            <p:nvPr/>
          </p:nvGrpSpPr>
          <p:grpSpPr>
            <a:xfrm>
              <a:off x="2540241" y="539995"/>
              <a:ext cx="4063478" cy="4063513"/>
              <a:chOff x="3218850" y="1285900"/>
              <a:chExt cx="2939650" cy="2939675"/>
            </a:xfrm>
          </p:grpSpPr>
          <p:sp>
            <p:nvSpPr>
              <p:cNvPr id="2084" name="Google Shape;2084;p3"/>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8" name="Google Shape;2088;p3"/>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6" name="Google Shape;2096;p3"/>
          <p:cNvSpPr txBox="1">
            <a:spLocks noGrp="1"/>
          </p:cNvSpPr>
          <p:nvPr>
            <p:ph type="title"/>
          </p:nvPr>
        </p:nvSpPr>
        <p:spPr>
          <a:xfrm>
            <a:off x="1737425" y="1840200"/>
            <a:ext cx="5669100" cy="9144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a:spcBef>
                <a:spcPts val="0"/>
              </a:spcBef>
              <a:spcAft>
                <a:spcPts val="0"/>
              </a:spcAft>
              <a:buSzPts val="3600"/>
              <a:buNone/>
              <a:defRPr sz="3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97" name="Google Shape;2097;p3"/>
          <p:cNvSpPr txBox="1">
            <a:spLocks noGrp="1"/>
          </p:cNvSpPr>
          <p:nvPr>
            <p:ph type="title" idx="2" hasCustomPrompt="1"/>
          </p:nvPr>
        </p:nvSpPr>
        <p:spPr>
          <a:xfrm>
            <a:off x="1116229" y="916561"/>
            <a:ext cx="2286000" cy="1390800"/>
          </a:xfrm>
          <a:prstGeom prst="rect">
            <a:avLst/>
          </a:prstGeom>
          <a:noFill/>
          <a:ln>
            <a:noFill/>
          </a:ln>
        </p:spPr>
        <p:txBody>
          <a:bodyPr spcFirstLastPara="1" wrap="square" lIns="91425" tIns="45700" rIns="91425" bIns="91425" anchor="ctr" anchorCtr="0">
            <a:noAutofit/>
          </a:bodyPr>
          <a:lstStyle>
            <a:lvl1pPr lvl="0" rtl="0">
              <a:spcBef>
                <a:spcPts val="0"/>
              </a:spcBef>
              <a:spcAft>
                <a:spcPts val="0"/>
              </a:spcAft>
              <a:buSzPts val="6000"/>
              <a:buNone/>
              <a:defRPr sz="15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98" name="Google Shape;2098;p3"/>
          <p:cNvSpPr txBox="1">
            <a:spLocks noGrp="1"/>
          </p:cNvSpPr>
          <p:nvPr>
            <p:ph type="subTitle" idx="1"/>
          </p:nvPr>
        </p:nvSpPr>
        <p:spPr>
          <a:xfrm>
            <a:off x="1737475" y="2754600"/>
            <a:ext cx="5669100" cy="548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2624"/>
        <p:cNvGrpSpPr/>
        <p:nvPr/>
      </p:nvGrpSpPr>
      <p:grpSpPr>
        <a:xfrm>
          <a:off x="0" y="0"/>
          <a:ext cx="0" cy="0"/>
          <a:chOff x="0" y="0"/>
          <a:chExt cx="0" cy="0"/>
        </a:xfrm>
      </p:grpSpPr>
      <p:grpSp>
        <p:nvGrpSpPr>
          <p:cNvPr id="2625" name="Google Shape;2625;p6"/>
          <p:cNvGrpSpPr/>
          <p:nvPr/>
        </p:nvGrpSpPr>
        <p:grpSpPr>
          <a:xfrm>
            <a:off x="70051" y="76201"/>
            <a:ext cx="640525" cy="646075"/>
            <a:chOff x="2781975" y="3951500"/>
            <a:chExt cx="640525" cy="646075"/>
          </a:xfrm>
        </p:grpSpPr>
        <p:sp>
          <p:nvSpPr>
            <p:cNvPr id="2626" name="Google Shape;2626;p6"/>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6"/>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6"/>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6"/>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6"/>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6"/>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6"/>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6"/>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6"/>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6"/>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6"/>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6"/>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6"/>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6"/>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6"/>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6"/>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6"/>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6"/>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6"/>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6"/>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6"/>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6"/>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6"/>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6"/>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6"/>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6"/>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6"/>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6"/>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6"/>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6"/>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6"/>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6"/>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6"/>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6"/>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6"/>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6"/>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6"/>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6"/>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6"/>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6"/>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6"/>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6"/>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6"/>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6"/>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6"/>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6"/>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6"/>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6"/>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6"/>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6"/>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6"/>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6"/>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6"/>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6"/>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6"/>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6"/>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6"/>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6"/>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6"/>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6"/>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6"/>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6"/>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6"/>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6"/>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6"/>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6"/>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6"/>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6"/>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6"/>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6"/>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6"/>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6"/>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6"/>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6"/>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6"/>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6"/>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6"/>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6"/>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6"/>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6"/>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6"/>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6"/>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6"/>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6"/>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6"/>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6"/>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6"/>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6"/>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6"/>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6"/>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6"/>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6"/>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6"/>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6"/>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6"/>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6"/>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6"/>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6"/>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6"/>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6"/>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6"/>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6"/>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6"/>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6"/>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6"/>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6"/>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6"/>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6"/>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6"/>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6"/>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6"/>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6"/>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6"/>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6"/>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6"/>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6"/>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6"/>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6"/>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6"/>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6"/>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6"/>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6"/>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6"/>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6"/>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6"/>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6"/>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6"/>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6"/>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6"/>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6"/>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6"/>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6"/>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6"/>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6"/>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6"/>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6"/>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6"/>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6"/>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6"/>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6"/>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6"/>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6"/>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6"/>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6"/>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6"/>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6"/>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6"/>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6"/>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6"/>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6"/>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6"/>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6"/>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6"/>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6"/>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6"/>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6"/>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6"/>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6"/>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6"/>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6"/>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6"/>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6"/>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6"/>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6"/>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6"/>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6"/>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6"/>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6"/>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6"/>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6"/>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6"/>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6"/>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6"/>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6"/>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6"/>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6"/>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6"/>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6"/>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6"/>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6"/>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6"/>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6"/>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6"/>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6"/>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2" name="Google Shape;2882;p6"/>
          <p:cNvSpPr txBox="1">
            <a:spLocks noGrp="1"/>
          </p:cNvSpPr>
          <p:nvPr>
            <p:ph type="title"/>
          </p:nvPr>
        </p:nvSpPr>
        <p:spPr>
          <a:xfrm>
            <a:off x="334175" y="291775"/>
            <a:ext cx="8475600" cy="657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2883" name="Google Shape;2883;p6"/>
          <p:cNvSpPr/>
          <p:nvPr/>
        </p:nvSpPr>
        <p:spPr>
          <a:xfrm>
            <a:off x="334200" y="949675"/>
            <a:ext cx="84756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2884"/>
        <p:cNvGrpSpPr/>
        <p:nvPr/>
      </p:nvGrpSpPr>
      <p:grpSpPr>
        <a:xfrm>
          <a:off x="0" y="0"/>
          <a:ext cx="0" cy="0"/>
          <a:chOff x="0" y="0"/>
          <a:chExt cx="0" cy="0"/>
        </a:xfrm>
      </p:grpSpPr>
      <p:grpSp>
        <p:nvGrpSpPr>
          <p:cNvPr id="2885" name="Google Shape;2885;p7"/>
          <p:cNvGrpSpPr/>
          <p:nvPr/>
        </p:nvGrpSpPr>
        <p:grpSpPr>
          <a:xfrm>
            <a:off x="70051" y="76201"/>
            <a:ext cx="640525" cy="646075"/>
            <a:chOff x="2781975" y="3951500"/>
            <a:chExt cx="640525" cy="646075"/>
          </a:xfrm>
        </p:grpSpPr>
        <p:sp>
          <p:nvSpPr>
            <p:cNvPr id="2886" name="Google Shape;2886;p7"/>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7"/>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7"/>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7"/>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7"/>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7"/>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7"/>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7"/>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7"/>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7"/>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7"/>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7"/>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7"/>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7"/>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7"/>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7"/>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7"/>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7"/>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7"/>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7"/>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7"/>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7"/>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7"/>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7"/>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7"/>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7"/>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7"/>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7"/>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7"/>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7"/>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7"/>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7"/>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7"/>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7"/>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7"/>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7"/>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7"/>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7"/>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7"/>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7"/>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7"/>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7"/>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7"/>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7"/>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7"/>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7"/>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7"/>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7"/>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7"/>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7"/>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7"/>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7"/>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7"/>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7"/>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7"/>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7"/>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7"/>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7"/>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7"/>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7"/>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7"/>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7"/>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7"/>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7"/>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7"/>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7"/>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7"/>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7"/>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7"/>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7"/>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7"/>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7"/>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7"/>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7"/>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7"/>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7"/>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7"/>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7"/>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7"/>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7"/>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7"/>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7"/>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7"/>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7"/>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7"/>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7"/>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7"/>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7"/>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7"/>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7"/>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7"/>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7"/>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7"/>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7"/>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7"/>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7"/>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7"/>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7"/>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7"/>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7"/>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7"/>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7"/>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7"/>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7"/>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7"/>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7"/>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7"/>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7"/>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7"/>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7"/>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7"/>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7"/>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7"/>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7"/>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7"/>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7"/>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7"/>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7"/>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7"/>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7"/>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7"/>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7"/>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7"/>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7"/>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7"/>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7"/>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7"/>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7"/>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7"/>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7"/>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7"/>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7"/>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7"/>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7"/>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7"/>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7"/>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7"/>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7"/>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7"/>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7"/>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7"/>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7"/>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7"/>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7"/>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7"/>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7"/>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7"/>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7"/>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7"/>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7"/>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7"/>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7"/>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7"/>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7"/>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7"/>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7"/>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7"/>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7"/>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7"/>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7"/>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7"/>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7"/>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7"/>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7"/>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7"/>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7"/>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7"/>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7"/>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7"/>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7"/>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7"/>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7"/>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7"/>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7"/>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7"/>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7"/>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7"/>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7"/>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7"/>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7"/>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7"/>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7"/>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7"/>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7"/>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7"/>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7"/>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7"/>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7"/>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7"/>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7"/>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7"/>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7"/>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7"/>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7"/>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7"/>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7"/>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7"/>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7"/>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7"/>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7"/>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7"/>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7"/>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7"/>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7"/>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7"/>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7"/>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7"/>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7"/>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7"/>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7"/>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7"/>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7"/>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7"/>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7"/>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7"/>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7"/>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7"/>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7"/>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7"/>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7"/>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7"/>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7"/>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7"/>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7"/>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7"/>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7"/>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7"/>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7"/>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7"/>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7"/>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7"/>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7"/>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7"/>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7"/>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7"/>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7"/>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7"/>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7"/>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7"/>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7"/>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7"/>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7"/>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7"/>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7"/>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7"/>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7"/>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7"/>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7"/>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7"/>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7"/>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7"/>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7"/>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7"/>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7"/>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7"/>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7"/>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2" name="Google Shape;3142;p7"/>
          <p:cNvSpPr/>
          <p:nvPr/>
        </p:nvSpPr>
        <p:spPr>
          <a:xfrm>
            <a:off x="334200" y="949675"/>
            <a:ext cx="8475600" cy="390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7"/>
          <p:cNvSpPr txBox="1">
            <a:spLocks noGrp="1"/>
          </p:cNvSpPr>
          <p:nvPr>
            <p:ph type="body" idx="1"/>
          </p:nvPr>
        </p:nvSpPr>
        <p:spPr>
          <a:xfrm>
            <a:off x="720000" y="882725"/>
            <a:ext cx="3852000" cy="3720900"/>
          </a:xfrm>
          <a:prstGeom prst="rect">
            <a:avLst/>
          </a:prstGeom>
          <a:noFill/>
          <a:ln>
            <a:noFill/>
          </a:ln>
        </p:spPr>
        <p:txBody>
          <a:bodyPr spcFirstLastPara="1" wrap="square" lIns="91425" tIns="91425" rIns="91425" bIns="91425" anchor="ctr" anchorCtr="0">
            <a:noAutofit/>
          </a:bodyPr>
          <a:lstStyle>
            <a:lvl1pPr marL="457200" lvl="0" indent="-279400" rtl="0">
              <a:spcBef>
                <a:spcPts val="0"/>
              </a:spcBef>
              <a:spcAft>
                <a:spcPts val="0"/>
              </a:spcAft>
              <a:buClr>
                <a:srgbClr val="999999"/>
              </a:buClr>
              <a:buSzPts val="800"/>
              <a:buFont typeface="Open Sans"/>
              <a:buChar char="●"/>
              <a:defRPr sz="1400">
                <a:solidFill>
                  <a:srgbClr val="434343"/>
                </a:solidFill>
              </a:defRPr>
            </a:lvl1pPr>
            <a:lvl2pPr marL="914400" lvl="1" indent="-279400" rtl="0">
              <a:lnSpc>
                <a:spcPct val="115000"/>
              </a:lnSpc>
              <a:spcBef>
                <a:spcPts val="0"/>
              </a:spcBef>
              <a:spcAft>
                <a:spcPts val="0"/>
              </a:spcAft>
              <a:buClr>
                <a:srgbClr val="999999"/>
              </a:buClr>
              <a:buSzPts val="800"/>
              <a:buFont typeface="Open Sans"/>
              <a:buChar char="○"/>
              <a:defRPr>
                <a:solidFill>
                  <a:srgbClr val="434343"/>
                </a:solidFill>
              </a:defRPr>
            </a:lvl2pPr>
            <a:lvl3pPr marL="1371600" lvl="2" indent="-279400" rtl="0">
              <a:lnSpc>
                <a:spcPct val="115000"/>
              </a:lnSpc>
              <a:spcBef>
                <a:spcPts val="0"/>
              </a:spcBef>
              <a:spcAft>
                <a:spcPts val="0"/>
              </a:spcAft>
              <a:buClr>
                <a:srgbClr val="999999"/>
              </a:buClr>
              <a:buSzPts val="800"/>
              <a:buFont typeface="Open Sans"/>
              <a:buChar char="■"/>
              <a:defRPr>
                <a:solidFill>
                  <a:srgbClr val="434343"/>
                </a:solidFill>
              </a:defRPr>
            </a:lvl3pPr>
            <a:lvl4pPr marL="1828800" lvl="3" indent="-279400" rtl="0">
              <a:lnSpc>
                <a:spcPct val="115000"/>
              </a:lnSpc>
              <a:spcBef>
                <a:spcPts val="0"/>
              </a:spcBef>
              <a:spcAft>
                <a:spcPts val="0"/>
              </a:spcAft>
              <a:buClr>
                <a:srgbClr val="999999"/>
              </a:buClr>
              <a:buSzPts val="800"/>
              <a:buFont typeface="Open Sans"/>
              <a:buChar char="●"/>
              <a:defRPr>
                <a:solidFill>
                  <a:srgbClr val="434343"/>
                </a:solidFill>
              </a:defRPr>
            </a:lvl4pPr>
            <a:lvl5pPr marL="2286000" lvl="4" indent="-304800" rtl="0">
              <a:lnSpc>
                <a:spcPct val="115000"/>
              </a:lnSpc>
              <a:spcBef>
                <a:spcPts val="0"/>
              </a:spcBef>
              <a:spcAft>
                <a:spcPts val="0"/>
              </a:spcAft>
              <a:buClr>
                <a:srgbClr val="999999"/>
              </a:buClr>
              <a:buSzPts val="1200"/>
              <a:buFont typeface="Open Sans"/>
              <a:buChar char="○"/>
              <a:defRPr>
                <a:solidFill>
                  <a:srgbClr val="434343"/>
                </a:solidFill>
              </a:defRPr>
            </a:lvl5pPr>
            <a:lvl6pPr marL="2743200" lvl="5" indent="-304800" rtl="0">
              <a:lnSpc>
                <a:spcPct val="115000"/>
              </a:lnSpc>
              <a:spcBef>
                <a:spcPts val="0"/>
              </a:spcBef>
              <a:spcAft>
                <a:spcPts val="0"/>
              </a:spcAft>
              <a:buClr>
                <a:srgbClr val="999999"/>
              </a:buClr>
              <a:buSzPts val="1200"/>
              <a:buFont typeface="Open Sans"/>
              <a:buChar char="■"/>
              <a:defRPr>
                <a:solidFill>
                  <a:srgbClr val="434343"/>
                </a:solidFill>
              </a:defRPr>
            </a:lvl6pPr>
            <a:lvl7pPr marL="3200400" lvl="6" indent="-273050" rtl="0">
              <a:lnSpc>
                <a:spcPct val="115000"/>
              </a:lnSpc>
              <a:spcBef>
                <a:spcPts val="0"/>
              </a:spcBef>
              <a:spcAft>
                <a:spcPts val="0"/>
              </a:spcAft>
              <a:buClr>
                <a:srgbClr val="999999"/>
              </a:buClr>
              <a:buSzPts val="700"/>
              <a:buFont typeface="Open Sans"/>
              <a:buChar char="●"/>
              <a:defRPr>
                <a:solidFill>
                  <a:srgbClr val="434343"/>
                </a:solidFill>
              </a:defRPr>
            </a:lvl7pPr>
            <a:lvl8pPr marL="3657600" lvl="7" indent="-273050" rtl="0">
              <a:lnSpc>
                <a:spcPct val="115000"/>
              </a:lnSpc>
              <a:spcBef>
                <a:spcPts val="0"/>
              </a:spcBef>
              <a:spcAft>
                <a:spcPts val="0"/>
              </a:spcAft>
              <a:buClr>
                <a:srgbClr val="999999"/>
              </a:buClr>
              <a:buSzPts val="700"/>
              <a:buFont typeface="Open Sans"/>
              <a:buChar char="○"/>
              <a:defRPr>
                <a:solidFill>
                  <a:srgbClr val="434343"/>
                </a:solidFill>
              </a:defRPr>
            </a:lvl8pPr>
            <a:lvl9pPr marL="4114800" lvl="8" indent="-266700" rtl="0">
              <a:lnSpc>
                <a:spcPct val="115000"/>
              </a:lnSpc>
              <a:spcBef>
                <a:spcPts val="0"/>
              </a:spcBef>
              <a:spcAft>
                <a:spcPts val="0"/>
              </a:spcAft>
              <a:buClr>
                <a:srgbClr val="999999"/>
              </a:buClr>
              <a:buSzPts val="600"/>
              <a:buFont typeface="Open Sans"/>
              <a:buChar char="■"/>
              <a:defRPr>
                <a:solidFill>
                  <a:srgbClr val="434343"/>
                </a:solidFill>
              </a:defRPr>
            </a:lvl9pPr>
          </a:lstStyle>
          <a:p>
            <a:endParaRPr/>
          </a:p>
        </p:txBody>
      </p:sp>
      <p:sp>
        <p:nvSpPr>
          <p:cNvPr id="3144" name="Google Shape;3144;p7"/>
          <p:cNvSpPr txBox="1">
            <a:spLocks noGrp="1"/>
          </p:cNvSpPr>
          <p:nvPr>
            <p:ph type="title"/>
          </p:nvPr>
        </p:nvSpPr>
        <p:spPr>
          <a:xfrm>
            <a:off x="334175" y="291775"/>
            <a:ext cx="8475600" cy="657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365750" tIns="0" rIns="365750" bIns="0"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3145"/>
        <p:cNvGrpSpPr/>
        <p:nvPr/>
      </p:nvGrpSpPr>
      <p:grpSpPr>
        <a:xfrm>
          <a:off x="0" y="0"/>
          <a:ext cx="0" cy="0"/>
          <a:chOff x="0" y="0"/>
          <a:chExt cx="0" cy="0"/>
        </a:xfrm>
      </p:grpSpPr>
      <p:grpSp>
        <p:nvGrpSpPr>
          <p:cNvPr id="3146" name="Google Shape;3146;p8"/>
          <p:cNvGrpSpPr/>
          <p:nvPr/>
        </p:nvGrpSpPr>
        <p:grpSpPr>
          <a:xfrm>
            <a:off x="2540241" y="539995"/>
            <a:ext cx="4063478" cy="4063513"/>
            <a:chOff x="2540241" y="539995"/>
            <a:chExt cx="4063478" cy="4063513"/>
          </a:xfrm>
        </p:grpSpPr>
        <p:grpSp>
          <p:nvGrpSpPr>
            <p:cNvPr id="3147" name="Google Shape;3147;p8"/>
            <p:cNvGrpSpPr/>
            <p:nvPr/>
          </p:nvGrpSpPr>
          <p:grpSpPr>
            <a:xfrm>
              <a:off x="2693235" y="703668"/>
              <a:ext cx="885398" cy="893069"/>
              <a:chOff x="2781975" y="3951500"/>
              <a:chExt cx="640525" cy="646075"/>
            </a:xfrm>
          </p:grpSpPr>
          <p:sp>
            <p:nvSpPr>
              <p:cNvPr id="3148" name="Google Shape;3148;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4" name="Google Shape;3404;p8"/>
            <p:cNvGrpSpPr/>
            <p:nvPr/>
          </p:nvGrpSpPr>
          <p:grpSpPr>
            <a:xfrm>
              <a:off x="5652643" y="1012843"/>
              <a:ext cx="885398" cy="893069"/>
              <a:chOff x="2781975" y="3951500"/>
              <a:chExt cx="640525" cy="646075"/>
            </a:xfrm>
          </p:grpSpPr>
          <p:sp>
            <p:nvSpPr>
              <p:cNvPr id="3405" name="Google Shape;3405;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1" name="Google Shape;3661;p8"/>
            <p:cNvGrpSpPr/>
            <p:nvPr/>
          </p:nvGrpSpPr>
          <p:grpSpPr>
            <a:xfrm>
              <a:off x="5673099" y="3256281"/>
              <a:ext cx="885398" cy="893069"/>
              <a:chOff x="2781975" y="3951500"/>
              <a:chExt cx="640525" cy="646075"/>
            </a:xfrm>
          </p:grpSpPr>
          <p:sp>
            <p:nvSpPr>
              <p:cNvPr id="3662" name="Google Shape;3662;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8" name="Google Shape;3918;p8"/>
            <p:cNvGrpSpPr/>
            <p:nvPr/>
          </p:nvGrpSpPr>
          <p:grpSpPr>
            <a:xfrm>
              <a:off x="2672770" y="3466944"/>
              <a:ext cx="885398" cy="893069"/>
              <a:chOff x="2781975" y="3951500"/>
              <a:chExt cx="640525" cy="646075"/>
            </a:xfrm>
          </p:grpSpPr>
          <p:sp>
            <p:nvSpPr>
              <p:cNvPr id="3919" name="Google Shape;3919;p8"/>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8"/>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8"/>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8"/>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8"/>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8"/>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8"/>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8"/>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8"/>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8"/>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8"/>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8"/>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8"/>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8"/>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8"/>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8"/>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8"/>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8"/>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8"/>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8"/>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8"/>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8"/>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8"/>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8"/>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8"/>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8"/>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8"/>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8"/>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8"/>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8"/>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8"/>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8"/>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8"/>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8"/>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8"/>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8"/>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8"/>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8"/>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8"/>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8"/>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8"/>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8"/>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8"/>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8"/>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8"/>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8"/>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8"/>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8"/>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8"/>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8"/>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8"/>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8"/>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8"/>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8"/>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8"/>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8"/>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8"/>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8"/>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8"/>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8"/>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8"/>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8"/>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8"/>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8"/>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8"/>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8"/>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8"/>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8"/>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8"/>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8"/>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8"/>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8"/>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8"/>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8"/>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8"/>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8"/>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8"/>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8"/>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8"/>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8"/>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8"/>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8"/>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8"/>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8"/>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8"/>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8"/>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8"/>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8"/>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8"/>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8"/>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8"/>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8"/>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8"/>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8"/>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8"/>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8"/>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8"/>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8"/>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8"/>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8"/>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8"/>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8"/>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8"/>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8"/>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8"/>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8"/>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8"/>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8"/>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8"/>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8"/>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8"/>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8"/>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8"/>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8"/>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8"/>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8"/>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8"/>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8"/>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8"/>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8"/>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8"/>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8"/>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8"/>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8"/>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8"/>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8"/>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8"/>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8"/>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8"/>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8"/>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8"/>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8"/>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8"/>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8"/>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8"/>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8"/>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8"/>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8"/>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8"/>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8"/>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8"/>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8"/>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8"/>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8"/>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8"/>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8"/>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8"/>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8"/>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8"/>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8"/>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8"/>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8"/>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8"/>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8"/>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8"/>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8"/>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8"/>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8"/>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8"/>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8"/>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8"/>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8"/>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8"/>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8"/>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8"/>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8"/>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8"/>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8"/>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8"/>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8"/>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8"/>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8"/>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8"/>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8"/>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8"/>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8"/>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8"/>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8"/>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8"/>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8"/>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8"/>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8"/>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8"/>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8"/>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8"/>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8"/>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8"/>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8"/>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8"/>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8"/>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8"/>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8"/>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8"/>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8"/>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8"/>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8"/>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8"/>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8"/>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8"/>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8"/>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8"/>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8"/>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8"/>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8"/>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8"/>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8"/>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8"/>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8"/>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8"/>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8"/>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8"/>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8"/>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8"/>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8"/>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8"/>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8"/>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8"/>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8"/>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8"/>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8"/>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8"/>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8"/>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8"/>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8"/>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8"/>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8"/>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8"/>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8"/>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8"/>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8"/>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8"/>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8"/>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8"/>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8"/>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8"/>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8"/>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8"/>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8"/>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8"/>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8"/>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8"/>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8"/>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8"/>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8"/>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8"/>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8"/>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8"/>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8"/>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8"/>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8"/>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8"/>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8"/>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8"/>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8"/>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8"/>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8"/>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5" name="Google Shape;4175;p8"/>
            <p:cNvGrpSpPr/>
            <p:nvPr/>
          </p:nvGrpSpPr>
          <p:grpSpPr>
            <a:xfrm>
              <a:off x="2540241" y="539995"/>
              <a:ext cx="4063478" cy="4063513"/>
              <a:chOff x="3218850" y="1285900"/>
              <a:chExt cx="2939650" cy="2939675"/>
            </a:xfrm>
          </p:grpSpPr>
          <p:sp>
            <p:nvSpPr>
              <p:cNvPr id="4176" name="Google Shape;4176;p8"/>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8"/>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8"/>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8"/>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0" name="Google Shape;4180;p8"/>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8"/>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8"/>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8"/>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8"/>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rgbClr val="1E8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8"/>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8"/>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8"/>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8" name="Google Shape;4188;p8"/>
          <p:cNvSpPr txBox="1">
            <a:spLocks noGrp="1"/>
          </p:cNvSpPr>
          <p:nvPr>
            <p:ph type="title"/>
          </p:nvPr>
        </p:nvSpPr>
        <p:spPr>
          <a:xfrm>
            <a:off x="1388100" y="1383000"/>
            <a:ext cx="6367800" cy="23775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a:lnSpc>
                <a:spcPct val="70000"/>
              </a:lnSpc>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4189"/>
        <p:cNvGrpSpPr/>
        <p:nvPr/>
      </p:nvGrpSpPr>
      <p:grpSpPr>
        <a:xfrm>
          <a:off x="0" y="0"/>
          <a:ext cx="0" cy="0"/>
          <a:chOff x="0" y="0"/>
          <a:chExt cx="0" cy="0"/>
        </a:xfrm>
      </p:grpSpPr>
      <p:grpSp>
        <p:nvGrpSpPr>
          <p:cNvPr id="4190" name="Google Shape;4190;p9"/>
          <p:cNvGrpSpPr/>
          <p:nvPr/>
        </p:nvGrpSpPr>
        <p:grpSpPr>
          <a:xfrm>
            <a:off x="339116" y="539995"/>
            <a:ext cx="4063478" cy="4063513"/>
            <a:chOff x="2540241" y="539995"/>
            <a:chExt cx="4063478" cy="4063513"/>
          </a:xfrm>
        </p:grpSpPr>
        <p:grpSp>
          <p:nvGrpSpPr>
            <p:cNvPr id="4191" name="Google Shape;4191;p9"/>
            <p:cNvGrpSpPr/>
            <p:nvPr/>
          </p:nvGrpSpPr>
          <p:grpSpPr>
            <a:xfrm>
              <a:off x="2693235" y="703668"/>
              <a:ext cx="885398" cy="893069"/>
              <a:chOff x="2781975" y="3951500"/>
              <a:chExt cx="640525" cy="646075"/>
            </a:xfrm>
          </p:grpSpPr>
          <p:sp>
            <p:nvSpPr>
              <p:cNvPr id="4192" name="Google Shape;4192;p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8" name="Google Shape;4448;p9"/>
            <p:cNvGrpSpPr/>
            <p:nvPr/>
          </p:nvGrpSpPr>
          <p:grpSpPr>
            <a:xfrm>
              <a:off x="5652643" y="1012843"/>
              <a:ext cx="885398" cy="893069"/>
              <a:chOff x="2781975" y="3951500"/>
              <a:chExt cx="640525" cy="646075"/>
            </a:xfrm>
          </p:grpSpPr>
          <p:sp>
            <p:nvSpPr>
              <p:cNvPr id="4449" name="Google Shape;4449;p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5" name="Google Shape;4705;p9"/>
            <p:cNvGrpSpPr/>
            <p:nvPr/>
          </p:nvGrpSpPr>
          <p:grpSpPr>
            <a:xfrm>
              <a:off x="5673099" y="3256281"/>
              <a:ext cx="885398" cy="893069"/>
              <a:chOff x="2781975" y="3951500"/>
              <a:chExt cx="640525" cy="646075"/>
            </a:xfrm>
          </p:grpSpPr>
          <p:sp>
            <p:nvSpPr>
              <p:cNvPr id="4706" name="Google Shape;4706;p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2" name="Google Shape;4962;p9"/>
            <p:cNvGrpSpPr/>
            <p:nvPr/>
          </p:nvGrpSpPr>
          <p:grpSpPr>
            <a:xfrm>
              <a:off x="2672770" y="3466944"/>
              <a:ext cx="885398" cy="893069"/>
              <a:chOff x="2781975" y="3951500"/>
              <a:chExt cx="640525" cy="646075"/>
            </a:xfrm>
          </p:grpSpPr>
          <p:sp>
            <p:nvSpPr>
              <p:cNvPr id="4963" name="Google Shape;4963;p9"/>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9"/>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9"/>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9"/>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9"/>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9"/>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9"/>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9"/>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9"/>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9"/>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9"/>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9"/>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9"/>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9"/>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9"/>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9"/>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9"/>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9"/>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9"/>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9"/>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9"/>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9"/>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9"/>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9"/>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9"/>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9"/>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9"/>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9"/>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9"/>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9"/>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9"/>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9"/>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9"/>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9"/>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9"/>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9"/>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9"/>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9"/>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9"/>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9"/>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9"/>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9"/>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9"/>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9"/>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9"/>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9"/>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9"/>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9"/>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9"/>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9"/>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9"/>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9"/>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9"/>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9"/>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9"/>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9"/>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9"/>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9"/>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9"/>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9"/>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9"/>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9"/>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9"/>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9"/>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9"/>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9"/>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9"/>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9"/>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9"/>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9"/>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9"/>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9"/>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9"/>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9"/>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9"/>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9"/>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9"/>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9"/>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9"/>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9"/>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9"/>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9"/>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9"/>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9"/>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9"/>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9"/>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9"/>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9"/>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9"/>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9"/>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9"/>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9"/>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9"/>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9"/>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9"/>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9"/>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9"/>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9"/>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9"/>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9"/>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9"/>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9"/>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9"/>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9"/>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9"/>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9"/>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9"/>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9"/>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9"/>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9"/>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9"/>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9"/>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9"/>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9"/>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9"/>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9"/>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9"/>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9"/>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9"/>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9"/>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9"/>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9"/>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9"/>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9"/>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9"/>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9"/>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9"/>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9"/>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9"/>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9"/>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9"/>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9"/>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9"/>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9"/>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9"/>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9"/>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9"/>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9"/>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9"/>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9"/>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9"/>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9"/>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9"/>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9"/>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9"/>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9"/>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9"/>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9"/>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9"/>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9"/>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9"/>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9"/>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9"/>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9"/>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9"/>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9"/>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9"/>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9"/>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9"/>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9"/>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9"/>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9"/>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9"/>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9"/>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9"/>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9"/>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9"/>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9"/>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9"/>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9"/>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9"/>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9"/>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9"/>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9"/>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9"/>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9"/>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9"/>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9"/>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9"/>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9"/>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9"/>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9"/>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9"/>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9"/>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9"/>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9"/>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9"/>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9"/>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9"/>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9"/>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9"/>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9"/>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9"/>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9"/>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9"/>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9"/>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9"/>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9"/>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9"/>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9"/>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9"/>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9"/>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9"/>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9"/>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9"/>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9"/>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9"/>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9"/>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9"/>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9"/>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9"/>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9"/>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9"/>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9"/>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9"/>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9"/>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9"/>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9"/>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9"/>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9"/>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9"/>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9"/>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9"/>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9"/>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9"/>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9"/>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9"/>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9"/>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9"/>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9"/>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9"/>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9"/>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9"/>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9"/>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9"/>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9"/>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9"/>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9"/>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9"/>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9"/>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9"/>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9"/>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9"/>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9"/>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9"/>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9"/>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9"/>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9"/>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9"/>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9"/>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9"/>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9"/>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9"/>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9"/>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9"/>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9"/>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9" name="Google Shape;5219;p9"/>
            <p:cNvGrpSpPr/>
            <p:nvPr/>
          </p:nvGrpSpPr>
          <p:grpSpPr>
            <a:xfrm>
              <a:off x="2540241" y="539995"/>
              <a:ext cx="4063478" cy="4063513"/>
              <a:chOff x="3218850" y="1285900"/>
              <a:chExt cx="2939650" cy="2939675"/>
            </a:xfrm>
          </p:grpSpPr>
          <p:sp>
            <p:nvSpPr>
              <p:cNvPr id="5220" name="Google Shape;5220;p9"/>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9"/>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9"/>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9"/>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24" name="Google Shape;5224;p9"/>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9"/>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9"/>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9"/>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9"/>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rgbClr val="1E8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9"/>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9"/>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9"/>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2" name="Google Shape;5232;p9"/>
          <p:cNvSpPr txBox="1">
            <a:spLocks noGrp="1"/>
          </p:cNvSpPr>
          <p:nvPr>
            <p:ph type="title"/>
          </p:nvPr>
        </p:nvSpPr>
        <p:spPr>
          <a:xfrm>
            <a:off x="1543500" y="1210875"/>
            <a:ext cx="6057000" cy="18975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rtl="0">
              <a:spcBef>
                <a:spcPts val="0"/>
              </a:spcBef>
              <a:spcAft>
                <a:spcPts val="0"/>
              </a:spcAft>
              <a:buSzPts val="3600"/>
              <a:buNone/>
              <a:defRPr sz="10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233" name="Google Shape;5233;p9"/>
          <p:cNvSpPr txBox="1">
            <a:spLocks noGrp="1"/>
          </p:cNvSpPr>
          <p:nvPr>
            <p:ph type="subTitle" idx="1"/>
          </p:nvPr>
        </p:nvSpPr>
        <p:spPr>
          <a:xfrm>
            <a:off x="1543500" y="3108379"/>
            <a:ext cx="6057000" cy="784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5234"/>
        <p:cNvGrpSpPr/>
        <p:nvPr/>
      </p:nvGrpSpPr>
      <p:grpSpPr>
        <a:xfrm>
          <a:off x="0" y="0"/>
          <a:ext cx="0" cy="0"/>
          <a:chOff x="0" y="0"/>
          <a:chExt cx="0" cy="0"/>
        </a:xfrm>
      </p:grpSpPr>
      <p:sp>
        <p:nvSpPr>
          <p:cNvPr id="5235" name="Google Shape;5235;p10"/>
          <p:cNvSpPr txBox="1">
            <a:spLocks noGrp="1"/>
          </p:cNvSpPr>
          <p:nvPr>
            <p:ph type="title"/>
          </p:nvPr>
        </p:nvSpPr>
        <p:spPr>
          <a:xfrm>
            <a:off x="720000" y="1611600"/>
            <a:ext cx="2377500" cy="19203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rtl="0">
              <a:spcBef>
                <a:spcPts val="0"/>
              </a:spcBef>
              <a:spcAft>
                <a:spcPts val="0"/>
              </a:spcAft>
              <a:buSzPts val="25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3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lt1"/>
        </a:solidFill>
        <a:effectLst/>
      </p:bgPr>
    </p:bg>
    <p:spTree>
      <p:nvGrpSpPr>
        <p:cNvPr id="1" name="Shape 5766"/>
        <p:cNvGrpSpPr/>
        <p:nvPr/>
      </p:nvGrpSpPr>
      <p:grpSpPr>
        <a:xfrm>
          <a:off x="0" y="0"/>
          <a:ext cx="0" cy="0"/>
          <a:chOff x="0" y="0"/>
          <a:chExt cx="0" cy="0"/>
        </a:xfrm>
      </p:grpSpPr>
      <p:grpSp>
        <p:nvGrpSpPr>
          <p:cNvPr id="5767" name="Google Shape;5767;p15"/>
          <p:cNvGrpSpPr/>
          <p:nvPr/>
        </p:nvGrpSpPr>
        <p:grpSpPr>
          <a:xfrm rot="10800000" flipH="1">
            <a:off x="355191" y="539995"/>
            <a:ext cx="4063478" cy="4063513"/>
            <a:chOff x="2540241" y="539995"/>
            <a:chExt cx="4063478" cy="4063513"/>
          </a:xfrm>
        </p:grpSpPr>
        <p:grpSp>
          <p:nvGrpSpPr>
            <p:cNvPr id="5768" name="Google Shape;5768;p15"/>
            <p:cNvGrpSpPr/>
            <p:nvPr/>
          </p:nvGrpSpPr>
          <p:grpSpPr>
            <a:xfrm>
              <a:off x="2693235" y="703668"/>
              <a:ext cx="885398" cy="893069"/>
              <a:chOff x="2781975" y="3951500"/>
              <a:chExt cx="640525" cy="646075"/>
            </a:xfrm>
          </p:grpSpPr>
          <p:sp>
            <p:nvSpPr>
              <p:cNvPr id="5769" name="Google Shape;5769;p1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1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1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1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1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1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1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1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1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1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1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1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1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1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1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1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1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1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1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1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1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1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1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1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1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1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1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1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1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1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1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1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1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1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1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1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1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1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1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1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1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1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1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1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1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1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1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1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1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1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1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1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1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1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1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1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1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1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1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1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1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1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1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1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1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1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1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1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1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1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1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1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1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1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1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1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1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1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1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1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1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1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1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1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1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1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1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1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1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1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1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1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1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1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1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1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1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1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1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1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1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1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1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1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1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1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1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1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1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1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1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1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1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1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1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1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1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1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1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1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1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1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1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1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1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1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1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1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1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1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1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1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1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1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1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1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1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1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1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1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1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1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1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1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1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1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1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1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1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1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1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1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1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1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1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1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1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1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1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1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1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1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1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1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1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1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1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1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1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1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1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1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1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1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1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1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1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1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1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1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1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1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1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1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1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1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1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1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1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1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1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1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1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1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1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1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1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1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1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1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1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1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1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1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1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1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1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1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1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1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1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1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1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1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1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1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1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1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1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1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1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1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1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1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1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1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1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1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1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1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1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1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1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1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1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1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1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1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1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1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1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1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1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1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1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1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1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1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1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1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1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1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1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1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1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1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5" name="Google Shape;6025;p15"/>
            <p:cNvGrpSpPr/>
            <p:nvPr/>
          </p:nvGrpSpPr>
          <p:grpSpPr>
            <a:xfrm>
              <a:off x="5652643" y="1012843"/>
              <a:ext cx="885398" cy="893069"/>
              <a:chOff x="2781975" y="3951500"/>
              <a:chExt cx="640525" cy="646075"/>
            </a:xfrm>
          </p:grpSpPr>
          <p:sp>
            <p:nvSpPr>
              <p:cNvPr id="6026" name="Google Shape;6026;p1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1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1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1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1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1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1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1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1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1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1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1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1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1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1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1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1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1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1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1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1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1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1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1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1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1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1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1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1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1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1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1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1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1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1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1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1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1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1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1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1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1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1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1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1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1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1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1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1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1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1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1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1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1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1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1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1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1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1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1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1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1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1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1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1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1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1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1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1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1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1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1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1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1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1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1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1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1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1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1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1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1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1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1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1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1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1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1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1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1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1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1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1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1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1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1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1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1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1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1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1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1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1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1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1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1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1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1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1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1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1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1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1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1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1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1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1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1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1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1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1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1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1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1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1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1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1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1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1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1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1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1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1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1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1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1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1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1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1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1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1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1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1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1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1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1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1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1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1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1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1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1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1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1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1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1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1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1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1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1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1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1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1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1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1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1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1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1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1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1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1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1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1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1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1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1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1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1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1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1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1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1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1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1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1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1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1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1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1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1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1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1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1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1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1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1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1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1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1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1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1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1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1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1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1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1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1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1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1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1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1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1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1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1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1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1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1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1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1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1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1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1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1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1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1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1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1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1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1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1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1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1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1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1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1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1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1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1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1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1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1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1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1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1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1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1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1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1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1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1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1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1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1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1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1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1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2" name="Google Shape;6282;p15"/>
            <p:cNvGrpSpPr/>
            <p:nvPr/>
          </p:nvGrpSpPr>
          <p:grpSpPr>
            <a:xfrm>
              <a:off x="5673099" y="3256281"/>
              <a:ext cx="885398" cy="893069"/>
              <a:chOff x="2781975" y="3951500"/>
              <a:chExt cx="640525" cy="646075"/>
            </a:xfrm>
          </p:grpSpPr>
          <p:sp>
            <p:nvSpPr>
              <p:cNvPr id="6283" name="Google Shape;6283;p1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1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1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1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1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1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1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1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1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1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1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1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1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1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1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1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1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1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1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1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1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1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1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1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1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1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1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1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1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1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1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1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1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1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1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1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1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1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1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1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1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1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1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1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1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1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1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1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1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1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1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1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1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1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1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1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1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1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1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1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1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1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1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1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1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1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1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1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1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1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1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1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1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1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1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1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1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1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1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1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1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1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1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1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1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1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1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1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1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1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1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1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1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1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1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1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1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1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1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1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1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1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1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1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1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1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1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1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1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1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1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1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1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1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1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1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1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1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1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1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1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1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1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1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1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1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1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1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1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1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1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1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1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1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1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1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1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1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1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1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1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1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1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1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1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1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1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1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1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1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1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1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1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1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1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1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1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1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1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1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1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1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1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1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1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1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1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1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1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1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1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1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1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1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1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1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1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1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1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1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1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1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1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1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1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1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1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1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1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1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1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1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1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1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1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1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1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1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1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1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1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1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1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1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1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1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1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1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1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1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1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1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1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1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1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1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1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1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1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1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1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1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1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1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1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1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1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1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1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1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1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1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1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1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1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1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1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1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1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1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1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1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1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1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1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1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1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1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1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1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1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1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1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1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1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1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9" name="Google Shape;6539;p15"/>
            <p:cNvGrpSpPr/>
            <p:nvPr/>
          </p:nvGrpSpPr>
          <p:grpSpPr>
            <a:xfrm>
              <a:off x="2672770" y="3466944"/>
              <a:ext cx="885398" cy="893069"/>
              <a:chOff x="2781975" y="3951500"/>
              <a:chExt cx="640525" cy="646075"/>
            </a:xfrm>
          </p:grpSpPr>
          <p:sp>
            <p:nvSpPr>
              <p:cNvPr id="6540" name="Google Shape;6540;p15"/>
              <p:cNvSpPr/>
              <p:nvPr/>
            </p:nvSpPr>
            <p:spPr>
              <a:xfrm>
                <a:off x="317232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15"/>
              <p:cNvSpPr/>
              <p:nvPr/>
            </p:nvSpPr>
            <p:spPr>
              <a:xfrm>
                <a:off x="3172325"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15"/>
              <p:cNvSpPr/>
              <p:nvPr/>
            </p:nvSpPr>
            <p:spPr>
              <a:xfrm>
                <a:off x="3133250" y="4555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15"/>
              <p:cNvSpPr/>
              <p:nvPr/>
            </p:nvSpPr>
            <p:spPr>
              <a:xfrm>
                <a:off x="3172325"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15"/>
              <p:cNvSpPr/>
              <p:nvPr/>
            </p:nvSpPr>
            <p:spPr>
              <a:xfrm>
                <a:off x="3172325"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15"/>
              <p:cNvSpPr/>
              <p:nvPr/>
            </p:nvSpPr>
            <p:spPr>
              <a:xfrm>
                <a:off x="3172325"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15"/>
              <p:cNvSpPr/>
              <p:nvPr/>
            </p:nvSpPr>
            <p:spPr>
              <a:xfrm>
                <a:off x="3172325"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15"/>
              <p:cNvSpPr/>
              <p:nvPr/>
            </p:nvSpPr>
            <p:spPr>
              <a:xfrm>
                <a:off x="3172325"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15"/>
              <p:cNvSpPr/>
              <p:nvPr/>
            </p:nvSpPr>
            <p:spPr>
              <a:xfrm>
                <a:off x="3172025" y="4045375"/>
                <a:ext cx="16325" cy="16000"/>
              </a:xfrm>
              <a:custGeom>
                <a:avLst/>
                <a:gdLst/>
                <a:ahLst/>
                <a:cxnLst/>
                <a:rect l="l" t="t" r="r" b="b"/>
                <a:pathLst>
                  <a:path w="653" h="640" extrusionOk="0">
                    <a:moveTo>
                      <a:pt x="326" y="0"/>
                    </a:moveTo>
                    <a:cubicBezTo>
                      <a:pt x="322" y="0"/>
                      <a:pt x="319" y="1"/>
                      <a:pt x="315" y="1"/>
                    </a:cubicBezTo>
                    <a:cubicBezTo>
                      <a:pt x="139" y="7"/>
                      <a:pt x="0" y="154"/>
                      <a:pt x="6" y="331"/>
                    </a:cubicBezTo>
                    <a:cubicBezTo>
                      <a:pt x="12" y="503"/>
                      <a:pt x="154" y="640"/>
                      <a:pt x="325" y="640"/>
                    </a:cubicBezTo>
                    <a:cubicBezTo>
                      <a:pt x="329" y="640"/>
                      <a:pt x="332" y="640"/>
                      <a:pt x="336" y="640"/>
                    </a:cubicBezTo>
                    <a:cubicBezTo>
                      <a:pt x="514" y="635"/>
                      <a:pt x="653" y="486"/>
                      <a:pt x="646" y="310"/>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15"/>
              <p:cNvSpPr/>
              <p:nvPr/>
            </p:nvSpPr>
            <p:spPr>
              <a:xfrm>
                <a:off x="3172025" y="4011325"/>
                <a:ext cx="16325" cy="16050"/>
              </a:xfrm>
              <a:custGeom>
                <a:avLst/>
                <a:gdLst/>
                <a:ahLst/>
                <a:cxnLst/>
                <a:rect l="l" t="t" r="r" b="b"/>
                <a:pathLst>
                  <a:path w="653" h="642" extrusionOk="0">
                    <a:moveTo>
                      <a:pt x="326" y="0"/>
                    </a:moveTo>
                    <a:cubicBezTo>
                      <a:pt x="322" y="0"/>
                      <a:pt x="319" y="0"/>
                      <a:pt x="315" y="1"/>
                    </a:cubicBezTo>
                    <a:cubicBezTo>
                      <a:pt x="139" y="7"/>
                      <a:pt x="0" y="154"/>
                      <a:pt x="6" y="331"/>
                    </a:cubicBezTo>
                    <a:cubicBezTo>
                      <a:pt x="12" y="505"/>
                      <a:pt x="154" y="641"/>
                      <a:pt x="325" y="641"/>
                    </a:cubicBezTo>
                    <a:cubicBezTo>
                      <a:pt x="329" y="641"/>
                      <a:pt x="332" y="641"/>
                      <a:pt x="336" y="641"/>
                    </a:cubicBezTo>
                    <a:cubicBezTo>
                      <a:pt x="514" y="635"/>
                      <a:pt x="653" y="487"/>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15"/>
              <p:cNvSpPr/>
              <p:nvPr/>
            </p:nvSpPr>
            <p:spPr>
              <a:xfrm>
                <a:off x="3172025" y="3977350"/>
                <a:ext cx="16325" cy="16000"/>
              </a:xfrm>
              <a:custGeom>
                <a:avLst/>
                <a:gdLst/>
                <a:ahLst/>
                <a:cxnLst/>
                <a:rect l="l" t="t" r="r" b="b"/>
                <a:pathLst>
                  <a:path w="653" h="640" extrusionOk="0">
                    <a:moveTo>
                      <a:pt x="326" y="0"/>
                    </a:moveTo>
                    <a:cubicBezTo>
                      <a:pt x="322" y="0"/>
                      <a:pt x="319" y="0"/>
                      <a:pt x="315" y="0"/>
                    </a:cubicBezTo>
                    <a:cubicBezTo>
                      <a:pt x="139" y="5"/>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15"/>
              <p:cNvSpPr/>
              <p:nvPr/>
            </p:nvSpPr>
            <p:spPr>
              <a:xfrm>
                <a:off x="3133250" y="4521525"/>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15"/>
              <p:cNvSpPr/>
              <p:nvPr/>
            </p:nvSpPr>
            <p:spPr>
              <a:xfrm>
                <a:off x="3172025" y="4113375"/>
                <a:ext cx="16325" cy="16000"/>
              </a:xfrm>
              <a:custGeom>
                <a:avLst/>
                <a:gdLst/>
                <a:ahLst/>
                <a:cxnLst/>
                <a:rect l="l" t="t" r="r" b="b"/>
                <a:pathLst>
                  <a:path w="653" h="640" extrusionOk="0">
                    <a:moveTo>
                      <a:pt x="326" y="0"/>
                    </a:moveTo>
                    <a:cubicBezTo>
                      <a:pt x="322" y="0"/>
                      <a:pt x="319" y="0"/>
                      <a:pt x="315" y="0"/>
                    </a:cubicBezTo>
                    <a:cubicBezTo>
                      <a:pt x="139" y="6"/>
                      <a:pt x="0" y="154"/>
                      <a:pt x="6" y="330"/>
                    </a:cubicBezTo>
                    <a:cubicBezTo>
                      <a:pt x="12" y="503"/>
                      <a:pt x="154" y="639"/>
                      <a:pt x="325" y="639"/>
                    </a:cubicBezTo>
                    <a:cubicBezTo>
                      <a:pt x="329" y="639"/>
                      <a:pt x="332" y="639"/>
                      <a:pt x="336" y="639"/>
                    </a:cubicBezTo>
                    <a:cubicBezTo>
                      <a:pt x="514" y="633"/>
                      <a:pt x="653" y="486"/>
                      <a:pt x="646" y="309"/>
                    </a:cubicBezTo>
                    <a:cubicBezTo>
                      <a:pt x="641" y="137"/>
                      <a:pt x="499" y="0"/>
                      <a:pt x="32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15"/>
              <p:cNvSpPr/>
              <p:nvPr/>
            </p:nvSpPr>
            <p:spPr>
              <a:xfrm>
                <a:off x="3172025" y="4079350"/>
                <a:ext cx="16325" cy="16050"/>
              </a:xfrm>
              <a:custGeom>
                <a:avLst/>
                <a:gdLst/>
                <a:ahLst/>
                <a:cxnLst/>
                <a:rect l="l" t="t" r="r" b="b"/>
                <a:pathLst>
                  <a:path w="653" h="642" extrusionOk="0">
                    <a:moveTo>
                      <a:pt x="326" y="1"/>
                    </a:moveTo>
                    <a:cubicBezTo>
                      <a:pt x="322" y="1"/>
                      <a:pt x="319" y="1"/>
                      <a:pt x="315" y="1"/>
                    </a:cubicBezTo>
                    <a:cubicBezTo>
                      <a:pt x="139" y="7"/>
                      <a:pt x="0" y="154"/>
                      <a:pt x="6" y="332"/>
                    </a:cubicBezTo>
                    <a:cubicBezTo>
                      <a:pt x="12" y="505"/>
                      <a:pt x="154" y="641"/>
                      <a:pt x="325" y="641"/>
                    </a:cubicBezTo>
                    <a:cubicBezTo>
                      <a:pt x="329" y="641"/>
                      <a:pt x="332" y="641"/>
                      <a:pt x="336" y="641"/>
                    </a:cubicBezTo>
                    <a:cubicBezTo>
                      <a:pt x="514" y="635"/>
                      <a:pt x="653" y="487"/>
                      <a:pt x="646" y="310"/>
                    </a:cubicBezTo>
                    <a:cubicBezTo>
                      <a:pt x="641" y="137"/>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15"/>
              <p:cNvSpPr/>
              <p:nvPr/>
            </p:nvSpPr>
            <p:spPr>
              <a:xfrm>
                <a:off x="3172325"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15"/>
              <p:cNvSpPr/>
              <p:nvPr/>
            </p:nvSpPr>
            <p:spPr>
              <a:xfrm>
                <a:off x="3172325" y="4453525"/>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15"/>
              <p:cNvSpPr/>
              <p:nvPr/>
            </p:nvSpPr>
            <p:spPr>
              <a:xfrm>
                <a:off x="317232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4"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15"/>
              <p:cNvSpPr/>
              <p:nvPr/>
            </p:nvSpPr>
            <p:spPr>
              <a:xfrm>
                <a:off x="321130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15"/>
              <p:cNvSpPr/>
              <p:nvPr/>
            </p:nvSpPr>
            <p:spPr>
              <a:xfrm>
                <a:off x="321130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15"/>
              <p:cNvSpPr/>
              <p:nvPr/>
            </p:nvSpPr>
            <p:spPr>
              <a:xfrm>
                <a:off x="321130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15"/>
              <p:cNvSpPr/>
              <p:nvPr/>
            </p:nvSpPr>
            <p:spPr>
              <a:xfrm>
                <a:off x="321130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15"/>
              <p:cNvSpPr/>
              <p:nvPr/>
            </p:nvSpPr>
            <p:spPr>
              <a:xfrm>
                <a:off x="321130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15"/>
              <p:cNvSpPr/>
              <p:nvPr/>
            </p:nvSpPr>
            <p:spPr>
              <a:xfrm>
                <a:off x="3172325" y="4487550"/>
                <a:ext cx="16025" cy="16025"/>
              </a:xfrm>
              <a:custGeom>
                <a:avLst/>
                <a:gdLst/>
                <a:ahLst/>
                <a:cxnLst/>
                <a:rect l="l" t="t" r="r" b="b"/>
                <a:pathLst>
                  <a:path w="641" h="641" extrusionOk="0">
                    <a:moveTo>
                      <a:pt x="320" y="0"/>
                    </a:moveTo>
                    <a:cubicBezTo>
                      <a:pt x="143" y="0"/>
                      <a:pt x="0" y="143"/>
                      <a:pt x="0" y="320"/>
                    </a:cubicBezTo>
                    <a:cubicBezTo>
                      <a:pt x="0" y="498"/>
                      <a:pt x="143" y="641"/>
                      <a:pt x="320" y="641"/>
                    </a:cubicBezTo>
                    <a:cubicBezTo>
                      <a:pt x="496" y="641"/>
                      <a:pt x="641" y="498"/>
                      <a:pt x="641" y="320"/>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15"/>
              <p:cNvSpPr/>
              <p:nvPr/>
            </p:nvSpPr>
            <p:spPr>
              <a:xfrm>
                <a:off x="321130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15"/>
              <p:cNvSpPr/>
              <p:nvPr/>
            </p:nvSpPr>
            <p:spPr>
              <a:xfrm>
                <a:off x="321130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15"/>
              <p:cNvSpPr/>
              <p:nvPr/>
            </p:nvSpPr>
            <p:spPr>
              <a:xfrm>
                <a:off x="3172325" y="4521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15"/>
              <p:cNvSpPr/>
              <p:nvPr/>
            </p:nvSpPr>
            <p:spPr>
              <a:xfrm>
                <a:off x="3211300" y="4113525"/>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15"/>
              <p:cNvSpPr/>
              <p:nvPr/>
            </p:nvSpPr>
            <p:spPr>
              <a:xfrm>
                <a:off x="3211300" y="3977500"/>
                <a:ext cx="16050" cy="16025"/>
              </a:xfrm>
              <a:custGeom>
                <a:avLst/>
                <a:gdLst/>
                <a:ahLst/>
                <a:cxnLst/>
                <a:rect l="l" t="t" r="r" b="b"/>
                <a:pathLst>
                  <a:path w="642" h="641" extrusionOk="0">
                    <a:moveTo>
                      <a:pt x="320" y="0"/>
                    </a:moveTo>
                    <a:cubicBezTo>
                      <a:pt x="144" y="0"/>
                      <a:pt x="1" y="144"/>
                      <a:pt x="1" y="320"/>
                    </a:cubicBezTo>
                    <a:cubicBezTo>
                      <a:pt x="1" y="498"/>
                      <a:pt x="144" y="641"/>
                      <a:pt x="320" y="641"/>
                    </a:cubicBezTo>
                    <a:cubicBezTo>
                      <a:pt x="496" y="641"/>
                      <a:pt x="641" y="498"/>
                      <a:pt x="641" y="320"/>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15"/>
              <p:cNvSpPr/>
              <p:nvPr/>
            </p:nvSpPr>
            <p:spPr>
              <a:xfrm>
                <a:off x="3172325" y="4555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4"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15"/>
              <p:cNvSpPr/>
              <p:nvPr/>
            </p:nvSpPr>
            <p:spPr>
              <a:xfrm>
                <a:off x="3211300" y="4079550"/>
                <a:ext cx="16050" cy="16025"/>
              </a:xfrm>
              <a:custGeom>
                <a:avLst/>
                <a:gdLst/>
                <a:ahLst/>
                <a:cxnLst/>
                <a:rect l="l" t="t" r="r" b="b"/>
                <a:pathLst>
                  <a:path w="642" h="641" extrusionOk="0">
                    <a:moveTo>
                      <a:pt x="320" y="0"/>
                    </a:moveTo>
                    <a:cubicBezTo>
                      <a:pt x="144" y="0"/>
                      <a:pt x="1" y="143"/>
                      <a:pt x="1" y="320"/>
                    </a:cubicBezTo>
                    <a:cubicBezTo>
                      <a:pt x="1" y="496"/>
                      <a:pt x="144" y="641"/>
                      <a:pt x="320" y="641"/>
                    </a:cubicBezTo>
                    <a:cubicBezTo>
                      <a:pt x="496" y="641"/>
                      <a:pt x="641" y="496"/>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15"/>
              <p:cNvSpPr/>
              <p:nvPr/>
            </p:nvSpPr>
            <p:spPr>
              <a:xfrm>
                <a:off x="3211300" y="4045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6"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15"/>
              <p:cNvSpPr/>
              <p:nvPr/>
            </p:nvSpPr>
            <p:spPr>
              <a:xfrm>
                <a:off x="3211300"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6" y="641"/>
                      <a:pt x="641" y="498"/>
                      <a:pt x="641" y="321"/>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15"/>
              <p:cNvSpPr/>
              <p:nvPr/>
            </p:nvSpPr>
            <p:spPr>
              <a:xfrm>
                <a:off x="3133250" y="4011475"/>
                <a:ext cx="16025" cy="16025"/>
              </a:xfrm>
              <a:custGeom>
                <a:avLst/>
                <a:gdLst/>
                <a:ahLst/>
                <a:cxnLst/>
                <a:rect l="l" t="t" r="r" b="b"/>
                <a:pathLst>
                  <a:path w="641"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15"/>
              <p:cNvSpPr/>
              <p:nvPr/>
            </p:nvSpPr>
            <p:spPr>
              <a:xfrm>
                <a:off x="3094225" y="4419550"/>
                <a:ext cx="16025" cy="16025"/>
              </a:xfrm>
              <a:custGeom>
                <a:avLst/>
                <a:gdLst/>
                <a:ahLst/>
                <a:cxnLst/>
                <a:rect l="l" t="t" r="r" b="b"/>
                <a:pathLst>
                  <a:path w="641" h="641"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15"/>
              <p:cNvSpPr/>
              <p:nvPr/>
            </p:nvSpPr>
            <p:spPr>
              <a:xfrm>
                <a:off x="3094225" y="4453525"/>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15"/>
              <p:cNvSpPr/>
              <p:nvPr/>
            </p:nvSpPr>
            <p:spPr>
              <a:xfrm>
                <a:off x="3094225" y="4385500"/>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15"/>
              <p:cNvSpPr/>
              <p:nvPr/>
            </p:nvSpPr>
            <p:spPr>
              <a:xfrm>
                <a:off x="3094225" y="4351475"/>
                <a:ext cx="16025" cy="16050"/>
              </a:xfrm>
              <a:custGeom>
                <a:avLst/>
                <a:gdLst/>
                <a:ahLst/>
                <a:cxnLst/>
                <a:rect l="l" t="t" r="r" b="b"/>
                <a:pathLst>
                  <a:path w="641" h="642" extrusionOk="0">
                    <a:moveTo>
                      <a:pt x="321" y="1"/>
                    </a:moveTo>
                    <a:cubicBezTo>
                      <a:pt x="144" y="1"/>
                      <a:pt x="1" y="145"/>
                      <a:pt x="1" y="322"/>
                    </a:cubicBezTo>
                    <a:cubicBezTo>
                      <a:pt x="1" y="498"/>
                      <a:pt x="144" y="641"/>
                      <a:pt x="321" y="641"/>
                    </a:cubicBezTo>
                    <a:cubicBezTo>
                      <a:pt x="498" y="641"/>
                      <a:pt x="641" y="498"/>
                      <a:pt x="641" y="322"/>
                    </a:cubicBezTo>
                    <a:cubicBezTo>
                      <a:pt x="641" y="147"/>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15"/>
              <p:cNvSpPr/>
              <p:nvPr/>
            </p:nvSpPr>
            <p:spPr>
              <a:xfrm>
                <a:off x="3094225" y="4317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15"/>
              <p:cNvSpPr/>
              <p:nvPr/>
            </p:nvSpPr>
            <p:spPr>
              <a:xfrm>
                <a:off x="3094225" y="4521525"/>
                <a:ext cx="16025" cy="16025"/>
              </a:xfrm>
              <a:custGeom>
                <a:avLst/>
                <a:gdLst/>
                <a:ahLst/>
                <a:cxnLst/>
                <a:rect l="l" t="t" r="r" b="b"/>
                <a:pathLst>
                  <a:path w="641" h="641" extrusionOk="0">
                    <a:moveTo>
                      <a:pt x="321" y="0"/>
                    </a:moveTo>
                    <a:cubicBezTo>
                      <a:pt x="144" y="0"/>
                      <a:pt x="1" y="144"/>
                      <a:pt x="1" y="321"/>
                    </a:cubicBezTo>
                    <a:cubicBezTo>
                      <a:pt x="1" y="498"/>
                      <a:pt x="144" y="641"/>
                      <a:pt x="321" y="641"/>
                    </a:cubicBezTo>
                    <a:cubicBezTo>
                      <a:pt x="498" y="641"/>
                      <a:pt x="641" y="498"/>
                      <a:pt x="641" y="321"/>
                    </a:cubicBezTo>
                    <a:cubicBezTo>
                      <a:pt x="641" y="144"/>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15"/>
              <p:cNvSpPr/>
              <p:nvPr/>
            </p:nvSpPr>
            <p:spPr>
              <a:xfrm>
                <a:off x="3094225" y="4555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15"/>
              <p:cNvSpPr/>
              <p:nvPr/>
            </p:nvSpPr>
            <p:spPr>
              <a:xfrm>
                <a:off x="3094225" y="4487550"/>
                <a:ext cx="16025" cy="16025"/>
              </a:xfrm>
              <a:custGeom>
                <a:avLst/>
                <a:gdLst/>
                <a:ahLst/>
                <a:cxnLst/>
                <a:rect l="l" t="t" r="r" b="b"/>
                <a:pathLst>
                  <a:path w="641" h="641" extrusionOk="0">
                    <a:moveTo>
                      <a:pt x="321" y="0"/>
                    </a:moveTo>
                    <a:cubicBezTo>
                      <a:pt x="144" y="0"/>
                      <a:pt x="1" y="143"/>
                      <a:pt x="1" y="320"/>
                    </a:cubicBezTo>
                    <a:cubicBezTo>
                      <a:pt x="1" y="498"/>
                      <a:pt x="144" y="641"/>
                      <a:pt x="321" y="641"/>
                    </a:cubicBezTo>
                    <a:cubicBezTo>
                      <a:pt x="498" y="641"/>
                      <a:pt x="641" y="498"/>
                      <a:pt x="641" y="320"/>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15"/>
              <p:cNvSpPr/>
              <p:nvPr/>
            </p:nvSpPr>
            <p:spPr>
              <a:xfrm>
                <a:off x="3133400" y="3952975"/>
                <a:ext cx="15125" cy="6550"/>
              </a:xfrm>
              <a:custGeom>
                <a:avLst/>
                <a:gdLst/>
                <a:ahLst/>
                <a:cxnLst/>
                <a:rect l="l" t="t" r="r" b="b"/>
                <a:pathLst>
                  <a:path w="605" h="262" extrusionOk="0">
                    <a:moveTo>
                      <a:pt x="1" y="1"/>
                    </a:moveTo>
                    <a:lnTo>
                      <a:pt x="1" y="1"/>
                    </a:lnTo>
                    <a:cubicBezTo>
                      <a:pt x="29" y="151"/>
                      <a:pt x="159" y="261"/>
                      <a:pt x="316" y="261"/>
                    </a:cubicBezTo>
                    <a:cubicBezTo>
                      <a:pt x="445" y="261"/>
                      <a:pt x="557" y="184"/>
                      <a:pt x="605" y="73"/>
                    </a:cubicBezTo>
                    <a:cubicBezTo>
                      <a:pt x="406" y="46"/>
                      <a:pt x="204" y="20"/>
                      <a:pt x="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15"/>
              <p:cNvSpPr/>
              <p:nvPr/>
            </p:nvSpPr>
            <p:spPr>
              <a:xfrm>
                <a:off x="3094125" y="4113475"/>
                <a:ext cx="16175" cy="16050"/>
              </a:xfrm>
              <a:custGeom>
                <a:avLst/>
                <a:gdLst/>
                <a:ahLst/>
                <a:cxnLst/>
                <a:rect l="l" t="t" r="r" b="b"/>
                <a:pathLst>
                  <a:path w="647" h="642" extrusionOk="0">
                    <a:moveTo>
                      <a:pt x="324" y="1"/>
                    </a:moveTo>
                    <a:cubicBezTo>
                      <a:pt x="322" y="1"/>
                      <a:pt x="320" y="1"/>
                      <a:pt x="318" y="1"/>
                    </a:cubicBezTo>
                    <a:cubicBezTo>
                      <a:pt x="140" y="4"/>
                      <a:pt x="0" y="150"/>
                      <a:pt x="3" y="328"/>
                    </a:cubicBezTo>
                    <a:cubicBezTo>
                      <a:pt x="8" y="502"/>
                      <a:pt x="151" y="641"/>
                      <a:pt x="324" y="641"/>
                    </a:cubicBezTo>
                    <a:cubicBezTo>
                      <a:pt x="326" y="641"/>
                      <a:pt x="328" y="641"/>
                      <a:pt x="330" y="641"/>
                    </a:cubicBezTo>
                    <a:cubicBezTo>
                      <a:pt x="506" y="638"/>
                      <a:pt x="646" y="492"/>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15"/>
              <p:cNvSpPr/>
              <p:nvPr/>
            </p:nvSpPr>
            <p:spPr>
              <a:xfrm>
                <a:off x="3094125" y="4079500"/>
                <a:ext cx="16175" cy="16000"/>
              </a:xfrm>
              <a:custGeom>
                <a:avLst/>
                <a:gdLst/>
                <a:ahLst/>
                <a:cxnLst/>
                <a:rect l="l" t="t" r="r" b="b"/>
                <a:pathLst>
                  <a:path w="647" h="640" extrusionOk="0">
                    <a:moveTo>
                      <a:pt x="326" y="1"/>
                    </a:moveTo>
                    <a:cubicBezTo>
                      <a:pt x="323" y="1"/>
                      <a:pt x="321" y="1"/>
                      <a:pt x="318" y="1"/>
                    </a:cubicBezTo>
                    <a:cubicBezTo>
                      <a:pt x="140" y="4"/>
                      <a:pt x="0" y="150"/>
                      <a:pt x="3" y="326"/>
                    </a:cubicBezTo>
                    <a:cubicBezTo>
                      <a:pt x="7" y="500"/>
                      <a:pt x="149" y="640"/>
                      <a:pt x="322" y="640"/>
                    </a:cubicBezTo>
                    <a:cubicBezTo>
                      <a:pt x="325" y="640"/>
                      <a:pt x="327" y="640"/>
                      <a:pt x="330" y="640"/>
                    </a:cubicBezTo>
                    <a:cubicBezTo>
                      <a:pt x="506" y="637"/>
                      <a:pt x="646" y="490"/>
                      <a:pt x="643" y="314"/>
                    </a:cubicBezTo>
                    <a:cubicBezTo>
                      <a:pt x="640" y="141"/>
                      <a:pt x="499" y="1"/>
                      <a:pt x="32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15"/>
              <p:cNvSpPr/>
              <p:nvPr/>
            </p:nvSpPr>
            <p:spPr>
              <a:xfrm>
                <a:off x="3094225" y="4147550"/>
                <a:ext cx="16025" cy="16025"/>
              </a:xfrm>
              <a:custGeom>
                <a:avLst/>
                <a:gdLst/>
                <a:ahLst/>
                <a:cxnLst/>
                <a:rect l="l" t="t" r="r" b="b"/>
                <a:pathLst>
                  <a:path w="641" h="641" extrusionOk="0">
                    <a:moveTo>
                      <a:pt x="321" y="0"/>
                    </a:moveTo>
                    <a:cubicBezTo>
                      <a:pt x="144" y="0"/>
                      <a:pt x="1" y="143"/>
                      <a:pt x="1" y="319"/>
                    </a:cubicBezTo>
                    <a:cubicBezTo>
                      <a:pt x="1" y="497"/>
                      <a:pt x="144" y="640"/>
                      <a:pt x="321" y="640"/>
                    </a:cubicBezTo>
                    <a:cubicBezTo>
                      <a:pt x="498" y="640"/>
                      <a:pt x="641" y="497"/>
                      <a:pt x="641" y="319"/>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15"/>
              <p:cNvSpPr/>
              <p:nvPr/>
            </p:nvSpPr>
            <p:spPr>
              <a:xfrm>
                <a:off x="3094225" y="4215525"/>
                <a:ext cx="16025" cy="16050"/>
              </a:xfrm>
              <a:custGeom>
                <a:avLst/>
                <a:gdLst/>
                <a:ahLst/>
                <a:cxnLst/>
                <a:rect l="l" t="t" r="r" b="b"/>
                <a:pathLst>
                  <a:path w="641" h="642" extrusionOk="0">
                    <a:moveTo>
                      <a:pt x="321" y="1"/>
                    </a:moveTo>
                    <a:cubicBezTo>
                      <a:pt x="144" y="1"/>
                      <a:pt x="1" y="144"/>
                      <a:pt x="1" y="320"/>
                    </a:cubicBezTo>
                    <a:cubicBezTo>
                      <a:pt x="1" y="498"/>
                      <a:pt x="144" y="641"/>
                      <a:pt x="321" y="641"/>
                    </a:cubicBezTo>
                    <a:cubicBezTo>
                      <a:pt x="498" y="641"/>
                      <a:pt x="641" y="498"/>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15"/>
              <p:cNvSpPr/>
              <p:nvPr/>
            </p:nvSpPr>
            <p:spPr>
              <a:xfrm>
                <a:off x="3094225" y="4249500"/>
                <a:ext cx="16025" cy="16050"/>
              </a:xfrm>
              <a:custGeom>
                <a:avLst/>
                <a:gdLst/>
                <a:ahLst/>
                <a:cxnLst/>
                <a:rect l="l" t="t" r="r" b="b"/>
                <a:pathLst>
                  <a:path w="641" h="642" extrusionOk="0">
                    <a:moveTo>
                      <a:pt x="321" y="1"/>
                    </a:moveTo>
                    <a:cubicBezTo>
                      <a:pt x="144" y="1"/>
                      <a:pt x="1" y="144"/>
                      <a:pt x="1" y="322"/>
                    </a:cubicBezTo>
                    <a:cubicBezTo>
                      <a:pt x="1" y="498"/>
                      <a:pt x="144" y="641"/>
                      <a:pt x="321" y="641"/>
                    </a:cubicBezTo>
                    <a:cubicBezTo>
                      <a:pt x="498" y="641"/>
                      <a:pt x="641" y="498"/>
                      <a:pt x="641" y="322"/>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15"/>
              <p:cNvSpPr/>
              <p:nvPr/>
            </p:nvSpPr>
            <p:spPr>
              <a:xfrm>
                <a:off x="3133250" y="4487550"/>
                <a:ext cx="16025" cy="16025"/>
              </a:xfrm>
              <a:custGeom>
                <a:avLst/>
                <a:gdLst/>
                <a:ahLst/>
                <a:cxnLst/>
                <a:rect l="l" t="t" r="r" b="b"/>
                <a:pathLst>
                  <a:path w="641"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15"/>
              <p:cNvSpPr/>
              <p:nvPr/>
            </p:nvSpPr>
            <p:spPr>
              <a:xfrm>
                <a:off x="3094225" y="4283525"/>
                <a:ext cx="16025" cy="16025"/>
              </a:xfrm>
              <a:custGeom>
                <a:avLst/>
                <a:gdLst/>
                <a:ahLst/>
                <a:cxnLst/>
                <a:rect l="l" t="t" r="r" b="b"/>
                <a:pathLst>
                  <a:path w="641" h="641" extrusionOk="0">
                    <a:moveTo>
                      <a:pt x="321" y="1"/>
                    </a:moveTo>
                    <a:cubicBezTo>
                      <a:pt x="144" y="1"/>
                      <a:pt x="1" y="144"/>
                      <a:pt x="1" y="320"/>
                    </a:cubicBezTo>
                    <a:cubicBezTo>
                      <a:pt x="1" y="496"/>
                      <a:pt x="144" y="641"/>
                      <a:pt x="321" y="641"/>
                    </a:cubicBezTo>
                    <a:cubicBezTo>
                      <a:pt x="498" y="641"/>
                      <a:pt x="641" y="496"/>
                      <a:pt x="641" y="320"/>
                    </a:cubicBezTo>
                    <a:cubicBezTo>
                      <a:pt x="641" y="144"/>
                      <a:pt x="49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15"/>
              <p:cNvSpPr/>
              <p:nvPr/>
            </p:nvSpPr>
            <p:spPr>
              <a:xfrm>
                <a:off x="3094225" y="4181525"/>
                <a:ext cx="16025" cy="16025"/>
              </a:xfrm>
              <a:custGeom>
                <a:avLst/>
                <a:gdLst/>
                <a:ahLst/>
                <a:cxnLst/>
                <a:rect l="l" t="t" r="r" b="b"/>
                <a:pathLst>
                  <a:path w="641" h="641" extrusionOk="0">
                    <a:moveTo>
                      <a:pt x="321" y="0"/>
                    </a:moveTo>
                    <a:cubicBezTo>
                      <a:pt x="144" y="0"/>
                      <a:pt x="1" y="143"/>
                      <a:pt x="1" y="321"/>
                    </a:cubicBezTo>
                    <a:cubicBezTo>
                      <a:pt x="1" y="497"/>
                      <a:pt x="144" y="641"/>
                      <a:pt x="321" y="641"/>
                    </a:cubicBezTo>
                    <a:cubicBezTo>
                      <a:pt x="498" y="641"/>
                      <a:pt x="641" y="497"/>
                      <a:pt x="641" y="321"/>
                    </a:cubicBezTo>
                    <a:cubicBezTo>
                      <a:pt x="641" y="143"/>
                      <a:pt x="498"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15"/>
              <p:cNvSpPr/>
              <p:nvPr/>
            </p:nvSpPr>
            <p:spPr>
              <a:xfrm>
                <a:off x="3133250" y="4317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15"/>
              <p:cNvSpPr/>
              <p:nvPr/>
            </p:nvSpPr>
            <p:spPr>
              <a:xfrm>
                <a:off x="3133250" y="4351475"/>
                <a:ext cx="16025" cy="16050"/>
              </a:xfrm>
              <a:custGeom>
                <a:avLst/>
                <a:gdLst/>
                <a:ahLst/>
                <a:cxnLst/>
                <a:rect l="l" t="t" r="r" b="b"/>
                <a:pathLst>
                  <a:path w="641"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15"/>
              <p:cNvSpPr/>
              <p:nvPr/>
            </p:nvSpPr>
            <p:spPr>
              <a:xfrm>
                <a:off x="3133250" y="4283525"/>
                <a:ext cx="16025" cy="16025"/>
              </a:xfrm>
              <a:custGeom>
                <a:avLst/>
                <a:gdLst/>
                <a:ahLst/>
                <a:cxnLst/>
                <a:rect l="l" t="t" r="r" b="b"/>
                <a:pathLst>
                  <a:path w="641"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15"/>
              <p:cNvSpPr/>
              <p:nvPr/>
            </p:nvSpPr>
            <p:spPr>
              <a:xfrm>
                <a:off x="3133250" y="4385500"/>
                <a:ext cx="16025" cy="16025"/>
              </a:xfrm>
              <a:custGeom>
                <a:avLst/>
                <a:gdLst/>
                <a:ahLst/>
                <a:cxnLst/>
                <a:rect l="l" t="t" r="r" b="b"/>
                <a:pathLst>
                  <a:path w="641"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15"/>
              <p:cNvSpPr/>
              <p:nvPr/>
            </p:nvSpPr>
            <p:spPr>
              <a:xfrm>
                <a:off x="3133250" y="4453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15"/>
              <p:cNvSpPr/>
              <p:nvPr/>
            </p:nvSpPr>
            <p:spPr>
              <a:xfrm>
                <a:off x="3133250" y="4419550"/>
                <a:ext cx="16025" cy="16025"/>
              </a:xfrm>
              <a:custGeom>
                <a:avLst/>
                <a:gdLst/>
                <a:ahLst/>
                <a:cxnLst/>
                <a:rect l="l" t="t" r="r" b="b"/>
                <a:pathLst>
                  <a:path w="641"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15"/>
              <p:cNvSpPr/>
              <p:nvPr/>
            </p:nvSpPr>
            <p:spPr>
              <a:xfrm>
                <a:off x="3133250" y="4249500"/>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15"/>
              <p:cNvSpPr/>
              <p:nvPr/>
            </p:nvSpPr>
            <p:spPr>
              <a:xfrm>
                <a:off x="3133250" y="4045525"/>
                <a:ext cx="16025" cy="16050"/>
              </a:xfrm>
              <a:custGeom>
                <a:avLst/>
                <a:gdLst/>
                <a:ahLst/>
                <a:cxnLst/>
                <a:rect l="l" t="t" r="r" b="b"/>
                <a:pathLst>
                  <a:path w="641"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15"/>
              <p:cNvSpPr/>
              <p:nvPr/>
            </p:nvSpPr>
            <p:spPr>
              <a:xfrm>
                <a:off x="3133250" y="3977500"/>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15"/>
              <p:cNvSpPr/>
              <p:nvPr/>
            </p:nvSpPr>
            <p:spPr>
              <a:xfrm>
                <a:off x="3133250" y="4079550"/>
                <a:ext cx="16025" cy="16025"/>
              </a:xfrm>
              <a:custGeom>
                <a:avLst/>
                <a:gdLst/>
                <a:ahLst/>
                <a:cxnLst/>
                <a:rect l="l" t="t" r="r" b="b"/>
                <a:pathLst>
                  <a:path w="641"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15"/>
              <p:cNvSpPr/>
              <p:nvPr/>
            </p:nvSpPr>
            <p:spPr>
              <a:xfrm>
                <a:off x="321130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15"/>
              <p:cNvSpPr/>
              <p:nvPr/>
            </p:nvSpPr>
            <p:spPr>
              <a:xfrm>
                <a:off x="3133250" y="4215525"/>
                <a:ext cx="16025" cy="16050"/>
              </a:xfrm>
              <a:custGeom>
                <a:avLst/>
                <a:gdLst/>
                <a:ahLst/>
                <a:cxnLst/>
                <a:rect l="l" t="t" r="r" b="b"/>
                <a:pathLst>
                  <a:path w="641"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15"/>
              <p:cNvSpPr/>
              <p:nvPr/>
            </p:nvSpPr>
            <p:spPr>
              <a:xfrm>
                <a:off x="3133250" y="4113525"/>
                <a:ext cx="16025" cy="16025"/>
              </a:xfrm>
              <a:custGeom>
                <a:avLst/>
                <a:gdLst/>
                <a:ahLst/>
                <a:cxnLst/>
                <a:rect l="l" t="t" r="r" b="b"/>
                <a:pathLst>
                  <a:path w="641"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15"/>
              <p:cNvSpPr/>
              <p:nvPr/>
            </p:nvSpPr>
            <p:spPr>
              <a:xfrm>
                <a:off x="3133250" y="4181525"/>
                <a:ext cx="16025" cy="16025"/>
              </a:xfrm>
              <a:custGeom>
                <a:avLst/>
                <a:gdLst/>
                <a:ahLst/>
                <a:cxnLst/>
                <a:rect l="l" t="t" r="r" b="b"/>
                <a:pathLst>
                  <a:path w="641"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15"/>
              <p:cNvSpPr/>
              <p:nvPr/>
            </p:nvSpPr>
            <p:spPr>
              <a:xfrm>
                <a:off x="3133250" y="4147550"/>
                <a:ext cx="16025" cy="16025"/>
              </a:xfrm>
              <a:custGeom>
                <a:avLst/>
                <a:gdLst/>
                <a:ahLst/>
                <a:cxnLst/>
                <a:rect l="l" t="t" r="r" b="b"/>
                <a:pathLst>
                  <a:path w="641"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15"/>
              <p:cNvSpPr/>
              <p:nvPr/>
            </p:nvSpPr>
            <p:spPr>
              <a:xfrm>
                <a:off x="33674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15"/>
              <p:cNvSpPr/>
              <p:nvPr/>
            </p:nvSpPr>
            <p:spPr>
              <a:xfrm>
                <a:off x="33283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15"/>
              <p:cNvSpPr/>
              <p:nvPr/>
            </p:nvSpPr>
            <p:spPr>
              <a:xfrm>
                <a:off x="33283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15"/>
              <p:cNvSpPr/>
              <p:nvPr/>
            </p:nvSpPr>
            <p:spPr>
              <a:xfrm>
                <a:off x="33283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15"/>
              <p:cNvSpPr/>
              <p:nvPr/>
            </p:nvSpPr>
            <p:spPr>
              <a:xfrm>
                <a:off x="33283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15"/>
              <p:cNvSpPr/>
              <p:nvPr/>
            </p:nvSpPr>
            <p:spPr>
              <a:xfrm>
                <a:off x="33283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15"/>
              <p:cNvSpPr/>
              <p:nvPr/>
            </p:nvSpPr>
            <p:spPr>
              <a:xfrm>
                <a:off x="33283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15"/>
              <p:cNvSpPr/>
              <p:nvPr/>
            </p:nvSpPr>
            <p:spPr>
              <a:xfrm>
                <a:off x="33283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15"/>
              <p:cNvSpPr/>
              <p:nvPr/>
            </p:nvSpPr>
            <p:spPr>
              <a:xfrm>
                <a:off x="33283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15"/>
              <p:cNvSpPr/>
              <p:nvPr/>
            </p:nvSpPr>
            <p:spPr>
              <a:xfrm>
                <a:off x="328935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15"/>
              <p:cNvSpPr/>
              <p:nvPr/>
            </p:nvSpPr>
            <p:spPr>
              <a:xfrm>
                <a:off x="328935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15"/>
              <p:cNvSpPr/>
              <p:nvPr/>
            </p:nvSpPr>
            <p:spPr>
              <a:xfrm>
                <a:off x="328935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15"/>
              <p:cNvSpPr/>
              <p:nvPr/>
            </p:nvSpPr>
            <p:spPr>
              <a:xfrm>
                <a:off x="328935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15"/>
              <p:cNvSpPr/>
              <p:nvPr/>
            </p:nvSpPr>
            <p:spPr>
              <a:xfrm>
                <a:off x="328935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15"/>
              <p:cNvSpPr/>
              <p:nvPr/>
            </p:nvSpPr>
            <p:spPr>
              <a:xfrm>
                <a:off x="33283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15"/>
              <p:cNvSpPr/>
              <p:nvPr/>
            </p:nvSpPr>
            <p:spPr>
              <a:xfrm>
                <a:off x="33283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15"/>
              <p:cNvSpPr/>
              <p:nvPr/>
            </p:nvSpPr>
            <p:spPr>
              <a:xfrm>
                <a:off x="3328375" y="4047150"/>
                <a:ext cx="14125" cy="14425"/>
              </a:xfrm>
              <a:custGeom>
                <a:avLst/>
                <a:gdLst/>
                <a:ahLst/>
                <a:cxnLst/>
                <a:rect l="l" t="t" r="r" b="b"/>
                <a:pathLst>
                  <a:path w="565" h="577" extrusionOk="0">
                    <a:moveTo>
                      <a:pt x="129" y="0"/>
                    </a:moveTo>
                    <a:cubicBezTo>
                      <a:pt x="52" y="58"/>
                      <a:pt x="1" y="151"/>
                      <a:pt x="1" y="257"/>
                    </a:cubicBezTo>
                    <a:cubicBezTo>
                      <a:pt x="1" y="433"/>
                      <a:pt x="144" y="576"/>
                      <a:pt x="322" y="576"/>
                    </a:cubicBezTo>
                    <a:cubicBezTo>
                      <a:pt x="420" y="576"/>
                      <a:pt x="506" y="531"/>
                      <a:pt x="564" y="462"/>
                    </a:cubicBezTo>
                    <a:cubicBezTo>
                      <a:pt x="423" y="305"/>
                      <a:pt x="278" y="151"/>
                      <a:pt x="12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15"/>
              <p:cNvSpPr/>
              <p:nvPr/>
            </p:nvSpPr>
            <p:spPr>
              <a:xfrm>
                <a:off x="33283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15"/>
              <p:cNvSpPr/>
              <p:nvPr/>
            </p:nvSpPr>
            <p:spPr>
              <a:xfrm>
                <a:off x="33674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15"/>
              <p:cNvSpPr/>
              <p:nvPr/>
            </p:nvSpPr>
            <p:spPr>
              <a:xfrm>
                <a:off x="3406475" y="4182050"/>
                <a:ext cx="9525" cy="15500"/>
              </a:xfrm>
              <a:custGeom>
                <a:avLst/>
                <a:gdLst/>
                <a:ahLst/>
                <a:cxnLst/>
                <a:rect l="l" t="t" r="r" b="b"/>
                <a:pathLst>
                  <a:path w="381" h="620" extrusionOk="0">
                    <a:moveTo>
                      <a:pt x="213" y="0"/>
                    </a:moveTo>
                    <a:cubicBezTo>
                      <a:pt x="89" y="44"/>
                      <a:pt x="0" y="160"/>
                      <a:pt x="0" y="300"/>
                    </a:cubicBezTo>
                    <a:cubicBezTo>
                      <a:pt x="0" y="476"/>
                      <a:pt x="143" y="620"/>
                      <a:pt x="320" y="620"/>
                    </a:cubicBezTo>
                    <a:cubicBezTo>
                      <a:pt x="341" y="620"/>
                      <a:pt x="360" y="618"/>
                      <a:pt x="380" y="614"/>
                    </a:cubicBezTo>
                    <a:cubicBezTo>
                      <a:pt x="330" y="407"/>
                      <a:pt x="275" y="202"/>
                      <a:pt x="21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15"/>
              <p:cNvSpPr/>
              <p:nvPr/>
            </p:nvSpPr>
            <p:spPr>
              <a:xfrm>
                <a:off x="33674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15"/>
              <p:cNvSpPr/>
              <p:nvPr/>
            </p:nvSpPr>
            <p:spPr>
              <a:xfrm>
                <a:off x="3094125" y="4045500"/>
                <a:ext cx="16175" cy="16025"/>
              </a:xfrm>
              <a:custGeom>
                <a:avLst/>
                <a:gdLst/>
                <a:ahLst/>
                <a:cxnLst/>
                <a:rect l="l" t="t" r="r" b="b"/>
                <a:pathLst>
                  <a:path w="647" h="641" extrusionOk="0">
                    <a:moveTo>
                      <a:pt x="324" y="0"/>
                    </a:moveTo>
                    <a:cubicBezTo>
                      <a:pt x="322" y="0"/>
                      <a:pt x="320" y="0"/>
                      <a:pt x="318" y="0"/>
                    </a:cubicBezTo>
                    <a:cubicBezTo>
                      <a:pt x="140" y="3"/>
                      <a:pt x="0" y="149"/>
                      <a:pt x="3" y="327"/>
                    </a:cubicBezTo>
                    <a:cubicBezTo>
                      <a:pt x="8" y="502"/>
                      <a:pt x="151" y="641"/>
                      <a:pt x="324" y="641"/>
                    </a:cubicBezTo>
                    <a:cubicBezTo>
                      <a:pt x="326" y="641"/>
                      <a:pt x="328" y="641"/>
                      <a:pt x="330" y="641"/>
                    </a:cubicBezTo>
                    <a:cubicBezTo>
                      <a:pt x="506" y="638"/>
                      <a:pt x="646" y="491"/>
                      <a:pt x="643" y="314"/>
                    </a:cubicBezTo>
                    <a:cubicBezTo>
                      <a:pt x="640" y="139"/>
                      <a:pt x="497" y="0"/>
                      <a:pt x="32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15"/>
              <p:cNvSpPr/>
              <p:nvPr/>
            </p:nvSpPr>
            <p:spPr>
              <a:xfrm>
                <a:off x="3406475" y="4215525"/>
                <a:ext cx="15275" cy="16050"/>
              </a:xfrm>
              <a:custGeom>
                <a:avLst/>
                <a:gdLst/>
                <a:ahLst/>
                <a:cxnLst/>
                <a:rect l="l" t="t" r="r" b="b"/>
                <a:pathLst>
                  <a:path w="611" h="642" extrusionOk="0">
                    <a:moveTo>
                      <a:pt x="320" y="1"/>
                    </a:moveTo>
                    <a:cubicBezTo>
                      <a:pt x="143" y="1"/>
                      <a:pt x="0" y="144"/>
                      <a:pt x="0" y="320"/>
                    </a:cubicBezTo>
                    <a:cubicBezTo>
                      <a:pt x="0" y="498"/>
                      <a:pt x="143" y="641"/>
                      <a:pt x="320" y="641"/>
                    </a:cubicBezTo>
                    <a:cubicBezTo>
                      <a:pt x="451" y="641"/>
                      <a:pt x="561" y="563"/>
                      <a:pt x="611" y="453"/>
                    </a:cubicBezTo>
                    <a:cubicBezTo>
                      <a:pt x="594" y="335"/>
                      <a:pt x="574" y="219"/>
                      <a:pt x="553" y="103"/>
                    </a:cubicBezTo>
                    <a:cubicBezTo>
                      <a:pt x="496" y="40"/>
                      <a:pt x="413"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15"/>
              <p:cNvSpPr/>
              <p:nvPr/>
            </p:nvSpPr>
            <p:spPr>
              <a:xfrm>
                <a:off x="3406475"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15"/>
              <p:cNvSpPr/>
              <p:nvPr/>
            </p:nvSpPr>
            <p:spPr>
              <a:xfrm>
                <a:off x="3406475"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15"/>
              <p:cNvSpPr/>
              <p:nvPr/>
            </p:nvSpPr>
            <p:spPr>
              <a:xfrm>
                <a:off x="33674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15"/>
              <p:cNvSpPr/>
              <p:nvPr/>
            </p:nvSpPr>
            <p:spPr>
              <a:xfrm>
                <a:off x="33674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15"/>
              <p:cNvSpPr/>
              <p:nvPr/>
            </p:nvSpPr>
            <p:spPr>
              <a:xfrm>
                <a:off x="33283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15"/>
              <p:cNvSpPr/>
              <p:nvPr/>
            </p:nvSpPr>
            <p:spPr>
              <a:xfrm>
                <a:off x="33674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15"/>
              <p:cNvSpPr/>
              <p:nvPr/>
            </p:nvSpPr>
            <p:spPr>
              <a:xfrm>
                <a:off x="33674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15"/>
              <p:cNvSpPr/>
              <p:nvPr/>
            </p:nvSpPr>
            <p:spPr>
              <a:xfrm>
                <a:off x="33674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15"/>
              <p:cNvSpPr/>
              <p:nvPr/>
            </p:nvSpPr>
            <p:spPr>
              <a:xfrm>
                <a:off x="33674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15"/>
              <p:cNvSpPr/>
              <p:nvPr/>
            </p:nvSpPr>
            <p:spPr>
              <a:xfrm>
                <a:off x="33674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15"/>
              <p:cNvSpPr/>
              <p:nvPr/>
            </p:nvSpPr>
            <p:spPr>
              <a:xfrm>
                <a:off x="328935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15"/>
              <p:cNvSpPr/>
              <p:nvPr/>
            </p:nvSpPr>
            <p:spPr>
              <a:xfrm>
                <a:off x="3250325"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15"/>
              <p:cNvSpPr/>
              <p:nvPr/>
            </p:nvSpPr>
            <p:spPr>
              <a:xfrm>
                <a:off x="3250325"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15"/>
              <p:cNvSpPr/>
              <p:nvPr/>
            </p:nvSpPr>
            <p:spPr>
              <a:xfrm>
                <a:off x="3250325"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15"/>
              <p:cNvSpPr/>
              <p:nvPr/>
            </p:nvSpPr>
            <p:spPr>
              <a:xfrm>
                <a:off x="3250325"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15"/>
              <p:cNvSpPr/>
              <p:nvPr/>
            </p:nvSpPr>
            <p:spPr>
              <a:xfrm>
                <a:off x="3250325"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15"/>
              <p:cNvSpPr/>
              <p:nvPr/>
            </p:nvSpPr>
            <p:spPr>
              <a:xfrm>
                <a:off x="3250325"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15"/>
              <p:cNvSpPr/>
              <p:nvPr/>
            </p:nvSpPr>
            <p:spPr>
              <a:xfrm>
                <a:off x="3250325"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15"/>
              <p:cNvSpPr/>
              <p:nvPr/>
            </p:nvSpPr>
            <p:spPr>
              <a:xfrm>
                <a:off x="3250325"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15"/>
              <p:cNvSpPr/>
              <p:nvPr/>
            </p:nvSpPr>
            <p:spPr>
              <a:xfrm>
                <a:off x="321130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15"/>
              <p:cNvSpPr/>
              <p:nvPr/>
            </p:nvSpPr>
            <p:spPr>
              <a:xfrm>
                <a:off x="3211300" y="4555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15"/>
              <p:cNvSpPr/>
              <p:nvPr/>
            </p:nvSpPr>
            <p:spPr>
              <a:xfrm>
                <a:off x="321130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15"/>
              <p:cNvSpPr/>
              <p:nvPr/>
            </p:nvSpPr>
            <p:spPr>
              <a:xfrm>
                <a:off x="3211300"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15"/>
              <p:cNvSpPr/>
              <p:nvPr/>
            </p:nvSpPr>
            <p:spPr>
              <a:xfrm>
                <a:off x="3250325" y="4011475"/>
                <a:ext cx="16050" cy="16025"/>
              </a:xfrm>
              <a:custGeom>
                <a:avLst/>
                <a:gdLst/>
                <a:ahLst/>
                <a:cxnLst/>
                <a:rect l="l" t="t" r="r" b="b"/>
                <a:pathLst>
                  <a:path w="642" h="641" extrusionOk="0">
                    <a:moveTo>
                      <a:pt x="320" y="1"/>
                    </a:moveTo>
                    <a:cubicBezTo>
                      <a:pt x="144" y="1"/>
                      <a:pt x="1" y="144"/>
                      <a:pt x="1" y="321"/>
                    </a:cubicBezTo>
                    <a:cubicBezTo>
                      <a:pt x="1"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15"/>
              <p:cNvSpPr/>
              <p:nvPr/>
            </p:nvSpPr>
            <p:spPr>
              <a:xfrm>
                <a:off x="3250325"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15"/>
              <p:cNvSpPr/>
              <p:nvPr/>
            </p:nvSpPr>
            <p:spPr>
              <a:xfrm>
                <a:off x="328935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15"/>
              <p:cNvSpPr/>
              <p:nvPr/>
            </p:nvSpPr>
            <p:spPr>
              <a:xfrm>
                <a:off x="328935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15"/>
              <p:cNvSpPr/>
              <p:nvPr/>
            </p:nvSpPr>
            <p:spPr>
              <a:xfrm>
                <a:off x="3289350"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15"/>
              <p:cNvSpPr/>
              <p:nvPr/>
            </p:nvSpPr>
            <p:spPr>
              <a:xfrm>
                <a:off x="328935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15"/>
              <p:cNvSpPr/>
              <p:nvPr/>
            </p:nvSpPr>
            <p:spPr>
              <a:xfrm>
                <a:off x="321130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15"/>
              <p:cNvSpPr/>
              <p:nvPr/>
            </p:nvSpPr>
            <p:spPr>
              <a:xfrm>
                <a:off x="3250325"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15"/>
              <p:cNvSpPr/>
              <p:nvPr/>
            </p:nvSpPr>
            <p:spPr>
              <a:xfrm>
                <a:off x="328935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15"/>
              <p:cNvSpPr/>
              <p:nvPr/>
            </p:nvSpPr>
            <p:spPr>
              <a:xfrm>
                <a:off x="328935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15"/>
              <p:cNvSpPr/>
              <p:nvPr/>
            </p:nvSpPr>
            <p:spPr>
              <a:xfrm>
                <a:off x="3289350"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15"/>
              <p:cNvSpPr/>
              <p:nvPr/>
            </p:nvSpPr>
            <p:spPr>
              <a:xfrm>
                <a:off x="3250325"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15"/>
              <p:cNvSpPr/>
              <p:nvPr/>
            </p:nvSpPr>
            <p:spPr>
              <a:xfrm>
                <a:off x="3250325"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15"/>
              <p:cNvSpPr/>
              <p:nvPr/>
            </p:nvSpPr>
            <p:spPr>
              <a:xfrm>
                <a:off x="3250325"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15"/>
              <p:cNvSpPr/>
              <p:nvPr/>
            </p:nvSpPr>
            <p:spPr>
              <a:xfrm>
                <a:off x="3289350" y="4013325"/>
                <a:ext cx="15275" cy="14175"/>
              </a:xfrm>
              <a:custGeom>
                <a:avLst/>
                <a:gdLst/>
                <a:ahLst/>
                <a:cxnLst/>
                <a:rect l="l" t="t" r="r" b="b"/>
                <a:pathLst>
                  <a:path w="611" h="567" extrusionOk="0">
                    <a:moveTo>
                      <a:pt x="118" y="0"/>
                    </a:moveTo>
                    <a:cubicBezTo>
                      <a:pt x="47" y="61"/>
                      <a:pt x="1" y="150"/>
                      <a:pt x="1" y="247"/>
                    </a:cubicBezTo>
                    <a:cubicBezTo>
                      <a:pt x="1" y="424"/>
                      <a:pt x="144" y="567"/>
                      <a:pt x="322" y="567"/>
                    </a:cubicBezTo>
                    <a:cubicBezTo>
                      <a:pt x="451" y="567"/>
                      <a:pt x="563" y="490"/>
                      <a:pt x="611" y="379"/>
                    </a:cubicBezTo>
                    <a:cubicBezTo>
                      <a:pt x="448" y="249"/>
                      <a:pt x="285" y="122"/>
                      <a:pt x="11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15"/>
              <p:cNvSpPr/>
              <p:nvPr/>
            </p:nvSpPr>
            <p:spPr>
              <a:xfrm>
                <a:off x="3289350"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15"/>
              <p:cNvSpPr/>
              <p:nvPr/>
            </p:nvSpPr>
            <p:spPr>
              <a:xfrm>
                <a:off x="3250325" y="4521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15"/>
              <p:cNvSpPr/>
              <p:nvPr/>
            </p:nvSpPr>
            <p:spPr>
              <a:xfrm>
                <a:off x="3250325"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15"/>
              <p:cNvSpPr/>
              <p:nvPr/>
            </p:nvSpPr>
            <p:spPr>
              <a:xfrm>
                <a:off x="2899050" y="4453525"/>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15"/>
              <p:cNvSpPr/>
              <p:nvPr/>
            </p:nvSpPr>
            <p:spPr>
              <a:xfrm>
                <a:off x="2899050" y="4079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15"/>
              <p:cNvSpPr/>
              <p:nvPr/>
            </p:nvSpPr>
            <p:spPr>
              <a:xfrm>
                <a:off x="2862000" y="4047150"/>
                <a:ext cx="14100" cy="14425"/>
              </a:xfrm>
              <a:custGeom>
                <a:avLst/>
                <a:gdLst/>
                <a:ahLst/>
                <a:cxnLst/>
                <a:rect l="l" t="t" r="r" b="b"/>
                <a:pathLst>
                  <a:path w="564" h="577" extrusionOk="0">
                    <a:moveTo>
                      <a:pt x="436" y="0"/>
                    </a:moveTo>
                    <a:cubicBezTo>
                      <a:pt x="287" y="151"/>
                      <a:pt x="142" y="303"/>
                      <a:pt x="0" y="462"/>
                    </a:cubicBezTo>
                    <a:cubicBezTo>
                      <a:pt x="57" y="531"/>
                      <a:pt x="143" y="576"/>
                      <a:pt x="243" y="576"/>
                    </a:cubicBezTo>
                    <a:cubicBezTo>
                      <a:pt x="421" y="576"/>
                      <a:pt x="564" y="433"/>
                      <a:pt x="564" y="257"/>
                    </a:cubicBezTo>
                    <a:cubicBezTo>
                      <a:pt x="564" y="151"/>
                      <a:pt x="513" y="58"/>
                      <a:pt x="43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15"/>
              <p:cNvSpPr/>
              <p:nvPr/>
            </p:nvSpPr>
            <p:spPr>
              <a:xfrm>
                <a:off x="2899050" y="4045500"/>
                <a:ext cx="16050" cy="16025"/>
              </a:xfrm>
              <a:custGeom>
                <a:avLst/>
                <a:gdLst/>
                <a:ahLst/>
                <a:cxnLst/>
                <a:rect l="l" t="t" r="r" b="b"/>
                <a:pathLst>
                  <a:path w="642" h="641" extrusionOk="0">
                    <a:moveTo>
                      <a:pt x="320" y="0"/>
                    </a:moveTo>
                    <a:cubicBezTo>
                      <a:pt x="144" y="0"/>
                      <a:pt x="1" y="143"/>
                      <a:pt x="1" y="320"/>
                    </a:cubicBezTo>
                    <a:cubicBezTo>
                      <a:pt x="1"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15"/>
              <p:cNvSpPr/>
              <p:nvPr/>
            </p:nvSpPr>
            <p:spPr>
              <a:xfrm>
                <a:off x="2899050" y="4147550"/>
                <a:ext cx="16050" cy="16025"/>
              </a:xfrm>
              <a:custGeom>
                <a:avLst/>
                <a:gdLst/>
                <a:ahLst/>
                <a:cxnLst/>
                <a:rect l="l" t="t" r="r" b="b"/>
                <a:pathLst>
                  <a:path w="642"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15"/>
              <p:cNvSpPr/>
              <p:nvPr/>
            </p:nvSpPr>
            <p:spPr>
              <a:xfrm>
                <a:off x="2899050" y="4113525"/>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15"/>
              <p:cNvSpPr/>
              <p:nvPr/>
            </p:nvSpPr>
            <p:spPr>
              <a:xfrm>
                <a:off x="2899050" y="4181525"/>
                <a:ext cx="16050" cy="16025"/>
              </a:xfrm>
              <a:custGeom>
                <a:avLst/>
                <a:gdLst/>
                <a:ahLst/>
                <a:cxnLst/>
                <a:rect l="l" t="t" r="r" b="b"/>
                <a:pathLst>
                  <a:path w="642"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15"/>
              <p:cNvSpPr/>
              <p:nvPr/>
            </p:nvSpPr>
            <p:spPr>
              <a:xfrm>
                <a:off x="2899050" y="4249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15"/>
              <p:cNvSpPr/>
              <p:nvPr/>
            </p:nvSpPr>
            <p:spPr>
              <a:xfrm>
                <a:off x="2899050" y="4215525"/>
                <a:ext cx="16050" cy="16050"/>
              </a:xfrm>
              <a:custGeom>
                <a:avLst/>
                <a:gdLst/>
                <a:ahLst/>
                <a:cxnLst/>
                <a:rect l="l" t="t" r="r" b="b"/>
                <a:pathLst>
                  <a:path w="642"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15"/>
              <p:cNvSpPr/>
              <p:nvPr/>
            </p:nvSpPr>
            <p:spPr>
              <a:xfrm>
                <a:off x="28600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15"/>
              <p:cNvSpPr/>
              <p:nvPr/>
            </p:nvSpPr>
            <p:spPr>
              <a:xfrm>
                <a:off x="28600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15"/>
              <p:cNvSpPr/>
              <p:nvPr/>
            </p:nvSpPr>
            <p:spPr>
              <a:xfrm>
                <a:off x="28600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15"/>
              <p:cNvSpPr/>
              <p:nvPr/>
            </p:nvSpPr>
            <p:spPr>
              <a:xfrm>
                <a:off x="28600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15"/>
              <p:cNvSpPr/>
              <p:nvPr/>
            </p:nvSpPr>
            <p:spPr>
              <a:xfrm>
                <a:off x="2899050" y="4283525"/>
                <a:ext cx="16050" cy="16025"/>
              </a:xfrm>
              <a:custGeom>
                <a:avLst/>
                <a:gdLst/>
                <a:ahLst/>
                <a:cxnLst/>
                <a:rect l="l" t="t" r="r" b="b"/>
                <a:pathLst>
                  <a:path w="642"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15"/>
              <p:cNvSpPr/>
              <p:nvPr/>
            </p:nvSpPr>
            <p:spPr>
              <a:xfrm>
                <a:off x="28600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15"/>
              <p:cNvSpPr/>
              <p:nvPr/>
            </p:nvSpPr>
            <p:spPr>
              <a:xfrm>
                <a:off x="28600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15"/>
              <p:cNvSpPr/>
              <p:nvPr/>
            </p:nvSpPr>
            <p:spPr>
              <a:xfrm>
                <a:off x="28600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15"/>
              <p:cNvSpPr/>
              <p:nvPr/>
            </p:nvSpPr>
            <p:spPr>
              <a:xfrm>
                <a:off x="2938075" y="4113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15"/>
              <p:cNvSpPr/>
              <p:nvPr/>
            </p:nvSpPr>
            <p:spPr>
              <a:xfrm>
                <a:off x="2938075"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15"/>
              <p:cNvSpPr/>
              <p:nvPr/>
            </p:nvSpPr>
            <p:spPr>
              <a:xfrm>
                <a:off x="2938075" y="4045500"/>
                <a:ext cx="16050" cy="16025"/>
              </a:xfrm>
              <a:custGeom>
                <a:avLst/>
                <a:gdLst/>
                <a:ahLst/>
                <a:cxnLst/>
                <a:rect l="l" t="t" r="r" b="b"/>
                <a:pathLst>
                  <a:path w="642" h="641" extrusionOk="0">
                    <a:moveTo>
                      <a:pt x="322" y="0"/>
                    </a:moveTo>
                    <a:cubicBezTo>
                      <a:pt x="144" y="0"/>
                      <a:pt x="1" y="143"/>
                      <a:pt x="1" y="320"/>
                    </a:cubicBezTo>
                    <a:cubicBezTo>
                      <a:pt x="1" y="497"/>
                      <a:pt x="144" y="641"/>
                      <a:pt x="322" y="641"/>
                    </a:cubicBezTo>
                    <a:cubicBezTo>
                      <a:pt x="498" y="641"/>
                      <a:pt x="641" y="497"/>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15"/>
              <p:cNvSpPr/>
              <p:nvPr/>
            </p:nvSpPr>
            <p:spPr>
              <a:xfrm>
                <a:off x="2938075" y="4079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15"/>
              <p:cNvSpPr/>
              <p:nvPr/>
            </p:nvSpPr>
            <p:spPr>
              <a:xfrm>
                <a:off x="29380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15"/>
              <p:cNvSpPr/>
              <p:nvPr/>
            </p:nvSpPr>
            <p:spPr>
              <a:xfrm>
                <a:off x="2938075"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15"/>
              <p:cNvSpPr/>
              <p:nvPr/>
            </p:nvSpPr>
            <p:spPr>
              <a:xfrm>
                <a:off x="2938075"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15"/>
              <p:cNvSpPr/>
              <p:nvPr/>
            </p:nvSpPr>
            <p:spPr>
              <a:xfrm>
                <a:off x="2899050" y="4351475"/>
                <a:ext cx="16050" cy="16050"/>
              </a:xfrm>
              <a:custGeom>
                <a:avLst/>
                <a:gdLst/>
                <a:ahLst/>
                <a:cxnLst/>
                <a:rect l="l" t="t" r="r" b="b"/>
                <a:pathLst>
                  <a:path w="642"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15"/>
              <p:cNvSpPr/>
              <p:nvPr/>
            </p:nvSpPr>
            <p:spPr>
              <a:xfrm>
                <a:off x="2899050" y="4419550"/>
                <a:ext cx="16050" cy="16025"/>
              </a:xfrm>
              <a:custGeom>
                <a:avLst/>
                <a:gdLst/>
                <a:ahLst/>
                <a:cxnLst/>
                <a:rect l="l" t="t" r="r" b="b"/>
                <a:pathLst>
                  <a:path w="642"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15"/>
              <p:cNvSpPr/>
              <p:nvPr/>
            </p:nvSpPr>
            <p:spPr>
              <a:xfrm>
                <a:off x="2899050" y="4385500"/>
                <a:ext cx="16050" cy="16025"/>
              </a:xfrm>
              <a:custGeom>
                <a:avLst/>
                <a:gdLst/>
                <a:ahLst/>
                <a:cxnLst/>
                <a:rect l="l" t="t" r="r" b="b"/>
                <a:pathLst>
                  <a:path w="642"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15"/>
              <p:cNvSpPr/>
              <p:nvPr/>
            </p:nvSpPr>
            <p:spPr>
              <a:xfrm>
                <a:off x="2938075"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15"/>
              <p:cNvSpPr/>
              <p:nvPr/>
            </p:nvSpPr>
            <p:spPr>
              <a:xfrm>
                <a:off x="2899050" y="4317500"/>
                <a:ext cx="16050" cy="16050"/>
              </a:xfrm>
              <a:custGeom>
                <a:avLst/>
                <a:gdLst/>
                <a:ahLst/>
                <a:cxnLst/>
                <a:rect l="l" t="t" r="r" b="b"/>
                <a:pathLst>
                  <a:path w="642"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15"/>
              <p:cNvSpPr/>
              <p:nvPr/>
            </p:nvSpPr>
            <p:spPr>
              <a:xfrm>
                <a:off x="2899050" y="4487550"/>
                <a:ext cx="16050" cy="16025"/>
              </a:xfrm>
              <a:custGeom>
                <a:avLst/>
                <a:gdLst/>
                <a:ahLst/>
                <a:cxnLst/>
                <a:rect l="l" t="t" r="r" b="b"/>
                <a:pathLst>
                  <a:path w="642"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15"/>
              <p:cNvSpPr/>
              <p:nvPr/>
            </p:nvSpPr>
            <p:spPr>
              <a:xfrm>
                <a:off x="28600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6"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15"/>
              <p:cNvSpPr/>
              <p:nvPr/>
            </p:nvSpPr>
            <p:spPr>
              <a:xfrm>
                <a:off x="2899825" y="4013325"/>
                <a:ext cx="15275" cy="14175"/>
              </a:xfrm>
              <a:custGeom>
                <a:avLst/>
                <a:gdLst/>
                <a:ahLst/>
                <a:cxnLst/>
                <a:rect l="l" t="t" r="r" b="b"/>
                <a:pathLst>
                  <a:path w="611" h="567" extrusionOk="0">
                    <a:moveTo>
                      <a:pt x="493" y="0"/>
                    </a:moveTo>
                    <a:cubicBezTo>
                      <a:pt x="325" y="122"/>
                      <a:pt x="161" y="249"/>
                      <a:pt x="0" y="379"/>
                    </a:cubicBezTo>
                    <a:cubicBezTo>
                      <a:pt x="51" y="490"/>
                      <a:pt x="161" y="567"/>
                      <a:pt x="289" y="567"/>
                    </a:cubicBezTo>
                    <a:cubicBezTo>
                      <a:pt x="467" y="567"/>
                      <a:pt x="610" y="424"/>
                      <a:pt x="610" y="247"/>
                    </a:cubicBezTo>
                    <a:cubicBezTo>
                      <a:pt x="610" y="148"/>
                      <a:pt x="564" y="59"/>
                      <a:pt x="49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15"/>
              <p:cNvSpPr/>
              <p:nvPr/>
            </p:nvSpPr>
            <p:spPr>
              <a:xfrm>
                <a:off x="2782725" y="4317500"/>
                <a:ext cx="15300" cy="16050"/>
              </a:xfrm>
              <a:custGeom>
                <a:avLst/>
                <a:gdLst/>
                <a:ahLst/>
                <a:cxnLst/>
                <a:rect l="l" t="t" r="r" b="b"/>
                <a:pathLst>
                  <a:path w="612" h="642" extrusionOk="0">
                    <a:moveTo>
                      <a:pt x="292" y="1"/>
                    </a:moveTo>
                    <a:cubicBezTo>
                      <a:pt x="162" y="1"/>
                      <a:pt x="51" y="77"/>
                      <a:pt x="1" y="189"/>
                    </a:cubicBezTo>
                    <a:cubicBezTo>
                      <a:pt x="19" y="307"/>
                      <a:pt x="37" y="423"/>
                      <a:pt x="58" y="537"/>
                    </a:cubicBezTo>
                    <a:cubicBezTo>
                      <a:pt x="114" y="602"/>
                      <a:pt x="197" y="641"/>
                      <a:pt x="292" y="641"/>
                    </a:cubicBezTo>
                    <a:cubicBezTo>
                      <a:pt x="468" y="641"/>
                      <a:pt x="611" y="498"/>
                      <a:pt x="611" y="322"/>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15"/>
              <p:cNvSpPr/>
              <p:nvPr/>
            </p:nvSpPr>
            <p:spPr>
              <a:xfrm>
                <a:off x="2899825" y="4521525"/>
                <a:ext cx="15275" cy="14225"/>
              </a:xfrm>
              <a:custGeom>
                <a:avLst/>
                <a:gdLst/>
                <a:ahLst/>
                <a:cxnLst/>
                <a:rect l="l" t="t" r="r" b="b"/>
                <a:pathLst>
                  <a:path w="611" h="569" extrusionOk="0">
                    <a:moveTo>
                      <a:pt x="289" y="0"/>
                    </a:moveTo>
                    <a:cubicBezTo>
                      <a:pt x="160" y="0"/>
                      <a:pt x="48" y="79"/>
                      <a:pt x="0" y="189"/>
                    </a:cubicBezTo>
                    <a:cubicBezTo>
                      <a:pt x="161" y="318"/>
                      <a:pt x="325" y="445"/>
                      <a:pt x="493" y="568"/>
                    </a:cubicBezTo>
                    <a:cubicBezTo>
                      <a:pt x="565" y="507"/>
                      <a:pt x="610" y="421"/>
                      <a:pt x="610" y="321"/>
                    </a:cubicBezTo>
                    <a:cubicBezTo>
                      <a:pt x="610" y="144"/>
                      <a:pt x="467" y="0"/>
                      <a:pt x="2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15"/>
              <p:cNvSpPr/>
              <p:nvPr/>
            </p:nvSpPr>
            <p:spPr>
              <a:xfrm>
                <a:off x="2862000" y="4487550"/>
                <a:ext cx="14100" cy="14400"/>
              </a:xfrm>
              <a:custGeom>
                <a:avLst/>
                <a:gdLst/>
                <a:ahLst/>
                <a:cxnLst/>
                <a:rect l="l" t="t" r="r" b="b"/>
                <a:pathLst>
                  <a:path w="564" h="576" extrusionOk="0">
                    <a:moveTo>
                      <a:pt x="243" y="0"/>
                    </a:moveTo>
                    <a:cubicBezTo>
                      <a:pt x="145" y="0"/>
                      <a:pt x="59" y="45"/>
                      <a:pt x="0" y="115"/>
                    </a:cubicBezTo>
                    <a:cubicBezTo>
                      <a:pt x="142" y="271"/>
                      <a:pt x="287" y="425"/>
                      <a:pt x="436" y="576"/>
                    </a:cubicBezTo>
                    <a:cubicBezTo>
                      <a:pt x="511" y="516"/>
                      <a:pt x="564" y="424"/>
                      <a:pt x="564" y="320"/>
                    </a:cubicBezTo>
                    <a:cubicBezTo>
                      <a:pt x="564" y="143"/>
                      <a:pt x="421" y="0"/>
                      <a:pt x="2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15"/>
              <p:cNvSpPr/>
              <p:nvPr/>
            </p:nvSpPr>
            <p:spPr>
              <a:xfrm>
                <a:off x="2938075"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15"/>
              <p:cNvSpPr/>
              <p:nvPr/>
            </p:nvSpPr>
            <p:spPr>
              <a:xfrm>
                <a:off x="2788500" y="4351475"/>
                <a:ext cx="9525" cy="15550"/>
              </a:xfrm>
              <a:custGeom>
                <a:avLst/>
                <a:gdLst/>
                <a:ahLst/>
                <a:cxnLst/>
                <a:rect l="l" t="t" r="r" b="b"/>
                <a:pathLst>
                  <a:path w="381" h="622" extrusionOk="0">
                    <a:moveTo>
                      <a:pt x="61" y="1"/>
                    </a:moveTo>
                    <a:cubicBezTo>
                      <a:pt x="40" y="1"/>
                      <a:pt x="22" y="4"/>
                      <a:pt x="0" y="7"/>
                    </a:cubicBezTo>
                    <a:cubicBezTo>
                      <a:pt x="52" y="215"/>
                      <a:pt x="106" y="420"/>
                      <a:pt x="168" y="622"/>
                    </a:cubicBezTo>
                    <a:cubicBezTo>
                      <a:pt x="293" y="578"/>
                      <a:pt x="380" y="462"/>
                      <a:pt x="380" y="322"/>
                    </a:cubicBezTo>
                    <a:cubicBezTo>
                      <a:pt x="380" y="145"/>
                      <a:pt x="237" y="1"/>
                      <a:pt x="6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15"/>
              <p:cNvSpPr/>
              <p:nvPr/>
            </p:nvSpPr>
            <p:spPr>
              <a:xfrm>
                <a:off x="2781975" y="4283525"/>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15"/>
              <p:cNvSpPr/>
              <p:nvPr/>
            </p:nvSpPr>
            <p:spPr>
              <a:xfrm>
                <a:off x="2781975"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15"/>
              <p:cNvSpPr/>
              <p:nvPr/>
            </p:nvSpPr>
            <p:spPr>
              <a:xfrm>
                <a:off x="3055950" y="4589525"/>
                <a:ext cx="15125" cy="6575"/>
              </a:xfrm>
              <a:custGeom>
                <a:avLst/>
                <a:gdLst/>
                <a:ahLst/>
                <a:cxnLst/>
                <a:rect l="l" t="t" r="r" b="b"/>
                <a:pathLst>
                  <a:path w="605" h="263" extrusionOk="0">
                    <a:moveTo>
                      <a:pt x="290" y="0"/>
                    </a:moveTo>
                    <a:cubicBezTo>
                      <a:pt x="160" y="0"/>
                      <a:pt x="49" y="78"/>
                      <a:pt x="1" y="188"/>
                    </a:cubicBezTo>
                    <a:cubicBezTo>
                      <a:pt x="200" y="217"/>
                      <a:pt x="401" y="241"/>
                      <a:pt x="605" y="262"/>
                    </a:cubicBezTo>
                    <a:cubicBezTo>
                      <a:pt x="576" y="113"/>
                      <a:pt x="447" y="0"/>
                      <a:pt x="29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15"/>
              <p:cNvSpPr/>
              <p:nvPr/>
            </p:nvSpPr>
            <p:spPr>
              <a:xfrm>
                <a:off x="3094225" y="4589525"/>
                <a:ext cx="16025" cy="8050"/>
              </a:xfrm>
              <a:custGeom>
                <a:avLst/>
                <a:gdLst/>
                <a:ahLst/>
                <a:cxnLst/>
                <a:rect l="l" t="t" r="r" b="b"/>
                <a:pathLst>
                  <a:path w="641" h="322" extrusionOk="0">
                    <a:moveTo>
                      <a:pt x="321" y="0"/>
                    </a:moveTo>
                    <a:cubicBezTo>
                      <a:pt x="145" y="0"/>
                      <a:pt x="2" y="142"/>
                      <a:pt x="1" y="317"/>
                    </a:cubicBezTo>
                    <a:cubicBezTo>
                      <a:pt x="106" y="320"/>
                      <a:pt x="213" y="321"/>
                      <a:pt x="321" y="321"/>
                    </a:cubicBezTo>
                    <a:cubicBezTo>
                      <a:pt x="428" y="321"/>
                      <a:pt x="534" y="320"/>
                      <a:pt x="641" y="317"/>
                    </a:cubicBezTo>
                    <a:cubicBezTo>
                      <a:pt x="639" y="142"/>
                      <a:pt x="496" y="0"/>
                      <a:pt x="321"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15"/>
              <p:cNvSpPr/>
              <p:nvPr/>
            </p:nvSpPr>
            <p:spPr>
              <a:xfrm>
                <a:off x="3406475" y="4317500"/>
                <a:ext cx="15275" cy="16050"/>
              </a:xfrm>
              <a:custGeom>
                <a:avLst/>
                <a:gdLst/>
                <a:ahLst/>
                <a:cxnLst/>
                <a:rect l="l" t="t" r="r" b="b"/>
                <a:pathLst>
                  <a:path w="611" h="642" extrusionOk="0">
                    <a:moveTo>
                      <a:pt x="320" y="1"/>
                    </a:moveTo>
                    <a:cubicBezTo>
                      <a:pt x="143" y="1"/>
                      <a:pt x="0" y="144"/>
                      <a:pt x="0" y="322"/>
                    </a:cubicBezTo>
                    <a:cubicBezTo>
                      <a:pt x="0" y="498"/>
                      <a:pt x="143" y="641"/>
                      <a:pt x="320" y="641"/>
                    </a:cubicBezTo>
                    <a:cubicBezTo>
                      <a:pt x="413" y="641"/>
                      <a:pt x="496" y="602"/>
                      <a:pt x="553" y="537"/>
                    </a:cubicBezTo>
                    <a:cubicBezTo>
                      <a:pt x="574" y="421"/>
                      <a:pt x="594" y="307"/>
                      <a:pt x="611" y="189"/>
                    </a:cubicBezTo>
                    <a:cubicBezTo>
                      <a:pt x="559" y="77"/>
                      <a:pt x="45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15"/>
              <p:cNvSpPr/>
              <p:nvPr/>
            </p:nvSpPr>
            <p:spPr>
              <a:xfrm>
                <a:off x="3328375" y="4487550"/>
                <a:ext cx="14125" cy="14400"/>
              </a:xfrm>
              <a:custGeom>
                <a:avLst/>
                <a:gdLst/>
                <a:ahLst/>
                <a:cxnLst/>
                <a:rect l="l" t="t" r="r" b="b"/>
                <a:pathLst>
                  <a:path w="565" h="576" extrusionOk="0">
                    <a:moveTo>
                      <a:pt x="322" y="0"/>
                    </a:moveTo>
                    <a:cubicBezTo>
                      <a:pt x="144" y="0"/>
                      <a:pt x="1" y="143"/>
                      <a:pt x="1" y="320"/>
                    </a:cubicBezTo>
                    <a:cubicBezTo>
                      <a:pt x="1" y="425"/>
                      <a:pt x="52" y="519"/>
                      <a:pt x="129" y="576"/>
                    </a:cubicBezTo>
                    <a:cubicBezTo>
                      <a:pt x="278" y="425"/>
                      <a:pt x="423" y="273"/>
                      <a:pt x="564" y="115"/>
                    </a:cubicBezTo>
                    <a:cubicBezTo>
                      <a:pt x="506" y="45"/>
                      <a:pt x="420"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15"/>
              <p:cNvSpPr/>
              <p:nvPr/>
            </p:nvSpPr>
            <p:spPr>
              <a:xfrm>
                <a:off x="3406475" y="4351475"/>
                <a:ext cx="9525" cy="15550"/>
              </a:xfrm>
              <a:custGeom>
                <a:avLst/>
                <a:gdLst/>
                <a:ahLst/>
                <a:cxnLst/>
                <a:rect l="l" t="t" r="r" b="b"/>
                <a:pathLst>
                  <a:path w="381" h="622" extrusionOk="0">
                    <a:moveTo>
                      <a:pt x="320" y="1"/>
                    </a:moveTo>
                    <a:cubicBezTo>
                      <a:pt x="143" y="1"/>
                      <a:pt x="0" y="147"/>
                      <a:pt x="0" y="322"/>
                    </a:cubicBezTo>
                    <a:cubicBezTo>
                      <a:pt x="0" y="460"/>
                      <a:pt x="89" y="578"/>
                      <a:pt x="213" y="622"/>
                    </a:cubicBezTo>
                    <a:cubicBezTo>
                      <a:pt x="273" y="418"/>
                      <a:pt x="330" y="212"/>
                      <a:pt x="380" y="7"/>
                    </a:cubicBezTo>
                    <a:cubicBezTo>
                      <a:pt x="362" y="4"/>
                      <a:pt x="341"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15"/>
              <p:cNvSpPr/>
              <p:nvPr/>
            </p:nvSpPr>
            <p:spPr>
              <a:xfrm>
                <a:off x="3133400" y="4589525"/>
                <a:ext cx="15125" cy="6525"/>
              </a:xfrm>
              <a:custGeom>
                <a:avLst/>
                <a:gdLst/>
                <a:ahLst/>
                <a:cxnLst/>
                <a:rect l="l" t="t" r="r" b="b"/>
                <a:pathLst>
                  <a:path w="605" h="261" extrusionOk="0">
                    <a:moveTo>
                      <a:pt x="316" y="0"/>
                    </a:moveTo>
                    <a:cubicBezTo>
                      <a:pt x="159" y="0"/>
                      <a:pt x="29" y="112"/>
                      <a:pt x="1" y="261"/>
                    </a:cubicBezTo>
                    <a:cubicBezTo>
                      <a:pt x="204" y="241"/>
                      <a:pt x="406" y="217"/>
                      <a:pt x="605" y="187"/>
                    </a:cubicBezTo>
                    <a:cubicBezTo>
                      <a:pt x="555" y="78"/>
                      <a:pt x="444" y="0"/>
                      <a:pt x="31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15"/>
              <p:cNvSpPr/>
              <p:nvPr/>
            </p:nvSpPr>
            <p:spPr>
              <a:xfrm>
                <a:off x="28600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15"/>
              <p:cNvSpPr/>
              <p:nvPr/>
            </p:nvSpPr>
            <p:spPr>
              <a:xfrm>
                <a:off x="3289350" y="4521525"/>
                <a:ext cx="15275" cy="14225"/>
              </a:xfrm>
              <a:custGeom>
                <a:avLst/>
                <a:gdLst/>
                <a:ahLst/>
                <a:cxnLst/>
                <a:rect l="l" t="t" r="r" b="b"/>
                <a:pathLst>
                  <a:path w="611" h="569" extrusionOk="0">
                    <a:moveTo>
                      <a:pt x="322" y="0"/>
                    </a:moveTo>
                    <a:cubicBezTo>
                      <a:pt x="144" y="0"/>
                      <a:pt x="1" y="144"/>
                      <a:pt x="1" y="321"/>
                    </a:cubicBezTo>
                    <a:cubicBezTo>
                      <a:pt x="1" y="421"/>
                      <a:pt x="47" y="507"/>
                      <a:pt x="118" y="568"/>
                    </a:cubicBezTo>
                    <a:cubicBezTo>
                      <a:pt x="285" y="445"/>
                      <a:pt x="450" y="318"/>
                      <a:pt x="611" y="189"/>
                    </a:cubicBezTo>
                    <a:cubicBezTo>
                      <a:pt x="563" y="79"/>
                      <a:pt x="451"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15"/>
              <p:cNvSpPr/>
              <p:nvPr/>
            </p:nvSpPr>
            <p:spPr>
              <a:xfrm>
                <a:off x="2821050" y="4419550"/>
                <a:ext cx="16025" cy="16025"/>
              </a:xfrm>
              <a:custGeom>
                <a:avLst/>
                <a:gdLst/>
                <a:ahLst/>
                <a:cxnLst/>
                <a:rect l="l" t="t" r="r" b="b"/>
                <a:pathLst>
                  <a:path w="641" h="641"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15"/>
              <p:cNvSpPr/>
              <p:nvPr/>
            </p:nvSpPr>
            <p:spPr>
              <a:xfrm>
                <a:off x="2821050" y="4351475"/>
                <a:ext cx="16025" cy="16050"/>
              </a:xfrm>
              <a:custGeom>
                <a:avLst/>
                <a:gdLst/>
                <a:ahLst/>
                <a:cxnLst/>
                <a:rect l="l" t="t" r="r" b="b"/>
                <a:pathLst>
                  <a:path w="641" h="642" extrusionOk="0">
                    <a:moveTo>
                      <a:pt x="320" y="1"/>
                    </a:moveTo>
                    <a:cubicBezTo>
                      <a:pt x="143" y="1"/>
                      <a:pt x="0" y="145"/>
                      <a:pt x="0" y="322"/>
                    </a:cubicBezTo>
                    <a:cubicBezTo>
                      <a:pt x="0" y="498"/>
                      <a:pt x="143" y="641"/>
                      <a:pt x="320" y="641"/>
                    </a:cubicBezTo>
                    <a:cubicBezTo>
                      <a:pt x="496"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15"/>
              <p:cNvSpPr/>
              <p:nvPr/>
            </p:nvSpPr>
            <p:spPr>
              <a:xfrm>
                <a:off x="2821050" y="4385500"/>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15"/>
              <p:cNvSpPr/>
              <p:nvPr/>
            </p:nvSpPr>
            <p:spPr>
              <a:xfrm>
                <a:off x="28600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15"/>
              <p:cNvSpPr/>
              <p:nvPr/>
            </p:nvSpPr>
            <p:spPr>
              <a:xfrm>
                <a:off x="28600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15"/>
              <p:cNvSpPr/>
              <p:nvPr/>
            </p:nvSpPr>
            <p:spPr>
              <a:xfrm>
                <a:off x="28600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6"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15"/>
              <p:cNvSpPr/>
              <p:nvPr/>
            </p:nvSpPr>
            <p:spPr>
              <a:xfrm>
                <a:off x="2821050" y="4317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15"/>
              <p:cNvSpPr/>
              <p:nvPr/>
            </p:nvSpPr>
            <p:spPr>
              <a:xfrm>
                <a:off x="2821050" y="4181525"/>
                <a:ext cx="16025" cy="16025"/>
              </a:xfrm>
              <a:custGeom>
                <a:avLst/>
                <a:gdLst/>
                <a:ahLst/>
                <a:cxnLst/>
                <a:rect l="l" t="t" r="r" b="b"/>
                <a:pathLst>
                  <a:path w="641" h="641" extrusionOk="0">
                    <a:moveTo>
                      <a:pt x="320" y="0"/>
                    </a:moveTo>
                    <a:cubicBezTo>
                      <a:pt x="143" y="0"/>
                      <a:pt x="0" y="143"/>
                      <a:pt x="0" y="321"/>
                    </a:cubicBezTo>
                    <a:cubicBezTo>
                      <a:pt x="0" y="497"/>
                      <a:pt x="143" y="641"/>
                      <a:pt x="320" y="641"/>
                    </a:cubicBezTo>
                    <a:cubicBezTo>
                      <a:pt x="496"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15"/>
              <p:cNvSpPr/>
              <p:nvPr/>
            </p:nvSpPr>
            <p:spPr>
              <a:xfrm>
                <a:off x="2821050" y="4113525"/>
                <a:ext cx="16025" cy="16025"/>
              </a:xfrm>
              <a:custGeom>
                <a:avLst/>
                <a:gdLst/>
                <a:ahLst/>
                <a:cxnLst/>
                <a:rect l="l" t="t" r="r" b="b"/>
                <a:pathLst>
                  <a:path w="641" h="641" extrusionOk="0">
                    <a:moveTo>
                      <a:pt x="320" y="0"/>
                    </a:moveTo>
                    <a:cubicBezTo>
                      <a:pt x="143" y="0"/>
                      <a:pt x="0" y="144"/>
                      <a:pt x="0" y="321"/>
                    </a:cubicBezTo>
                    <a:cubicBezTo>
                      <a:pt x="0" y="498"/>
                      <a:pt x="143" y="641"/>
                      <a:pt x="320" y="641"/>
                    </a:cubicBezTo>
                    <a:cubicBezTo>
                      <a:pt x="496"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15"/>
              <p:cNvSpPr/>
              <p:nvPr/>
            </p:nvSpPr>
            <p:spPr>
              <a:xfrm>
                <a:off x="2821050" y="4147550"/>
                <a:ext cx="16025" cy="16025"/>
              </a:xfrm>
              <a:custGeom>
                <a:avLst/>
                <a:gdLst/>
                <a:ahLst/>
                <a:cxnLst/>
                <a:rect l="l" t="t" r="r" b="b"/>
                <a:pathLst>
                  <a:path w="641" h="641" extrusionOk="0">
                    <a:moveTo>
                      <a:pt x="320" y="0"/>
                    </a:moveTo>
                    <a:cubicBezTo>
                      <a:pt x="143" y="0"/>
                      <a:pt x="0" y="143"/>
                      <a:pt x="0" y="319"/>
                    </a:cubicBezTo>
                    <a:cubicBezTo>
                      <a:pt x="0" y="497"/>
                      <a:pt x="143" y="640"/>
                      <a:pt x="320" y="640"/>
                    </a:cubicBezTo>
                    <a:cubicBezTo>
                      <a:pt x="496"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15"/>
              <p:cNvSpPr/>
              <p:nvPr/>
            </p:nvSpPr>
            <p:spPr>
              <a:xfrm>
                <a:off x="2788500" y="4182050"/>
                <a:ext cx="9525" cy="15500"/>
              </a:xfrm>
              <a:custGeom>
                <a:avLst/>
                <a:gdLst/>
                <a:ahLst/>
                <a:cxnLst/>
                <a:rect l="l" t="t" r="r" b="b"/>
                <a:pathLst>
                  <a:path w="381" h="620" extrusionOk="0">
                    <a:moveTo>
                      <a:pt x="168" y="0"/>
                    </a:moveTo>
                    <a:cubicBezTo>
                      <a:pt x="107" y="204"/>
                      <a:pt x="52" y="407"/>
                      <a:pt x="0" y="614"/>
                    </a:cubicBezTo>
                    <a:cubicBezTo>
                      <a:pt x="19" y="618"/>
                      <a:pt x="40" y="620"/>
                      <a:pt x="61" y="620"/>
                    </a:cubicBezTo>
                    <a:cubicBezTo>
                      <a:pt x="237" y="620"/>
                      <a:pt x="380" y="476"/>
                      <a:pt x="380" y="300"/>
                    </a:cubicBezTo>
                    <a:cubicBezTo>
                      <a:pt x="380" y="160"/>
                      <a:pt x="293" y="44"/>
                      <a:pt x="16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15"/>
              <p:cNvSpPr/>
              <p:nvPr/>
            </p:nvSpPr>
            <p:spPr>
              <a:xfrm>
                <a:off x="2821050" y="4283525"/>
                <a:ext cx="16025" cy="16025"/>
              </a:xfrm>
              <a:custGeom>
                <a:avLst/>
                <a:gdLst/>
                <a:ahLst/>
                <a:cxnLst/>
                <a:rect l="l" t="t" r="r" b="b"/>
                <a:pathLst>
                  <a:path w="641" h="641" extrusionOk="0">
                    <a:moveTo>
                      <a:pt x="320" y="1"/>
                    </a:moveTo>
                    <a:cubicBezTo>
                      <a:pt x="143" y="1"/>
                      <a:pt x="0" y="144"/>
                      <a:pt x="0" y="320"/>
                    </a:cubicBezTo>
                    <a:cubicBezTo>
                      <a:pt x="0" y="496"/>
                      <a:pt x="143" y="641"/>
                      <a:pt x="320" y="641"/>
                    </a:cubicBezTo>
                    <a:cubicBezTo>
                      <a:pt x="496"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15"/>
              <p:cNvSpPr/>
              <p:nvPr/>
            </p:nvSpPr>
            <p:spPr>
              <a:xfrm>
                <a:off x="2782725" y="4215525"/>
                <a:ext cx="15300" cy="16050"/>
              </a:xfrm>
              <a:custGeom>
                <a:avLst/>
                <a:gdLst/>
                <a:ahLst/>
                <a:cxnLst/>
                <a:rect l="l" t="t" r="r" b="b"/>
                <a:pathLst>
                  <a:path w="612" h="642" extrusionOk="0">
                    <a:moveTo>
                      <a:pt x="292" y="1"/>
                    </a:moveTo>
                    <a:cubicBezTo>
                      <a:pt x="200" y="1"/>
                      <a:pt x="117" y="40"/>
                      <a:pt x="58" y="103"/>
                    </a:cubicBezTo>
                    <a:cubicBezTo>
                      <a:pt x="37" y="221"/>
                      <a:pt x="19" y="335"/>
                      <a:pt x="1" y="453"/>
                    </a:cubicBezTo>
                    <a:cubicBezTo>
                      <a:pt x="51" y="563"/>
                      <a:pt x="162" y="641"/>
                      <a:pt x="292" y="641"/>
                    </a:cubicBezTo>
                    <a:cubicBezTo>
                      <a:pt x="468" y="641"/>
                      <a:pt x="611" y="498"/>
                      <a:pt x="611" y="320"/>
                    </a:cubicBezTo>
                    <a:cubicBezTo>
                      <a:pt x="611" y="144"/>
                      <a:pt x="468" y="1"/>
                      <a:pt x="29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15"/>
              <p:cNvSpPr/>
              <p:nvPr/>
            </p:nvSpPr>
            <p:spPr>
              <a:xfrm>
                <a:off x="2821050" y="4249500"/>
                <a:ext cx="16025" cy="16050"/>
              </a:xfrm>
              <a:custGeom>
                <a:avLst/>
                <a:gdLst/>
                <a:ahLst/>
                <a:cxnLst/>
                <a:rect l="l" t="t" r="r" b="b"/>
                <a:pathLst>
                  <a:path w="641" h="642" extrusionOk="0">
                    <a:moveTo>
                      <a:pt x="320" y="1"/>
                    </a:moveTo>
                    <a:cubicBezTo>
                      <a:pt x="143" y="1"/>
                      <a:pt x="0" y="144"/>
                      <a:pt x="0" y="322"/>
                    </a:cubicBezTo>
                    <a:cubicBezTo>
                      <a:pt x="0" y="498"/>
                      <a:pt x="143" y="641"/>
                      <a:pt x="320" y="641"/>
                    </a:cubicBezTo>
                    <a:cubicBezTo>
                      <a:pt x="496"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15"/>
              <p:cNvSpPr/>
              <p:nvPr/>
            </p:nvSpPr>
            <p:spPr>
              <a:xfrm>
                <a:off x="2821050" y="4215525"/>
                <a:ext cx="16025" cy="16050"/>
              </a:xfrm>
              <a:custGeom>
                <a:avLst/>
                <a:gdLst/>
                <a:ahLst/>
                <a:cxnLst/>
                <a:rect l="l" t="t" r="r" b="b"/>
                <a:pathLst>
                  <a:path w="641" h="642" extrusionOk="0">
                    <a:moveTo>
                      <a:pt x="320" y="1"/>
                    </a:moveTo>
                    <a:cubicBezTo>
                      <a:pt x="143" y="1"/>
                      <a:pt x="0" y="144"/>
                      <a:pt x="0" y="320"/>
                    </a:cubicBezTo>
                    <a:cubicBezTo>
                      <a:pt x="0" y="498"/>
                      <a:pt x="143" y="641"/>
                      <a:pt x="320" y="641"/>
                    </a:cubicBezTo>
                    <a:cubicBezTo>
                      <a:pt x="496"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15"/>
              <p:cNvSpPr/>
              <p:nvPr/>
            </p:nvSpPr>
            <p:spPr>
              <a:xfrm>
                <a:off x="3016175" y="4011475"/>
                <a:ext cx="16025" cy="16025"/>
              </a:xfrm>
              <a:custGeom>
                <a:avLst/>
                <a:gdLst/>
                <a:ahLst/>
                <a:cxnLst/>
                <a:rect l="l" t="t" r="r" b="b"/>
                <a:pathLst>
                  <a:path w="641" h="641" extrusionOk="0">
                    <a:moveTo>
                      <a:pt x="320" y="1"/>
                    </a:moveTo>
                    <a:cubicBezTo>
                      <a:pt x="144" y="1"/>
                      <a:pt x="0" y="144"/>
                      <a:pt x="0" y="321"/>
                    </a:cubicBezTo>
                    <a:cubicBezTo>
                      <a:pt x="0" y="498"/>
                      <a:pt x="144" y="641"/>
                      <a:pt x="320" y="641"/>
                    </a:cubicBezTo>
                    <a:cubicBezTo>
                      <a:pt x="498" y="641"/>
                      <a:pt x="641" y="498"/>
                      <a:pt x="641" y="321"/>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15"/>
              <p:cNvSpPr/>
              <p:nvPr/>
            </p:nvSpPr>
            <p:spPr>
              <a:xfrm>
                <a:off x="3055950" y="3953025"/>
                <a:ext cx="15125" cy="6500"/>
              </a:xfrm>
              <a:custGeom>
                <a:avLst/>
                <a:gdLst/>
                <a:ahLst/>
                <a:cxnLst/>
                <a:rect l="l" t="t" r="r" b="b"/>
                <a:pathLst>
                  <a:path w="605" h="260" extrusionOk="0">
                    <a:moveTo>
                      <a:pt x="605" y="0"/>
                    </a:moveTo>
                    <a:lnTo>
                      <a:pt x="605" y="0"/>
                    </a:lnTo>
                    <a:cubicBezTo>
                      <a:pt x="401" y="18"/>
                      <a:pt x="200" y="44"/>
                      <a:pt x="1" y="74"/>
                    </a:cubicBezTo>
                    <a:cubicBezTo>
                      <a:pt x="49" y="182"/>
                      <a:pt x="160" y="259"/>
                      <a:pt x="290" y="259"/>
                    </a:cubicBezTo>
                    <a:cubicBezTo>
                      <a:pt x="447" y="259"/>
                      <a:pt x="576" y="149"/>
                      <a:pt x="60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15"/>
              <p:cNvSpPr/>
              <p:nvPr/>
            </p:nvSpPr>
            <p:spPr>
              <a:xfrm>
                <a:off x="3054925" y="3977350"/>
                <a:ext cx="16300" cy="16000"/>
              </a:xfrm>
              <a:custGeom>
                <a:avLst/>
                <a:gdLst/>
                <a:ahLst/>
                <a:cxnLst/>
                <a:rect l="l" t="t" r="r" b="b"/>
                <a:pathLst>
                  <a:path w="652" h="640" extrusionOk="0">
                    <a:moveTo>
                      <a:pt x="327" y="0"/>
                    </a:moveTo>
                    <a:cubicBezTo>
                      <a:pt x="323" y="0"/>
                      <a:pt x="320" y="0"/>
                      <a:pt x="316" y="0"/>
                    </a:cubicBezTo>
                    <a:cubicBezTo>
                      <a:pt x="138" y="5"/>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15"/>
              <p:cNvSpPr/>
              <p:nvPr/>
            </p:nvSpPr>
            <p:spPr>
              <a:xfrm>
                <a:off x="3016175" y="4521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15"/>
              <p:cNvSpPr/>
              <p:nvPr/>
            </p:nvSpPr>
            <p:spPr>
              <a:xfrm>
                <a:off x="3054925" y="4113375"/>
                <a:ext cx="16300" cy="16000"/>
              </a:xfrm>
              <a:custGeom>
                <a:avLst/>
                <a:gdLst/>
                <a:ahLst/>
                <a:cxnLst/>
                <a:rect l="l" t="t" r="r" b="b"/>
                <a:pathLst>
                  <a:path w="652" h="640" extrusionOk="0">
                    <a:moveTo>
                      <a:pt x="327" y="0"/>
                    </a:moveTo>
                    <a:cubicBezTo>
                      <a:pt x="323" y="0"/>
                      <a:pt x="320" y="0"/>
                      <a:pt x="316" y="0"/>
                    </a:cubicBezTo>
                    <a:cubicBezTo>
                      <a:pt x="138" y="6"/>
                      <a:pt x="1" y="154"/>
                      <a:pt x="5" y="330"/>
                    </a:cubicBezTo>
                    <a:cubicBezTo>
                      <a:pt x="11" y="503"/>
                      <a:pt x="154" y="639"/>
                      <a:pt x="326" y="639"/>
                    </a:cubicBezTo>
                    <a:cubicBezTo>
                      <a:pt x="330" y="639"/>
                      <a:pt x="333" y="639"/>
                      <a:pt x="337" y="639"/>
                    </a:cubicBezTo>
                    <a:cubicBezTo>
                      <a:pt x="513" y="633"/>
                      <a:pt x="652" y="486"/>
                      <a:pt x="646" y="309"/>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15"/>
              <p:cNvSpPr/>
              <p:nvPr/>
            </p:nvSpPr>
            <p:spPr>
              <a:xfrm>
                <a:off x="3054925" y="4079350"/>
                <a:ext cx="16300" cy="16050"/>
              </a:xfrm>
              <a:custGeom>
                <a:avLst/>
                <a:gdLst/>
                <a:ahLst/>
                <a:cxnLst/>
                <a:rect l="l" t="t" r="r" b="b"/>
                <a:pathLst>
                  <a:path w="652" h="642" extrusionOk="0">
                    <a:moveTo>
                      <a:pt x="327" y="1"/>
                    </a:moveTo>
                    <a:cubicBezTo>
                      <a:pt x="323" y="1"/>
                      <a:pt x="320" y="1"/>
                      <a:pt x="316" y="1"/>
                    </a:cubicBezTo>
                    <a:cubicBezTo>
                      <a:pt x="138" y="7"/>
                      <a:pt x="1" y="154"/>
                      <a:pt x="5" y="332"/>
                    </a:cubicBezTo>
                    <a:cubicBezTo>
                      <a:pt x="11" y="505"/>
                      <a:pt x="154" y="641"/>
                      <a:pt x="326" y="641"/>
                    </a:cubicBezTo>
                    <a:cubicBezTo>
                      <a:pt x="330" y="641"/>
                      <a:pt x="333" y="641"/>
                      <a:pt x="337" y="641"/>
                    </a:cubicBezTo>
                    <a:cubicBezTo>
                      <a:pt x="513" y="635"/>
                      <a:pt x="652" y="487"/>
                      <a:pt x="646" y="311"/>
                    </a:cubicBezTo>
                    <a:cubicBezTo>
                      <a:pt x="640" y="137"/>
                      <a:pt x="498" y="1"/>
                      <a:pt x="3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15"/>
              <p:cNvSpPr/>
              <p:nvPr/>
            </p:nvSpPr>
            <p:spPr>
              <a:xfrm>
                <a:off x="3054900" y="4011325"/>
                <a:ext cx="16325" cy="16050"/>
              </a:xfrm>
              <a:custGeom>
                <a:avLst/>
                <a:gdLst/>
                <a:ahLst/>
                <a:cxnLst/>
                <a:rect l="l" t="t" r="r" b="b"/>
                <a:pathLst>
                  <a:path w="653" h="642" extrusionOk="0">
                    <a:moveTo>
                      <a:pt x="328" y="0"/>
                    </a:moveTo>
                    <a:cubicBezTo>
                      <a:pt x="324" y="0"/>
                      <a:pt x="321" y="0"/>
                      <a:pt x="317" y="1"/>
                    </a:cubicBezTo>
                    <a:cubicBezTo>
                      <a:pt x="139" y="7"/>
                      <a:pt x="0" y="154"/>
                      <a:pt x="6" y="331"/>
                    </a:cubicBezTo>
                    <a:cubicBezTo>
                      <a:pt x="12" y="505"/>
                      <a:pt x="155" y="641"/>
                      <a:pt x="327" y="641"/>
                    </a:cubicBezTo>
                    <a:cubicBezTo>
                      <a:pt x="331" y="641"/>
                      <a:pt x="334" y="641"/>
                      <a:pt x="338" y="641"/>
                    </a:cubicBezTo>
                    <a:cubicBezTo>
                      <a:pt x="514" y="635"/>
                      <a:pt x="653" y="487"/>
                      <a:pt x="647" y="309"/>
                    </a:cubicBezTo>
                    <a:cubicBezTo>
                      <a:pt x="641" y="137"/>
                      <a:pt x="499" y="0"/>
                      <a:pt x="32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15"/>
              <p:cNvSpPr/>
              <p:nvPr/>
            </p:nvSpPr>
            <p:spPr>
              <a:xfrm>
                <a:off x="2938075"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15"/>
              <p:cNvSpPr/>
              <p:nvPr/>
            </p:nvSpPr>
            <p:spPr>
              <a:xfrm>
                <a:off x="3054925" y="4045375"/>
                <a:ext cx="16300" cy="16000"/>
              </a:xfrm>
              <a:custGeom>
                <a:avLst/>
                <a:gdLst/>
                <a:ahLst/>
                <a:cxnLst/>
                <a:rect l="l" t="t" r="r" b="b"/>
                <a:pathLst>
                  <a:path w="652" h="640" extrusionOk="0">
                    <a:moveTo>
                      <a:pt x="327" y="0"/>
                    </a:moveTo>
                    <a:cubicBezTo>
                      <a:pt x="323" y="0"/>
                      <a:pt x="320" y="1"/>
                      <a:pt x="316" y="1"/>
                    </a:cubicBezTo>
                    <a:cubicBezTo>
                      <a:pt x="138" y="7"/>
                      <a:pt x="1" y="154"/>
                      <a:pt x="5" y="331"/>
                    </a:cubicBezTo>
                    <a:cubicBezTo>
                      <a:pt x="11" y="503"/>
                      <a:pt x="154" y="640"/>
                      <a:pt x="326" y="640"/>
                    </a:cubicBezTo>
                    <a:cubicBezTo>
                      <a:pt x="330" y="640"/>
                      <a:pt x="333" y="640"/>
                      <a:pt x="337" y="640"/>
                    </a:cubicBezTo>
                    <a:cubicBezTo>
                      <a:pt x="513" y="635"/>
                      <a:pt x="652" y="486"/>
                      <a:pt x="646" y="310"/>
                    </a:cubicBezTo>
                    <a:cubicBezTo>
                      <a:pt x="640" y="137"/>
                      <a:pt x="498" y="0"/>
                      <a:pt x="3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15"/>
              <p:cNvSpPr/>
              <p:nvPr/>
            </p:nvSpPr>
            <p:spPr>
              <a:xfrm>
                <a:off x="3016175" y="4215525"/>
                <a:ext cx="16025" cy="16050"/>
              </a:xfrm>
              <a:custGeom>
                <a:avLst/>
                <a:gdLst/>
                <a:ahLst/>
                <a:cxnLst/>
                <a:rect l="l" t="t" r="r" b="b"/>
                <a:pathLst>
                  <a:path w="641" h="642"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15"/>
              <p:cNvSpPr/>
              <p:nvPr/>
            </p:nvSpPr>
            <p:spPr>
              <a:xfrm>
                <a:off x="3016175" y="4317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15"/>
              <p:cNvSpPr/>
              <p:nvPr/>
            </p:nvSpPr>
            <p:spPr>
              <a:xfrm>
                <a:off x="3016175" y="4283525"/>
                <a:ext cx="16025" cy="16025"/>
              </a:xfrm>
              <a:custGeom>
                <a:avLst/>
                <a:gdLst/>
                <a:ahLst/>
                <a:cxnLst/>
                <a:rect l="l" t="t" r="r" b="b"/>
                <a:pathLst>
                  <a:path w="641" h="641" extrusionOk="0">
                    <a:moveTo>
                      <a:pt x="320" y="1"/>
                    </a:moveTo>
                    <a:cubicBezTo>
                      <a:pt x="144" y="1"/>
                      <a:pt x="0" y="144"/>
                      <a:pt x="0" y="320"/>
                    </a:cubicBezTo>
                    <a:cubicBezTo>
                      <a:pt x="0"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15"/>
              <p:cNvSpPr/>
              <p:nvPr/>
            </p:nvSpPr>
            <p:spPr>
              <a:xfrm>
                <a:off x="3016175" y="4249500"/>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15"/>
              <p:cNvSpPr/>
              <p:nvPr/>
            </p:nvSpPr>
            <p:spPr>
              <a:xfrm>
                <a:off x="3016175" y="4351475"/>
                <a:ext cx="16025" cy="16050"/>
              </a:xfrm>
              <a:custGeom>
                <a:avLst/>
                <a:gdLst/>
                <a:ahLst/>
                <a:cxnLst/>
                <a:rect l="l" t="t" r="r" b="b"/>
                <a:pathLst>
                  <a:path w="641" h="642" extrusionOk="0">
                    <a:moveTo>
                      <a:pt x="320" y="1"/>
                    </a:moveTo>
                    <a:cubicBezTo>
                      <a:pt x="144" y="1"/>
                      <a:pt x="0" y="145"/>
                      <a:pt x="0" y="322"/>
                    </a:cubicBezTo>
                    <a:cubicBezTo>
                      <a:pt x="0"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15"/>
              <p:cNvSpPr/>
              <p:nvPr/>
            </p:nvSpPr>
            <p:spPr>
              <a:xfrm>
                <a:off x="3016175" y="4419550"/>
                <a:ext cx="16025" cy="16025"/>
              </a:xfrm>
              <a:custGeom>
                <a:avLst/>
                <a:gdLst/>
                <a:ahLst/>
                <a:cxnLst/>
                <a:rect l="l" t="t" r="r" b="b"/>
                <a:pathLst>
                  <a:path w="641" h="641" extrusionOk="0">
                    <a:moveTo>
                      <a:pt x="320" y="1"/>
                    </a:moveTo>
                    <a:cubicBezTo>
                      <a:pt x="144" y="1"/>
                      <a:pt x="0" y="144"/>
                      <a:pt x="0" y="320"/>
                    </a:cubicBezTo>
                    <a:cubicBezTo>
                      <a:pt x="0"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15"/>
              <p:cNvSpPr/>
              <p:nvPr/>
            </p:nvSpPr>
            <p:spPr>
              <a:xfrm>
                <a:off x="3016175" y="4385500"/>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15"/>
              <p:cNvSpPr/>
              <p:nvPr/>
            </p:nvSpPr>
            <p:spPr>
              <a:xfrm>
                <a:off x="3016175" y="4453525"/>
                <a:ext cx="16025" cy="16050"/>
              </a:xfrm>
              <a:custGeom>
                <a:avLst/>
                <a:gdLst/>
                <a:ahLst/>
                <a:cxnLst/>
                <a:rect l="l" t="t" r="r" b="b"/>
                <a:pathLst>
                  <a:path w="641" h="642" extrusionOk="0">
                    <a:moveTo>
                      <a:pt x="320" y="1"/>
                    </a:moveTo>
                    <a:cubicBezTo>
                      <a:pt x="144" y="1"/>
                      <a:pt x="0" y="144"/>
                      <a:pt x="0" y="322"/>
                    </a:cubicBezTo>
                    <a:cubicBezTo>
                      <a:pt x="0"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15"/>
              <p:cNvSpPr/>
              <p:nvPr/>
            </p:nvSpPr>
            <p:spPr>
              <a:xfrm>
                <a:off x="3016175" y="4555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15"/>
              <p:cNvSpPr/>
              <p:nvPr/>
            </p:nvSpPr>
            <p:spPr>
              <a:xfrm>
                <a:off x="3055200" y="4487550"/>
                <a:ext cx="16025" cy="16025"/>
              </a:xfrm>
              <a:custGeom>
                <a:avLst/>
                <a:gdLst/>
                <a:ahLst/>
                <a:cxnLst/>
                <a:rect l="l" t="t" r="r" b="b"/>
                <a:pathLst>
                  <a:path w="641" h="641" extrusionOk="0">
                    <a:moveTo>
                      <a:pt x="320" y="0"/>
                    </a:moveTo>
                    <a:cubicBezTo>
                      <a:pt x="144" y="0"/>
                      <a:pt x="1" y="143"/>
                      <a:pt x="1" y="320"/>
                    </a:cubicBezTo>
                    <a:cubicBezTo>
                      <a:pt x="1"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15"/>
              <p:cNvSpPr/>
              <p:nvPr/>
            </p:nvSpPr>
            <p:spPr>
              <a:xfrm>
                <a:off x="3055200" y="4419550"/>
                <a:ext cx="16025" cy="16025"/>
              </a:xfrm>
              <a:custGeom>
                <a:avLst/>
                <a:gdLst/>
                <a:ahLst/>
                <a:cxnLst/>
                <a:rect l="l" t="t" r="r" b="b"/>
                <a:pathLst>
                  <a:path w="641" h="641"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15"/>
              <p:cNvSpPr/>
              <p:nvPr/>
            </p:nvSpPr>
            <p:spPr>
              <a:xfrm>
                <a:off x="3055200" y="4555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15"/>
              <p:cNvSpPr/>
              <p:nvPr/>
            </p:nvSpPr>
            <p:spPr>
              <a:xfrm>
                <a:off x="3055200" y="4147550"/>
                <a:ext cx="16025" cy="16025"/>
              </a:xfrm>
              <a:custGeom>
                <a:avLst/>
                <a:gdLst/>
                <a:ahLst/>
                <a:cxnLst/>
                <a:rect l="l" t="t" r="r" b="b"/>
                <a:pathLst>
                  <a:path w="641" h="641" extrusionOk="0">
                    <a:moveTo>
                      <a:pt x="320" y="0"/>
                    </a:moveTo>
                    <a:cubicBezTo>
                      <a:pt x="144" y="0"/>
                      <a:pt x="1" y="143"/>
                      <a:pt x="1" y="319"/>
                    </a:cubicBezTo>
                    <a:cubicBezTo>
                      <a:pt x="1"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15"/>
              <p:cNvSpPr/>
              <p:nvPr/>
            </p:nvSpPr>
            <p:spPr>
              <a:xfrm>
                <a:off x="3094125" y="3977450"/>
                <a:ext cx="16175" cy="16050"/>
              </a:xfrm>
              <a:custGeom>
                <a:avLst/>
                <a:gdLst/>
                <a:ahLst/>
                <a:cxnLst/>
                <a:rect l="l" t="t" r="r" b="b"/>
                <a:pathLst>
                  <a:path w="647" h="642" extrusionOk="0">
                    <a:moveTo>
                      <a:pt x="324" y="1"/>
                    </a:moveTo>
                    <a:cubicBezTo>
                      <a:pt x="322" y="1"/>
                      <a:pt x="320" y="1"/>
                      <a:pt x="318" y="1"/>
                    </a:cubicBezTo>
                    <a:cubicBezTo>
                      <a:pt x="140" y="4"/>
                      <a:pt x="0" y="150"/>
                      <a:pt x="3" y="326"/>
                    </a:cubicBezTo>
                    <a:cubicBezTo>
                      <a:pt x="8" y="502"/>
                      <a:pt x="151" y="641"/>
                      <a:pt x="324" y="641"/>
                    </a:cubicBezTo>
                    <a:cubicBezTo>
                      <a:pt x="326" y="641"/>
                      <a:pt x="328" y="641"/>
                      <a:pt x="330" y="641"/>
                    </a:cubicBezTo>
                    <a:cubicBezTo>
                      <a:pt x="506" y="637"/>
                      <a:pt x="646" y="491"/>
                      <a:pt x="643" y="314"/>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15"/>
              <p:cNvSpPr/>
              <p:nvPr/>
            </p:nvSpPr>
            <p:spPr>
              <a:xfrm>
                <a:off x="3094225" y="3951500"/>
                <a:ext cx="16025" cy="8025"/>
              </a:xfrm>
              <a:custGeom>
                <a:avLst/>
                <a:gdLst/>
                <a:ahLst/>
                <a:cxnLst/>
                <a:rect l="l" t="t" r="r" b="b"/>
                <a:pathLst>
                  <a:path w="641" h="321" extrusionOk="0">
                    <a:moveTo>
                      <a:pt x="321" y="1"/>
                    </a:moveTo>
                    <a:cubicBezTo>
                      <a:pt x="213" y="1"/>
                      <a:pt x="106" y="2"/>
                      <a:pt x="1" y="4"/>
                    </a:cubicBezTo>
                    <a:cubicBezTo>
                      <a:pt x="2" y="180"/>
                      <a:pt x="145" y="320"/>
                      <a:pt x="321" y="320"/>
                    </a:cubicBezTo>
                    <a:cubicBezTo>
                      <a:pt x="496" y="320"/>
                      <a:pt x="639" y="180"/>
                      <a:pt x="641" y="4"/>
                    </a:cubicBezTo>
                    <a:cubicBezTo>
                      <a:pt x="535" y="2"/>
                      <a:pt x="428" y="1"/>
                      <a:pt x="32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15"/>
              <p:cNvSpPr/>
              <p:nvPr/>
            </p:nvSpPr>
            <p:spPr>
              <a:xfrm>
                <a:off x="3055200" y="4521525"/>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15"/>
              <p:cNvSpPr/>
              <p:nvPr/>
            </p:nvSpPr>
            <p:spPr>
              <a:xfrm>
                <a:off x="3055200" y="4453525"/>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15"/>
              <p:cNvSpPr/>
              <p:nvPr/>
            </p:nvSpPr>
            <p:spPr>
              <a:xfrm>
                <a:off x="3055200" y="4385500"/>
                <a:ext cx="16025" cy="16025"/>
              </a:xfrm>
              <a:custGeom>
                <a:avLst/>
                <a:gdLst/>
                <a:ahLst/>
                <a:cxnLst/>
                <a:rect l="l" t="t" r="r" b="b"/>
                <a:pathLst>
                  <a:path w="641" h="641" extrusionOk="0">
                    <a:moveTo>
                      <a:pt x="320" y="0"/>
                    </a:moveTo>
                    <a:cubicBezTo>
                      <a:pt x="144" y="0"/>
                      <a:pt x="1" y="144"/>
                      <a:pt x="1" y="321"/>
                    </a:cubicBezTo>
                    <a:cubicBezTo>
                      <a:pt x="1"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15"/>
              <p:cNvSpPr/>
              <p:nvPr/>
            </p:nvSpPr>
            <p:spPr>
              <a:xfrm>
                <a:off x="3055200" y="4215525"/>
                <a:ext cx="16025" cy="16050"/>
              </a:xfrm>
              <a:custGeom>
                <a:avLst/>
                <a:gdLst/>
                <a:ahLst/>
                <a:cxnLst/>
                <a:rect l="l" t="t" r="r" b="b"/>
                <a:pathLst>
                  <a:path w="641" h="642" extrusionOk="0">
                    <a:moveTo>
                      <a:pt x="320" y="1"/>
                    </a:moveTo>
                    <a:cubicBezTo>
                      <a:pt x="144" y="1"/>
                      <a:pt x="1" y="144"/>
                      <a:pt x="1" y="320"/>
                    </a:cubicBezTo>
                    <a:cubicBezTo>
                      <a:pt x="1" y="498"/>
                      <a:pt x="144" y="641"/>
                      <a:pt x="320" y="641"/>
                    </a:cubicBezTo>
                    <a:cubicBezTo>
                      <a:pt x="498" y="641"/>
                      <a:pt x="641" y="498"/>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15"/>
              <p:cNvSpPr/>
              <p:nvPr/>
            </p:nvSpPr>
            <p:spPr>
              <a:xfrm>
                <a:off x="3055200" y="4181525"/>
                <a:ext cx="16025" cy="16025"/>
              </a:xfrm>
              <a:custGeom>
                <a:avLst/>
                <a:gdLst/>
                <a:ahLst/>
                <a:cxnLst/>
                <a:rect l="l" t="t" r="r" b="b"/>
                <a:pathLst>
                  <a:path w="641" h="641" extrusionOk="0">
                    <a:moveTo>
                      <a:pt x="320" y="0"/>
                    </a:moveTo>
                    <a:cubicBezTo>
                      <a:pt x="144" y="0"/>
                      <a:pt x="1" y="143"/>
                      <a:pt x="1" y="321"/>
                    </a:cubicBezTo>
                    <a:cubicBezTo>
                      <a:pt x="1"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15"/>
              <p:cNvSpPr/>
              <p:nvPr/>
            </p:nvSpPr>
            <p:spPr>
              <a:xfrm>
                <a:off x="3055200" y="4249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15"/>
              <p:cNvSpPr/>
              <p:nvPr/>
            </p:nvSpPr>
            <p:spPr>
              <a:xfrm>
                <a:off x="3055200" y="4283525"/>
                <a:ext cx="16025" cy="16025"/>
              </a:xfrm>
              <a:custGeom>
                <a:avLst/>
                <a:gdLst/>
                <a:ahLst/>
                <a:cxnLst/>
                <a:rect l="l" t="t" r="r" b="b"/>
                <a:pathLst>
                  <a:path w="641" h="641" extrusionOk="0">
                    <a:moveTo>
                      <a:pt x="320" y="1"/>
                    </a:moveTo>
                    <a:cubicBezTo>
                      <a:pt x="144" y="1"/>
                      <a:pt x="1" y="144"/>
                      <a:pt x="1" y="320"/>
                    </a:cubicBezTo>
                    <a:cubicBezTo>
                      <a:pt x="1" y="496"/>
                      <a:pt x="144" y="641"/>
                      <a:pt x="320" y="641"/>
                    </a:cubicBezTo>
                    <a:cubicBezTo>
                      <a:pt x="498" y="641"/>
                      <a:pt x="641" y="496"/>
                      <a:pt x="641" y="320"/>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15"/>
              <p:cNvSpPr/>
              <p:nvPr/>
            </p:nvSpPr>
            <p:spPr>
              <a:xfrm>
                <a:off x="3055200" y="4351475"/>
                <a:ext cx="16025" cy="16050"/>
              </a:xfrm>
              <a:custGeom>
                <a:avLst/>
                <a:gdLst/>
                <a:ahLst/>
                <a:cxnLst/>
                <a:rect l="l" t="t" r="r" b="b"/>
                <a:pathLst>
                  <a:path w="641" h="642" extrusionOk="0">
                    <a:moveTo>
                      <a:pt x="320" y="1"/>
                    </a:moveTo>
                    <a:cubicBezTo>
                      <a:pt x="144" y="1"/>
                      <a:pt x="1" y="145"/>
                      <a:pt x="1" y="322"/>
                    </a:cubicBezTo>
                    <a:cubicBezTo>
                      <a:pt x="1" y="498"/>
                      <a:pt x="144" y="641"/>
                      <a:pt x="320" y="641"/>
                    </a:cubicBezTo>
                    <a:cubicBezTo>
                      <a:pt x="498" y="641"/>
                      <a:pt x="641" y="498"/>
                      <a:pt x="641" y="322"/>
                    </a:cubicBezTo>
                    <a:cubicBezTo>
                      <a:pt x="641" y="147"/>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15"/>
              <p:cNvSpPr/>
              <p:nvPr/>
            </p:nvSpPr>
            <p:spPr>
              <a:xfrm>
                <a:off x="3055200" y="4317500"/>
                <a:ext cx="16025" cy="16050"/>
              </a:xfrm>
              <a:custGeom>
                <a:avLst/>
                <a:gdLst/>
                <a:ahLst/>
                <a:cxnLst/>
                <a:rect l="l" t="t" r="r" b="b"/>
                <a:pathLst>
                  <a:path w="641" h="642" extrusionOk="0">
                    <a:moveTo>
                      <a:pt x="320" y="1"/>
                    </a:moveTo>
                    <a:cubicBezTo>
                      <a:pt x="144" y="1"/>
                      <a:pt x="1" y="144"/>
                      <a:pt x="1" y="322"/>
                    </a:cubicBezTo>
                    <a:cubicBezTo>
                      <a:pt x="1" y="498"/>
                      <a:pt x="144" y="641"/>
                      <a:pt x="320" y="641"/>
                    </a:cubicBezTo>
                    <a:cubicBezTo>
                      <a:pt x="498" y="641"/>
                      <a:pt x="641" y="498"/>
                      <a:pt x="641" y="322"/>
                    </a:cubicBezTo>
                    <a:cubicBezTo>
                      <a:pt x="641" y="144"/>
                      <a:pt x="498" y="1"/>
                      <a:pt x="32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15"/>
              <p:cNvSpPr/>
              <p:nvPr/>
            </p:nvSpPr>
            <p:spPr>
              <a:xfrm>
                <a:off x="3016175" y="4487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15"/>
              <p:cNvSpPr/>
              <p:nvPr/>
            </p:nvSpPr>
            <p:spPr>
              <a:xfrm>
                <a:off x="2977100" y="4079550"/>
                <a:ext cx="16050" cy="16025"/>
              </a:xfrm>
              <a:custGeom>
                <a:avLst/>
                <a:gdLst/>
                <a:ahLst/>
                <a:cxnLst/>
                <a:rect l="l" t="t" r="r" b="b"/>
                <a:pathLst>
                  <a:path w="642" h="641" extrusionOk="0">
                    <a:moveTo>
                      <a:pt x="322" y="0"/>
                    </a:moveTo>
                    <a:cubicBezTo>
                      <a:pt x="144" y="0"/>
                      <a:pt x="1" y="143"/>
                      <a:pt x="1" y="320"/>
                    </a:cubicBezTo>
                    <a:cubicBezTo>
                      <a:pt x="1" y="496"/>
                      <a:pt x="144" y="641"/>
                      <a:pt x="322" y="641"/>
                    </a:cubicBezTo>
                    <a:cubicBezTo>
                      <a:pt x="498" y="641"/>
                      <a:pt x="641" y="496"/>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15"/>
              <p:cNvSpPr/>
              <p:nvPr/>
            </p:nvSpPr>
            <p:spPr>
              <a:xfrm>
                <a:off x="2977100" y="4011475"/>
                <a:ext cx="16050" cy="16025"/>
              </a:xfrm>
              <a:custGeom>
                <a:avLst/>
                <a:gdLst/>
                <a:ahLst/>
                <a:cxnLst/>
                <a:rect l="l" t="t" r="r" b="b"/>
                <a:pathLst>
                  <a:path w="642" h="641" extrusionOk="0">
                    <a:moveTo>
                      <a:pt x="322" y="1"/>
                    </a:moveTo>
                    <a:cubicBezTo>
                      <a:pt x="144" y="1"/>
                      <a:pt x="1" y="144"/>
                      <a:pt x="1" y="321"/>
                    </a:cubicBezTo>
                    <a:cubicBezTo>
                      <a:pt x="1" y="498"/>
                      <a:pt x="144" y="641"/>
                      <a:pt x="322" y="641"/>
                    </a:cubicBezTo>
                    <a:cubicBezTo>
                      <a:pt x="498" y="641"/>
                      <a:pt x="641" y="498"/>
                      <a:pt x="641" y="321"/>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15"/>
              <p:cNvSpPr/>
              <p:nvPr/>
            </p:nvSpPr>
            <p:spPr>
              <a:xfrm>
                <a:off x="2977100" y="4045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15"/>
              <p:cNvSpPr/>
              <p:nvPr/>
            </p:nvSpPr>
            <p:spPr>
              <a:xfrm>
                <a:off x="2977100" y="4113525"/>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15"/>
              <p:cNvSpPr/>
              <p:nvPr/>
            </p:nvSpPr>
            <p:spPr>
              <a:xfrm>
                <a:off x="2977100" y="4147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15"/>
              <p:cNvSpPr/>
              <p:nvPr/>
            </p:nvSpPr>
            <p:spPr>
              <a:xfrm>
                <a:off x="2977100" y="4249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15"/>
              <p:cNvSpPr/>
              <p:nvPr/>
            </p:nvSpPr>
            <p:spPr>
              <a:xfrm>
                <a:off x="2977100" y="4181525"/>
                <a:ext cx="16050" cy="16025"/>
              </a:xfrm>
              <a:custGeom>
                <a:avLst/>
                <a:gdLst/>
                <a:ahLst/>
                <a:cxnLst/>
                <a:rect l="l" t="t" r="r" b="b"/>
                <a:pathLst>
                  <a:path w="642" h="641" extrusionOk="0">
                    <a:moveTo>
                      <a:pt x="322" y="0"/>
                    </a:moveTo>
                    <a:cubicBezTo>
                      <a:pt x="144" y="0"/>
                      <a:pt x="1" y="143"/>
                      <a:pt x="1" y="321"/>
                    </a:cubicBezTo>
                    <a:cubicBezTo>
                      <a:pt x="1" y="497"/>
                      <a:pt x="144" y="641"/>
                      <a:pt x="322" y="641"/>
                    </a:cubicBezTo>
                    <a:cubicBezTo>
                      <a:pt x="498" y="641"/>
                      <a:pt x="641" y="497"/>
                      <a:pt x="641" y="321"/>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15"/>
              <p:cNvSpPr/>
              <p:nvPr/>
            </p:nvSpPr>
            <p:spPr>
              <a:xfrm>
                <a:off x="2977100" y="4215525"/>
                <a:ext cx="16050" cy="16050"/>
              </a:xfrm>
              <a:custGeom>
                <a:avLst/>
                <a:gdLst/>
                <a:ahLst/>
                <a:cxnLst/>
                <a:rect l="l" t="t" r="r" b="b"/>
                <a:pathLst>
                  <a:path w="642" h="642"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15"/>
              <p:cNvSpPr/>
              <p:nvPr/>
            </p:nvSpPr>
            <p:spPr>
              <a:xfrm>
                <a:off x="2938075"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15"/>
              <p:cNvSpPr/>
              <p:nvPr/>
            </p:nvSpPr>
            <p:spPr>
              <a:xfrm>
                <a:off x="2938075"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15"/>
              <p:cNvSpPr/>
              <p:nvPr/>
            </p:nvSpPr>
            <p:spPr>
              <a:xfrm>
                <a:off x="2977100" y="3977500"/>
                <a:ext cx="16050" cy="16025"/>
              </a:xfrm>
              <a:custGeom>
                <a:avLst/>
                <a:gdLst/>
                <a:ahLst/>
                <a:cxnLst/>
                <a:rect l="l" t="t" r="r" b="b"/>
                <a:pathLst>
                  <a:path w="642" h="641" extrusionOk="0">
                    <a:moveTo>
                      <a:pt x="322" y="0"/>
                    </a:moveTo>
                    <a:cubicBezTo>
                      <a:pt x="144" y="0"/>
                      <a:pt x="1" y="144"/>
                      <a:pt x="1" y="320"/>
                    </a:cubicBezTo>
                    <a:cubicBezTo>
                      <a:pt x="1" y="498"/>
                      <a:pt x="144" y="641"/>
                      <a:pt x="322" y="641"/>
                    </a:cubicBezTo>
                    <a:cubicBezTo>
                      <a:pt x="498" y="641"/>
                      <a:pt x="641" y="498"/>
                      <a:pt x="641" y="320"/>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15"/>
              <p:cNvSpPr/>
              <p:nvPr/>
            </p:nvSpPr>
            <p:spPr>
              <a:xfrm>
                <a:off x="2938075"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15"/>
              <p:cNvSpPr/>
              <p:nvPr/>
            </p:nvSpPr>
            <p:spPr>
              <a:xfrm>
                <a:off x="2938075"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15"/>
              <p:cNvSpPr/>
              <p:nvPr/>
            </p:nvSpPr>
            <p:spPr>
              <a:xfrm>
                <a:off x="2938075"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15"/>
              <p:cNvSpPr/>
              <p:nvPr/>
            </p:nvSpPr>
            <p:spPr>
              <a:xfrm>
                <a:off x="2938075"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15"/>
              <p:cNvSpPr/>
              <p:nvPr/>
            </p:nvSpPr>
            <p:spPr>
              <a:xfrm>
                <a:off x="2977100" y="4419550"/>
                <a:ext cx="16050" cy="16025"/>
              </a:xfrm>
              <a:custGeom>
                <a:avLst/>
                <a:gdLst/>
                <a:ahLst/>
                <a:cxnLst/>
                <a:rect l="l" t="t" r="r" b="b"/>
                <a:pathLst>
                  <a:path w="642" h="641" extrusionOk="0">
                    <a:moveTo>
                      <a:pt x="322" y="1"/>
                    </a:moveTo>
                    <a:cubicBezTo>
                      <a:pt x="144" y="1"/>
                      <a:pt x="1" y="144"/>
                      <a:pt x="1" y="320"/>
                    </a:cubicBezTo>
                    <a:cubicBezTo>
                      <a:pt x="1" y="498"/>
                      <a:pt x="144" y="641"/>
                      <a:pt x="322" y="641"/>
                    </a:cubicBezTo>
                    <a:cubicBezTo>
                      <a:pt x="498" y="641"/>
                      <a:pt x="641" y="498"/>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15"/>
              <p:cNvSpPr/>
              <p:nvPr/>
            </p:nvSpPr>
            <p:spPr>
              <a:xfrm>
                <a:off x="3094125" y="4011425"/>
                <a:ext cx="16175" cy="16050"/>
              </a:xfrm>
              <a:custGeom>
                <a:avLst/>
                <a:gdLst/>
                <a:ahLst/>
                <a:cxnLst/>
                <a:rect l="l" t="t" r="r" b="b"/>
                <a:pathLst>
                  <a:path w="647" h="642" extrusionOk="0">
                    <a:moveTo>
                      <a:pt x="324" y="1"/>
                    </a:moveTo>
                    <a:cubicBezTo>
                      <a:pt x="322" y="1"/>
                      <a:pt x="320" y="1"/>
                      <a:pt x="318" y="1"/>
                    </a:cubicBezTo>
                    <a:cubicBezTo>
                      <a:pt x="140" y="6"/>
                      <a:pt x="0" y="152"/>
                      <a:pt x="3" y="328"/>
                    </a:cubicBezTo>
                    <a:cubicBezTo>
                      <a:pt x="7" y="502"/>
                      <a:pt x="148" y="642"/>
                      <a:pt x="322" y="642"/>
                    </a:cubicBezTo>
                    <a:cubicBezTo>
                      <a:pt x="324" y="642"/>
                      <a:pt x="327" y="641"/>
                      <a:pt x="330" y="641"/>
                    </a:cubicBezTo>
                    <a:cubicBezTo>
                      <a:pt x="506" y="638"/>
                      <a:pt x="646" y="492"/>
                      <a:pt x="643" y="316"/>
                    </a:cubicBezTo>
                    <a:cubicBezTo>
                      <a:pt x="640" y="140"/>
                      <a:pt x="497" y="1"/>
                      <a:pt x="324"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15"/>
              <p:cNvSpPr/>
              <p:nvPr/>
            </p:nvSpPr>
            <p:spPr>
              <a:xfrm>
                <a:off x="3016175" y="3977500"/>
                <a:ext cx="16025" cy="16025"/>
              </a:xfrm>
              <a:custGeom>
                <a:avLst/>
                <a:gdLst/>
                <a:ahLst/>
                <a:cxnLst/>
                <a:rect l="l" t="t" r="r" b="b"/>
                <a:pathLst>
                  <a:path w="641" h="641" extrusionOk="0">
                    <a:moveTo>
                      <a:pt x="320" y="0"/>
                    </a:moveTo>
                    <a:cubicBezTo>
                      <a:pt x="144" y="0"/>
                      <a:pt x="0" y="144"/>
                      <a:pt x="0" y="320"/>
                    </a:cubicBezTo>
                    <a:cubicBezTo>
                      <a:pt x="0" y="498"/>
                      <a:pt x="144" y="641"/>
                      <a:pt x="320" y="641"/>
                    </a:cubicBezTo>
                    <a:cubicBezTo>
                      <a:pt x="498" y="641"/>
                      <a:pt x="641" y="498"/>
                      <a:pt x="641" y="320"/>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15"/>
              <p:cNvSpPr/>
              <p:nvPr/>
            </p:nvSpPr>
            <p:spPr>
              <a:xfrm>
                <a:off x="2977100" y="4283525"/>
                <a:ext cx="16050" cy="16025"/>
              </a:xfrm>
              <a:custGeom>
                <a:avLst/>
                <a:gdLst/>
                <a:ahLst/>
                <a:cxnLst/>
                <a:rect l="l" t="t" r="r" b="b"/>
                <a:pathLst>
                  <a:path w="642" h="641" extrusionOk="0">
                    <a:moveTo>
                      <a:pt x="322" y="1"/>
                    </a:moveTo>
                    <a:cubicBezTo>
                      <a:pt x="144" y="1"/>
                      <a:pt x="1" y="144"/>
                      <a:pt x="1" y="320"/>
                    </a:cubicBezTo>
                    <a:cubicBezTo>
                      <a:pt x="1" y="496"/>
                      <a:pt x="144" y="641"/>
                      <a:pt x="322" y="641"/>
                    </a:cubicBezTo>
                    <a:cubicBezTo>
                      <a:pt x="498" y="641"/>
                      <a:pt x="641" y="496"/>
                      <a:pt x="641" y="320"/>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15"/>
              <p:cNvSpPr/>
              <p:nvPr/>
            </p:nvSpPr>
            <p:spPr>
              <a:xfrm>
                <a:off x="3016175" y="4113525"/>
                <a:ext cx="16025" cy="16025"/>
              </a:xfrm>
              <a:custGeom>
                <a:avLst/>
                <a:gdLst/>
                <a:ahLst/>
                <a:cxnLst/>
                <a:rect l="l" t="t" r="r" b="b"/>
                <a:pathLst>
                  <a:path w="641" h="641" extrusionOk="0">
                    <a:moveTo>
                      <a:pt x="320" y="0"/>
                    </a:moveTo>
                    <a:cubicBezTo>
                      <a:pt x="144" y="0"/>
                      <a:pt x="0" y="144"/>
                      <a:pt x="0" y="321"/>
                    </a:cubicBezTo>
                    <a:cubicBezTo>
                      <a:pt x="0" y="498"/>
                      <a:pt x="144" y="641"/>
                      <a:pt x="320" y="641"/>
                    </a:cubicBezTo>
                    <a:cubicBezTo>
                      <a:pt x="498" y="641"/>
                      <a:pt x="641" y="498"/>
                      <a:pt x="641" y="321"/>
                    </a:cubicBezTo>
                    <a:cubicBezTo>
                      <a:pt x="641" y="144"/>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15"/>
              <p:cNvSpPr/>
              <p:nvPr/>
            </p:nvSpPr>
            <p:spPr>
              <a:xfrm>
                <a:off x="3016175" y="4147550"/>
                <a:ext cx="16025" cy="16025"/>
              </a:xfrm>
              <a:custGeom>
                <a:avLst/>
                <a:gdLst/>
                <a:ahLst/>
                <a:cxnLst/>
                <a:rect l="l" t="t" r="r" b="b"/>
                <a:pathLst>
                  <a:path w="641" h="641" extrusionOk="0">
                    <a:moveTo>
                      <a:pt x="320" y="0"/>
                    </a:moveTo>
                    <a:cubicBezTo>
                      <a:pt x="144" y="0"/>
                      <a:pt x="0" y="143"/>
                      <a:pt x="0" y="319"/>
                    </a:cubicBezTo>
                    <a:cubicBezTo>
                      <a:pt x="0" y="497"/>
                      <a:pt x="144" y="640"/>
                      <a:pt x="320" y="640"/>
                    </a:cubicBezTo>
                    <a:cubicBezTo>
                      <a:pt x="498" y="640"/>
                      <a:pt x="641" y="497"/>
                      <a:pt x="641" y="319"/>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15"/>
              <p:cNvSpPr/>
              <p:nvPr/>
            </p:nvSpPr>
            <p:spPr>
              <a:xfrm>
                <a:off x="2977100" y="4521525"/>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15"/>
              <p:cNvSpPr/>
              <p:nvPr/>
            </p:nvSpPr>
            <p:spPr>
              <a:xfrm>
                <a:off x="3016175" y="4079550"/>
                <a:ext cx="16025" cy="16025"/>
              </a:xfrm>
              <a:custGeom>
                <a:avLst/>
                <a:gdLst/>
                <a:ahLst/>
                <a:cxnLst/>
                <a:rect l="l" t="t" r="r" b="b"/>
                <a:pathLst>
                  <a:path w="641" h="641" extrusionOk="0">
                    <a:moveTo>
                      <a:pt x="320" y="0"/>
                    </a:moveTo>
                    <a:cubicBezTo>
                      <a:pt x="144" y="0"/>
                      <a:pt x="0" y="143"/>
                      <a:pt x="0" y="320"/>
                    </a:cubicBezTo>
                    <a:cubicBezTo>
                      <a:pt x="0" y="498"/>
                      <a:pt x="144" y="641"/>
                      <a:pt x="320" y="641"/>
                    </a:cubicBezTo>
                    <a:cubicBezTo>
                      <a:pt x="498" y="641"/>
                      <a:pt x="641" y="498"/>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15"/>
              <p:cNvSpPr/>
              <p:nvPr/>
            </p:nvSpPr>
            <p:spPr>
              <a:xfrm>
                <a:off x="3016175" y="4045500"/>
                <a:ext cx="16025" cy="16025"/>
              </a:xfrm>
              <a:custGeom>
                <a:avLst/>
                <a:gdLst/>
                <a:ahLst/>
                <a:cxnLst/>
                <a:rect l="l" t="t" r="r" b="b"/>
                <a:pathLst>
                  <a:path w="641" h="641" extrusionOk="0">
                    <a:moveTo>
                      <a:pt x="320" y="0"/>
                    </a:moveTo>
                    <a:cubicBezTo>
                      <a:pt x="144" y="0"/>
                      <a:pt x="0" y="143"/>
                      <a:pt x="0" y="320"/>
                    </a:cubicBezTo>
                    <a:cubicBezTo>
                      <a:pt x="0" y="497"/>
                      <a:pt x="144" y="641"/>
                      <a:pt x="320" y="641"/>
                    </a:cubicBezTo>
                    <a:cubicBezTo>
                      <a:pt x="498" y="641"/>
                      <a:pt x="641" y="497"/>
                      <a:pt x="641" y="320"/>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15"/>
              <p:cNvSpPr/>
              <p:nvPr/>
            </p:nvSpPr>
            <p:spPr>
              <a:xfrm>
                <a:off x="2977100" y="4555550"/>
                <a:ext cx="16050" cy="16025"/>
              </a:xfrm>
              <a:custGeom>
                <a:avLst/>
                <a:gdLst/>
                <a:ahLst/>
                <a:cxnLst/>
                <a:rect l="l" t="t" r="r" b="b"/>
                <a:pathLst>
                  <a:path w="642" h="641" extrusionOk="0">
                    <a:moveTo>
                      <a:pt x="322" y="0"/>
                    </a:moveTo>
                    <a:cubicBezTo>
                      <a:pt x="144" y="0"/>
                      <a:pt x="1" y="143"/>
                      <a:pt x="1" y="319"/>
                    </a:cubicBezTo>
                    <a:cubicBezTo>
                      <a:pt x="1" y="497"/>
                      <a:pt x="144" y="640"/>
                      <a:pt x="322" y="640"/>
                    </a:cubicBezTo>
                    <a:cubicBezTo>
                      <a:pt x="498" y="640"/>
                      <a:pt x="641" y="497"/>
                      <a:pt x="641" y="319"/>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15"/>
              <p:cNvSpPr/>
              <p:nvPr/>
            </p:nvSpPr>
            <p:spPr>
              <a:xfrm>
                <a:off x="2977100" y="4385500"/>
                <a:ext cx="16050" cy="16025"/>
              </a:xfrm>
              <a:custGeom>
                <a:avLst/>
                <a:gdLst/>
                <a:ahLst/>
                <a:cxnLst/>
                <a:rect l="l" t="t" r="r" b="b"/>
                <a:pathLst>
                  <a:path w="642" h="641" extrusionOk="0">
                    <a:moveTo>
                      <a:pt x="322" y="0"/>
                    </a:moveTo>
                    <a:cubicBezTo>
                      <a:pt x="144" y="0"/>
                      <a:pt x="1" y="144"/>
                      <a:pt x="1" y="321"/>
                    </a:cubicBezTo>
                    <a:cubicBezTo>
                      <a:pt x="1" y="498"/>
                      <a:pt x="144" y="641"/>
                      <a:pt x="322" y="641"/>
                    </a:cubicBezTo>
                    <a:cubicBezTo>
                      <a:pt x="498" y="641"/>
                      <a:pt x="641" y="498"/>
                      <a:pt x="641" y="321"/>
                    </a:cubicBezTo>
                    <a:cubicBezTo>
                      <a:pt x="641" y="144"/>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15"/>
              <p:cNvSpPr/>
              <p:nvPr/>
            </p:nvSpPr>
            <p:spPr>
              <a:xfrm>
                <a:off x="2977100" y="4317500"/>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15"/>
              <p:cNvSpPr/>
              <p:nvPr/>
            </p:nvSpPr>
            <p:spPr>
              <a:xfrm>
                <a:off x="2977100" y="4351475"/>
                <a:ext cx="16050" cy="16050"/>
              </a:xfrm>
              <a:custGeom>
                <a:avLst/>
                <a:gdLst/>
                <a:ahLst/>
                <a:cxnLst/>
                <a:rect l="l" t="t" r="r" b="b"/>
                <a:pathLst>
                  <a:path w="642" h="642" extrusionOk="0">
                    <a:moveTo>
                      <a:pt x="322" y="1"/>
                    </a:moveTo>
                    <a:cubicBezTo>
                      <a:pt x="144" y="1"/>
                      <a:pt x="1" y="145"/>
                      <a:pt x="1" y="322"/>
                    </a:cubicBezTo>
                    <a:cubicBezTo>
                      <a:pt x="1" y="498"/>
                      <a:pt x="144" y="641"/>
                      <a:pt x="322" y="641"/>
                    </a:cubicBezTo>
                    <a:cubicBezTo>
                      <a:pt x="498" y="641"/>
                      <a:pt x="641" y="498"/>
                      <a:pt x="641" y="322"/>
                    </a:cubicBezTo>
                    <a:cubicBezTo>
                      <a:pt x="641" y="147"/>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15"/>
              <p:cNvSpPr/>
              <p:nvPr/>
            </p:nvSpPr>
            <p:spPr>
              <a:xfrm>
                <a:off x="2977100" y="4487550"/>
                <a:ext cx="16050" cy="16025"/>
              </a:xfrm>
              <a:custGeom>
                <a:avLst/>
                <a:gdLst/>
                <a:ahLst/>
                <a:cxnLst/>
                <a:rect l="l" t="t" r="r" b="b"/>
                <a:pathLst>
                  <a:path w="642" h="641" extrusionOk="0">
                    <a:moveTo>
                      <a:pt x="322" y="0"/>
                    </a:moveTo>
                    <a:cubicBezTo>
                      <a:pt x="144" y="0"/>
                      <a:pt x="1" y="143"/>
                      <a:pt x="1" y="320"/>
                    </a:cubicBezTo>
                    <a:cubicBezTo>
                      <a:pt x="1" y="498"/>
                      <a:pt x="144" y="641"/>
                      <a:pt x="322" y="641"/>
                    </a:cubicBezTo>
                    <a:cubicBezTo>
                      <a:pt x="498" y="641"/>
                      <a:pt x="641" y="498"/>
                      <a:pt x="641" y="320"/>
                    </a:cubicBezTo>
                    <a:cubicBezTo>
                      <a:pt x="641" y="143"/>
                      <a:pt x="498" y="0"/>
                      <a:pt x="32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15"/>
              <p:cNvSpPr/>
              <p:nvPr/>
            </p:nvSpPr>
            <p:spPr>
              <a:xfrm>
                <a:off x="3016175" y="4181525"/>
                <a:ext cx="16025" cy="16025"/>
              </a:xfrm>
              <a:custGeom>
                <a:avLst/>
                <a:gdLst/>
                <a:ahLst/>
                <a:cxnLst/>
                <a:rect l="l" t="t" r="r" b="b"/>
                <a:pathLst>
                  <a:path w="641" h="641" extrusionOk="0">
                    <a:moveTo>
                      <a:pt x="320" y="0"/>
                    </a:moveTo>
                    <a:cubicBezTo>
                      <a:pt x="144" y="0"/>
                      <a:pt x="0" y="143"/>
                      <a:pt x="0" y="321"/>
                    </a:cubicBezTo>
                    <a:cubicBezTo>
                      <a:pt x="0" y="497"/>
                      <a:pt x="144" y="641"/>
                      <a:pt x="320" y="641"/>
                    </a:cubicBezTo>
                    <a:cubicBezTo>
                      <a:pt x="498" y="641"/>
                      <a:pt x="641" y="497"/>
                      <a:pt x="641" y="321"/>
                    </a:cubicBezTo>
                    <a:cubicBezTo>
                      <a:pt x="641" y="143"/>
                      <a:pt x="498" y="0"/>
                      <a:pt x="320"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15"/>
              <p:cNvSpPr/>
              <p:nvPr/>
            </p:nvSpPr>
            <p:spPr>
              <a:xfrm>
                <a:off x="2977100" y="4453525"/>
                <a:ext cx="16050" cy="16050"/>
              </a:xfrm>
              <a:custGeom>
                <a:avLst/>
                <a:gdLst/>
                <a:ahLst/>
                <a:cxnLst/>
                <a:rect l="l" t="t" r="r" b="b"/>
                <a:pathLst>
                  <a:path w="642" h="642" extrusionOk="0">
                    <a:moveTo>
                      <a:pt x="322" y="1"/>
                    </a:moveTo>
                    <a:cubicBezTo>
                      <a:pt x="144" y="1"/>
                      <a:pt x="1" y="144"/>
                      <a:pt x="1" y="322"/>
                    </a:cubicBezTo>
                    <a:cubicBezTo>
                      <a:pt x="1" y="498"/>
                      <a:pt x="144" y="641"/>
                      <a:pt x="322" y="641"/>
                    </a:cubicBezTo>
                    <a:cubicBezTo>
                      <a:pt x="498" y="641"/>
                      <a:pt x="641" y="498"/>
                      <a:pt x="641" y="322"/>
                    </a:cubicBezTo>
                    <a:cubicBezTo>
                      <a:pt x="641" y="144"/>
                      <a:pt x="498" y="1"/>
                      <a:pt x="32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6" name="Google Shape;6796;p15"/>
            <p:cNvGrpSpPr/>
            <p:nvPr/>
          </p:nvGrpSpPr>
          <p:grpSpPr>
            <a:xfrm>
              <a:off x="2540241" y="539995"/>
              <a:ext cx="4063478" cy="4063513"/>
              <a:chOff x="3218850" y="1285900"/>
              <a:chExt cx="2939650" cy="2939675"/>
            </a:xfrm>
          </p:grpSpPr>
          <p:sp>
            <p:nvSpPr>
              <p:cNvPr id="6797" name="Google Shape;6797;p15"/>
              <p:cNvSpPr/>
              <p:nvPr/>
            </p:nvSpPr>
            <p:spPr>
              <a:xfrm>
                <a:off x="4095250" y="1285900"/>
                <a:ext cx="1186825" cy="2939675"/>
              </a:xfrm>
              <a:custGeom>
                <a:avLst/>
                <a:gdLst/>
                <a:ahLst/>
                <a:cxnLst/>
                <a:rect l="l" t="t" r="r" b="b"/>
                <a:pathLst>
                  <a:path w="47473" h="117587" fill="none" extrusionOk="0">
                    <a:moveTo>
                      <a:pt x="47472" y="58793"/>
                    </a:moveTo>
                    <a:cubicBezTo>
                      <a:pt x="47472" y="74386"/>
                      <a:pt x="44971" y="89340"/>
                      <a:pt x="40520" y="100366"/>
                    </a:cubicBezTo>
                    <a:cubicBezTo>
                      <a:pt x="36069" y="111392"/>
                      <a:pt x="30031" y="117587"/>
                      <a:pt x="23736" y="117587"/>
                    </a:cubicBezTo>
                    <a:cubicBezTo>
                      <a:pt x="17440" y="117587"/>
                      <a:pt x="11404" y="111392"/>
                      <a:pt x="6953" y="100366"/>
                    </a:cubicBezTo>
                    <a:cubicBezTo>
                      <a:pt x="2501" y="89340"/>
                      <a:pt x="1" y="74386"/>
                      <a:pt x="1" y="58793"/>
                    </a:cubicBezTo>
                    <a:cubicBezTo>
                      <a:pt x="1" y="43201"/>
                      <a:pt x="2501" y="28246"/>
                      <a:pt x="6953" y="17221"/>
                    </a:cubicBezTo>
                    <a:cubicBezTo>
                      <a:pt x="11404" y="6195"/>
                      <a:pt x="17440" y="0"/>
                      <a:pt x="23736" y="0"/>
                    </a:cubicBezTo>
                    <a:cubicBezTo>
                      <a:pt x="30031" y="0"/>
                      <a:pt x="36069" y="6195"/>
                      <a:pt x="40520" y="17221"/>
                    </a:cubicBezTo>
                    <a:cubicBezTo>
                      <a:pt x="44971" y="28246"/>
                      <a:pt x="47472" y="43201"/>
                      <a:pt x="47472" y="58793"/>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15"/>
              <p:cNvSpPr/>
              <p:nvPr/>
            </p:nvSpPr>
            <p:spPr>
              <a:xfrm>
                <a:off x="3218850" y="2162325"/>
                <a:ext cx="2939650" cy="1186800"/>
              </a:xfrm>
              <a:custGeom>
                <a:avLst/>
                <a:gdLst/>
                <a:ahLst/>
                <a:cxnLst/>
                <a:rect l="l" t="t" r="r" b="b"/>
                <a:pathLst>
                  <a:path w="117586" h="47472" fill="none" extrusionOk="0">
                    <a:moveTo>
                      <a:pt x="117585" y="23736"/>
                    </a:moveTo>
                    <a:cubicBezTo>
                      <a:pt x="117585" y="30032"/>
                      <a:pt x="111391" y="36069"/>
                      <a:pt x="100366" y="40520"/>
                    </a:cubicBezTo>
                    <a:cubicBezTo>
                      <a:pt x="89339" y="44972"/>
                      <a:pt x="74386" y="47471"/>
                      <a:pt x="58792" y="47471"/>
                    </a:cubicBezTo>
                    <a:cubicBezTo>
                      <a:pt x="43200" y="47471"/>
                      <a:pt x="28245" y="44972"/>
                      <a:pt x="17220" y="40520"/>
                    </a:cubicBezTo>
                    <a:cubicBezTo>
                      <a:pt x="6193" y="36069"/>
                      <a:pt x="0" y="30032"/>
                      <a:pt x="0" y="23736"/>
                    </a:cubicBezTo>
                    <a:cubicBezTo>
                      <a:pt x="0" y="17441"/>
                      <a:pt x="6193" y="11403"/>
                      <a:pt x="17220" y="6952"/>
                    </a:cubicBezTo>
                    <a:cubicBezTo>
                      <a:pt x="28245" y="2501"/>
                      <a:pt x="43200" y="0"/>
                      <a:pt x="58792" y="0"/>
                    </a:cubicBezTo>
                    <a:cubicBezTo>
                      <a:pt x="74386" y="0"/>
                      <a:pt x="89339" y="2501"/>
                      <a:pt x="100366" y="6952"/>
                    </a:cubicBezTo>
                    <a:cubicBezTo>
                      <a:pt x="111391" y="11403"/>
                      <a:pt x="117585" y="17441"/>
                      <a:pt x="117585" y="23736"/>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15"/>
              <p:cNvSpPr/>
              <p:nvPr/>
            </p:nvSpPr>
            <p:spPr>
              <a:xfrm>
                <a:off x="3572225" y="1566450"/>
                <a:ext cx="2232650" cy="2378525"/>
              </a:xfrm>
              <a:custGeom>
                <a:avLst/>
                <a:gdLst/>
                <a:ahLst/>
                <a:cxnLst/>
                <a:rect l="l" t="t" r="r" b="b"/>
                <a:pathLst>
                  <a:path w="89306" h="95141" fill="none" extrusionOk="0">
                    <a:moveTo>
                      <a:pt x="84409" y="4257"/>
                    </a:moveTo>
                    <a:cubicBezTo>
                      <a:pt x="89047" y="8514"/>
                      <a:pt x="89306" y="17160"/>
                      <a:pt x="85129" y="28294"/>
                    </a:cubicBezTo>
                    <a:cubicBezTo>
                      <a:pt x="80952" y="39426"/>
                      <a:pt x="72683" y="52134"/>
                      <a:pt x="62140" y="63620"/>
                    </a:cubicBezTo>
                    <a:cubicBezTo>
                      <a:pt x="51596" y="75108"/>
                      <a:pt x="39641" y="84433"/>
                      <a:pt x="28906" y="89546"/>
                    </a:cubicBezTo>
                    <a:cubicBezTo>
                      <a:pt x="18171" y="94658"/>
                      <a:pt x="9535" y="95141"/>
                      <a:pt x="4897" y="90884"/>
                    </a:cubicBezTo>
                    <a:cubicBezTo>
                      <a:pt x="259" y="86626"/>
                      <a:pt x="0" y="77981"/>
                      <a:pt x="4177" y="66848"/>
                    </a:cubicBezTo>
                    <a:cubicBezTo>
                      <a:pt x="8354" y="55716"/>
                      <a:pt x="16623" y="43007"/>
                      <a:pt x="27168" y="31521"/>
                    </a:cubicBezTo>
                    <a:cubicBezTo>
                      <a:pt x="37711" y="20033"/>
                      <a:pt x="49665" y="10708"/>
                      <a:pt x="60400" y="5595"/>
                    </a:cubicBezTo>
                    <a:cubicBezTo>
                      <a:pt x="71136" y="481"/>
                      <a:pt x="79771" y="1"/>
                      <a:pt x="84409" y="4257"/>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15"/>
              <p:cNvSpPr/>
              <p:nvPr/>
            </p:nvSpPr>
            <p:spPr>
              <a:xfrm>
                <a:off x="3537975" y="1605175"/>
                <a:ext cx="2301225" cy="2301200"/>
              </a:xfrm>
              <a:custGeom>
                <a:avLst/>
                <a:gdLst/>
                <a:ahLst/>
                <a:cxnLst/>
                <a:rect l="l" t="t" r="r" b="b"/>
                <a:pathLst>
                  <a:path w="92049" h="92048" fill="none" extrusionOk="0">
                    <a:moveTo>
                      <a:pt x="62808" y="29240"/>
                    </a:moveTo>
                    <a:cubicBezTo>
                      <a:pt x="73835" y="40267"/>
                      <a:pt x="82640" y="52609"/>
                      <a:pt x="87289" y="63552"/>
                    </a:cubicBezTo>
                    <a:cubicBezTo>
                      <a:pt x="91937" y="74496"/>
                      <a:pt x="92049" y="83145"/>
                      <a:pt x="87598" y="87596"/>
                    </a:cubicBezTo>
                    <a:cubicBezTo>
                      <a:pt x="83146" y="92047"/>
                      <a:pt x="74498" y="91937"/>
                      <a:pt x="63554" y="87287"/>
                    </a:cubicBezTo>
                    <a:cubicBezTo>
                      <a:pt x="52610" y="82639"/>
                      <a:pt x="40268" y="73833"/>
                      <a:pt x="29241" y="62808"/>
                    </a:cubicBezTo>
                    <a:cubicBezTo>
                      <a:pt x="18216" y="51781"/>
                      <a:pt x="9410" y="39439"/>
                      <a:pt x="4760" y="28496"/>
                    </a:cubicBezTo>
                    <a:cubicBezTo>
                      <a:pt x="112" y="17552"/>
                      <a:pt x="1" y="8903"/>
                      <a:pt x="4453" y="4452"/>
                    </a:cubicBezTo>
                    <a:cubicBezTo>
                      <a:pt x="8904" y="1"/>
                      <a:pt x="17553" y="111"/>
                      <a:pt x="28497" y="4761"/>
                    </a:cubicBezTo>
                    <a:cubicBezTo>
                      <a:pt x="39441" y="9409"/>
                      <a:pt x="51783" y="18215"/>
                      <a:pt x="62808" y="29240"/>
                    </a:cubicBezTo>
                    <a:close/>
                  </a:path>
                </a:pathLst>
              </a:custGeom>
              <a:noFill/>
              <a:ln w="18275" cap="rnd"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01" name="Google Shape;6801;p15"/>
            <p:cNvSpPr/>
            <p:nvPr/>
          </p:nvSpPr>
          <p:spPr>
            <a:xfrm>
              <a:off x="3038111" y="1075740"/>
              <a:ext cx="150809" cy="150774"/>
            </a:xfrm>
            <a:custGeom>
              <a:avLst/>
              <a:gdLst/>
              <a:ahLst/>
              <a:cxnLst/>
              <a:rect l="l" t="t" r="r" b="b"/>
              <a:pathLst>
                <a:path w="4364" h="4363" extrusionOk="0">
                  <a:moveTo>
                    <a:pt x="2183" y="1"/>
                  </a:moveTo>
                  <a:cubicBezTo>
                    <a:pt x="977" y="1"/>
                    <a:pt x="1" y="977"/>
                    <a:pt x="1" y="2181"/>
                  </a:cubicBezTo>
                  <a:cubicBezTo>
                    <a:pt x="1" y="3386"/>
                    <a:pt x="977" y="4363"/>
                    <a:pt x="2183" y="4363"/>
                  </a:cubicBezTo>
                  <a:cubicBezTo>
                    <a:pt x="3387" y="4363"/>
                    <a:pt x="4363" y="3386"/>
                    <a:pt x="4363" y="2181"/>
                  </a:cubicBezTo>
                  <a:cubicBezTo>
                    <a:pt x="4363" y="977"/>
                    <a:pt x="3387" y="1"/>
                    <a:pt x="2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15"/>
            <p:cNvSpPr/>
            <p:nvPr/>
          </p:nvSpPr>
          <p:spPr>
            <a:xfrm>
              <a:off x="4789381" y="3757437"/>
              <a:ext cx="150774" cy="150774"/>
            </a:xfrm>
            <a:custGeom>
              <a:avLst/>
              <a:gdLst/>
              <a:ahLst/>
              <a:cxnLst/>
              <a:rect l="l" t="t" r="r" b="b"/>
              <a:pathLst>
                <a:path w="4363" h="4363" extrusionOk="0">
                  <a:moveTo>
                    <a:pt x="2182" y="0"/>
                  </a:moveTo>
                  <a:cubicBezTo>
                    <a:pt x="978" y="0"/>
                    <a:pt x="0" y="977"/>
                    <a:pt x="0" y="2182"/>
                  </a:cubicBezTo>
                  <a:cubicBezTo>
                    <a:pt x="0" y="3386"/>
                    <a:pt x="978" y="4363"/>
                    <a:pt x="2182" y="4363"/>
                  </a:cubicBezTo>
                  <a:cubicBezTo>
                    <a:pt x="3386" y="4363"/>
                    <a:pt x="4362" y="3386"/>
                    <a:pt x="4362" y="2182"/>
                  </a:cubicBezTo>
                  <a:cubicBezTo>
                    <a:pt x="4362" y="977"/>
                    <a:pt x="3386" y="0"/>
                    <a:pt x="2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15"/>
            <p:cNvSpPr/>
            <p:nvPr/>
          </p:nvSpPr>
          <p:spPr>
            <a:xfrm>
              <a:off x="6000380" y="1383889"/>
              <a:ext cx="150774" cy="150774"/>
            </a:xfrm>
            <a:custGeom>
              <a:avLst/>
              <a:gdLst/>
              <a:ahLst/>
              <a:cxnLst/>
              <a:rect l="l" t="t" r="r" b="b"/>
              <a:pathLst>
                <a:path w="4363" h="4363" extrusionOk="0">
                  <a:moveTo>
                    <a:pt x="2181" y="1"/>
                  </a:moveTo>
                  <a:cubicBezTo>
                    <a:pt x="978" y="1"/>
                    <a:pt x="0" y="976"/>
                    <a:pt x="0" y="2181"/>
                  </a:cubicBezTo>
                  <a:cubicBezTo>
                    <a:pt x="0" y="3385"/>
                    <a:pt x="975" y="4363"/>
                    <a:pt x="2181" y="4363"/>
                  </a:cubicBezTo>
                  <a:cubicBezTo>
                    <a:pt x="3385" y="4363"/>
                    <a:pt x="4363" y="3386"/>
                    <a:pt x="4363" y="2181"/>
                  </a:cubicBezTo>
                  <a:cubicBezTo>
                    <a:pt x="4363" y="977"/>
                    <a:pt x="3385" y="1"/>
                    <a:pt x="2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15"/>
            <p:cNvSpPr/>
            <p:nvPr/>
          </p:nvSpPr>
          <p:spPr>
            <a:xfrm>
              <a:off x="4062153" y="4265017"/>
              <a:ext cx="150774" cy="150774"/>
            </a:xfrm>
            <a:custGeom>
              <a:avLst/>
              <a:gdLst/>
              <a:ahLst/>
              <a:cxnLst/>
              <a:rect l="l" t="t" r="r" b="b"/>
              <a:pathLst>
                <a:path w="4363" h="4363" extrusionOk="0">
                  <a:moveTo>
                    <a:pt x="2182" y="1"/>
                  </a:moveTo>
                  <a:cubicBezTo>
                    <a:pt x="977" y="1"/>
                    <a:pt x="0" y="977"/>
                    <a:pt x="0" y="2181"/>
                  </a:cubicBezTo>
                  <a:cubicBezTo>
                    <a:pt x="0" y="3386"/>
                    <a:pt x="977" y="4363"/>
                    <a:pt x="2182" y="4363"/>
                  </a:cubicBezTo>
                  <a:cubicBezTo>
                    <a:pt x="3386" y="4363"/>
                    <a:pt x="4363" y="3386"/>
                    <a:pt x="4363" y="2181"/>
                  </a:cubicBezTo>
                  <a:cubicBezTo>
                    <a:pt x="4363" y="977"/>
                    <a:pt x="3386" y="1"/>
                    <a:pt x="2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15"/>
            <p:cNvSpPr/>
            <p:nvPr/>
          </p:nvSpPr>
          <p:spPr>
            <a:xfrm>
              <a:off x="4210198" y="1239957"/>
              <a:ext cx="150774" cy="150809"/>
            </a:xfrm>
            <a:custGeom>
              <a:avLst/>
              <a:gdLst/>
              <a:ahLst/>
              <a:cxnLst/>
              <a:rect l="l" t="t" r="r" b="b"/>
              <a:pathLst>
                <a:path w="4363" h="4364" extrusionOk="0">
                  <a:moveTo>
                    <a:pt x="2180" y="1"/>
                  </a:moveTo>
                  <a:cubicBezTo>
                    <a:pt x="977" y="1"/>
                    <a:pt x="0" y="977"/>
                    <a:pt x="0" y="2181"/>
                  </a:cubicBezTo>
                  <a:cubicBezTo>
                    <a:pt x="0" y="3387"/>
                    <a:pt x="977" y="4363"/>
                    <a:pt x="2180" y="4363"/>
                  </a:cubicBezTo>
                  <a:cubicBezTo>
                    <a:pt x="3386" y="4363"/>
                    <a:pt x="4362" y="3387"/>
                    <a:pt x="4362" y="2181"/>
                  </a:cubicBezTo>
                  <a:cubicBezTo>
                    <a:pt x="4362" y="977"/>
                    <a:pt x="3386" y="1"/>
                    <a:pt x="2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15"/>
            <p:cNvSpPr/>
            <p:nvPr/>
          </p:nvSpPr>
          <p:spPr>
            <a:xfrm>
              <a:off x="4712215" y="540064"/>
              <a:ext cx="154403" cy="150774"/>
            </a:xfrm>
            <a:custGeom>
              <a:avLst/>
              <a:gdLst/>
              <a:ahLst/>
              <a:cxnLst/>
              <a:rect l="l" t="t" r="r" b="b"/>
              <a:pathLst>
                <a:path w="4468" h="4363" extrusionOk="0">
                  <a:moveTo>
                    <a:pt x="2233" y="1"/>
                  </a:moveTo>
                  <a:cubicBezTo>
                    <a:pt x="1073" y="1"/>
                    <a:pt x="109" y="913"/>
                    <a:pt x="54" y="2084"/>
                  </a:cubicBezTo>
                  <a:cubicBezTo>
                    <a:pt x="0" y="3288"/>
                    <a:pt x="933" y="4306"/>
                    <a:pt x="2137" y="4360"/>
                  </a:cubicBezTo>
                  <a:cubicBezTo>
                    <a:pt x="2171" y="4362"/>
                    <a:pt x="2205" y="4363"/>
                    <a:pt x="2239" y="4363"/>
                  </a:cubicBezTo>
                  <a:cubicBezTo>
                    <a:pt x="3396" y="4363"/>
                    <a:pt x="4361" y="3449"/>
                    <a:pt x="4413" y="2280"/>
                  </a:cubicBezTo>
                  <a:cubicBezTo>
                    <a:pt x="4468" y="1076"/>
                    <a:pt x="3535" y="56"/>
                    <a:pt x="2333" y="3"/>
                  </a:cubicBezTo>
                  <a:cubicBezTo>
                    <a:pt x="2299" y="1"/>
                    <a:pt x="2266" y="1"/>
                    <a:pt x="2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15"/>
            <p:cNvSpPr/>
            <p:nvPr/>
          </p:nvSpPr>
          <p:spPr>
            <a:xfrm>
              <a:off x="6035594" y="3662680"/>
              <a:ext cx="154403" cy="150774"/>
            </a:xfrm>
            <a:custGeom>
              <a:avLst/>
              <a:gdLst/>
              <a:ahLst/>
              <a:cxnLst/>
              <a:rect l="l" t="t" r="r" b="b"/>
              <a:pathLst>
                <a:path w="4468" h="4363" extrusionOk="0">
                  <a:moveTo>
                    <a:pt x="2230" y="1"/>
                  </a:moveTo>
                  <a:cubicBezTo>
                    <a:pt x="1071" y="1"/>
                    <a:pt x="108" y="914"/>
                    <a:pt x="54" y="2084"/>
                  </a:cubicBezTo>
                  <a:cubicBezTo>
                    <a:pt x="0" y="3288"/>
                    <a:pt x="933" y="4306"/>
                    <a:pt x="2137" y="4361"/>
                  </a:cubicBezTo>
                  <a:cubicBezTo>
                    <a:pt x="2170" y="4362"/>
                    <a:pt x="2203" y="4363"/>
                    <a:pt x="2236" y="4363"/>
                  </a:cubicBezTo>
                  <a:cubicBezTo>
                    <a:pt x="3395" y="4363"/>
                    <a:pt x="4361" y="3449"/>
                    <a:pt x="4413" y="2280"/>
                  </a:cubicBezTo>
                  <a:cubicBezTo>
                    <a:pt x="4468" y="1076"/>
                    <a:pt x="3535" y="57"/>
                    <a:pt x="2333" y="3"/>
                  </a:cubicBezTo>
                  <a:cubicBezTo>
                    <a:pt x="2298" y="1"/>
                    <a:pt x="2264" y="1"/>
                    <a:pt x="2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15"/>
            <p:cNvSpPr/>
            <p:nvPr/>
          </p:nvSpPr>
          <p:spPr>
            <a:xfrm>
              <a:off x="3020487" y="3836331"/>
              <a:ext cx="154403" cy="150809"/>
            </a:xfrm>
            <a:custGeom>
              <a:avLst/>
              <a:gdLst/>
              <a:ahLst/>
              <a:cxnLst/>
              <a:rect l="l" t="t" r="r" b="b"/>
              <a:pathLst>
                <a:path w="4468" h="4364" extrusionOk="0">
                  <a:moveTo>
                    <a:pt x="2230" y="1"/>
                  </a:moveTo>
                  <a:cubicBezTo>
                    <a:pt x="1071" y="1"/>
                    <a:pt x="109" y="914"/>
                    <a:pt x="56" y="2084"/>
                  </a:cubicBezTo>
                  <a:cubicBezTo>
                    <a:pt x="0" y="3288"/>
                    <a:pt x="933" y="4307"/>
                    <a:pt x="2137" y="4361"/>
                  </a:cubicBezTo>
                  <a:cubicBezTo>
                    <a:pt x="2170" y="4362"/>
                    <a:pt x="2204" y="4363"/>
                    <a:pt x="2237" y="4363"/>
                  </a:cubicBezTo>
                  <a:cubicBezTo>
                    <a:pt x="3397" y="4363"/>
                    <a:pt x="4361" y="3450"/>
                    <a:pt x="4413" y="2280"/>
                  </a:cubicBezTo>
                  <a:cubicBezTo>
                    <a:pt x="4468" y="1074"/>
                    <a:pt x="3537" y="56"/>
                    <a:pt x="2333" y="3"/>
                  </a:cubicBezTo>
                  <a:cubicBezTo>
                    <a:pt x="2298" y="2"/>
                    <a:pt x="2264" y="1"/>
                    <a:pt x="2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09" name="Google Shape;6809;p15"/>
          <p:cNvSpPr txBox="1">
            <a:spLocks noGrp="1"/>
          </p:cNvSpPr>
          <p:nvPr>
            <p:ph type="title"/>
          </p:nvPr>
        </p:nvSpPr>
        <p:spPr>
          <a:xfrm>
            <a:off x="1737300" y="1794450"/>
            <a:ext cx="5669400" cy="9144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lvl1pPr lvl="0" algn="ctr" rtl="0">
              <a:spcBef>
                <a:spcPts val="0"/>
              </a:spcBef>
              <a:spcAft>
                <a:spcPts val="0"/>
              </a:spcAft>
              <a:buSzPts val="36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10" name="Google Shape;6810;p15"/>
          <p:cNvSpPr txBox="1">
            <a:spLocks noGrp="1"/>
          </p:cNvSpPr>
          <p:nvPr>
            <p:ph type="title" idx="2" hasCustomPrompt="1"/>
          </p:nvPr>
        </p:nvSpPr>
        <p:spPr>
          <a:xfrm>
            <a:off x="6026090" y="917000"/>
            <a:ext cx="2651700" cy="1389900"/>
          </a:xfrm>
          <a:prstGeom prst="rect">
            <a:avLst/>
          </a:prstGeom>
        </p:spPr>
        <p:txBody>
          <a:bodyPr spcFirstLastPara="1" wrap="square" lIns="91425" tIns="45700" rIns="91425" bIns="91425" anchor="ctr" anchorCtr="0">
            <a:noAutofit/>
          </a:bodyPr>
          <a:lstStyle>
            <a:lvl1pPr lvl="0" algn="ctr" rtl="0">
              <a:spcBef>
                <a:spcPts val="0"/>
              </a:spcBef>
              <a:spcAft>
                <a:spcPts val="0"/>
              </a:spcAft>
              <a:buSzPts val="6000"/>
              <a:buNone/>
              <a:defRPr sz="15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811" name="Google Shape;6811;p15"/>
          <p:cNvSpPr txBox="1">
            <a:spLocks noGrp="1"/>
          </p:cNvSpPr>
          <p:nvPr>
            <p:ph type="subTitle" idx="1"/>
          </p:nvPr>
        </p:nvSpPr>
        <p:spPr>
          <a:xfrm>
            <a:off x="1737300" y="2708850"/>
            <a:ext cx="5669400" cy="6402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25514"/>
            <a:ext cx="7704000" cy="457200"/>
          </a:xfrm>
          <a:prstGeom prst="rect">
            <a:avLst/>
          </a:prstGeom>
          <a:noFill/>
          <a:ln>
            <a:noFill/>
          </a:ln>
        </p:spPr>
        <p:txBody>
          <a:bodyPr spcFirstLastPara="1" wrap="square" lIns="91425" tIns="45700" rIns="91425" bIns="91425" anchor="t" anchorCtr="0">
            <a:noAutofit/>
          </a:bodyPr>
          <a:lstStyle>
            <a:lvl1pPr lvl="0"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1pPr>
            <a:lvl2pPr lvl="1"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2pPr>
            <a:lvl3pPr lvl="2"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3pPr>
            <a:lvl4pPr lvl="3"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4pPr>
            <a:lvl5pPr lvl="4"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5pPr>
            <a:lvl6pPr lvl="5"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6pPr>
            <a:lvl7pPr lvl="6"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7pPr>
            <a:lvl8pPr lvl="7"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8pPr>
            <a:lvl9pPr lvl="8" rtl="0">
              <a:lnSpc>
                <a:spcPct val="100000"/>
              </a:lnSpc>
              <a:spcBef>
                <a:spcPts val="0"/>
              </a:spcBef>
              <a:spcAft>
                <a:spcPts val="0"/>
              </a:spcAft>
              <a:buClr>
                <a:schemeClr val="dk1"/>
              </a:buClr>
              <a:buSzPts val="2500"/>
              <a:buFont typeface="Hammersmith One"/>
              <a:buNone/>
              <a:defRPr sz="2500">
                <a:solidFill>
                  <a:schemeClr val="dk1"/>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1pPr>
            <a:lvl2pPr marL="914400" lvl="1"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2pPr>
            <a:lvl3pPr marL="1371600" lvl="2"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3pPr>
            <a:lvl4pPr marL="1828800" lvl="3"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4pPr>
            <a:lvl5pPr marL="2286000" lvl="4"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5pPr>
            <a:lvl6pPr marL="2743200" lvl="5"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6pPr>
            <a:lvl7pPr marL="3200400" lvl="6"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7pPr>
            <a:lvl8pPr marL="3657600" lvl="7"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8pPr>
            <a:lvl9pPr marL="4114800" lvl="8" indent="-317500">
              <a:lnSpc>
                <a:spcPct val="100000"/>
              </a:lnSpc>
              <a:spcBef>
                <a:spcPts val="1600"/>
              </a:spcBef>
              <a:spcAft>
                <a:spcPts val="1600"/>
              </a:spcAft>
              <a:buClr>
                <a:schemeClr val="dk1"/>
              </a:buClr>
              <a:buSzPts val="1400"/>
              <a:buFont typeface="Abel"/>
              <a:buChar char="■"/>
              <a:defRPr>
                <a:solidFill>
                  <a:schemeClr val="dk1"/>
                </a:solidFill>
                <a:latin typeface="Abel"/>
                <a:ea typeface="Abel"/>
                <a:cs typeface="Abel"/>
                <a:sym typeface="Abe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58" r:id="rId8"/>
    <p:sldLayoutId id="2147483661" r:id="rId9"/>
    <p:sldLayoutId id="2147483662" r:id="rId10"/>
    <p:sldLayoutId id="2147483663" r:id="rId11"/>
    <p:sldLayoutId id="2147483665" r:id="rId12"/>
    <p:sldLayoutId id="2147483666" r:id="rId13"/>
    <p:sldLayoutId id="2147483667" r:id="rId14"/>
    <p:sldLayoutId id="2147483669" r:id="rId15"/>
    <p:sldLayoutId id="2147483671" r:id="rId16"/>
    <p:sldLayoutId id="2147483679" r:id="rId17"/>
    <p:sldLayoutId id="2147483680"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7.jpe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5.png"/><Relationship Id="rId5" Type="http://schemas.microsoft.com/office/2007/relationships/hdphoto" Target="../media/hdphoto4.wdp"/><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14.jpeg"/><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15.jpeg"/><Relationship Id="rId5" Type="http://schemas.openxmlformats.org/officeDocument/2006/relationships/image" Target="../media/image14.jpe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microsoft.com/office/2007/relationships/hdphoto" Target="../media/hdphoto6.wdp"/><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18.jpeg"/><Relationship Id="rId5" Type="http://schemas.openxmlformats.org/officeDocument/2006/relationships/image" Target="../media/image4.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17.png"/><Relationship Id="rId5" Type="http://schemas.microsoft.com/office/2007/relationships/hdphoto" Target="../media/hdphoto6.wdp"/><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microsoft.com/office/2007/relationships/hdphoto" Target="../media/hdphoto7.wdp"/></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microsoft.com/office/2007/relationships/hdphoto" Target="../media/hdphoto8.wdp"/></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microsoft.com/office/2007/relationships/hdphoto" Target="../media/hdphoto7.wdp"/></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microsoft.com/office/2007/relationships/hdphoto" Target="../media/hdphoto8.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29.png"/><Relationship Id="rId4" Type="http://schemas.microsoft.com/office/2007/relationships/hdphoto" Target="../media/hdphoto9.wdp"/></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microsoft.com/office/2007/relationships/hdphoto" Target="../media/hdphoto9.wdp"/></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microsoft.com/office/2007/relationships/hdphoto" Target="../media/hdphoto10.wdp"/></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34.jpeg"/></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08"/>
        <p:cNvGrpSpPr/>
        <p:nvPr/>
      </p:nvGrpSpPr>
      <p:grpSpPr>
        <a:xfrm>
          <a:off x="0" y="0"/>
          <a:ext cx="0" cy="0"/>
          <a:chOff x="0" y="0"/>
          <a:chExt cx="0" cy="0"/>
        </a:xfrm>
      </p:grpSpPr>
      <p:sp>
        <p:nvSpPr>
          <p:cNvPr id="14509" name="Google Shape;14509;p38"/>
          <p:cNvSpPr txBox="1">
            <a:spLocks noGrp="1"/>
          </p:cNvSpPr>
          <p:nvPr>
            <p:ph type="ctrTitle"/>
          </p:nvPr>
        </p:nvSpPr>
        <p:spPr>
          <a:xfrm>
            <a:off x="325325" y="1682793"/>
            <a:ext cx="8470500" cy="12558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p>
            <a:pPr lvl="0"/>
            <a:r>
              <a:rPr lang="en-US" dirty="0" smtClean="0">
                <a:solidFill>
                  <a:schemeClr val="dk1"/>
                </a:solidFill>
              </a:rPr>
              <a:t/>
            </a:r>
            <a:br>
              <a:rPr lang="en-US" dirty="0" smtClean="0">
                <a:solidFill>
                  <a:schemeClr val="dk1"/>
                </a:solidFill>
              </a:rPr>
            </a:br>
            <a:r>
              <a:rPr lang="vi-VN" sz="2800" b="1" dirty="0" smtClean="0">
                <a:solidFill>
                  <a:schemeClr val="dk1"/>
                </a:solidFill>
                <a:latin typeface="+mj-lt"/>
              </a:rPr>
              <a:t>CHƯƠNG </a:t>
            </a:r>
            <a:r>
              <a:rPr lang="vi-VN" sz="2800" b="1" dirty="0">
                <a:solidFill>
                  <a:schemeClr val="dk1"/>
                </a:solidFill>
                <a:latin typeface="+mj-lt"/>
              </a:rPr>
              <a:t>II : PHÂN TỬ - LIÊN KẾT HÓA HỌC</a:t>
            </a:r>
            <a:br>
              <a:rPr lang="vi-VN" sz="2800" b="1" dirty="0">
                <a:solidFill>
                  <a:schemeClr val="dk1"/>
                </a:solidFill>
                <a:latin typeface="+mj-lt"/>
              </a:rPr>
            </a:br>
            <a:r>
              <a:rPr lang="vi-VN" sz="2800" b="1" dirty="0">
                <a:solidFill>
                  <a:schemeClr val="dk1"/>
                </a:solidFill>
                <a:latin typeface="+mj-lt"/>
              </a:rPr>
              <a:t>BÀI 6: GIỚI THIỆU VỀ LIÊN KẾT HÓA HỌC</a:t>
            </a:r>
            <a:br>
              <a:rPr lang="vi-VN" sz="2800" b="1" dirty="0">
                <a:solidFill>
                  <a:schemeClr val="dk1"/>
                </a:solidFill>
                <a:latin typeface="+mj-lt"/>
              </a:rPr>
            </a:br>
            <a:endParaRPr lang="vi-VN" b="1" dirty="0">
              <a:solidFill>
                <a:schemeClr val="dk1"/>
              </a:solidFill>
              <a:latin typeface="+mj-lt"/>
            </a:endParaRPr>
          </a:p>
        </p:txBody>
      </p:sp>
      <p:sp>
        <p:nvSpPr>
          <p:cNvPr id="14510" name="Google Shape;14510;p38"/>
          <p:cNvSpPr txBox="1">
            <a:spLocks noGrp="1"/>
          </p:cNvSpPr>
          <p:nvPr>
            <p:ph type="subTitle" idx="1"/>
          </p:nvPr>
        </p:nvSpPr>
        <p:spPr>
          <a:xfrm>
            <a:off x="2471850" y="3158100"/>
            <a:ext cx="4200300" cy="4095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109725" anchor="ctr" anchorCtr="0">
            <a:noAutofit/>
          </a:bodyPr>
          <a:lstStyle/>
          <a:p>
            <a:pPr marL="0" lvl="0" indent="0"/>
            <a:r>
              <a:rPr lang="en-US" dirty="0" err="1"/>
              <a:t>Thời</a:t>
            </a:r>
            <a:r>
              <a:rPr lang="en-US" dirty="0"/>
              <a:t> </a:t>
            </a:r>
            <a:r>
              <a:rPr lang="en-US" dirty="0" err="1"/>
              <a:t>gian</a:t>
            </a:r>
            <a:r>
              <a:rPr lang="en-US" dirty="0"/>
              <a:t> </a:t>
            </a:r>
            <a:r>
              <a:rPr lang="en-US" dirty="0" err="1"/>
              <a:t>thực</a:t>
            </a:r>
            <a:r>
              <a:rPr lang="en-US" dirty="0"/>
              <a:t> </a:t>
            </a:r>
            <a:r>
              <a:rPr lang="en-US" dirty="0" err="1"/>
              <a:t>hiện</a:t>
            </a:r>
            <a:r>
              <a:rPr lang="en-US" dirty="0"/>
              <a:t>: 4 </a:t>
            </a:r>
            <a:r>
              <a:rPr lang="en-US" dirty="0" err="1"/>
              <a:t>tiết</a:t>
            </a:r>
            <a:endParaRPr dirty="0">
              <a:solidFill>
                <a:schemeClr val="dk1"/>
              </a:solidFill>
            </a:endParaRPr>
          </a:p>
        </p:txBody>
      </p:sp>
      <p:sp>
        <p:nvSpPr>
          <p:cNvPr id="14511" name="Google Shape;14511;p38"/>
          <p:cNvSpPr txBox="1">
            <a:spLocks noGrp="1"/>
          </p:cNvSpPr>
          <p:nvPr>
            <p:ph type="subTitle" idx="1"/>
          </p:nvPr>
        </p:nvSpPr>
        <p:spPr>
          <a:xfrm>
            <a:off x="7438163" y="544163"/>
            <a:ext cx="1371600" cy="4095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109725" anchor="ctr" anchorCtr="0">
            <a:noAutofit/>
          </a:bodyPr>
          <a:lstStyle/>
          <a:p>
            <a:pPr marL="0" lvl="0" indent="0" algn="ctr" rtl="0">
              <a:spcBef>
                <a:spcPts val="0"/>
              </a:spcBef>
              <a:spcAft>
                <a:spcPts val="0"/>
              </a:spcAft>
              <a:buNone/>
            </a:pPr>
            <a:r>
              <a:rPr lang="en" dirty="0" smtClean="0"/>
              <a:t>KNTT-KHTN7</a:t>
            </a:r>
            <a:endParaRPr dirty="0"/>
          </a:p>
        </p:txBody>
      </p:sp>
      <p:grpSp>
        <p:nvGrpSpPr>
          <p:cNvPr id="14512" name="Google Shape;14512;p38"/>
          <p:cNvGrpSpPr/>
          <p:nvPr/>
        </p:nvGrpSpPr>
        <p:grpSpPr>
          <a:xfrm rot="10800000">
            <a:off x="8422062" y="309796"/>
            <a:ext cx="680167" cy="621792"/>
            <a:chOff x="6804466" y="-316297"/>
            <a:chExt cx="680167" cy="621792"/>
          </a:xfrm>
        </p:grpSpPr>
        <p:cxnSp>
          <p:nvCxnSpPr>
            <p:cNvPr id="14513" name="Google Shape;14513;p38"/>
            <p:cNvCxnSpPr>
              <a:stCxn id="14514" idx="5"/>
              <a:endCxn id="14515" idx="1"/>
            </p:cNvCxnSpPr>
            <p:nvPr/>
          </p:nvCxnSpPr>
          <p:spPr>
            <a:xfrm>
              <a:off x="6966929" y="-100831"/>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4516" name="Google Shape;14516;p38"/>
            <p:cNvCxnSpPr>
              <a:stCxn id="14517" idx="6"/>
              <a:endCxn id="14518" idx="2"/>
            </p:cNvCxnSpPr>
            <p:nvPr/>
          </p:nvCxnSpPr>
          <p:spPr>
            <a:xfrm>
              <a:off x="7184439" y="156868"/>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4519" name="Google Shape;14519;p38"/>
            <p:cNvGrpSpPr/>
            <p:nvPr/>
          </p:nvGrpSpPr>
          <p:grpSpPr>
            <a:xfrm>
              <a:off x="6804466" y="-316297"/>
              <a:ext cx="252434" cy="252434"/>
              <a:chOff x="6804466" y="-316297"/>
              <a:chExt cx="252434" cy="252434"/>
            </a:xfrm>
          </p:grpSpPr>
          <p:sp>
            <p:nvSpPr>
              <p:cNvPr id="14514" name="Google Shape;14514;p38"/>
              <p:cNvSpPr/>
              <p:nvPr/>
            </p:nvSpPr>
            <p:spPr>
              <a:xfrm rot="1373782">
                <a:off x="6834354" y="-286409"/>
                <a:ext cx="192657" cy="19265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0" name="Google Shape;14520;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21" name="Google Shape;14521;p38"/>
            <p:cNvGrpSpPr/>
            <p:nvPr/>
          </p:nvGrpSpPr>
          <p:grpSpPr>
            <a:xfrm>
              <a:off x="7291941" y="112804"/>
              <a:ext cx="192691" cy="192691"/>
              <a:chOff x="7291941" y="112804"/>
              <a:chExt cx="192691" cy="192691"/>
            </a:xfrm>
          </p:grpSpPr>
          <p:sp>
            <p:nvSpPr>
              <p:cNvPr id="14522" name="Google Shape;14522;p38"/>
              <p:cNvSpPr/>
              <p:nvPr/>
            </p:nvSpPr>
            <p:spPr>
              <a:xfrm>
                <a:off x="7291941" y="112804"/>
                <a:ext cx="192691" cy="192691"/>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3" name="Google Shape;14523;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24" name="Google Shape;14524;p38"/>
            <p:cNvGrpSpPr/>
            <p:nvPr/>
          </p:nvGrpSpPr>
          <p:grpSpPr>
            <a:xfrm>
              <a:off x="6969033" y="-17269"/>
              <a:ext cx="259696" cy="259696"/>
              <a:chOff x="6969033" y="-17269"/>
              <a:chExt cx="259696" cy="259696"/>
            </a:xfrm>
          </p:grpSpPr>
          <p:sp>
            <p:nvSpPr>
              <p:cNvPr id="14517" name="Google Shape;14517;p38"/>
              <p:cNvSpPr/>
              <p:nvPr/>
            </p:nvSpPr>
            <p:spPr>
              <a:xfrm rot="1642122">
                <a:off x="7002539" y="16236"/>
                <a:ext cx="192684" cy="19268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5" name="Google Shape;14525;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26" name="Google Shape;14526;p38"/>
          <p:cNvGrpSpPr/>
          <p:nvPr/>
        </p:nvGrpSpPr>
        <p:grpSpPr>
          <a:xfrm>
            <a:off x="339129" y="309806"/>
            <a:ext cx="1348426" cy="1070861"/>
            <a:chOff x="343354" y="291781"/>
            <a:chExt cx="1348426" cy="1070861"/>
          </a:xfrm>
        </p:grpSpPr>
        <p:cxnSp>
          <p:nvCxnSpPr>
            <p:cNvPr id="14527" name="Google Shape;14527;p38"/>
            <p:cNvCxnSpPr/>
            <p:nvPr/>
          </p:nvCxnSpPr>
          <p:spPr>
            <a:xfrm flipH="1">
              <a:off x="564642" y="847623"/>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528" name="Google Shape;14528;p38"/>
            <p:cNvCxnSpPr>
              <a:stCxn id="14529" idx="6"/>
              <a:endCxn id="14530" idx="2"/>
            </p:cNvCxnSpPr>
            <p:nvPr/>
          </p:nvCxnSpPr>
          <p:spPr>
            <a:xfrm flipH="1">
              <a:off x="439781" y="1041798"/>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531" name="Google Shape;14531;p38"/>
            <p:cNvGrpSpPr/>
            <p:nvPr/>
          </p:nvGrpSpPr>
          <p:grpSpPr>
            <a:xfrm rot="5400000">
              <a:off x="752993" y="639922"/>
              <a:ext cx="530363" cy="530363"/>
              <a:chOff x="6804466" y="-316297"/>
              <a:chExt cx="252434" cy="252434"/>
            </a:xfrm>
          </p:grpSpPr>
          <p:sp>
            <p:nvSpPr>
              <p:cNvPr id="14532" name="Google Shape;14532;p38"/>
              <p:cNvSpPr/>
              <p:nvPr/>
            </p:nvSpPr>
            <p:spPr>
              <a:xfrm rot="1373782">
                <a:off x="6834354" y="-286409"/>
                <a:ext cx="192657" cy="19265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3" name="Google Shape;14533;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4" name="Google Shape;14534;p38"/>
            <p:cNvGrpSpPr/>
            <p:nvPr/>
          </p:nvGrpSpPr>
          <p:grpSpPr>
            <a:xfrm rot="5400000">
              <a:off x="343354" y="1149300"/>
              <a:ext cx="192691" cy="192691"/>
              <a:chOff x="7291941" y="112804"/>
              <a:chExt cx="192691" cy="192691"/>
            </a:xfrm>
          </p:grpSpPr>
          <p:sp>
            <p:nvSpPr>
              <p:cNvPr id="14535" name="Google Shape;14535;p38"/>
              <p:cNvSpPr/>
              <p:nvPr/>
            </p:nvSpPr>
            <p:spPr>
              <a:xfrm>
                <a:off x="7291941" y="112804"/>
                <a:ext cx="192691" cy="192691"/>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6" name="Google Shape;14536;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7" name="Google Shape;14537;p38"/>
            <p:cNvGrpSpPr/>
            <p:nvPr/>
          </p:nvGrpSpPr>
          <p:grpSpPr>
            <a:xfrm rot="5400000">
              <a:off x="406422" y="826392"/>
              <a:ext cx="259696" cy="259696"/>
              <a:chOff x="6969033" y="-17269"/>
              <a:chExt cx="259696" cy="259696"/>
            </a:xfrm>
          </p:grpSpPr>
          <p:sp>
            <p:nvSpPr>
              <p:cNvPr id="14529" name="Google Shape;14529;p38"/>
              <p:cNvSpPr/>
              <p:nvPr/>
            </p:nvSpPr>
            <p:spPr>
              <a:xfrm rot="1642122">
                <a:off x="7002539" y="16236"/>
                <a:ext cx="192684" cy="192684"/>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8" name="Google Shape;14538;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9" name="Google Shape;14539;p38"/>
            <p:cNvGrpSpPr/>
            <p:nvPr/>
          </p:nvGrpSpPr>
          <p:grpSpPr>
            <a:xfrm rot="5400000">
              <a:off x="1326029" y="996891"/>
              <a:ext cx="365751" cy="365751"/>
              <a:chOff x="6804466" y="-316297"/>
              <a:chExt cx="252434" cy="252434"/>
            </a:xfrm>
          </p:grpSpPr>
          <p:sp>
            <p:nvSpPr>
              <p:cNvPr id="14540" name="Google Shape;14540;p38"/>
              <p:cNvSpPr/>
              <p:nvPr/>
            </p:nvSpPr>
            <p:spPr>
              <a:xfrm rot="1373782">
                <a:off x="6834354" y="-286409"/>
                <a:ext cx="192657" cy="19265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1" name="Google Shape;14541;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42" name="Google Shape;14542;p38"/>
            <p:cNvCxnSpPr>
              <a:stCxn id="14532" idx="0"/>
              <a:endCxn id="14540" idx="4"/>
            </p:cNvCxnSpPr>
            <p:nvPr/>
          </p:nvCxnSpPr>
          <p:spPr>
            <a:xfrm>
              <a:off x="1204615" y="983845"/>
              <a:ext cx="175800" cy="141600"/>
            </a:xfrm>
            <a:prstGeom prst="straightConnector1">
              <a:avLst/>
            </a:prstGeom>
            <a:noFill/>
            <a:ln w="19050" cap="flat" cmpd="sng">
              <a:solidFill>
                <a:schemeClr val="dk1"/>
              </a:solidFill>
              <a:prstDash val="solid"/>
              <a:round/>
              <a:headEnd type="none" w="med" len="med"/>
              <a:tailEnd type="none" w="med" len="med"/>
            </a:ln>
          </p:spPr>
        </p:cxnSp>
        <p:grpSp>
          <p:nvGrpSpPr>
            <p:cNvPr id="14543" name="Google Shape;14543;p38"/>
            <p:cNvGrpSpPr/>
            <p:nvPr/>
          </p:nvGrpSpPr>
          <p:grpSpPr>
            <a:xfrm rot="5400000">
              <a:off x="1055710" y="291781"/>
              <a:ext cx="274320" cy="274320"/>
              <a:chOff x="6804466" y="-316297"/>
              <a:chExt cx="252434" cy="252434"/>
            </a:xfrm>
          </p:grpSpPr>
          <p:sp>
            <p:nvSpPr>
              <p:cNvPr id="14544" name="Google Shape;14544;p38"/>
              <p:cNvSpPr/>
              <p:nvPr/>
            </p:nvSpPr>
            <p:spPr>
              <a:xfrm rot="1373782">
                <a:off x="6834354" y="-286409"/>
                <a:ext cx="192657" cy="19265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5" name="Google Shape;14545;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46" name="Google Shape;14546;p38"/>
            <p:cNvCxnSpPr>
              <a:stCxn id="14532" idx="2"/>
              <a:endCxn id="14544" idx="6"/>
            </p:cNvCxnSpPr>
            <p:nvPr/>
          </p:nvCxnSpPr>
          <p:spPr>
            <a:xfrm rot="10800000" flipH="1">
              <a:off x="1096916" y="525464"/>
              <a:ext cx="55200" cy="193200"/>
            </a:xfrm>
            <a:prstGeom prst="straightConnector1">
              <a:avLst/>
            </a:prstGeom>
            <a:noFill/>
            <a:ln w="19050" cap="flat" cmpd="sng">
              <a:solidFill>
                <a:schemeClr val="dk1"/>
              </a:solidFill>
              <a:prstDash val="solid"/>
              <a:round/>
              <a:headEnd type="none" w="med" len="med"/>
              <a:tailEnd type="none" w="med" len="med"/>
            </a:ln>
          </p:spPr>
        </p:cxnSp>
      </p:grpSp>
      <p:grpSp>
        <p:nvGrpSpPr>
          <p:cNvPr id="14547" name="Google Shape;14547;p38"/>
          <p:cNvGrpSpPr/>
          <p:nvPr/>
        </p:nvGrpSpPr>
        <p:grpSpPr>
          <a:xfrm rot="1800044">
            <a:off x="530588" y="3994978"/>
            <a:ext cx="680152" cy="621778"/>
            <a:chOff x="6804466" y="-316297"/>
            <a:chExt cx="680167" cy="621792"/>
          </a:xfrm>
        </p:grpSpPr>
        <p:cxnSp>
          <p:nvCxnSpPr>
            <p:cNvPr id="14548" name="Google Shape;14548;p38"/>
            <p:cNvCxnSpPr>
              <a:stCxn id="14549" idx="5"/>
              <a:endCxn id="14550" idx="1"/>
            </p:cNvCxnSpPr>
            <p:nvPr/>
          </p:nvCxnSpPr>
          <p:spPr>
            <a:xfrm rot="-1793934">
              <a:off x="7021508" y="-119170"/>
              <a:ext cx="13842" cy="221777"/>
            </a:xfrm>
            <a:prstGeom prst="straightConnector1">
              <a:avLst/>
            </a:prstGeom>
            <a:noFill/>
            <a:ln w="19050" cap="flat" cmpd="sng">
              <a:solidFill>
                <a:schemeClr val="dk1"/>
              </a:solidFill>
              <a:prstDash val="solid"/>
              <a:round/>
              <a:headEnd type="none" w="med" len="med"/>
              <a:tailEnd type="none" w="med" len="med"/>
            </a:ln>
          </p:spPr>
        </p:cxnSp>
        <p:cxnSp>
          <p:nvCxnSpPr>
            <p:cNvPr id="14551" name="Google Shape;14551;p38"/>
            <p:cNvCxnSpPr>
              <a:stCxn id="14552" idx="6"/>
              <a:endCxn id="14553" idx="2"/>
            </p:cNvCxnSpPr>
            <p:nvPr/>
          </p:nvCxnSpPr>
          <p:spPr>
            <a:xfrm rot="-1801102">
              <a:off x="7209223" y="116770"/>
              <a:ext cx="124731" cy="132397"/>
            </a:xfrm>
            <a:prstGeom prst="straightConnector1">
              <a:avLst/>
            </a:prstGeom>
            <a:noFill/>
            <a:ln w="19050" cap="flat" cmpd="sng">
              <a:solidFill>
                <a:schemeClr val="dk1"/>
              </a:solidFill>
              <a:prstDash val="solid"/>
              <a:round/>
              <a:headEnd type="none" w="med" len="med"/>
              <a:tailEnd type="none" w="med" len="med"/>
            </a:ln>
          </p:spPr>
        </p:cxnSp>
        <p:grpSp>
          <p:nvGrpSpPr>
            <p:cNvPr id="14554" name="Google Shape;14554;p38"/>
            <p:cNvGrpSpPr/>
            <p:nvPr/>
          </p:nvGrpSpPr>
          <p:grpSpPr>
            <a:xfrm>
              <a:off x="6804466" y="-316297"/>
              <a:ext cx="252434" cy="252434"/>
              <a:chOff x="6804466" y="-316297"/>
              <a:chExt cx="252434" cy="252434"/>
            </a:xfrm>
          </p:grpSpPr>
          <p:sp>
            <p:nvSpPr>
              <p:cNvPr id="14549" name="Google Shape;14549;p38"/>
              <p:cNvSpPr/>
              <p:nvPr/>
            </p:nvSpPr>
            <p:spPr>
              <a:xfrm rot="1373782">
                <a:off x="6834354" y="-286409"/>
                <a:ext cx="192657" cy="19265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5" name="Google Shape;14555;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56" name="Google Shape;14556;p38"/>
            <p:cNvGrpSpPr/>
            <p:nvPr/>
          </p:nvGrpSpPr>
          <p:grpSpPr>
            <a:xfrm>
              <a:off x="7291941" y="112804"/>
              <a:ext cx="192691" cy="192691"/>
              <a:chOff x="7291941" y="112804"/>
              <a:chExt cx="192691" cy="192691"/>
            </a:xfrm>
          </p:grpSpPr>
          <p:sp>
            <p:nvSpPr>
              <p:cNvPr id="14557" name="Google Shape;14557;p38"/>
              <p:cNvSpPr/>
              <p:nvPr/>
            </p:nvSpPr>
            <p:spPr>
              <a:xfrm>
                <a:off x="7291941" y="112804"/>
                <a:ext cx="192691" cy="192691"/>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8" name="Google Shape;14558;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59" name="Google Shape;14559;p38"/>
            <p:cNvGrpSpPr/>
            <p:nvPr/>
          </p:nvGrpSpPr>
          <p:grpSpPr>
            <a:xfrm>
              <a:off x="6969033" y="-17269"/>
              <a:ext cx="259696" cy="259696"/>
              <a:chOff x="6969033" y="-17269"/>
              <a:chExt cx="259696" cy="259696"/>
            </a:xfrm>
          </p:grpSpPr>
          <p:sp>
            <p:nvSpPr>
              <p:cNvPr id="14552" name="Google Shape;14552;p38"/>
              <p:cNvSpPr/>
              <p:nvPr/>
            </p:nvSpPr>
            <p:spPr>
              <a:xfrm rot="1642122">
                <a:off x="7002539" y="16236"/>
                <a:ext cx="192684" cy="192684"/>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0" name="Google Shape;14560;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61" name="Google Shape;14561;p38"/>
          <p:cNvGrpSpPr/>
          <p:nvPr/>
        </p:nvGrpSpPr>
        <p:grpSpPr>
          <a:xfrm rot="9900040">
            <a:off x="7553766" y="3886474"/>
            <a:ext cx="1348386" cy="1070829"/>
            <a:chOff x="343354" y="291781"/>
            <a:chExt cx="1348426" cy="1070861"/>
          </a:xfrm>
        </p:grpSpPr>
        <p:cxnSp>
          <p:nvCxnSpPr>
            <p:cNvPr id="14562" name="Google Shape;14562;p38"/>
            <p:cNvCxnSpPr/>
            <p:nvPr/>
          </p:nvCxnSpPr>
          <p:spPr>
            <a:xfrm rot="900154" flipH="1">
              <a:off x="585715" y="787465"/>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4563" name="Google Shape;14563;p38"/>
            <p:cNvCxnSpPr>
              <a:stCxn id="14564" idx="6"/>
              <a:endCxn id="14565" idx="2"/>
            </p:cNvCxnSpPr>
            <p:nvPr/>
          </p:nvCxnSpPr>
          <p:spPr>
            <a:xfrm rot="931447" flipH="1">
              <a:off x="462928" y="1037943"/>
              <a:ext cx="5604" cy="181710"/>
            </a:xfrm>
            <a:prstGeom prst="straightConnector1">
              <a:avLst/>
            </a:prstGeom>
            <a:noFill/>
            <a:ln w="19050" cap="flat" cmpd="sng">
              <a:solidFill>
                <a:schemeClr val="dk1"/>
              </a:solidFill>
              <a:prstDash val="solid"/>
              <a:round/>
              <a:headEnd type="none" w="med" len="med"/>
              <a:tailEnd type="none" w="med" len="med"/>
            </a:ln>
          </p:spPr>
        </p:cxnSp>
        <p:grpSp>
          <p:nvGrpSpPr>
            <p:cNvPr id="14566" name="Google Shape;14566;p38"/>
            <p:cNvGrpSpPr/>
            <p:nvPr/>
          </p:nvGrpSpPr>
          <p:grpSpPr>
            <a:xfrm rot="5400000">
              <a:off x="752993" y="639922"/>
              <a:ext cx="530363" cy="530363"/>
              <a:chOff x="6804466" y="-316297"/>
              <a:chExt cx="252434" cy="252434"/>
            </a:xfrm>
          </p:grpSpPr>
          <p:sp>
            <p:nvSpPr>
              <p:cNvPr id="14567" name="Google Shape;14567;p38"/>
              <p:cNvSpPr/>
              <p:nvPr/>
            </p:nvSpPr>
            <p:spPr>
              <a:xfrm rot="1373782">
                <a:off x="6834354" y="-286409"/>
                <a:ext cx="192657" cy="19265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8" name="Google Shape;14568;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69" name="Google Shape;14569;p38"/>
            <p:cNvGrpSpPr/>
            <p:nvPr/>
          </p:nvGrpSpPr>
          <p:grpSpPr>
            <a:xfrm rot="5400000">
              <a:off x="343354" y="1149300"/>
              <a:ext cx="192691" cy="192691"/>
              <a:chOff x="7291941" y="112804"/>
              <a:chExt cx="192691" cy="192691"/>
            </a:xfrm>
          </p:grpSpPr>
          <p:sp>
            <p:nvSpPr>
              <p:cNvPr id="14570" name="Google Shape;14570;p38"/>
              <p:cNvSpPr/>
              <p:nvPr/>
            </p:nvSpPr>
            <p:spPr>
              <a:xfrm>
                <a:off x="7291941" y="112804"/>
                <a:ext cx="192691" cy="192691"/>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1" name="Google Shape;14571;p38"/>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72" name="Google Shape;14572;p38"/>
            <p:cNvGrpSpPr/>
            <p:nvPr/>
          </p:nvGrpSpPr>
          <p:grpSpPr>
            <a:xfrm rot="5400000">
              <a:off x="406422" y="826392"/>
              <a:ext cx="259696" cy="259696"/>
              <a:chOff x="6969033" y="-17269"/>
              <a:chExt cx="259696" cy="259696"/>
            </a:xfrm>
          </p:grpSpPr>
          <p:sp>
            <p:nvSpPr>
              <p:cNvPr id="14564" name="Google Shape;14564;p38"/>
              <p:cNvSpPr/>
              <p:nvPr/>
            </p:nvSpPr>
            <p:spPr>
              <a:xfrm rot="1642122">
                <a:off x="7002539" y="16236"/>
                <a:ext cx="192684" cy="19268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3" name="Google Shape;14573;p38"/>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74" name="Google Shape;14574;p38"/>
            <p:cNvGrpSpPr/>
            <p:nvPr/>
          </p:nvGrpSpPr>
          <p:grpSpPr>
            <a:xfrm rot="5400000">
              <a:off x="1326029" y="996891"/>
              <a:ext cx="365751" cy="365751"/>
              <a:chOff x="6804466" y="-316297"/>
              <a:chExt cx="252434" cy="252434"/>
            </a:xfrm>
          </p:grpSpPr>
          <p:sp>
            <p:nvSpPr>
              <p:cNvPr id="14575" name="Google Shape;14575;p38"/>
              <p:cNvSpPr/>
              <p:nvPr/>
            </p:nvSpPr>
            <p:spPr>
              <a:xfrm rot="1373782">
                <a:off x="6834354" y="-286409"/>
                <a:ext cx="192657" cy="19265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6" name="Google Shape;14576;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77" name="Google Shape;14577;p38"/>
            <p:cNvCxnSpPr>
              <a:stCxn id="14567" idx="0"/>
              <a:endCxn id="14575" idx="4"/>
            </p:cNvCxnSpPr>
            <p:nvPr/>
          </p:nvCxnSpPr>
          <p:spPr>
            <a:xfrm rot="900395">
              <a:off x="1189248" y="1008981"/>
              <a:ext cx="206233" cy="91329"/>
            </a:xfrm>
            <a:prstGeom prst="straightConnector1">
              <a:avLst/>
            </a:prstGeom>
            <a:noFill/>
            <a:ln w="19050" cap="flat" cmpd="sng">
              <a:solidFill>
                <a:srgbClr val="434343"/>
              </a:solidFill>
              <a:prstDash val="solid"/>
              <a:round/>
              <a:headEnd type="none" w="med" len="med"/>
              <a:tailEnd type="none" w="med" len="med"/>
            </a:ln>
          </p:spPr>
        </p:cxnSp>
        <p:grpSp>
          <p:nvGrpSpPr>
            <p:cNvPr id="14578" name="Google Shape;14578;p38"/>
            <p:cNvGrpSpPr/>
            <p:nvPr/>
          </p:nvGrpSpPr>
          <p:grpSpPr>
            <a:xfrm rot="5400000">
              <a:off x="1055710" y="291781"/>
              <a:ext cx="274320" cy="274320"/>
              <a:chOff x="6804466" y="-316297"/>
              <a:chExt cx="252434" cy="252434"/>
            </a:xfrm>
          </p:grpSpPr>
          <p:sp>
            <p:nvSpPr>
              <p:cNvPr id="14579" name="Google Shape;14579;p38"/>
              <p:cNvSpPr/>
              <p:nvPr/>
            </p:nvSpPr>
            <p:spPr>
              <a:xfrm rot="1373782">
                <a:off x="6834354" y="-286409"/>
                <a:ext cx="192657" cy="19265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0" name="Google Shape;14580;p38"/>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581" name="Google Shape;14581;p38"/>
            <p:cNvCxnSpPr>
              <a:stCxn id="14567" idx="2"/>
              <a:endCxn id="14579" idx="6"/>
            </p:cNvCxnSpPr>
            <p:nvPr/>
          </p:nvCxnSpPr>
          <p:spPr>
            <a:xfrm rot="-9884693" flipH="1">
              <a:off x="1122806" y="521604"/>
              <a:ext cx="3421" cy="200919"/>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sp>
        <p:nvSpPr>
          <p:cNvPr id="14659" name="Google Shape;14659;p42"/>
          <p:cNvSpPr txBox="1">
            <a:spLocks noGrp="1"/>
          </p:cNvSpPr>
          <p:nvPr>
            <p:ph type="title" idx="2"/>
          </p:nvPr>
        </p:nvSpPr>
        <p:spPr>
          <a:xfrm>
            <a:off x="752863" y="550184"/>
            <a:ext cx="2286000" cy="1390800"/>
          </a:xfrm>
          <a:prstGeom prst="rect">
            <a:avLst/>
          </a:prstGeom>
        </p:spPr>
        <p:txBody>
          <a:bodyPr spcFirstLastPara="1" wrap="square" lIns="0" tIns="0" rIns="0" bIns="182875" anchor="ctr" anchorCtr="0">
            <a:noAutofit/>
          </a:bodyPr>
          <a:lstStyle/>
          <a:p>
            <a:pPr marL="0" lvl="0" indent="0" algn="l" rtl="0">
              <a:spcBef>
                <a:spcPts val="0"/>
              </a:spcBef>
              <a:spcAft>
                <a:spcPts val="0"/>
              </a:spcAft>
              <a:buNone/>
            </a:pPr>
            <a:r>
              <a:rPr lang="en" dirty="0"/>
              <a:t>01</a:t>
            </a:r>
            <a:endParaRPr dirty="0"/>
          </a:p>
        </p:txBody>
      </p:sp>
      <p:sp>
        <p:nvSpPr>
          <p:cNvPr id="14660" name="Google Shape;14660;p42"/>
          <p:cNvSpPr txBox="1">
            <a:spLocks noGrp="1"/>
          </p:cNvSpPr>
          <p:nvPr>
            <p:ph type="title"/>
          </p:nvPr>
        </p:nvSpPr>
        <p:spPr>
          <a:xfrm>
            <a:off x="602673" y="1758056"/>
            <a:ext cx="8125691" cy="914400"/>
          </a:xfrm>
          <a:prstGeom prst="rect">
            <a:avLst/>
          </a:prstGeom>
        </p:spPr>
        <p:txBody>
          <a:bodyPr spcFirstLastPara="1" wrap="square" lIns="91425" tIns="45700" rIns="91425" bIns="91425" anchor="ctr" anchorCtr="0">
            <a:noAutofit/>
          </a:bodyPr>
          <a:lstStyle/>
          <a:p>
            <a:pPr lvl="0"/>
            <a:r>
              <a:rPr lang="en-US" b="1" dirty="0" err="1">
                <a:latin typeface="Times New Roman" panose="02020603050405020304" pitchFamily="18" charset="0"/>
                <a:cs typeface="Times New Roman" panose="02020603050405020304" pitchFamily="18" charset="0"/>
              </a:rPr>
              <a:t>Cấu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trúc</a:t>
            </a:r>
            <a:r>
              <a:rPr lang="en-US" b="1" dirty="0">
                <a:latin typeface="Times New Roman" panose="02020603050405020304" pitchFamily="18" charset="0"/>
                <a:cs typeface="Times New Roman" panose="02020603050405020304" pitchFamily="18" charset="0"/>
              </a:rPr>
              <a:t> electron </a:t>
            </a:r>
            <a:r>
              <a:rPr lang="en-US" b="1" dirty="0" err="1">
                <a:latin typeface="Times New Roman" panose="02020603050405020304" pitchFamily="18" charset="0"/>
                <a:cs typeface="Times New Roman" panose="02020603050405020304" pitchFamily="18" charset="0"/>
              </a:rPr>
              <a:t>bền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vững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hiếm</a:t>
            </a:r>
            <a:r>
              <a:rPr lang="en-US" b="1" dirty="0">
                <a:latin typeface="Times New Roman" panose="02020603050405020304" pitchFamily="18" charset="0"/>
                <a:cs typeface="Times New Roman" panose="02020603050405020304" pitchFamily="18" charset="0"/>
              </a:rPr>
              <a:t>.</a:t>
            </a:r>
          </a:p>
        </p:txBody>
      </p:sp>
      <p:grpSp>
        <p:nvGrpSpPr>
          <p:cNvPr id="14662" name="Google Shape;14662;p42"/>
          <p:cNvGrpSpPr/>
          <p:nvPr/>
        </p:nvGrpSpPr>
        <p:grpSpPr>
          <a:xfrm>
            <a:off x="604200" y="2895622"/>
            <a:ext cx="2274082" cy="1759505"/>
            <a:chOff x="343445" y="291733"/>
            <a:chExt cx="1348335" cy="1071087"/>
          </a:xfrm>
        </p:grpSpPr>
        <p:cxnSp>
          <p:nvCxnSpPr>
            <p:cNvPr id="14663" name="Google Shape;14663;p4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664" name="Google Shape;14664;p42"/>
            <p:cNvCxnSpPr>
              <a:stCxn id="14665"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666" name="Google Shape;14666;p42"/>
            <p:cNvGrpSpPr/>
            <p:nvPr/>
          </p:nvGrpSpPr>
          <p:grpSpPr>
            <a:xfrm rot="5400000">
              <a:off x="752644" y="639830"/>
              <a:ext cx="530713" cy="530713"/>
              <a:chOff x="6804422" y="-316297"/>
              <a:chExt cx="252600" cy="252600"/>
            </a:xfrm>
          </p:grpSpPr>
          <p:sp>
            <p:nvSpPr>
              <p:cNvPr id="14667" name="Google Shape;14667;p4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9" name="Google Shape;14669;p42"/>
            <p:cNvGrpSpPr/>
            <p:nvPr/>
          </p:nvGrpSpPr>
          <p:grpSpPr>
            <a:xfrm rot="5400000">
              <a:off x="343445" y="1149300"/>
              <a:ext cx="192600" cy="192600"/>
              <a:chOff x="7291941" y="112804"/>
              <a:chExt cx="192600" cy="192600"/>
            </a:xfrm>
          </p:grpSpPr>
          <p:sp>
            <p:nvSpPr>
              <p:cNvPr id="14670" name="Google Shape;14670;p4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4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2" name="Google Shape;14672;p42"/>
            <p:cNvGrpSpPr/>
            <p:nvPr/>
          </p:nvGrpSpPr>
          <p:grpSpPr>
            <a:xfrm rot="5400000">
              <a:off x="406618" y="826471"/>
              <a:ext cx="259500" cy="259500"/>
              <a:chOff x="6969112" y="-17269"/>
              <a:chExt cx="259500" cy="259500"/>
            </a:xfrm>
          </p:grpSpPr>
          <p:sp>
            <p:nvSpPr>
              <p:cNvPr id="14665" name="Google Shape;14665;p42"/>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4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4" name="Google Shape;14674;p42"/>
            <p:cNvGrpSpPr/>
            <p:nvPr/>
          </p:nvGrpSpPr>
          <p:grpSpPr>
            <a:xfrm rot="5400000">
              <a:off x="1325788" y="996827"/>
              <a:ext cx="365992" cy="365992"/>
              <a:chOff x="6804422" y="-316297"/>
              <a:chExt cx="252600" cy="252600"/>
            </a:xfrm>
          </p:grpSpPr>
          <p:sp>
            <p:nvSpPr>
              <p:cNvPr id="14675" name="Google Shape;14675;p4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77" name="Google Shape;14677;p42"/>
            <p:cNvCxnSpPr>
              <a:stCxn id="14667" idx="0"/>
              <a:endCxn id="14675"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4678" name="Google Shape;14678;p42"/>
            <p:cNvGrpSpPr/>
            <p:nvPr/>
          </p:nvGrpSpPr>
          <p:grpSpPr>
            <a:xfrm rot="5400000">
              <a:off x="1055529" y="291733"/>
              <a:ext cx="274500" cy="274500"/>
              <a:chOff x="6804422" y="-316297"/>
              <a:chExt cx="252600" cy="252600"/>
            </a:xfrm>
          </p:grpSpPr>
          <p:sp>
            <p:nvSpPr>
              <p:cNvPr id="14679" name="Google Shape;14679;p4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81" name="Google Shape;14681;p42"/>
            <p:cNvCxnSpPr>
              <a:stCxn id="14667" idx="2"/>
              <a:endCxn id="14679"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19"/>
        <p:cNvGrpSpPr/>
        <p:nvPr/>
      </p:nvGrpSpPr>
      <p:grpSpPr>
        <a:xfrm>
          <a:off x="0" y="0"/>
          <a:ext cx="0" cy="0"/>
          <a:chOff x="0" y="0"/>
          <a:chExt cx="0" cy="0"/>
        </a:xfrm>
      </p:grpSpPr>
      <p:sp>
        <p:nvSpPr>
          <p:cNvPr id="15023" name="Google Shape;15023;p50"/>
          <p:cNvSpPr txBox="1">
            <a:spLocks noGrp="1"/>
          </p:cNvSpPr>
          <p:nvPr>
            <p:ph type="title" idx="6"/>
          </p:nvPr>
        </p:nvSpPr>
        <p:spPr>
          <a:xfrm>
            <a:off x="320188" y="271167"/>
            <a:ext cx="8475600" cy="657900"/>
          </a:xfrm>
          <a:prstGeom prst="rect">
            <a:avLst/>
          </a:prstGeom>
        </p:spPr>
        <p:txBody>
          <a:bodyPr spcFirstLastPara="1" wrap="square" lIns="365750" tIns="0" rIns="365750" bIns="0" anchor="ctr" anchorCtr="0">
            <a:noAutofit/>
          </a:bodyPr>
          <a:lstStyle/>
          <a:p>
            <a:pPr lvl="0" algn="ctr"/>
            <a:r>
              <a:rPr lang="vi-VN" b="1" dirty="0" smtClean="0">
                <a:latin typeface="Times New Roman" panose="02020603050405020304" pitchFamily="18" charset="0"/>
                <a:cs typeface="Times New Roman" panose="02020603050405020304" pitchFamily="18" charset="0"/>
              </a:rPr>
              <a:t>THẢO LUẬN</a:t>
            </a:r>
            <a:r>
              <a:rPr lang="en-US" b="1" dirty="0" smtClean="0">
                <a:latin typeface="Times New Roman" panose="02020603050405020304" pitchFamily="18" charset="0"/>
                <a:cs typeface="Times New Roman" panose="02020603050405020304" pitchFamily="18" charset="0"/>
              </a:rPr>
              <a:t>: PHIẾU </a:t>
            </a:r>
            <a:r>
              <a:rPr lang="en-US" b="1" dirty="0">
                <a:latin typeface="Times New Roman" panose="02020603050405020304" pitchFamily="18" charset="0"/>
                <a:cs typeface="Times New Roman" panose="02020603050405020304" pitchFamily="18" charset="0"/>
              </a:rPr>
              <a:t>HỌC TẬP SỐ 2</a:t>
            </a:r>
            <a:endParaRPr dirty="0">
              <a:latin typeface="Times New Roman" panose="02020603050405020304" pitchFamily="18" charset="0"/>
              <a:cs typeface="Times New Roman" panose="02020603050405020304" pitchFamily="18" charset="0"/>
            </a:endParaRPr>
          </a:p>
        </p:txBody>
      </p:sp>
      <p:sp>
        <p:nvSpPr>
          <p:cNvPr id="15025" name="Google Shape;15025;p50"/>
          <p:cNvSpPr txBox="1">
            <a:spLocks noGrp="1"/>
          </p:cNvSpPr>
          <p:nvPr>
            <p:ph type="subTitle" idx="1"/>
          </p:nvPr>
        </p:nvSpPr>
        <p:spPr>
          <a:xfrm>
            <a:off x="322276" y="990419"/>
            <a:ext cx="2857341" cy="457200"/>
          </a:xfrm>
          <a:prstGeom prst="rect">
            <a:avLst/>
          </a:prstGeom>
        </p:spPr>
        <p:txBody>
          <a:bodyPr spcFirstLastPara="1" wrap="square" lIns="91425" tIns="0" rIns="0" bIns="91425" anchor="t" anchorCtr="0">
            <a:noAutofit/>
          </a:bodyPr>
          <a:lstStyle/>
          <a:p>
            <a:pPr marL="0" lvl="0" indent="0" algn="l"/>
            <a:r>
              <a:rPr lang="en-US" sz="1600" dirty="0">
                <a:latin typeface="Times New Roman" panose="02020603050405020304" pitchFamily="18" charset="0"/>
                <a:cs typeface="Times New Roman" panose="02020603050405020304" pitchFamily="18" charset="0"/>
              </a:rPr>
              <a:t>1/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mô</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hình</a:t>
            </a:r>
            <a:r>
              <a:rPr lang="en-US" sz="1600" dirty="0">
                <a:latin typeface="Times New Roman" panose="02020603050405020304" pitchFamily="18" charset="0"/>
                <a:cs typeface="Times New Roman" panose="02020603050405020304" pitchFamily="18" charset="0"/>
              </a:rPr>
              <a:t> He, Ne, </a:t>
            </a:r>
            <a:r>
              <a:rPr lang="en-US" sz="1600" dirty="0" err="1">
                <a:latin typeface="Times New Roman" panose="02020603050405020304" pitchFamily="18" charset="0"/>
                <a:cs typeface="Times New Roman" panose="02020603050405020304" pitchFamily="18" charset="0"/>
              </a:rPr>
              <a:t>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mấy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lớp</a:t>
            </a:r>
            <a:r>
              <a:rPr lang="en-US" sz="1600" dirty="0">
                <a:latin typeface="Times New Roman" panose="02020603050405020304" pitchFamily="18" charset="0"/>
                <a:cs typeface="Times New Roman" panose="02020603050405020304" pitchFamily="18" charset="0"/>
              </a:rPr>
              <a:t> electron, </a:t>
            </a:r>
            <a:r>
              <a:rPr lang="en-US" sz="1600" dirty="0" err="1">
                <a:latin typeface="Times New Roman" panose="02020603050405020304" pitchFamily="18" charset="0"/>
                <a:cs typeface="Times New Roman" panose="02020603050405020304" pitchFamily="18" charset="0"/>
              </a:rPr>
              <a:t>số</a:t>
            </a:r>
            <a:r>
              <a:rPr lang="en-US" sz="1600" dirty="0">
                <a:latin typeface="Times New Roman" panose="02020603050405020304" pitchFamily="18" charset="0"/>
                <a:cs typeface="Times New Roman" panose="02020603050405020304" pitchFamily="18" charset="0"/>
              </a:rPr>
              <a:t> electron </a:t>
            </a:r>
            <a:r>
              <a:rPr lang="en-US" sz="1600" dirty="0" err="1">
                <a:latin typeface="Times New Roman" panose="02020603050405020304" pitchFamily="18" charset="0"/>
                <a:cs typeface="Times New Roman" panose="02020603050405020304" pitchFamily="18" charset="0"/>
              </a:rPr>
              <a:t>trong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lớp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định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lớp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ngoài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cùng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mấy</a:t>
            </a:r>
            <a:r>
              <a:rPr lang="en-US" sz="1600" dirty="0">
                <a:latin typeface="Times New Roman" panose="02020603050405020304" pitchFamily="18" charset="0"/>
                <a:cs typeface="Times New Roman" panose="02020603050405020304" pitchFamily="18" charset="0"/>
              </a:rPr>
              <a:t> electron </a:t>
            </a:r>
            <a:r>
              <a:rPr lang="en-US" sz="1600" dirty="0" err="1">
                <a:latin typeface="Times New Roman" panose="02020603050405020304" pitchFamily="18" charset="0"/>
                <a:cs typeface="Times New Roman" panose="02020603050405020304" pitchFamily="18" charset="0"/>
              </a:rPr>
              <a:t>để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đạt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cấu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bền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vững</a:t>
            </a:r>
            <a:r>
              <a:rPr lang="en-US" sz="1600" dirty="0">
                <a:latin typeface="Times New Roman" panose="02020603050405020304" pitchFamily="18" charset="0"/>
                <a:cs typeface="Times New Roman" panose="02020603050405020304" pitchFamily="18" charset="0"/>
              </a:rPr>
              <a:t>?</a:t>
            </a:r>
          </a:p>
        </p:txBody>
      </p:sp>
      <p:grpSp>
        <p:nvGrpSpPr>
          <p:cNvPr id="15031" name="Google Shape;15031;p50"/>
          <p:cNvGrpSpPr/>
          <p:nvPr/>
        </p:nvGrpSpPr>
        <p:grpSpPr>
          <a:xfrm>
            <a:off x="3293240" y="1437458"/>
            <a:ext cx="271470" cy="271470"/>
            <a:chOff x="1752450" y="3096208"/>
            <a:chExt cx="271470" cy="271470"/>
          </a:xfrm>
        </p:grpSpPr>
        <p:grpSp>
          <p:nvGrpSpPr>
            <p:cNvPr id="15032" name="Google Shape;15032;p50"/>
            <p:cNvGrpSpPr/>
            <p:nvPr/>
          </p:nvGrpSpPr>
          <p:grpSpPr>
            <a:xfrm rot="10800000">
              <a:off x="1752450" y="3096208"/>
              <a:ext cx="271470" cy="271470"/>
              <a:chOff x="7002578" y="16230"/>
              <a:chExt cx="192600" cy="192600"/>
            </a:xfrm>
          </p:grpSpPr>
          <p:sp>
            <p:nvSpPr>
              <p:cNvPr id="15033" name="Google Shape;15033;p50"/>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34" name="Google Shape;15034;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cxnSp>
          <p:nvCxnSpPr>
            <p:cNvPr id="15035" name="Google Shape;15035;p50"/>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039" name="Google Shape;15039;p50"/>
          <p:cNvGrpSpPr/>
          <p:nvPr/>
        </p:nvGrpSpPr>
        <p:grpSpPr>
          <a:xfrm>
            <a:off x="3293240" y="2767690"/>
            <a:ext cx="271470" cy="271470"/>
            <a:chOff x="4436238" y="3096208"/>
            <a:chExt cx="271470" cy="271470"/>
          </a:xfrm>
        </p:grpSpPr>
        <p:grpSp>
          <p:nvGrpSpPr>
            <p:cNvPr id="15040" name="Google Shape;15040;p50"/>
            <p:cNvGrpSpPr/>
            <p:nvPr/>
          </p:nvGrpSpPr>
          <p:grpSpPr>
            <a:xfrm rot="10800000">
              <a:off x="4436238" y="3096208"/>
              <a:ext cx="271470" cy="271470"/>
              <a:chOff x="7002578" y="16230"/>
              <a:chExt cx="192600" cy="192600"/>
            </a:xfrm>
          </p:grpSpPr>
          <p:sp>
            <p:nvSpPr>
              <p:cNvPr id="15041" name="Google Shape;15041;p50"/>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42" name="Google Shape;15042;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cxnSp>
          <p:nvCxnSpPr>
            <p:cNvPr id="15043" name="Google Shape;15043;p50"/>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15044" name="Google Shape;15044;p50"/>
            <p:cNvCxnSpPr/>
            <p:nvPr/>
          </p:nvCxnSpPr>
          <p:spPr>
            <a:xfrm rot="5400000">
              <a:off x="4513500"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130" name="Google Shape;15130;p50"/>
          <p:cNvGrpSpPr/>
          <p:nvPr/>
        </p:nvGrpSpPr>
        <p:grpSpPr>
          <a:xfrm>
            <a:off x="0" y="325802"/>
            <a:ext cx="470274" cy="548630"/>
            <a:chOff x="9873" y="1240062"/>
            <a:chExt cx="545434" cy="640998"/>
          </a:xfrm>
        </p:grpSpPr>
        <p:cxnSp>
          <p:nvCxnSpPr>
            <p:cNvPr id="15131" name="Google Shape;15131;p50"/>
            <p:cNvCxnSpPr>
              <a:stCxn id="15132" idx="6"/>
              <a:endCxn id="1513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134" name="Google Shape;15134;p50"/>
            <p:cNvGrpSpPr/>
            <p:nvPr/>
          </p:nvGrpSpPr>
          <p:grpSpPr>
            <a:xfrm rot="10800000">
              <a:off x="9873" y="1628460"/>
              <a:ext cx="252600" cy="252600"/>
              <a:chOff x="6804422" y="-316297"/>
              <a:chExt cx="252600" cy="252600"/>
            </a:xfrm>
          </p:grpSpPr>
          <p:sp>
            <p:nvSpPr>
              <p:cNvPr id="15135" name="Google Shape;15135;p50"/>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136" name="Google Shape;15136;p50"/>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5137" name="Google Shape;15137;p50"/>
            <p:cNvGrpSpPr/>
            <p:nvPr/>
          </p:nvGrpSpPr>
          <p:grpSpPr>
            <a:xfrm rot="10800000">
              <a:off x="39879" y="1240062"/>
              <a:ext cx="192600" cy="192600"/>
              <a:chOff x="7291941" y="112804"/>
              <a:chExt cx="192600" cy="192600"/>
            </a:xfrm>
          </p:grpSpPr>
          <p:sp>
            <p:nvSpPr>
              <p:cNvPr id="15133" name="Google Shape;15133;p50"/>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138" name="Google Shape;15138;p50"/>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5139" name="Google Shape;15139;p50"/>
            <p:cNvGrpSpPr/>
            <p:nvPr/>
          </p:nvGrpSpPr>
          <p:grpSpPr>
            <a:xfrm rot="10800000">
              <a:off x="295808" y="1422120"/>
              <a:ext cx="259500" cy="259500"/>
              <a:chOff x="6969112" y="-17269"/>
              <a:chExt cx="259500" cy="259500"/>
            </a:xfrm>
          </p:grpSpPr>
          <p:sp>
            <p:nvSpPr>
              <p:cNvPr id="15132" name="Google Shape;15132;p50"/>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140" name="Google Shape;15140;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cxnSp>
          <p:nvCxnSpPr>
            <p:cNvPr id="15141" name="Google Shape;15141;p50"/>
            <p:cNvCxnSpPr>
              <a:stCxn id="15135" idx="3"/>
              <a:endCxn id="1513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129" name="Google Shape;15025;p50"/>
          <p:cNvSpPr txBox="1">
            <a:spLocks noGrp="1"/>
          </p:cNvSpPr>
          <p:nvPr>
            <p:ph type="subTitle" idx="1"/>
          </p:nvPr>
        </p:nvSpPr>
        <p:spPr>
          <a:xfrm>
            <a:off x="368016" y="2395286"/>
            <a:ext cx="2857341" cy="457200"/>
          </a:xfrm>
          <a:prstGeom prst="rect">
            <a:avLst/>
          </a:prstGeom>
        </p:spPr>
        <p:txBody>
          <a:bodyPr spcFirstLastPara="1" wrap="square" lIns="91425" tIns="0" rIns="0" bIns="91425" anchor="t" anchorCtr="0">
            <a:noAutofit/>
          </a:bodyPr>
          <a:lstStyle/>
          <a:p>
            <a:pPr marL="0" lvl="0" indent="0" algn="l"/>
            <a:r>
              <a:rPr lang="vi-VN" sz="1600" dirty="0">
                <a:latin typeface="Times New Roman" panose="02020603050405020304" pitchFamily="18" charset="0"/>
                <a:cs typeface="Times New Roman" panose="02020603050405020304" pitchFamily="18" charset="0"/>
              </a:rPr>
              <a:t>2/ Giải thích vì sao các nguyên tố khí hiếm tồn tại dưới dạng đơn nguyên tử bền vững?</a:t>
            </a:r>
          </a:p>
        </p:txBody>
      </p:sp>
      <p:sp>
        <p:nvSpPr>
          <p:cNvPr id="132" name="Google Shape;15025;p50"/>
          <p:cNvSpPr txBox="1">
            <a:spLocks noGrp="1"/>
          </p:cNvSpPr>
          <p:nvPr>
            <p:ph type="subTitle" idx="1"/>
          </p:nvPr>
        </p:nvSpPr>
        <p:spPr>
          <a:xfrm>
            <a:off x="383994" y="3571553"/>
            <a:ext cx="2909245" cy="457200"/>
          </a:xfrm>
          <a:prstGeom prst="rect">
            <a:avLst/>
          </a:prstGeom>
        </p:spPr>
        <p:txBody>
          <a:bodyPr spcFirstLastPara="1" wrap="square" lIns="91425" tIns="0" rIns="0" bIns="91425" anchor="t" anchorCtr="0">
            <a:noAutofit/>
          </a:bodyPr>
          <a:lstStyle/>
          <a:p>
            <a:pPr marL="0" lvl="0" indent="0" algn="l"/>
            <a:r>
              <a:rPr lang="vi-VN" sz="1600" dirty="0">
                <a:latin typeface="Times New Roman" panose="02020603050405020304" pitchFamily="18" charset="0"/>
                <a:cs typeface="Times New Roman" panose="02020603050405020304" pitchFamily="18" charset="0"/>
              </a:rPr>
              <a:t>3/ Giải thích ý tưởng vì sao: Helium trơ, rất khó cháy hay nổ, được sử dụng để bơm vào kinh khí cầu thay thế cho hydrogen. Vì hydrogen dễ gây cháy nổ.</a:t>
            </a:r>
          </a:p>
        </p:txBody>
      </p:sp>
      <p:pic>
        <p:nvPicPr>
          <p:cNvPr id="133" name="Picture 132"/>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14286"/>
          <a:stretch/>
        </p:blipFill>
        <p:spPr bwMode="auto">
          <a:xfrm>
            <a:off x="3700473" y="2366173"/>
            <a:ext cx="4862946" cy="1811968"/>
          </a:xfrm>
          <a:prstGeom prst="rect">
            <a:avLst/>
          </a:prstGeom>
          <a:noFill/>
          <a:ln>
            <a:noFill/>
          </a:ln>
        </p:spPr>
      </p:pic>
      <p:sp>
        <p:nvSpPr>
          <p:cNvPr id="9" name="Rectangle 8"/>
          <p:cNvSpPr/>
          <p:nvPr/>
        </p:nvSpPr>
        <p:spPr>
          <a:xfrm>
            <a:off x="3712173" y="1063082"/>
            <a:ext cx="5097602" cy="940066"/>
          </a:xfrm>
          <a:prstGeom prst="rect">
            <a:avLst/>
          </a:prstGeom>
        </p:spPr>
        <p:txBody>
          <a:bodyPr wrap="square">
            <a:spAutoFit/>
          </a:bodyPr>
          <a:lstStyle/>
          <a:p>
            <a:pPr>
              <a:lnSpc>
                <a:spcPct val="120000"/>
              </a:lnSpc>
            </a:pPr>
            <a:r>
              <a:rPr lang="vi-VN" sz="2400" b="1" dirty="0">
                <a:latin typeface="Times New Roman" panose="02020603050405020304" pitchFamily="18" charset="0"/>
                <a:ea typeface="Calibri" panose="020F0502020204030204" pitchFamily="34" charset="0"/>
                <a:cs typeface="Times New Roman" panose="02020603050405020304" pitchFamily="18" charset="0"/>
              </a:rPr>
              <a:t>Biết mô hình sắp xếp electron trong vỏ nguyên tử khí hiếm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sau</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5" name="Picture 14" descr="Hình ảnh học sinh nam nữ cầm quyển sách -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252" y="325802"/>
            <a:ext cx="816989" cy="543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900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07975" y="271167"/>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BÁO CÁO THẢO LUẬN</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3" name="AutoShape 2" descr="Biểu Tượng Thương Chữ - Số 1 PNG png tải về - Miễn phí trong suốt Khu Vực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6" name="Picture 8" descr="DẠY KÈM TOÁN LỚP 5 TẠI NH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33" y="1012554"/>
            <a:ext cx="2389452" cy="238945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descr="Hình ảnh Vẽ Tay Hoạt Hình Thế Giới đọc Sách Ngày đọc Sách Của Trẻ Em Có Thể  được Sử Dụng Cho Minh Họa Thương Mại PNG , Tính Cách, Con Trai,"/>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808518" y="1877227"/>
            <a:ext cx="2814221" cy="281422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Nữ giáo viên, học sinh giáo viên, giáo viên, hội giáo dục phúc lợi quân  đội, nghệ thuật - giáo viên png | PNGE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40000"/>
                    </a14:imgEffect>
                  </a14:imgLayer>
                </a14:imgProps>
              </a:ext>
            </a:extLst>
          </a:blip>
          <a:srcRect l="31860" r="34354"/>
          <a:stretch/>
        </p:blipFill>
        <p:spPr>
          <a:xfrm>
            <a:off x="3906981" y="1039896"/>
            <a:ext cx="1236519" cy="3651552"/>
          </a:xfrm>
          <a:prstGeom prst="rect">
            <a:avLst/>
          </a:prstGeom>
        </p:spPr>
      </p:pic>
    </p:spTree>
    <p:extLst>
      <p:ext uri="{BB962C8B-B14F-4D97-AF65-F5344CB8AC3E}">
        <p14:creationId xmlns:p14="http://schemas.microsoft.com/office/powerpoint/2010/main" val="1831189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14686" name="Google Shape;14686;p43"/>
          <p:cNvSpPr txBox="1">
            <a:spLocks noGrp="1"/>
          </p:cNvSpPr>
          <p:nvPr>
            <p:ph type="title"/>
          </p:nvPr>
        </p:nvSpPr>
        <p:spPr>
          <a:xfrm>
            <a:off x="334175" y="291775"/>
            <a:ext cx="8475600" cy="657900"/>
          </a:xfrm>
          <a:prstGeom prst="rect">
            <a:avLst/>
          </a:prstGeom>
        </p:spPr>
        <p:txBody>
          <a:bodyPr spcFirstLastPara="1" wrap="square" lIns="365750" tIns="137150" rIns="91425" bIns="91425" anchor="t"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ĐÁP ÁN:</a:t>
            </a:r>
            <a:endParaRPr b="1" dirty="0">
              <a:latin typeface="Times New Roman" panose="02020603050405020304" pitchFamily="18" charset="0"/>
              <a:cs typeface="Times New Roman" panose="02020603050405020304" pitchFamily="18" charset="0"/>
            </a:endParaRPr>
          </a:p>
        </p:txBody>
      </p:sp>
      <p:grpSp>
        <p:nvGrpSpPr>
          <p:cNvPr id="14689" name="Google Shape;14689;p43"/>
          <p:cNvGrpSpPr/>
          <p:nvPr/>
        </p:nvGrpSpPr>
        <p:grpSpPr>
          <a:xfrm>
            <a:off x="-19487" y="3880"/>
            <a:ext cx="1347601" cy="1256471"/>
            <a:chOff x="9873" y="1240062"/>
            <a:chExt cx="545434" cy="640998"/>
          </a:xfrm>
        </p:grpSpPr>
        <p:cxnSp>
          <p:nvCxnSpPr>
            <p:cNvPr id="14690" name="Google Shape;14690;p43"/>
            <p:cNvCxnSpPr>
              <a:stCxn id="14691" idx="6"/>
              <a:endCxn id="14692"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93" name="Google Shape;14693;p43"/>
            <p:cNvGrpSpPr/>
            <p:nvPr/>
          </p:nvGrpSpPr>
          <p:grpSpPr>
            <a:xfrm rot="10800000">
              <a:off x="9873" y="1628460"/>
              <a:ext cx="252600" cy="252600"/>
              <a:chOff x="6804422" y="-316297"/>
              <a:chExt cx="252600" cy="252600"/>
            </a:xfrm>
          </p:grpSpPr>
          <p:sp>
            <p:nvSpPr>
              <p:cNvPr id="14694"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5"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6" name="Google Shape;14696;p43"/>
            <p:cNvGrpSpPr/>
            <p:nvPr/>
          </p:nvGrpSpPr>
          <p:grpSpPr>
            <a:xfrm rot="10800000">
              <a:off x="39879" y="1240062"/>
              <a:ext cx="192600" cy="192600"/>
              <a:chOff x="7291941" y="112804"/>
              <a:chExt cx="192600" cy="192600"/>
            </a:xfrm>
          </p:grpSpPr>
          <p:sp>
            <p:nvSpPr>
              <p:cNvPr id="14692"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7"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8" name="Google Shape;14698;p43"/>
            <p:cNvGrpSpPr/>
            <p:nvPr/>
          </p:nvGrpSpPr>
          <p:grpSpPr>
            <a:xfrm rot="10800000">
              <a:off x="295808" y="1422120"/>
              <a:ext cx="259500" cy="259500"/>
              <a:chOff x="6969112" y="-17269"/>
              <a:chExt cx="259500" cy="259500"/>
            </a:xfrm>
          </p:grpSpPr>
          <p:sp>
            <p:nvSpPr>
              <p:cNvPr id="14691"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9"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700" name="Google Shape;14700;p43"/>
            <p:cNvCxnSpPr>
              <a:stCxn id="14694" idx="3"/>
              <a:endCxn id="14691"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574717" y="1162203"/>
            <a:ext cx="7925047" cy="3170099"/>
          </a:xfrm>
          <a:prstGeom prst="rect">
            <a:avLst/>
          </a:prstGeom>
        </p:spPr>
        <p:txBody>
          <a:bodyPr wrap="square">
            <a:spAutoFit/>
          </a:bodyPr>
          <a:lstStyle/>
          <a:p>
            <a:r>
              <a:rPr lang="en-US" sz="2000" dirty="0" smtClean="0">
                <a:latin typeface="Times New Roman" panose="02020603050405020304" pitchFamily="18" charset="0"/>
                <a:ea typeface="Calibri" panose="020F0502020204030204" pitchFamily="34" charset="0"/>
                <a:cs typeface="Times New Roman" panose="02020603050405020304" pitchFamily="18" charset="0"/>
              </a:rPr>
              <a:t>1.</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a</a:t>
            </a:r>
            <a:r>
              <a:rPr lang="vi-VN" sz="2000" dirty="0">
                <a:latin typeface="Times New Roman" panose="02020603050405020304" pitchFamily="18" charset="0"/>
                <a:ea typeface="Calibri" panose="020F0502020204030204" pitchFamily="34" charset="0"/>
                <a:cs typeface="Times New Roman" panose="02020603050405020304" pitchFamily="18" charset="0"/>
              </a:rPr>
              <a:t>) He có 1 lớp electron là lớp ngoài cùng và có 2 electron bền vững.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r>
              <a:rPr lang="vi-VN" sz="2000" dirty="0">
                <a:latin typeface="Times New Roman" panose="02020603050405020304" pitchFamily="18" charset="0"/>
                <a:ea typeface="Calibri" panose="020F0502020204030204" pitchFamily="34" charset="0"/>
                <a:cs typeface="Times New Roman" panose="02020603050405020304" pitchFamily="18" charset="0"/>
              </a:rPr>
              <a:t>b) Ne có 2 lớp electron. Lớp thứ nhất có 2 electron, lớp thứ 2 có 8 electron. Lớp thứ 2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ngoài cùng có 8 electron đạt tới trạng thái bền vững.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r>
              <a:rPr lang="vi-VN" sz="2000" dirty="0">
                <a:latin typeface="Times New Roman" panose="02020603050405020304" pitchFamily="18" charset="0"/>
                <a:ea typeface="Calibri" panose="020F0502020204030204" pitchFamily="34" charset="0"/>
                <a:cs typeface="Times New Roman" panose="02020603050405020304" pitchFamily="18" charset="0"/>
              </a:rPr>
              <a:t>c) Ar có 3 lớp electron Lớp thứ nhất có 2 electron, lớp thứ 2 có 8 electron, lớp thứ 3 có 8 electron. Lớp thứ 3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ngoài cùng có 8 electron đạt tới trạng thái bền vững.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r>
              <a:rPr lang="vi-VN" sz="2000" dirty="0">
                <a:latin typeface="Times New Roman" panose="02020603050405020304" pitchFamily="18" charset="0"/>
                <a:ea typeface="Calibri" panose="020F0502020204030204" pitchFamily="34" charset="0"/>
                <a:cs typeface="Times New Roman" panose="02020603050405020304" pitchFamily="18" charset="0"/>
              </a:rPr>
              <a:t>2/ Vì He có 2 </a:t>
            </a:r>
            <a:r>
              <a:rPr lang="en-US" sz="2000" dirty="0">
                <a:latin typeface="Times New Roman" panose="02020603050405020304" pitchFamily="18" charset="0"/>
                <a:ea typeface="Calibri" panose="020F0502020204030204" pitchFamily="34" charset="0"/>
                <a:cs typeface="Times New Roman" panose="02020603050405020304" pitchFamily="18" charset="0"/>
              </a:rPr>
              <a:t>electron</a:t>
            </a:r>
            <a:r>
              <a:rPr lang="vi-VN" sz="2000" dirty="0">
                <a:latin typeface="Times New Roman" panose="02020603050405020304" pitchFamily="18" charset="0"/>
                <a:ea typeface="Calibri" panose="020F0502020204030204" pitchFamily="34" charset="0"/>
                <a:cs typeface="Times New Roman" panose="02020603050405020304" pitchFamily="18" charset="0"/>
              </a:rPr>
              <a:t>, Ne, Ar có 8</a:t>
            </a:r>
            <a:r>
              <a:rPr lang="en-US" sz="2000" dirty="0">
                <a:latin typeface="Times New Roman" panose="02020603050405020304" pitchFamily="18" charset="0"/>
                <a:ea typeface="Calibri" panose="020F0502020204030204" pitchFamily="34" charset="0"/>
                <a:cs typeface="Times New Roman" panose="02020603050405020304" pitchFamily="18" charset="0"/>
              </a:rPr>
              <a:t> electron</a:t>
            </a:r>
            <a:r>
              <a:rPr lang="vi-VN"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r>
              <a:rPr lang="vi-VN" sz="2000" dirty="0">
                <a:latin typeface="Times New Roman" panose="02020603050405020304" pitchFamily="18" charset="0"/>
                <a:ea typeface="Calibri" panose="020F0502020204030204" pitchFamily="34" charset="0"/>
                <a:cs typeface="Times New Roman" panose="02020603050405020304" pitchFamily="18" charset="0"/>
              </a:rPr>
              <a:t>3/ Giải thích vì khí Helium là chất rất nhẹ M</a:t>
            </a:r>
            <a:r>
              <a:rPr lang="vi-VN" sz="2000" baseline="-25000" dirty="0">
                <a:latin typeface="Times New Roman" panose="02020603050405020304" pitchFamily="18" charset="0"/>
                <a:ea typeface="Calibri" panose="020F0502020204030204" pitchFamily="34" charset="0"/>
                <a:cs typeface="Times New Roman" panose="02020603050405020304" pitchFamily="18" charset="0"/>
              </a:rPr>
              <a:t>He</a:t>
            </a:r>
            <a:r>
              <a:rPr lang="vi-VN" sz="2000" dirty="0">
                <a:latin typeface="Times New Roman" panose="02020603050405020304" pitchFamily="18" charset="0"/>
                <a:ea typeface="Calibri" panose="020F0502020204030204" pitchFamily="34" charset="0"/>
                <a:cs typeface="Times New Roman" panose="02020603050405020304" pitchFamily="18" charset="0"/>
              </a:rPr>
              <a:t> =  4 (đvc) nhẹ hơn không khí rất nhiều ( M</a:t>
            </a:r>
            <a:r>
              <a:rPr lang="vi-VN" sz="2000" baseline="-25000" dirty="0">
                <a:latin typeface="Times New Roman" panose="02020603050405020304" pitchFamily="18" charset="0"/>
                <a:ea typeface="Calibri" panose="020F0502020204030204" pitchFamily="34" charset="0"/>
                <a:cs typeface="Times New Roman" panose="02020603050405020304" pitchFamily="18" charset="0"/>
              </a:rPr>
              <a:t>KK</a:t>
            </a:r>
            <a:r>
              <a:rPr lang="vi-VN" sz="2000" dirty="0">
                <a:latin typeface="Times New Roman" panose="02020603050405020304" pitchFamily="18" charset="0"/>
                <a:ea typeface="Calibri" panose="020F0502020204030204" pitchFamily="34" charset="0"/>
                <a:cs typeface="Times New Roman" panose="02020603050405020304" pitchFamily="18" charset="0"/>
              </a:rPr>
              <a:t> = 29) lại có đặc điểm khó cháy hay nổ nên dùng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cho hydrogen</a:t>
            </a:r>
            <a:r>
              <a:rPr lang="en-US" sz="2000" dirty="0">
                <a:latin typeface="Times New Roman" panose="02020603050405020304" pitchFamily="18" charset="0"/>
                <a:ea typeface="Calibri" panose="020F0502020204030204" pitchFamily="34" charset="0"/>
                <a:cs typeface="Times New Roman" panose="02020603050405020304" pitchFamily="18" charset="0"/>
              </a:rPr>
              <a:t>. H</a:t>
            </a:r>
            <a:r>
              <a:rPr lang="vi-VN" sz="2000" dirty="0">
                <a:latin typeface="Times New Roman" panose="02020603050405020304" pitchFamily="18" charset="0"/>
                <a:ea typeface="Calibri" panose="020F0502020204030204" pitchFamily="34" charset="0"/>
                <a:cs typeface="Times New Roman" panose="02020603050405020304" pitchFamily="18" charset="0"/>
              </a:rPr>
              <a:t>ydrogen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tuy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nhẹ</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vi-VN" sz="2000" dirty="0">
                <a:latin typeface="Times New Roman" panose="02020603050405020304" pitchFamily="18" charset="0"/>
                <a:ea typeface="Calibri" panose="020F0502020204030204" pitchFamily="34" charset="0"/>
                <a:cs typeface="Times New Roman" panose="02020603050405020304" pitchFamily="18" charset="0"/>
              </a:rPr>
              <a:t>dễ gây cháy nổ</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9" name="Google Shape;14689;p43"/>
          <p:cNvGrpSpPr/>
          <p:nvPr/>
        </p:nvGrpSpPr>
        <p:grpSpPr>
          <a:xfrm flipH="1">
            <a:off x="8059669" y="35749"/>
            <a:ext cx="999136" cy="1256471"/>
            <a:chOff x="9873" y="1240062"/>
            <a:chExt cx="545434" cy="640998"/>
          </a:xfrm>
        </p:grpSpPr>
        <p:cxnSp>
          <p:nvCxnSpPr>
            <p:cNvPr id="21" name="Google Shape;14690;p43"/>
            <p:cNvCxnSpPr>
              <a:stCxn id="26" idx="6"/>
              <a:endCxn id="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22" name="Google Shape;14693;p43"/>
            <p:cNvGrpSpPr/>
            <p:nvPr/>
          </p:nvGrpSpPr>
          <p:grpSpPr>
            <a:xfrm rot="10800000">
              <a:off x="9873" y="1628460"/>
              <a:ext cx="252600" cy="252600"/>
              <a:chOff x="6804422" y="-316297"/>
              <a:chExt cx="252600" cy="252600"/>
            </a:xfrm>
          </p:grpSpPr>
          <p:sp>
            <p:nvSpPr>
              <p:cNvPr id="30"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31"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23" name="Google Shape;14696;p43"/>
            <p:cNvGrpSpPr/>
            <p:nvPr/>
          </p:nvGrpSpPr>
          <p:grpSpPr>
            <a:xfrm rot="10800000">
              <a:off x="39879" y="1240062"/>
              <a:ext cx="192600" cy="192600"/>
              <a:chOff x="7291941" y="112804"/>
              <a:chExt cx="192600" cy="192600"/>
            </a:xfrm>
          </p:grpSpPr>
          <p:sp>
            <p:nvSpPr>
              <p:cNvPr id="28"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29"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24" name="Google Shape;14698;p43"/>
            <p:cNvGrpSpPr/>
            <p:nvPr/>
          </p:nvGrpSpPr>
          <p:grpSpPr>
            <a:xfrm rot="10800000">
              <a:off x="295808" y="1422120"/>
              <a:ext cx="259500" cy="259500"/>
              <a:chOff x="6969112" y="-17269"/>
              <a:chExt cx="259500" cy="259500"/>
            </a:xfrm>
          </p:grpSpPr>
          <p:sp>
            <p:nvSpPr>
              <p:cNvPr id="26"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27"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25" name="Google Shape;14700;p43"/>
            <p:cNvCxnSpPr>
              <a:stCxn id="30" idx="3"/>
              <a:endCxn id="26"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4047502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sp>
        <p:nvSpPr>
          <p:cNvPr id="14659" name="Google Shape;14659;p42"/>
          <p:cNvSpPr txBox="1">
            <a:spLocks noGrp="1"/>
          </p:cNvSpPr>
          <p:nvPr>
            <p:ph type="title" idx="2"/>
          </p:nvPr>
        </p:nvSpPr>
        <p:spPr>
          <a:xfrm>
            <a:off x="50329" y="176539"/>
            <a:ext cx="1247473" cy="963724"/>
          </a:xfrm>
          <a:prstGeom prst="rect">
            <a:avLst/>
          </a:prstGeom>
        </p:spPr>
        <p:txBody>
          <a:bodyPr spcFirstLastPara="1" wrap="square" lIns="0" tIns="0" rIns="0" bIns="182875" anchor="ctr" anchorCtr="0">
            <a:noAutofit/>
          </a:bodyPr>
          <a:lstStyle/>
          <a:p>
            <a:pPr marL="0" lvl="0" indent="0" algn="l" rtl="0">
              <a:spcBef>
                <a:spcPts val="0"/>
              </a:spcBef>
              <a:spcAft>
                <a:spcPts val="0"/>
              </a:spcAft>
              <a:buNone/>
            </a:pPr>
            <a:r>
              <a:rPr lang="en" sz="8800" dirty="0"/>
              <a:t>01</a:t>
            </a:r>
            <a:endParaRPr sz="8800" dirty="0"/>
          </a:p>
        </p:txBody>
      </p:sp>
      <p:sp>
        <p:nvSpPr>
          <p:cNvPr id="14660" name="Google Shape;14660;p42"/>
          <p:cNvSpPr txBox="1">
            <a:spLocks noGrp="1"/>
          </p:cNvSpPr>
          <p:nvPr>
            <p:ph type="title"/>
          </p:nvPr>
        </p:nvSpPr>
        <p:spPr>
          <a:xfrm>
            <a:off x="1146477" y="50388"/>
            <a:ext cx="7613059" cy="798746"/>
          </a:xfrm>
          <a:prstGeom prst="rect">
            <a:avLst/>
          </a:prstGeom>
        </p:spPr>
        <p:txBody>
          <a:bodyPr spcFirstLastPara="1" wrap="square" lIns="91425" tIns="45700" rIns="91425" bIns="91425" anchor="ctr" anchorCtr="0">
            <a:noAutofit/>
          </a:bodyPr>
          <a:lstStyle/>
          <a:p>
            <a:pPr lvl="0"/>
            <a:r>
              <a:rPr lang="en-US" b="1" dirty="0" err="1">
                <a:latin typeface="Times New Roman" panose="02020603050405020304" pitchFamily="18" charset="0"/>
                <a:cs typeface="Times New Roman" panose="02020603050405020304" pitchFamily="18" charset="0"/>
              </a:rPr>
              <a:t>Cấu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trúc</a:t>
            </a:r>
            <a:r>
              <a:rPr lang="en-US" b="1" dirty="0">
                <a:latin typeface="Times New Roman" panose="02020603050405020304" pitchFamily="18" charset="0"/>
                <a:cs typeface="Times New Roman" panose="02020603050405020304" pitchFamily="18" charset="0"/>
              </a:rPr>
              <a:t> electron </a:t>
            </a:r>
            <a:r>
              <a:rPr lang="en-US" b="1" dirty="0" err="1">
                <a:latin typeface="Times New Roman" panose="02020603050405020304" pitchFamily="18" charset="0"/>
                <a:cs typeface="Times New Roman" panose="02020603050405020304" pitchFamily="18" charset="0"/>
              </a:rPr>
              <a:t>bền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vững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hiếm</a:t>
            </a:r>
            <a:r>
              <a:rPr lang="en-US" b="1" dirty="0">
                <a:latin typeface="Times New Roman" panose="02020603050405020304" pitchFamily="18" charset="0"/>
                <a:cs typeface="Times New Roman" panose="02020603050405020304" pitchFamily="18" charset="0"/>
              </a:rPr>
              <a:t>.</a:t>
            </a:r>
          </a:p>
        </p:txBody>
      </p:sp>
      <p:grpSp>
        <p:nvGrpSpPr>
          <p:cNvPr id="14662" name="Google Shape;14662;p42"/>
          <p:cNvGrpSpPr/>
          <p:nvPr/>
        </p:nvGrpSpPr>
        <p:grpSpPr>
          <a:xfrm>
            <a:off x="1591336" y="3993484"/>
            <a:ext cx="1224600" cy="789709"/>
            <a:chOff x="343445" y="291733"/>
            <a:chExt cx="1348335" cy="1071087"/>
          </a:xfrm>
        </p:grpSpPr>
        <p:cxnSp>
          <p:nvCxnSpPr>
            <p:cNvPr id="14663" name="Google Shape;14663;p4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664" name="Google Shape;14664;p42"/>
            <p:cNvCxnSpPr>
              <a:stCxn id="14665"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666" name="Google Shape;14666;p42"/>
            <p:cNvGrpSpPr/>
            <p:nvPr/>
          </p:nvGrpSpPr>
          <p:grpSpPr>
            <a:xfrm rot="5400000">
              <a:off x="752644" y="639830"/>
              <a:ext cx="530713" cy="530713"/>
              <a:chOff x="6804422" y="-316297"/>
              <a:chExt cx="252600" cy="252600"/>
            </a:xfrm>
          </p:grpSpPr>
          <p:sp>
            <p:nvSpPr>
              <p:cNvPr id="14667" name="Google Shape;14667;p4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9" name="Google Shape;14669;p42"/>
            <p:cNvGrpSpPr/>
            <p:nvPr/>
          </p:nvGrpSpPr>
          <p:grpSpPr>
            <a:xfrm rot="5400000">
              <a:off x="343445" y="1149300"/>
              <a:ext cx="192600" cy="192600"/>
              <a:chOff x="7291941" y="112804"/>
              <a:chExt cx="192600" cy="192600"/>
            </a:xfrm>
          </p:grpSpPr>
          <p:sp>
            <p:nvSpPr>
              <p:cNvPr id="14670" name="Google Shape;14670;p4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4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2" name="Google Shape;14672;p42"/>
            <p:cNvGrpSpPr/>
            <p:nvPr/>
          </p:nvGrpSpPr>
          <p:grpSpPr>
            <a:xfrm rot="5400000">
              <a:off x="406618" y="826471"/>
              <a:ext cx="259500" cy="259500"/>
              <a:chOff x="6969112" y="-17269"/>
              <a:chExt cx="259500" cy="259500"/>
            </a:xfrm>
          </p:grpSpPr>
          <p:sp>
            <p:nvSpPr>
              <p:cNvPr id="14665" name="Google Shape;14665;p42"/>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4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4" name="Google Shape;14674;p42"/>
            <p:cNvGrpSpPr/>
            <p:nvPr/>
          </p:nvGrpSpPr>
          <p:grpSpPr>
            <a:xfrm rot="5400000">
              <a:off x="1325788" y="996827"/>
              <a:ext cx="365992" cy="365992"/>
              <a:chOff x="6804422" y="-316297"/>
              <a:chExt cx="252600" cy="252600"/>
            </a:xfrm>
          </p:grpSpPr>
          <p:sp>
            <p:nvSpPr>
              <p:cNvPr id="14675" name="Google Shape;14675;p4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77" name="Google Shape;14677;p42"/>
            <p:cNvCxnSpPr>
              <a:stCxn id="14667" idx="0"/>
              <a:endCxn id="14675"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4678" name="Google Shape;14678;p42"/>
            <p:cNvGrpSpPr/>
            <p:nvPr/>
          </p:nvGrpSpPr>
          <p:grpSpPr>
            <a:xfrm rot="5400000">
              <a:off x="1055529" y="291733"/>
              <a:ext cx="274500" cy="274500"/>
              <a:chOff x="6804422" y="-316297"/>
              <a:chExt cx="252600" cy="252600"/>
            </a:xfrm>
          </p:grpSpPr>
          <p:sp>
            <p:nvSpPr>
              <p:cNvPr id="14679" name="Google Shape;14679;p4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81" name="Google Shape;14681;p42"/>
            <p:cNvCxnSpPr>
              <a:stCxn id="14667" idx="2"/>
              <a:endCxn id="14679"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187035" y="1064393"/>
            <a:ext cx="8572501" cy="2862322"/>
          </a:xfrm>
          <a:prstGeom prst="rect">
            <a:avLst/>
          </a:prstGeom>
        </p:spPr>
        <p:txBody>
          <a:bodyPr wrap="square">
            <a:spAutoFit/>
          </a:bodyPr>
          <a:lstStyle/>
          <a:p>
            <a:pPr>
              <a:lnSpc>
                <a:spcPct val="120000"/>
              </a:lnSpc>
            </a:pPr>
            <a:r>
              <a:rPr lang="vi-VN" sz="2000" b="1" dirty="0">
                <a:solidFill>
                  <a:schemeClr val="accent4">
                    <a:lumMod val="75000"/>
                  </a:schemeClr>
                </a:solidFill>
                <a:latin typeface="+mj-lt"/>
                <a:ea typeface="Calibri" panose="020F0502020204030204" pitchFamily="34" charset="0"/>
              </a:rPr>
              <a:t>Kết </a:t>
            </a:r>
            <a:r>
              <a:rPr lang="vi-VN" sz="2000" b="1" dirty="0" smtClean="0">
                <a:solidFill>
                  <a:schemeClr val="accent4">
                    <a:lumMod val="75000"/>
                  </a:schemeClr>
                </a:solidFill>
                <a:latin typeface="+mj-lt"/>
                <a:ea typeface="Calibri" panose="020F0502020204030204" pitchFamily="34" charset="0"/>
              </a:rPr>
              <a:t>luận:</a:t>
            </a:r>
            <a:r>
              <a:rPr lang="vi-VN" sz="2000" dirty="0" smtClean="0">
                <a:solidFill>
                  <a:schemeClr val="accent4">
                    <a:lumMod val="75000"/>
                  </a:schemeClr>
                </a:solidFill>
                <a:latin typeface="+mj-lt"/>
                <a:ea typeface="Calibri" panose="020F0502020204030204" pitchFamily="34" charset="0"/>
              </a:rPr>
              <a:t> </a:t>
            </a:r>
            <a:endParaRPr lang="en-US" sz="2000" dirty="0">
              <a:solidFill>
                <a:schemeClr val="accent4">
                  <a:lumMod val="75000"/>
                </a:schemeClr>
              </a:solidFill>
              <a:latin typeface="+mj-lt"/>
              <a:ea typeface="Calibri" panose="020F0502020204030204" pitchFamily="34" charset="0"/>
            </a:endParaRPr>
          </a:p>
          <a:p>
            <a:r>
              <a:rPr lang="en-US" sz="2000" dirty="0">
                <a:latin typeface="+mj-lt"/>
                <a:ea typeface="Calibri" panose="020F0502020204030204" pitchFamily="34" charset="0"/>
              </a:rPr>
              <a:t>- He </a:t>
            </a:r>
            <a:r>
              <a:rPr lang="en-US" sz="2000" dirty="0" err="1">
                <a:latin typeface="+mj-lt"/>
                <a:ea typeface="Calibri" panose="020F0502020204030204" pitchFamily="34" charset="0"/>
              </a:rPr>
              <a:t>có</a:t>
            </a:r>
            <a:r>
              <a:rPr lang="en-US" sz="2000" dirty="0">
                <a:latin typeface="+mj-lt"/>
                <a:ea typeface="Calibri" panose="020F0502020204030204" pitchFamily="34" charset="0"/>
              </a:rPr>
              <a:t> 2 electron ở </a:t>
            </a:r>
            <a:r>
              <a:rPr lang="en-US" sz="2000" dirty="0" err="1">
                <a:latin typeface="+mj-lt"/>
                <a:ea typeface="Calibri" panose="020F0502020204030204" pitchFamily="34" charset="0"/>
              </a:rPr>
              <a:t>lớp</a:t>
            </a:r>
            <a:r>
              <a:rPr lang="en-US" sz="2000" dirty="0">
                <a:latin typeface="+mj-lt"/>
                <a:ea typeface="Calibri" panose="020F0502020204030204" pitchFamily="34" charset="0"/>
              </a:rPr>
              <a:t> </a:t>
            </a:r>
            <a:r>
              <a:rPr lang="en-US" sz="2000" dirty="0" err="1">
                <a:latin typeface="+mj-lt"/>
                <a:ea typeface="Calibri" panose="020F0502020204030204" pitchFamily="34" charset="0"/>
              </a:rPr>
              <a:t>vỏ</a:t>
            </a:r>
            <a:r>
              <a:rPr lang="en-US" sz="2000" dirty="0">
                <a:latin typeface="+mj-lt"/>
                <a:ea typeface="Calibri" panose="020F0502020204030204" pitchFamily="34" charset="0"/>
              </a:rPr>
              <a:t> </a:t>
            </a:r>
            <a:r>
              <a:rPr lang="en-US" sz="2000" dirty="0" err="1">
                <a:latin typeface="+mj-lt"/>
                <a:ea typeface="Calibri" panose="020F0502020204030204" pitchFamily="34" charset="0"/>
              </a:rPr>
              <a:t>ngoài</a:t>
            </a:r>
            <a:r>
              <a:rPr lang="en-US" sz="2000" dirty="0">
                <a:latin typeface="+mj-lt"/>
                <a:ea typeface="Calibri" panose="020F0502020204030204" pitchFamily="34" charset="0"/>
              </a:rPr>
              <a:t> </a:t>
            </a:r>
            <a:r>
              <a:rPr lang="en-US" sz="2000" dirty="0" err="1">
                <a:latin typeface="+mj-lt"/>
                <a:ea typeface="Calibri" panose="020F0502020204030204" pitchFamily="34" charset="0"/>
              </a:rPr>
              <a:t>cùng</a:t>
            </a:r>
            <a:r>
              <a:rPr lang="en-US" sz="2000" dirty="0">
                <a:latin typeface="+mj-lt"/>
                <a:ea typeface="Calibri" panose="020F0502020204030204" pitchFamily="34" charset="0"/>
              </a:rPr>
              <a:t>.</a:t>
            </a:r>
          </a:p>
          <a:p>
            <a:r>
              <a:rPr lang="en-US" sz="2000" dirty="0">
                <a:latin typeface="+mj-lt"/>
                <a:ea typeface="Calibri" panose="020F0502020204030204" pitchFamily="34" charset="0"/>
              </a:rPr>
              <a:t>- Ne </a:t>
            </a:r>
            <a:r>
              <a:rPr lang="en-US" sz="2000" dirty="0" err="1">
                <a:latin typeface="+mj-lt"/>
                <a:ea typeface="Calibri" panose="020F0502020204030204" pitchFamily="34" charset="0"/>
              </a:rPr>
              <a:t>có</a:t>
            </a:r>
            <a:r>
              <a:rPr lang="en-US" sz="2000" dirty="0">
                <a:latin typeface="+mj-lt"/>
                <a:ea typeface="Calibri" panose="020F0502020204030204" pitchFamily="34" charset="0"/>
              </a:rPr>
              <a:t> 8 electron ở </a:t>
            </a:r>
            <a:r>
              <a:rPr lang="en-US" sz="2000" dirty="0" err="1">
                <a:latin typeface="+mj-lt"/>
                <a:ea typeface="Calibri" panose="020F0502020204030204" pitchFamily="34" charset="0"/>
              </a:rPr>
              <a:t>lớp</a:t>
            </a:r>
            <a:r>
              <a:rPr lang="en-US" sz="2000" dirty="0">
                <a:latin typeface="+mj-lt"/>
                <a:ea typeface="Calibri" panose="020F0502020204030204" pitchFamily="34" charset="0"/>
              </a:rPr>
              <a:t> </a:t>
            </a:r>
            <a:r>
              <a:rPr lang="en-US" sz="2000" dirty="0" err="1">
                <a:latin typeface="+mj-lt"/>
                <a:ea typeface="Calibri" panose="020F0502020204030204" pitchFamily="34" charset="0"/>
              </a:rPr>
              <a:t>vỏ</a:t>
            </a:r>
            <a:r>
              <a:rPr lang="en-US" sz="2000" dirty="0">
                <a:latin typeface="+mj-lt"/>
                <a:ea typeface="Calibri" panose="020F0502020204030204" pitchFamily="34" charset="0"/>
              </a:rPr>
              <a:t> </a:t>
            </a:r>
            <a:r>
              <a:rPr lang="en-US" sz="2000" dirty="0" err="1">
                <a:latin typeface="+mj-lt"/>
                <a:ea typeface="Calibri" panose="020F0502020204030204" pitchFamily="34" charset="0"/>
              </a:rPr>
              <a:t>ngoài</a:t>
            </a:r>
            <a:r>
              <a:rPr lang="en-US" sz="2000" dirty="0">
                <a:latin typeface="+mj-lt"/>
                <a:ea typeface="Calibri" panose="020F0502020204030204" pitchFamily="34" charset="0"/>
              </a:rPr>
              <a:t> </a:t>
            </a:r>
            <a:r>
              <a:rPr lang="en-US" sz="2000" dirty="0" err="1">
                <a:latin typeface="+mj-lt"/>
                <a:ea typeface="Calibri" panose="020F0502020204030204" pitchFamily="34" charset="0"/>
              </a:rPr>
              <a:t>cùng</a:t>
            </a:r>
            <a:r>
              <a:rPr lang="en-US" sz="2000" dirty="0">
                <a:latin typeface="+mj-lt"/>
                <a:ea typeface="Calibri" panose="020F0502020204030204" pitchFamily="34" charset="0"/>
              </a:rPr>
              <a:t>.</a:t>
            </a:r>
          </a:p>
          <a:p>
            <a:r>
              <a:rPr lang="en-US" sz="2000" dirty="0">
                <a:latin typeface="+mj-lt"/>
                <a:ea typeface="Calibri" panose="020F0502020204030204" pitchFamily="34" charset="0"/>
              </a:rPr>
              <a:t>- </a:t>
            </a:r>
            <a:r>
              <a:rPr lang="en-US" sz="2000" dirty="0" err="1">
                <a:latin typeface="+mj-lt"/>
                <a:ea typeface="Calibri" panose="020F0502020204030204" pitchFamily="34" charset="0"/>
              </a:rPr>
              <a:t>Ar</a:t>
            </a:r>
            <a:r>
              <a:rPr lang="en-US" sz="2000" dirty="0">
                <a:latin typeface="+mj-lt"/>
                <a:ea typeface="Calibri" panose="020F0502020204030204" pitchFamily="34" charset="0"/>
              </a:rPr>
              <a:t> </a:t>
            </a:r>
            <a:r>
              <a:rPr lang="en-US" sz="2000" dirty="0" err="1">
                <a:latin typeface="+mj-lt"/>
                <a:ea typeface="Calibri" panose="020F0502020204030204" pitchFamily="34" charset="0"/>
              </a:rPr>
              <a:t>có</a:t>
            </a:r>
            <a:r>
              <a:rPr lang="en-US" sz="2000" dirty="0">
                <a:latin typeface="+mj-lt"/>
                <a:ea typeface="Calibri" panose="020F0502020204030204" pitchFamily="34" charset="0"/>
              </a:rPr>
              <a:t> 8 electron ở </a:t>
            </a:r>
            <a:r>
              <a:rPr lang="en-US" sz="2000" dirty="0" err="1">
                <a:latin typeface="+mj-lt"/>
                <a:ea typeface="Calibri" panose="020F0502020204030204" pitchFamily="34" charset="0"/>
              </a:rPr>
              <a:t>lớp</a:t>
            </a:r>
            <a:r>
              <a:rPr lang="en-US" sz="2000" dirty="0">
                <a:latin typeface="+mj-lt"/>
                <a:ea typeface="Calibri" panose="020F0502020204030204" pitchFamily="34" charset="0"/>
              </a:rPr>
              <a:t> </a:t>
            </a:r>
            <a:r>
              <a:rPr lang="en-US" sz="2000" dirty="0" err="1">
                <a:latin typeface="+mj-lt"/>
                <a:ea typeface="Calibri" panose="020F0502020204030204" pitchFamily="34" charset="0"/>
              </a:rPr>
              <a:t>vỏ</a:t>
            </a:r>
            <a:r>
              <a:rPr lang="en-US" sz="2000" dirty="0">
                <a:latin typeface="+mj-lt"/>
                <a:ea typeface="Calibri" panose="020F0502020204030204" pitchFamily="34" charset="0"/>
              </a:rPr>
              <a:t> </a:t>
            </a:r>
            <a:r>
              <a:rPr lang="en-US" sz="2000" dirty="0" err="1">
                <a:latin typeface="+mj-lt"/>
                <a:ea typeface="Calibri" panose="020F0502020204030204" pitchFamily="34" charset="0"/>
              </a:rPr>
              <a:t>ngoài</a:t>
            </a:r>
            <a:r>
              <a:rPr lang="en-US" sz="2000" dirty="0">
                <a:latin typeface="+mj-lt"/>
                <a:ea typeface="Calibri" panose="020F0502020204030204" pitchFamily="34" charset="0"/>
              </a:rPr>
              <a:t> </a:t>
            </a:r>
            <a:r>
              <a:rPr lang="en-US" sz="2000" dirty="0" err="1">
                <a:latin typeface="+mj-lt"/>
                <a:ea typeface="Calibri" panose="020F0502020204030204" pitchFamily="34" charset="0"/>
              </a:rPr>
              <a:t>cùng</a:t>
            </a:r>
            <a:r>
              <a:rPr lang="en-US" sz="2000" dirty="0">
                <a:latin typeface="+mj-lt"/>
                <a:ea typeface="Calibri" panose="020F0502020204030204" pitchFamily="34" charset="0"/>
              </a:rPr>
              <a:t>.</a:t>
            </a:r>
          </a:p>
          <a:p>
            <a:r>
              <a:rPr lang="vi-VN" sz="2400" dirty="0">
                <a:latin typeface="+mj-lt"/>
                <a:ea typeface="Calibri" panose="020F0502020204030204" pitchFamily="34" charset="0"/>
              </a:rPr>
              <a:t>- Ở điều kiện thường các khí hiếm tồn tại dưới dạng đơn nguyên tử do có lớp electron lớp ngoài cùng bền vững, khó bị biến đổi hóa học. Lớp electron ngoài cùng của chúng chứa 8 electron ( trừ He chứa 2 electron). </a:t>
            </a:r>
            <a:endParaRPr lang="en-US" sz="2400" dirty="0">
              <a:effectLst/>
              <a:latin typeface="+mj-lt"/>
              <a:ea typeface="Calibri" panose="020F0502020204030204" pitchFamily="34" charset="0"/>
            </a:endParaRPr>
          </a:p>
        </p:txBody>
      </p:sp>
    </p:spTree>
    <p:extLst>
      <p:ext uri="{BB962C8B-B14F-4D97-AF65-F5344CB8AC3E}">
        <p14:creationId xmlns:p14="http://schemas.microsoft.com/office/powerpoint/2010/main" val="941149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3325" y="169863"/>
            <a:ext cx="2969657" cy="567892"/>
          </a:xfrm>
        </p:spPr>
        <p:txBody>
          <a:bodyPr/>
          <a:lstStyle/>
          <a:p>
            <a:r>
              <a:rPr lang="en-US" dirty="0" smtClean="0">
                <a:latin typeface="Times New Roman" panose="02020603050405020304" pitchFamily="18" charset="0"/>
                <a:cs typeface="Times New Roman" panose="02020603050405020304" pitchFamily="18" charset="0"/>
              </a:rPr>
              <a:t>EM CÓ BIẾT</a:t>
            </a:r>
            <a:endParaRPr lang="en-US"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rot="18535464">
            <a:off x="-376135" y="59229"/>
            <a:ext cx="1923832" cy="1111403"/>
          </a:xfrm>
          <a:prstGeom prst="rect">
            <a:avLst/>
          </a:prstGeom>
        </p:spPr>
      </p:pic>
      <p:pic>
        <p:nvPicPr>
          <p:cNvPr id="10" name="Picture 9"/>
          <p:cNvPicPr>
            <a:picLocks noChangeAspect="1"/>
          </p:cNvPicPr>
          <p:nvPr/>
        </p:nvPicPr>
        <p:blipFill>
          <a:blip r:embed="rId4"/>
          <a:stretch>
            <a:fillRect/>
          </a:stretch>
        </p:blipFill>
        <p:spPr>
          <a:xfrm>
            <a:off x="342772" y="1493691"/>
            <a:ext cx="3904727" cy="2350943"/>
          </a:xfrm>
          <a:prstGeom prst="rect">
            <a:avLst/>
          </a:prstGeom>
        </p:spPr>
      </p:pic>
      <p:pic>
        <p:nvPicPr>
          <p:cNvPr id="12" name="Picture 11"/>
          <p:cNvPicPr>
            <a:picLocks noChangeAspect="1"/>
          </p:cNvPicPr>
          <p:nvPr/>
        </p:nvPicPr>
        <p:blipFill>
          <a:blip r:embed="rId5"/>
          <a:stretch>
            <a:fillRect/>
          </a:stretch>
        </p:blipFill>
        <p:spPr>
          <a:xfrm>
            <a:off x="4708152" y="1493690"/>
            <a:ext cx="4198113" cy="2350943"/>
          </a:xfrm>
          <a:prstGeom prst="rect">
            <a:avLst/>
          </a:prstGeom>
        </p:spPr>
      </p:pic>
    </p:spTree>
    <p:extLst>
      <p:ext uri="{BB962C8B-B14F-4D97-AF65-F5344CB8AC3E}">
        <p14:creationId xmlns:p14="http://schemas.microsoft.com/office/powerpoint/2010/main" val="3511695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92"/>
        <p:cNvGrpSpPr/>
        <p:nvPr/>
      </p:nvGrpSpPr>
      <p:grpSpPr>
        <a:xfrm>
          <a:off x="0" y="0"/>
          <a:ext cx="0" cy="0"/>
          <a:chOff x="0" y="0"/>
          <a:chExt cx="0" cy="0"/>
        </a:xfrm>
      </p:grpSpPr>
      <p:sp>
        <p:nvSpPr>
          <p:cNvPr id="14993" name="Google Shape;14993;p49"/>
          <p:cNvSpPr txBox="1">
            <a:spLocks noGrp="1"/>
          </p:cNvSpPr>
          <p:nvPr>
            <p:ph type="title" idx="2"/>
          </p:nvPr>
        </p:nvSpPr>
        <p:spPr>
          <a:xfrm>
            <a:off x="6026090" y="917000"/>
            <a:ext cx="2651700" cy="1389900"/>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dirty="0"/>
              <a:t>02</a:t>
            </a:r>
            <a:endParaRPr dirty="0"/>
          </a:p>
        </p:txBody>
      </p:sp>
      <p:sp>
        <p:nvSpPr>
          <p:cNvPr id="14994" name="Google Shape;14994;p49"/>
          <p:cNvSpPr txBox="1">
            <a:spLocks noGrp="1"/>
          </p:cNvSpPr>
          <p:nvPr>
            <p:ph type="title"/>
          </p:nvPr>
        </p:nvSpPr>
        <p:spPr>
          <a:xfrm>
            <a:off x="3313105" y="2079719"/>
            <a:ext cx="4296547" cy="580749"/>
          </a:xfrm>
          <a:prstGeom prst="rect">
            <a:avLst/>
          </a:prstGeom>
        </p:spPr>
        <p:txBody>
          <a:bodyPr spcFirstLastPara="1" wrap="square" lIns="91425" tIns="45700" rIns="91425" bIns="91425" anchor="ctr" anchorCtr="0">
            <a:noAutofit/>
          </a:bodyPr>
          <a:lstStyle/>
          <a:p>
            <a:pPr lvl="0"/>
            <a:r>
              <a:rPr lang="en-US" b="1" dirty="0">
                <a:latin typeface="Times New Roman" panose="02020603050405020304" pitchFamily="18" charset="0"/>
                <a:cs typeface="Times New Roman" panose="02020603050405020304" pitchFamily="18" charset="0"/>
              </a:rPr>
              <a:t>LIÊN KẾT ION</a:t>
            </a:r>
            <a:endParaRPr dirty="0">
              <a:latin typeface="Times New Roman" panose="02020603050405020304" pitchFamily="18" charset="0"/>
              <a:cs typeface="Times New Roman" panose="02020603050405020304" pitchFamily="18" charset="0"/>
            </a:endParaRPr>
          </a:p>
        </p:txBody>
      </p:sp>
      <p:grpSp>
        <p:nvGrpSpPr>
          <p:cNvPr id="14996" name="Google Shape;14996;p49"/>
          <p:cNvGrpSpPr/>
          <p:nvPr/>
        </p:nvGrpSpPr>
        <p:grpSpPr>
          <a:xfrm rot="10800000">
            <a:off x="6540279" y="3414437"/>
            <a:ext cx="1623322" cy="1375771"/>
            <a:chOff x="343445" y="291733"/>
            <a:chExt cx="1348335" cy="1071087"/>
          </a:xfrm>
        </p:grpSpPr>
        <p:cxnSp>
          <p:nvCxnSpPr>
            <p:cNvPr id="14997" name="Google Shape;14997;p49"/>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998" name="Google Shape;14998;p49"/>
            <p:cNvCxnSpPr>
              <a:stCxn id="14999"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5000" name="Google Shape;15000;p49"/>
            <p:cNvGrpSpPr/>
            <p:nvPr/>
          </p:nvGrpSpPr>
          <p:grpSpPr>
            <a:xfrm rot="5400000">
              <a:off x="752644" y="639830"/>
              <a:ext cx="530713" cy="530713"/>
              <a:chOff x="6804422" y="-316297"/>
              <a:chExt cx="252600" cy="252600"/>
            </a:xfrm>
          </p:grpSpPr>
          <p:sp>
            <p:nvSpPr>
              <p:cNvPr id="15001" name="Google Shape;15001;p49"/>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2" name="Google Shape;15002;p4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03" name="Google Shape;15003;p49"/>
            <p:cNvGrpSpPr/>
            <p:nvPr/>
          </p:nvGrpSpPr>
          <p:grpSpPr>
            <a:xfrm rot="5400000">
              <a:off x="343445" y="1149300"/>
              <a:ext cx="192600" cy="192600"/>
              <a:chOff x="7291941" y="112804"/>
              <a:chExt cx="192600" cy="192600"/>
            </a:xfrm>
          </p:grpSpPr>
          <p:sp>
            <p:nvSpPr>
              <p:cNvPr id="15004" name="Google Shape;15004;p49"/>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5" name="Google Shape;15005;p49"/>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06" name="Google Shape;15006;p49"/>
            <p:cNvGrpSpPr/>
            <p:nvPr/>
          </p:nvGrpSpPr>
          <p:grpSpPr>
            <a:xfrm rot="5400000">
              <a:off x="406618" y="826471"/>
              <a:ext cx="259500" cy="259500"/>
              <a:chOff x="6969112" y="-17269"/>
              <a:chExt cx="259500" cy="259500"/>
            </a:xfrm>
          </p:grpSpPr>
          <p:sp>
            <p:nvSpPr>
              <p:cNvPr id="14999" name="Google Shape;14999;p49"/>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7" name="Google Shape;15007;p49"/>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08" name="Google Shape;15008;p49"/>
            <p:cNvGrpSpPr/>
            <p:nvPr/>
          </p:nvGrpSpPr>
          <p:grpSpPr>
            <a:xfrm rot="5400000">
              <a:off x="1325788" y="996827"/>
              <a:ext cx="365992" cy="365992"/>
              <a:chOff x="6804422" y="-316297"/>
              <a:chExt cx="252600" cy="252600"/>
            </a:xfrm>
          </p:grpSpPr>
          <p:sp>
            <p:nvSpPr>
              <p:cNvPr id="15009" name="Google Shape;15009;p49"/>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0" name="Google Shape;15010;p4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11" name="Google Shape;15011;p49"/>
            <p:cNvCxnSpPr>
              <a:stCxn id="15001" idx="0"/>
              <a:endCxn id="15009"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5012" name="Google Shape;15012;p49"/>
            <p:cNvGrpSpPr/>
            <p:nvPr/>
          </p:nvGrpSpPr>
          <p:grpSpPr>
            <a:xfrm rot="5400000">
              <a:off x="1055529" y="291733"/>
              <a:ext cx="274500" cy="274500"/>
              <a:chOff x="6804422" y="-316297"/>
              <a:chExt cx="252600" cy="252600"/>
            </a:xfrm>
          </p:grpSpPr>
          <p:sp>
            <p:nvSpPr>
              <p:cNvPr id="15013" name="Google Shape;15013;p49"/>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4" name="Google Shape;15014;p49"/>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15" name="Google Shape;15015;p49"/>
            <p:cNvCxnSpPr>
              <a:stCxn id="15001" idx="2"/>
              <a:endCxn id="15013"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19"/>
        <p:cNvGrpSpPr/>
        <p:nvPr/>
      </p:nvGrpSpPr>
      <p:grpSpPr>
        <a:xfrm>
          <a:off x="0" y="0"/>
          <a:ext cx="0" cy="0"/>
          <a:chOff x="0" y="0"/>
          <a:chExt cx="0" cy="0"/>
        </a:xfrm>
      </p:grpSpPr>
      <p:sp>
        <p:nvSpPr>
          <p:cNvPr id="15023" name="Google Shape;15023;p50"/>
          <p:cNvSpPr txBox="1">
            <a:spLocks noGrp="1"/>
          </p:cNvSpPr>
          <p:nvPr>
            <p:ph type="title" idx="6"/>
          </p:nvPr>
        </p:nvSpPr>
        <p:spPr>
          <a:xfrm>
            <a:off x="357567" y="123973"/>
            <a:ext cx="8475600" cy="657900"/>
          </a:xfrm>
          <a:prstGeom prst="rect">
            <a:avLst/>
          </a:prstGeom>
        </p:spPr>
        <p:txBody>
          <a:bodyPr spcFirstLastPara="1" wrap="square" lIns="365750" tIns="0" rIns="365750" bIns="0" anchor="ctr" anchorCtr="0">
            <a:noAutofit/>
          </a:bodyPr>
          <a:lstStyle/>
          <a:p>
            <a:pPr lvl="0" algn="ctr"/>
            <a:r>
              <a:rPr lang="en" b="1" dirty="0" smtClean="0">
                <a:latin typeface="Times New Roman" panose="02020603050405020304" pitchFamily="18" charset="0"/>
                <a:cs typeface="Times New Roman" panose="02020603050405020304" pitchFamily="18" charset="0"/>
              </a:rPr>
              <a:t>THẢO LUẬN </a:t>
            </a:r>
            <a:r>
              <a:rPr lang="en-US" b="1" dirty="0">
                <a:latin typeface="Times New Roman" panose="02020603050405020304" pitchFamily="18" charset="0"/>
                <a:cs typeface="Times New Roman" panose="02020603050405020304" pitchFamily="18" charset="0"/>
              </a:rPr>
              <a:t>PHIẾU HỌC TẬP</a:t>
            </a:r>
            <a:r>
              <a:rPr lang="en" b="1" dirty="0" smtClean="0">
                <a:latin typeface="Times New Roman" panose="02020603050405020304" pitchFamily="18" charset="0"/>
                <a:cs typeface="Times New Roman" panose="02020603050405020304" pitchFamily="18" charset="0"/>
              </a:rPr>
              <a:t> SỐ 3</a:t>
            </a:r>
            <a:endParaRPr b="1" dirty="0">
              <a:latin typeface="Times New Roman" panose="02020603050405020304" pitchFamily="18" charset="0"/>
              <a:cs typeface="Times New Roman" panose="02020603050405020304" pitchFamily="18" charset="0"/>
            </a:endParaRPr>
          </a:p>
        </p:txBody>
      </p:sp>
      <p:grpSp>
        <p:nvGrpSpPr>
          <p:cNvPr id="15031" name="Google Shape;15031;p50"/>
          <p:cNvGrpSpPr/>
          <p:nvPr/>
        </p:nvGrpSpPr>
        <p:grpSpPr>
          <a:xfrm>
            <a:off x="3293240" y="1437458"/>
            <a:ext cx="271470" cy="271470"/>
            <a:chOff x="1752450" y="3096208"/>
            <a:chExt cx="271470" cy="271470"/>
          </a:xfrm>
        </p:grpSpPr>
        <p:grpSp>
          <p:nvGrpSpPr>
            <p:cNvPr id="15032" name="Google Shape;15032;p50"/>
            <p:cNvGrpSpPr/>
            <p:nvPr/>
          </p:nvGrpSpPr>
          <p:grpSpPr>
            <a:xfrm rot="10800000">
              <a:off x="1752450" y="3096208"/>
              <a:ext cx="271470" cy="271470"/>
              <a:chOff x="7002578" y="16230"/>
              <a:chExt cx="192600" cy="192600"/>
            </a:xfrm>
          </p:grpSpPr>
          <p:sp>
            <p:nvSpPr>
              <p:cNvPr id="15033" name="Google Shape;15033;p50"/>
              <p:cNvSpPr/>
              <p:nvPr/>
            </p:nvSpPr>
            <p:spPr>
              <a:xfrm>
                <a:off x="7002578" y="16230"/>
                <a:ext cx="192600" cy="192600"/>
              </a:xfrm>
              <a:prstGeom prst="ellipse">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4" name="Google Shape;15034;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35" name="Google Shape;15035;p50"/>
            <p:cNvCxnSpPr/>
            <p:nvPr/>
          </p:nvCxnSpPr>
          <p:spPr>
            <a:xfrm>
              <a:off x="1829713"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036" name="Google Shape;15036;p50"/>
          <p:cNvGrpSpPr/>
          <p:nvPr/>
        </p:nvGrpSpPr>
        <p:grpSpPr>
          <a:xfrm rot="10800000">
            <a:off x="3293240" y="4054858"/>
            <a:ext cx="271470" cy="271470"/>
            <a:chOff x="7002578" y="16230"/>
            <a:chExt cx="192600" cy="192600"/>
          </a:xfrm>
        </p:grpSpPr>
        <p:sp>
          <p:nvSpPr>
            <p:cNvPr id="15037" name="Google Shape;15037;p50"/>
            <p:cNvSpPr/>
            <p:nvPr/>
          </p:nvSpPr>
          <p:spPr>
            <a:xfrm>
              <a:off x="7002578" y="16230"/>
              <a:ext cx="192600" cy="192600"/>
            </a:xfrm>
            <a:prstGeom prst="ellipse">
              <a:avLst/>
            </a:prstGeom>
            <a:solidFill>
              <a:schemeClr val="accent6"/>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8" name="Google Shape;15038;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39" name="Google Shape;15039;p50"/>
          <p:cNvGrpSpPr/>
          <p:nvPr/>
        </p:nvGrpSpPr>
        <p:grpSpPr>
          <a:xfrm>
            <a:off x="3293240" y="2767690"/>
            <a:ext cx="271470" cy="271470"/>
            <a:chOff x="4436238" y="3096208"/>
            <a:chExt cx="271470" cy="271470"/>
          </a:xfrm>
        </p:grpSpPr>
        <p:grpSp>
          <p:nvGrpSpPr>
            <p:cNvPr id="15040" name="Google Shape;15040;p50"/>
            <p:cNvGrpSpPr/>
            <p:nvPr/>
          </p:nvGrpSpPr>
          <p:grpSpPr>
            <a:xfrm rot="10800000">
              <a:off x="4436238" y="3096208"/>
              <a:ext cx="271470" cy="271470"/>
              <a:chOff x="7002578" y="16230"/>
              <a:chExt cx="192600" cy="192600"/>
            </a:xfrm>
          </p:grpSpPr>
          <p:sp>
            <p:nvSpPr>
              <p:cNvPr id="15041" name="Google Shape;15041;p50"/>
              <p:cNvSpPr/>
              <p:nvPr/>
            </p:nvSpPr>
            <p:spPr>
              <a:xfrm>
                <a:off x="7002578" y="16230"/>
                <a:ext cx="192600" cy="192600"/>
              </a:xfrm>
              <a:prstGeom prst="ellipse">
                <a:avLst/>
              </a:prstGeom>
              <a:solidFill>
                <a:schemeClr val="lt2"/>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2" name="Google Shape;15042;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43" name="Google Shape;15043;p50"/>
            <p:cNvCxnSpPr/>
            <p:nvPr/>
          </p:nvCxnSpPr>
          <p:spPr>
            <a:xfrm>
              <a:off x="4513500" y="3232013"/>
              <a:ext cx="117000" cy="0"/>
            </a:xfrm>
            <a:prstGeom prst="straightConnector1">
              <a:avLst/>
            </a:prstGeom>
            <a:noFill/>
            <a:ln w="19050" cap="flat" cmpd="sng">
              <a:solidFill>
                <a:schemeClr val="dk1"/>
              </a:solidFill>
              <a:prstDash val="solid"/>
              <a:round/>
              <a:headEnd type="none" w="med" len="med"/>
              <a:tailEnd type="none" w="med" len="med"/>
            </a:ln>
          </p:spPr>
        </p:cxnSp>
        <p:cxnSp>
          <p:nvCxnSpPr>
            <p:cNvPr id="15044" name="Google Shape;15044;p50"/>
            <p:cNvCxnSpPr/>
            <p:nvPr/>
          </p:nvCxnSpPr>
          <p:spPr>
            <a:xfrm rot="5400000">
              <a:off x="4513500" y="3232013"/>
              <a:ext cx="117000" cy="0"/>
            </a:xfrm>
            <a:prstGeom prst="straightConnector1">
              <a:avLst/>
            </a:prstGeom>
            <a:noFill/>
            <a:ln w="19050" cap="flat" cmpd="sng">
              <a:solidFill>
                <a:schemeClr val="dk1"/>
              </a:solidFill>
              <a:prstDash val="solid"/>
              <a:round/>
              <a:headEnd type="none" w="med" len="med"/>
              <a:tailEnd type="none" w="med" len="med"/>
            </a:ln>
          </p:spPr>
        </p:cxnSp>
      </p:grpSp>
      <p:grpSp>
        <p:nvGrpSpPr>
          <p:cNvPr id="15130" name="Google Shape;15130;p50"/>
          <p:cNvGrpSpPr/>
          <p:nvPr/>
        </p:nvGrpSpPr>
        <p:grpSpPr>
          <a:xfrm>
            <a:off x="-4491" y="187318"/>
            <a:ext cx="470274" cy="548630"/>
            <a:chOff x="9873" y="1240062"/>
            <a:chExt cx="545434" cy="640998"/>
          </a:xfrm>
        </p:grpSpPr>
        <p:cxnSp>
          <p:nvCxnSpPr>
            <p:cNvPr id="15131" name="Google Shape;15131;p50"/>
            <p:cNvCxnSpPr>
              <a:stCxn id="15132" idx="6"/>
              <a:endCxn id="1513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134" name="Google Shape;15134;p50"/>
            <p:cNvGrpSpPr/>
            <p:nvPr/>
          </p:nvGrpSpPr>
          <p:grpSpPr>
            <a:xfrm rot="10800000">
              <a:off x="9873" y="1628460"/>
              <a:ext cx="252600" cy="252600"/>
              <a:chOff x="6804422" y="-316297"/>
              <a:chExt cx="252600" cy="252600"/>
            </a:xfrm>
          </p:grpSpPr>
          <p:sp>
            <p:nvSpPr>
              <p:cNvPr id="15135" name="Google Shape;15135;p50"/>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6" name="Google Shape;15136;p50"/>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37" name="Google Shape;15137;p50"/>
            <p:cNvGrpSpPr/>
            <p:nvPr/>
          </p:nvGrpSpPr>
          <p:grpSpPr>
            <a:xfrm rot="10800000">
              <a:off x="39879" y="1240062"/>
              <a:ext cx="192600" cy="192600"/>
              <a:chOff x="7291941" y="112804"/>
              <a:chExt cx="192600" cy="192600"/>
            </a:xfrm>
          </p:grpSpPr>
          <p:sp>
            <p:nvSpPr>
              <p:cNvPr id="15133" name="Google Shape;15133;p50"/>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8" name="Google Shape;15138;p50"/>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39" name="Google Shape;15139;p50"/>
            <p:cNvGrpSpPr/>
            <p:nvPr/>
          </p:nvGrpSpPr>
          <p:grpSpPr>
            <a:xfrm rot="10800000">
              <a:off x="295808" y="1422120"/>
              <a:ext cx="259500" cy="259500"/>
              <a:chOff x="6969112" y="-17269"/>
              <a:chExt cx="259500" cy="259500"/>
            </a:xfrm>
          </p:grpSpPr>
          <p:sp>
            <p:nvSpPr>
              <p:cNvPr id="15132" name="Google Shape;15132;p50"/>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0" name="Google Shape;15140;p5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41" name="Google Shape;15141;p50"/>
            <p:cNvCxnSpPr>
              <a:stCxn id="15135" idx="3"/>
              <a:endCxn id="1513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25" name="Picture 124"/>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678" r="3954"/>
          <a:stretch/>
        </p:blipFill>
        <p:spPr bwMode="auto">
          <a:xfrm>
            <a:off x="3681819" y="1960094"/>
            <a:ext cx="5039591" cy="1307150"/>
          </a:xfrm>
          <a:prstGeom prst="rect">
            <a:avLst/>
          </a:prstGeom>
          <a:noFill/>
          <a:ln>
            <a:noFill/>
          </a:ln>
        </p:spPr>
      </p:pic>
      <p:sp>
        <p:nvSpPr>
          <p:cNvPr id="3" name="Rectangle 2"/>
          <p:cNvSpPr/>
          <p:nvPr/>
        </p:nvSpPr>
        <p:spPr>
          <a:xfrm>
            <a:off x="3657599" y="1156277"/>
            <a:ext cx="5039591" cy="429413"/>
          </a:xfrm>
          <a:prstGeom prst="rect">
            <a:avLst/>
          </a:prstGeom>
        </p:spPr>
        <p:txBody>
          <a:bodyPr wrap="square">
            <a:spAutoFit/>
          </a:bodyPr>
          <a:lstStyle/>
          <a:p>
            <a:pPr>
              <a:lnSpc>
                <a:spcPct val="120000"/>
              </a:lnSpc>
              <a:tabLst>
                <a:tab pos="180340" algn="l"/>
                <a:tab pos="540385" algn="l"/>
              </a:tabLst>
            </a:pPr>
            <a:r>
              <a:rPr lang="vi-VN" sz="2000" dirty="0" smtClean="0">
                <a:latin typeface="Times New Roman" panose="02020603050405020304" pitchFamily="18" charset="0"/>
                <a:ea typeface="Calibri" panose="020F0502020204030204" pitchFamily="34" charset="0"/>
                <a:cs typeface="Times New Roman" panose="02020603050405020304" pitchFamily="18" charset="0"/>
              </a:rPr>
              <a:t>Quan </a:t>
            </a:r>
            <a:r>
              <a:rPr lang="vi-VN" sz="2000" dirty="0">
                <a:latin typeface="Times New Roman" panose="02020603050405020304" pitchFamily="18" charset="0"/>
                <a:ea typeface="Calibri" panose="020F0502020204030204" pitchFamily="34" charset="0"/>
                <a:cs typeface="Times New Roman" panose="02020603050405020304" pitchFamily="18" charset="0"/>
              </a:rPr>
              <a:t>sát hình 6.</a:t>
            </a:r>
            <a:r>
              <a:rPr lang="en-US" sz="2000" dirty="0">
                <a:latin typeface="Times New Roman" panose="02020603050405020304" pitchFamily="18" charset="0"/>
                <a:ea typeface="Calibri" panose="020F0502020204030204" pitchFamily="34" charset="0"/>
                <a:cs typeface="Times New Roman" panose="02020603050405020304" pitchFamily="18" charset="0"/>
              </a:rPr>
              <a:t>2</a:t>
            </a:r>
            <a:r>
              <a:rPr lang="vi-VN" sz="2000" dirty="0">
                <a:latin typeface="Times New Roman" panose="02020603050405020304" pitchFamily="18" charset="0"/>
                <a:ea typeface="Calibri" panose="020F0502020204030204" pitchFamily="34" charset="0"/>
                <a:cs typeface="Times New Roman" panose="02020603050405020304" pitchFamily="18" charset="0"/>
              </a:rPr>
              <a:t> trả lời các câu hỏi sau: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7" name="Rectangle 126"/>
          <p:cNvSpPr/>
          <p:nvPr/>
        </p:nvSpPr>
        <p:spPr>
          <a:xfrm>
            <a:off x="3681820" y="3404193"/>
            <a:ext cx="5039591" cy="798745"/>
          </a:xfrm>
          <a:prstGeom prst="rect">
            <a:avLst/>
          </a:prstGeom>
        </p:spPr>
        <p:txBody>
          <a:bodyPr wrap="square">
            <a:spAutoFit/>
          </a:bodyPr>
          <a:lstStyle/>
          <a:p>
            <a:pPr>
              <a:lnSpc>
                <a:spcPct val="120000"/>
              </a:lnSpc>
              <a:tabLst>
                <a:tab pos="180340" algn="l"/>
                <a:tab pos="540385" algn="l"/>
              </a:tabLst>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6.2: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mô</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ion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NaCl</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322277" y="961641"/>
            <a:ext cx="3335322" cy="1200329"/>
          </a:xfrm>
          <a:prstGeom prst="rect">
            <a:avLst/>
          </a:prstGeom>
        </p:spPr>
        <p:txBody>
          <a:bodyPr wrap="square">
            <a:spAutoFit/>
          </a:bodyPr>
          <a:lstStyle/>
          <a:p>
            <a:pPr>
              <a:lnSpc>
                <a:spcPct val="120000"/>
              </a:lnSpc>
              <a:tabLst>
                <a:tab pos="180340" algn="l"/>
                <a:tab pos="540385" algn="l"/>
              </a:tabLst>
            </a:pPr>
            <a:r>
              <a:rPr lang="en-US" sz="2000" b="1" dirty="0">
                <a:latin typeface="Times New Roman" panose="02020603050405020304" pitchFamily="18" charset="0"/>
                <a:ea typeface="Calibri" panose="020F0502020204030204" pitchFamily="34" charset="0"/>
                <a:cs typeface="Times New Roman" panose="02020603050405020304" pitchFamily="18" charset="0"/>
              </a:rPr>
              <a:t>1/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2000" b="1" dirty="0">
                <a:latin typeface="Times New Roman" panose="02020603050405020304" pitchFamily="18" charset="0"/>
                <a:ea typeface="Calibri" panose="020F0502020204030204" pitchFamily="34" charset="0"/>
                <a:cs typeface="Times New Roman" panose="02020603050405020304" pitchFamily="18" charset="0"/>
              </a:rPr>
              <a:t> sodium chloride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NaCl</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5" name="Rectangle 134"/>
          <p:cNvSpPr/>
          <p:nvPr/>
        </p:nvSpPr>
        <p:spPr>
          <a:xfrm>
            <a:off x="322277" y="3470060"/>
            <a:ext cx="3213177" cy="1362489"/>
          </a:xfrm>
          <a:prstGeom prst="rect">
            <a:avLst/>
          </a:prstGeom>
        </p:spPr>
        <p:txBody>
          <a:bodyPr wrap="square">
            <a:spAutoFit/>
          </a:bodyPr>
          <a:lstStyle/>
          <a:p>
            <a:pPr>
              <a:lnSpc>
                <a:spcPct val="120000"/>
              </a:lnSpc>
              <a:tabLst>
                <a:tab pos="180340" algn="l"/>
                <a:tab pos="540385" algn="l"/>
              </a:tabLst>
            </a:pPr>
            <a:r>
              <a:rPr lang="vi-VN" b="1" dirty="0">
                <a:latin typeface="Times New Roman" panose="02020603050405020304" pitchFamily="18" charset="0"/>
                <a:ea typeface="Calibri" panose="020F0502020204030204" pitchFamily="34" charset="0"/>
                <a:cs typeface="Times New Roman" panose="02020603050405020304" pitchFamily="18" charset="0"/>
              </a:rPr>
              <a:t>3/ Giải thích kí hiệu khi viết Na, Cl, Na+, Cl-? Để tạo Na+ nguyên tử Na nhường hay nhận electron? Để tạo Cl- nguyên tử Cl nhường hay nhận electron?</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6" name="Rectangle 135"/>
          <p:cNvSpPr/>
          <p:nvPr/>
        </p:nvSpPr>
        <p:spPr>
          <a:xfrm>
            <a:off x="322277" y="2445622"/>
            <a:ext cx="3335322" cy="798745"/>
          </a:xfrm>
          <a:prstGeom prst="rect">
            <a:avLst/>
          </a:prstGeom>
        </p:spPr>
        <p:txBody>
          <a:bodyPr wrap="square">
            <a:spAutoFit/>
          </a:bodyPr>
          <a:lstStyle/>
          <a:p>
            <a:pPr>
              <a:lnSpc>
                <a:spcPct val="120000"/>
              </a:lnSpc>
              <a:tabLst>
                <a:tab pos="180340" algn="l"/>
                <a:tab pos="540385" algn="l"/>
              </a:tabLst>
            </a:pPr>
            <a:r>
              <a:rPr lang="en-US" sz="2000" b="1" dirty="0">
                <a:latin typeface="Times New Roman" panose="02020603050405020304" pitchFamily="18" charset="0"/>
                <a:ea typeface="Calibri" panose="020F0502020204030204" pitchFamily="34" charset="0"/>
                <a:cs typeface="Times New Roman" panose="02020603050405020304" pitchFamily="18" charset="0"/>
              </a:rPr>
              <a:t>2/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Nêu</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khái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niệm</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b="1" dirty="0">
                <a:latin typeface="Times New Roman" panose="02020603050405020304" pitchFamily="18" charset="0"/>
                <a:ea typeface="Calibri" panose="020F0502020204030204" pitchFamily="34" charset="0"/>
                <a:cs typeface="Times New Roman" panose="02020603050405020304" pitchFamily="18" charset="0"/>
              </a:rPr>
              <a:t> ion?</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7" name="Picture 6" descr="Linda Nga: Chọn sách hay cho con đọ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445" y="164597"/>
            <a:ext cx="887953" cy="6172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07975" y="271167"/>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BÁO CÁO THẢO LUẬN</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3" name="AutoShape 2" descr="Biểu Tượng Thương Chữ - Số 1 PNG png tải về - Miễn phí trong suốt Khu Vực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2" descr="Nữ giáo viên, học sinh giáo viên, giáo viên, hội giáo dục phúc lợi quân  đội, nghệ thuật - giáo viên png | PNGE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31860" r="34354"/>
          <a:stretch/>
        </p:blipFill>
        <p:spPr>
          <a:xfrm>
            <a:off x="3906981" y="1039896"/>
            <a:ext cx="1236519" cy="3651552"/>
          </a:xfrm>
          <a:prstGeom prst="rect">
            <a:avLst/>
          </a:prstGeom>
        </p:spPr>
      </p:pic>
      <p:pic>
        <p:nvPicPr>
          <p:cNvPr id="20" name="Picture 6" descr="Linda Nga: Chọn sách hay cho con đọ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6876" y="2184882"/>
            <a:ext cx="2562225" cy="178117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descr="Giới thiệu đến quý phụ huynh và học sinh link đọc sách online của Hệ thống  thư viện công cộng. | Tiểu Học Đặng Thùy Trâ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980" y="2022709"/>
            <a:ext cx="2714625"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266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14686" name="Google Shape;14686;p43"/>
          <p:cNvSpPr txBox="1">
            <a:spLocks noGrp="1"/>
          </p:cNvSpPr>
          <p:nvPr>
            <p:ph type="title"/>
          </p:nvPr>
        </p:nvSpPr>
        <p:spPr>
          <a:xfrm>
            <a:off x="334175" y="291775"/>
            <a:ext cx="8475600" cy="657900"/>
          </a:xfrm>
          <a:prstGeom prst="rect">
            <a:avLst/>
          </a:prstGeom>
        </p:spPr>
        <p:txBody>
          <a:bodyPr spcFirstLastPara="1" wrap="square" lIns="365750" tIns="137150" rIns="91425" bIns="91425" anchor="t"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ĐÁP ÁN:</a:t>
            </a:r>
            <a:endParaRPr b="1" dirty="0">
              <a:latin typeface="Times New Roman" panose="02020603050405020304" pitchFamily="18" charset="0"/>
              <a:cs typeface="Times New Roman" panose="02020603050405020304" pitchFamily="18" charset="0"/>
            </a:endParaRPr>
          </a:p>
        </p:txBody>
      </p:sp>
      <p:grpSp>
        <p:nvGrpSpPr>
          <p:cNvPr id="14689" name="Google Shape;14689;p43"/>
          <p:cNvGrpSpPr/>
          <p:nvPr/>
        </p:nvGrpSpPr>
        <p:grpSpPr>
          <a:xfrm>
            <a:off x="-133787" y="-7511"/>
            <a:ext cx="1347601" cy="1256471"/>
            <a:chOff x="9873" y="1240062"/>
            <a:chExt cx="545434" cy="640998"/>
          </a:xfrm>
        </p:grpSpPr>
        <p:cxnSp>
          <p:nvCxnSpPr>
            <p:cNvPr id="14690" name="Google Shape;14690;p43"/>
            <p:cNvCxnSpPr>
              <a:stCxn id="14691" idx="6"/>
              <a:endCxn id="14692"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93" name="Google Shape;14693;p43"/>
            <p:cNvGrpSpPr/>
            <p:nvPr/>
          </p:nvGrpSpPr>
          <p:grpSpPr>
            <a:xfrm rot="10800000">
              <a:off x="9873" y="1628460"/>
              <a:ext cx="252600" cy="252600"/>
              <a:chOff x="6804422" y="-316297"/>
              <a:chExt cx="252600" cy="252600"/>
            </a:xfrm>
          </p:grpSpPr>
          <p:sp>
            <p:nvSpPr>
              <p:cNvPr id="14694"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5"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6" name="Google Shape;14696;p43"/>
            <p:cNvGrpSpPr/>
            <p:nvPr/>
          </p:nvGrpSpPr>
          <p:grpSpPr>
            <a:xfrm rot="10800000">
              <a:off x="39879" y="1240062"/>
              <a:ext cx="192600" cy="192600"/>
              <a:chOff x="7291941" y="112804"/>
              <a:chExt cx="192600" cy="192600"/>
            </a:xfrm>
          </p:grpSpPr>
          <p:sp>
            <p:nvSpPr>
              <p:cNvPr id="14692"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7"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8" name="Google Shape;14698;p43"/>
            <p:cNvGrpSpPr/>
            <p:nvPr/>
          </p:nvGrpSpPr>
          <p:grpSpPr>
            <a:xfrm rot="10800000">
              <a:off x="295808" y="1422120"/>
              <a:ext cx="259500" cy="259500"/>
              <a:chOff x="6969112" y="-17269"/>
              <a:chExt cx="259500" cy="259500"/>
            </a:xfrm>
          </p:grpSpPr>
          <p:sp>
            <p:nvSpPr>
              <p:cNvPr id="14691"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9"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700" name="Google Shape;14700;p43"/>
            <p:cNvCxnSpPr>
              <a:stCxn id="14694" idx="3"/>
              <a:endCxn id="14691"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405747" y="881431"/>
            <a:ext cx="8529837" cy="4093428"/>
          </a:xfrm>
          <a:prstGeom prst="rect">
            <a:avLst/>
          </a:prstGeom>
        </p:spPr>
        <p:txBody>
          <a:bodyPr wrap="square">
            <a:spAutoFit/>
          </a:bodyPr>
          <a:lstStyle/>
          <a:p>
            <a:r>
              <a:rPr lang="vi-VN" sz="2000" dirty="0">
                <a:latin typeface="Times New Roman" panose="02020603050405020304" pitchFamily="18" charset="0"/>
                <a:ea typeface="Calibri" panose="020F0502020204030204" pitchFamily="34" charset="0"/>
                <a:cs typeface="Times New Roman" panose="02020603050405020304" pitchFamily="18" charset="0"/>
              </a:rPr>
              <a:t>1/ Giải thích sự hình thành phân tử sodium chloride (NaCl): </a:t>
            </a:r>
          </a:p>
          <a:p>
            <a:r>
              <a:rPr lang="vi-VN" sz="2000" dirty="0">
                <a:latin typeface="Times New Roman" panose="02020603050405020304" pitchFamily="18" charset="0"/>
                <a:ea typeface="Calibri" panose="020F0502020204030204" pitchFamily="34" charset="0"/>
                <a:cs typeface="Times New Roman" panose="02020603050405020304" pitchFamily="18" charset="0"/>
              </a:rPr>
              <a:t>Nguyên tử natri (Na) nhường một electron ở lớp electron ngoài cùng cho nguyên tử chlorine (Cl) để tạo thành ion dương Na+ có vỏ bền vững giống vỏ nguyên tử khí hiếm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Ne.</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Nguyên </a:t>
            </a:r>
            <a:r>
              <a:rPr lang="vi-VN" sz="2000" dirty="0">
                <a:latin typeface="Times New Roman" panose="02020603050405020304" pitchFamily="18" charset="0"/>
                <a:ea typeface="Calibri" panose="020F0502020204030204" pitchFamily="34" charset="0"/>
                <a:cs typeface="Times New Roman" panose="02020603050405020304" pitchFamily="18" charset="0"/>
              </a:rPr>
              <a:t>tử Cl nhận vào lớp electron ngoài cùng một electron của nguyên tử Na để tạo thành ion âm Cl- có vỏ bền vững giống vỏ nguyên tử khí hiếm Ar. Hai ion được tạo thành mang điện tích ngược dấu hút nhau để hình thành liên kết ion trong phân tử muối ăn.</a:t>
            </a:r>
          </a:p>
          <a:p>
            <a:r>
              <a:rPr lang="vi-VN" sz="2000" dirty="0">
                <a:latin typeface="Times New Roman" panose="02020603050405020304" pitchFamily="18" charset="0"/>
                <a:ea typeface="Calibri" panose="020F0502020204030204" pitchFamily="34" charset="0"/>
                <a:cs typeface="Times New Roman" panose="02020603050405020304" pitchFamily="18" charset="0"/>
              </a:rPr>
              <a:t>2/ Liên kết ion là liên kết được hình thành bởi lực hút giữa các ion mang điện tích trái dấu. </a:t>
            </a:r>
          </a:p>
          <a:p>
            <a:r>
              <a:rPr lang="vi-VN" sz="2000" dirty="0">
                <a:latin typeface="Times New Roman" panose="02020603050405020304" pitchFamily="18" charset="0"/>
                <a:ea typeface="Calibri" panose="020F0502020204030204" pitchFamily="34" charset="0"/>
                <a:cs typeface="Times New Roman" panose="02020603050405020304" pitchFamily="18" charset="0"/>
              </a:rPr>
              <a:t>3/ Giải thích: Na là nguyên tử, Na+ là ion dấu (+) gọi là điện tích dương viết phía trên bên phải. Cl là nguyên tử, Cl- là ion dấu (-) gọi là điện tích âm viết phía trên bên phải.</a:t>
            </a:r>
          </a:p>
          <a:p>
            <a:r>
              <a:rPr lang="vi-VN" sz="2000" dirty="0">
                <a:latin typeface="Times New Roman" panose="02020603050405020304" pitchFamily="18" charset="0"/>
                <a:ea typeface="Calibri" panose="020F0502020204030204" pitchFamily="34" charset="0"/>
                <a:cs typeface="Times New Roman" panose="02020603050405020304" pitchFamily="18" charset="0"/>
              </a:rPr>
              <a:t>Để tạo Na+ nguyên tử Na nhường 1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e. </a:t>
            </a:r>
            <a:r>
              <a:rPr lang="vi-VN" sz="2000" dirty="0">
                <a:latin typeface="Times New Roman" panose="02020603050405020304" pitchFamily="18" charset="0"/>
                <a:ea typeface="Calibri" panose="020F0502020204030204" pitchFamily="34" charset="0"/>
                <a:cs typeface="Times New Roman" panose="02020603050405020304" pitchFamily="18" charset="0"/>
              </a:rPr>
              <a:t>Để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tạo</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Cl- </a:t>
            </a:r>
            <a:r>
              <a:rPr lang="vi-VN" sz="2000" dirty="0">
                <a:latin typeface="Times New Roman" panose="02020603050405020304" pitchFamily="18" charset="0"/>
                <a:ea typeface="Calibri" panose="020F0502020204030204" pitchFamily="34" charset="0"/>
                <a:cs typeface="Times New Roman" panose="02020603050405020304" pitchFamily="18" charset="0"/>
              </a:rPr>
              <a:t>nguyên tử Cl nhận </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1</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e</a:t>
            </a:r>
            <a:r>
              <a:rPr lang="vi-VN"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9" name="Google Shape;14689;p43"/>
          <p:cNvGrpSpPr/>
          <p:nvPr/>
        </p:nvGrpSpPr>
        <p:grpSpPr>
          <a:xfrm flipH="1">
            <a:off x="8059669" y="35749"/>
            <a:ext cx="999136" cy="1256471"/>
            <a:chOff x="9873" y="1240062"/>
            <a:chExt cx="545434" cy="640998"/>
          </a:xfrm>
        </p:grpSpPr>
        <p:cxnSp>
          <p:nvCxnSpPr>
            <p:cNvPr id="21" name="Google Shape;14690;p43"/>
            <p:cNvCxnSpPr>
              <a:stCxn id="26" idx="6"/>
              <a:endCxn id="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22" name="Google Shape;14693;p43"/>
            <p:cNvGrpSpPr/>
            <p:nvPr/>
          </p:nvGrpSpPr>
          <p:grpSpPr>
            <a:xfrm rot="10800000">
              <a:off x="9873" y="1628460"/>
              <a:ext cx="252600" cy="252600"/>
              <a:chOff x="6804422" y="-316297"/>
              <a:chExt cx="252600" cy="252600"/>
            </a:xfrm>
          </p:grpSpPr>
          <p:sp>
            <p:nvSpPr>
              <p:cNvPr id="30"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14696;p43"/>
            <p:cNvGrpSpPr/>
            <p:nvPr/>
          </p:nvGrpSpPr>
          <p:grpSpPr>
            <a:xfrm rot="10800000">
              <a:off x="39879" y="1240062"/>
              <a:ext cx="192600" cy="192600"/>
              <a:chOff x="7291941" y="112804"/>
              <a:chExt cx="192600" cy="192600"/>
            </a:xfrm>
          </p:grpSpPr>
          <p:sp>
            <p:nvSpPr>
              <p:cNvPr id="28"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14698;p43"/>
            <p:cNvGrpSpPr/>
            <p:nvPr/>
          </p:nvGrpSpPr>
          <p:grpSpPr>
            <a:xfrm rot="10800000">
              <a:off x="295808" y="1422120"/>
              <a:ext cx="259500" cy="259500"/>
              <a:chOff x="6969112" y="-17269"/>
              <a:chExt cx="259500" cy="259500"/>
            </a:xfrm>
          </p:grpSpPr>
          <p:sp>
            <p:nvSpPr>
              <p:cNvPr id="26"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5" name="Google Shape;14700;p43"/>
            <p:cNvCxnSpPr>
              <a:stCxn id="30" idx="3"/>
              <a:endCxn id="26"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762463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03"/>
        <p:cNvGrpSpPr/>
        <p:nvPr/>
      </p:nvGrpSpPr>
      <p:grpSpPr>
        <a:xfrm>
          <a:off x="0" y="0"/>
          <a:ext cx="0" cy="0"/>
          <a:chOff x="0" y="0"/>
          <a:chExt cx="0" cy="0"/>
        </a:xfrm>
      </p:grpSpPr>
      <p:sp>
        <p:nvSpPr>
          <p:cNvPr id="14604" name="Google Shape;14604;p40"/>
          <p:cNvSpPr txBox="1">
            <a:spLocks noGrp="1"/>
          </p:cNvSpPr>
          <p:nvPr>
            <p:ph type="title" idx="2"/>
          </p:nvPr>
        </p:nvSpPr>
        <p:spPr>
          <a:xfrm>
            <a:off x="567600" y="1225575"/>
            <a:ext cx="1098300" cy="593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01</a:t>
            </a:r>
            <a:endParaRPr/>
          </a:p>
        </p:txBody>
      </p:sp>
      <p:sp>
        <p:nvSpPr>
          <p:cNvPr id="14605" name="Google Shape;14605;p40"/>
          <p:cNvSpPr txBox="1">
            <a:spLocks noGrp="1"/>
          </p:cNvSpPr>
          <p:nvPr>
            <p:ph type="title" idx="4"/>
          </p:nvPr>
        </p:nvSpPr>
        <p:spPr>
          <a:xfrm>
            <a:off x="4624391" y="2598891"/>
            <a:ext cx="1098300" cy="593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02</a:t>
            </a:r>
            <a:endParaRPr dirty="0"/>
          </a:p>
        </p:txBody>
      </p:sp>
      <p:sp>
        <p:nvSpPr>
          <p:cNvPr id="14606" name="Google Shape;14606;p40"/>
          <p:cNvSpPr txBox="1">
            <a:spLocks noGrp="1"/>
          </p:cNvSpPr>
          <p:nvPr>
            <p:ph type="title" idx="7"/>
          </p:nvPr>
        </p:nvSpPr>
        <p:spPr>
          <a:xfrm>
            <a:off x="720000" y="3643791"/>
            <a:ext cx="1098300" cy="593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03</a:t>
            </a:r>
            <a:endParaRPr dirty="0"/>
          </a:p>
        </p:txBody>
      </p:sp>
      <p:sp>
        <p:nvSpPr>
          <p:cNvPr id="14608" name="Google Shape;14608;p40"/>
          <p:cNvSpPr txBox="1">
            <a:spLocks noGrp="1"/>
          </p:cNvSpPr>
          <p:nvPr>
            <p:ph type="title"/>
          </p:nvPr>
        </p:nvSpPr>
        <p:spPr>
          <a:xfrm>
            <a:off x="720000" y="1742775"/>
            <a:ext cx="5909400" cy="527700"/>
          </a:xfrm>
          <a:prstGeom prst="rect">
            <a:avLst/>
          </a:prstGeom>
        </p:spPr>
        <p:txBody>
          <a:bodyPr spcFirstLastPara="1" wrap="square" lIns="91425" tIns="91425" rIns="91425" bIns="91425" anchor="ctr" anchorCtr="0">
            <a:noAutofit/>
          </a:bodyPr>
          <a:lstStyle/>
          <a:p>
            <a:pPr lvl="0"/>
            <a:r>
              <a:rPr lang="en-US" sz="2400" b="1" dirty="0" err="1" smtClean="0">
                <a:latin typeface="Times New Roman" panose="02020603050405020304" pitchFamily="18" charset="0"/>
                <a:cs typeface="Times New Roman" panose="02020603050405020304" pitchFamily="18" charset="0"/>
              </a:rPr>
              <a:t>Cấu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trúc</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electron </a:t>
            </a:r>
            <a:r>
              <a:rPr lang="en-US" sz="2400" b="1" dirty="0" err="1">
                <a:latin typeface="Times New Roman" panose="02020603050405020304" pitchFamily="18" charset="0"/>
                <a:cs typeface="Times New Roman" panose="02020603050405020304" pitchFamily="18" charset="0"/>
              </a:rPr>
              <a:t>bền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hiếm</a:t>
            </a:r>
            <a:r>
              <a:rPr lang="en-US" sz="2400" b="1" dirty="0">
                <a:latin typeface="Times New Roman" panose="02020603050405020304" pitchFamily="18" charset="0"/>
                <a:cs typeface="Times New Roman" panose="02020603050405020304" pitchFamily="18" charset="0"/>
              </a:rPr>
              <a:t>.</a:t>
            </a:r>
            <a:endParaRPr sz="2400" b="1" dirty="0">
              <a:latin typeface="Times New Roman" panose="02020603050405020304" pitchFamily="18" charset="0"/>
              <a:cs typeface="Times New Roman" panose="02020603050405020304" pitchFamily="18" charset="0"/>
            </a:endParaRPr>
          </a:p>
        </p:txBody>
      </p:sp>
      <p:sp>
        <p:nvSpPr>
          <p:cNvPr id="14610" name="Google Shape;14610;p40"/>
          <p:cNvSpPr txBox="1">
            <a:spLocks noGrp="1"/>
          </p:cNvSpPr>
          <p:nvPr>
            <p:ph type="title" idx="3"/>
          </p:nvPr>
        </p:nvSpPr>
        <p:spPr>
          <a:xfrm>
            <a:off x="4776791" y="3116091"/>
            <a:ext cx="3982745" cy="527700"/>
          </a:xfrm>
          <a:prstGeom prst="rect">
            <a:avLst/>
          </a:prstGeom>
        </p:spPr>
        <p:txBody>
          <a:bodyPr spcFirstLastPara="1" wrap="square" lIns="91425" tIns="91425" rIns="91425" bIns="91425" anchor="ctr" anchorCtr="0">
            <a:noAutofit/>
          </a:bodyPr>
          <a:lstStyle/>
          <a:p>
            <a:pPr lvl="0"/>
            <a:r>
              <a:rPr lang="en-US" sz="2400" b="1" dirty="0" err="1" smtClean="0">
                <a:latin typeface="Times New Roman" panose="02020603050405020304" pitchFamily="18" charset="0"/>
                <a:cs typeface="Times New Roman" panose="02020603050405020304" pitchFamily="18" charset="0"/>
              </a:rPr>
              <a:t>Liên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kết</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ion </a:t>
            </a:r>
            <a:endParaRPr sz="2400" b="1" dirty="0">
              <a:latin typeface="Times New Roman" panose="02020603050405020304" pitchFamily="18" charset="0"/>
              <a:cs typeface="Times New Roman" panose="02020603050405020304" pitchFamily="18" charset="0"/>
            </a:endParaRPr>
          </a:p>
        </p:txBody>
      </p:sp>
      <p:sp>
        <p:nvSpPr>
          <p:cNvPr id="14612" name="Google Shape;14612;p40"/>
          <p:cNvSpPr txBox="1">
            <a:spLocks noGrp="1"/>
          </p:cNvSpPr>
          <p:nvPr>
            <p:ph type="title" idx="6"/>
          </p:nvPr>
        </p:nvSpPr>
        <p:spPr>
          <a:xfrm>
            <a:off x="872400" y="4160766"/>
            <a:ext cx="3657600" cy="527700"/>
          </a:xfrm>
          <a:prstGeom prst="rect">
            <a:avLst/>
          </a:prstGeom>
        </p:spPr>
        <p:txBody>
          <a:bodyPr spcFirstLastPara="1" wrap="square" lIns="91425" tIns="91425" rIns="91425" bIns="91425" anchor="ctr" anchorCtr="0">
            <a:noAutofit/>
          </a:bodyPr>
          <a:lstStyle/>
          <a:p>
            <a:pPr lvl="0"/>
            <a:r>
              <a:rPr lang="en-US" sz="2400" b="1" dirty="0" err="1" smtClean="0">
                <a:latin typeface="Times New Roman" panose="02020603050405020304" pitchFamily="18" charset="0"/>
                <a:cs typeface="Times New Roman" panose="02020603050405020304" pitchFamily="18" charset="0"/>
              </a:rPr>
              <a:t>Liên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kết</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trị</a:t>
            </a:r>
            <a:endParaRPr sz="2400" b="1" dirty="0">
              <a:latin typeface="Times New Roman" panose="02020603050405020304" pitchFamily="18" charset="0"/>
              <a:cs typeface="Times New Roman" panose="02020603050405020304" pitchFamily="18" charset="0"/>
            </a:endParaRPr>
          </a:p>
        </p:txBody>
      </p:sp>
      <p:sp>
        <p:nvSpPr>
          <p:cNvPr id="14616" name="Google Shape;14616;p40"/>
          <p:cNvSpPr txBox="1">
            <a:spLocks noGrp="1"/>
          </p:cNvSpPr>
          <p:nvPr>
            <p:ph type="title" idx="15"/>
          </p:nvPr>
        </p:nvSpPr>
        <p:spPr>
          <a:xfrm>
            <a:off x="2701200" y="183734"/>
            <a:ext cx="3645493" cy="886529"/>
          </a:xfrm>
          <a:prstGeom prst="rect">
            <a:avLst/>
          </a:prstGeom>
        </p:spPr>
        <p:txBody>
          <a:bodyPr spcFirstLastPara="1" wrap="square" lIns="365750" tIns="137150" rIns="365750" bIns="45700" anchor="t" anchorCtr="0">
            <a:noAutofit/>
          </a:bodyPr>
          <a:lstStyle/>
          <a:p>
            <a:pPr marL="0" lvl="0" indent="0" algn="ctr" rtl="0">
              <a:spcBef>
                <a:spcPts val="0"/>
              </a:spcBef>
              <a:spcAft>
                <a:spcPts val="0"/>
              </a:spcAft>
              <a:buNone/>
            </a:pPr>
            <a:r>
              <a:rPr lang="en" sz="4400" b="1" dirty="0" smtClean="0">
                <a:latin typeface="Times New Roman" panose="02020603050405020304" pitchFamily="18" charset="0"/>
                <a:cs typeface="Times New Roman" panose="02020603050405020304" pitchFamily="18" charset="0"/>
              </a:rPr>
              <a:t>NỘI DUNG</a:t>
            </a:r>
            <a:endParaRPr sz="4400" b="1" dirty="0">
              <a:latin typeface="Times New Roman" panose="02020603050405020304" pitchFamily="18" charset="0"/>
              <a:cs typeface="Times New Roman" panose="02020603050405020304" pitchFamily="18" charset="0"/>
            </a:endParaRPr>
          </a:p>
        </p:txBody>
      </p:sp>
      <p:grpSp>
        <p:nvGrpSpPr>
          <p:cNvPr id="14617" name="Google Shape;14617;p40"/>
          <p:cNvGrpSpPr/>
          <p:nvPr/>
        </p:nvGrpSpPr>
        <p:grpSpPr>
          <a:xfrm>
            <a:off x="104720" y="357140"/>
            <a:ext cx="470274" cy="548630"/>
            <a:chOff x="9873" y="1240062"/>
            <a:chExt cx="545434" cy="640998"/>
          </a:xfrm>
        </p:grpSpPr>
        <p:cxnSp>
          <p:nvCxnSpPr>
            <p:cNvPr id="14618" name="Google Shape;14618;p40"/>
            <p:cNvCxnSpPr>
              <a:stCxn id="14619" idx="6"/>
              <a:endCxn id="14620"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21" name="Google Shape;14621;p40"/>
            <p:cNvGrpSpPr/>
            <p:nvPr/>
          </p:nvGrpSpPr>
          <p:grpSpPr>
            <a:xfrm rot="10800000">
              <a:off x="9873" y="1628460"/>
              <a:ext cx="252600" cy="252600"/>
              <a:chOff x="6804422" y="-316297"/>
              <a:chExt cx="252600" cy="252600"/>
            </a:xfrm>
          </p:grpSpPr>
          <p:sp>
            <p:nvSpPr>
              <p:cNvPr id="14622" name="Google Shape;14622;p40"/>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3" name="Google Shape;14623;p40"/>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24" name="Google Shape;14624;p40"/>
            <p:cNvGrpSpPr/>
            <p:nvPr/>
          </p:nvGrpSpPr>
          <p:grpSpPr>
            <a:xfrm rot="10800000">
              <a:off x="39879" y="1240062"/>
              <a:ext cx="192600" cy="192600"/>
              <a:chOff x="7291941" y="112804"/>
              <a:chExt cx="192600" cy="192600"/>
            </a:xfrm>
          </p:grpSpPr>
          <p:sp>
            <p:nvSpPr>
              <p:cNvPr id="14620" name="Google Shape;14620;p40"/>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5" name="Google Shape;14625;p40"/>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26" name="Google Shape;14626;p40"/>
            <p:cNvGrpSpPr/>
            <p:nvPr/>
          </p:nvGrpSpPr>
          <p:grpSpPr>
            <a:xfrm rot="10800000">
              <a:off x="295808" y="1422120"/>
              <a:ext cx="259500" cy="259500"/>
              <a:chOff x="6969112" y="-17269"/>
              <a:chExt cx="259500" cy="259500"/>
            </a:xfrm>
          </p:grpSpPr>
          <p:sp>
            <p:nvSpPr>
              <p:cNvPr id="14619" name="Google Shape;14619;p40"/>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7" name="Google Shape;14627;p40"/>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28" name="Google Shape;14628;p40"/>
            <p:cNvCxnSpPr>
              <a:stCxn id="14622" idx="3"/>
              <a:endCxn id="14619"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grpSp>
        <p:nvGrpSpPr>
          <p:cNvPr id="14662" name="Google Shape;14662;p42"/>
          <p:cNvGrpSpPr/>
          <p:nvPr/>
        </p:nvGrpSpPr>
        <p:grpSpPr>
          <a:xfrm>
            <a:off x="7647892" y="60030"/>
            <a:ext cx="1224600" cy="789709"/>
            <a:chOff x="343445" y="291733"/>
            <a:chExt cx="1348335" cy="1071087"/>
          </a:xfrm>
        </p:grpSpPr>
        <p:cxnSp>
          <p:nvCxnSpPr>
            <p:cNvPr id="14663" name="Google Shape;14663;p4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664" name="Google Shape;14664;p42"/>
            <p:cNvCxnSpPr>
              <a:stCxn id="14665"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666" name="Google Shape;14666;p42"/>
            <p:cNvGrpSpPr/>
            <p:nvPr/>
          </p:nvGrpSpPr>
          <p:grpSpPr>
            <a:xfrm rot="5400000">
              <a:off x="752644" y="639830"/>
              <a:ext cx="530713" cy="530713"/>
              <a:chOff x="6804422" y="-316297"/>
              <a:chExt cx="252600" cy="252600"/>
            </a:xfrm>
          </p:grpSpPr>
          <p:sp>
            <p:nvSpPr>
              <p:cNvPr id="14667" name="Google Shape;14667;p4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9" name="Google Shape;14669;p42"/>
            <p:cNvGrpSpPr/>
            <p:nvPr/>
          </p:nvGrpSpPr>
          <p:grpSpPr>
            <a:xfrm rot="5400000">
              <a:off x="343445" y="1149300"/>
              <a:ext cx="192600" cy="192600"/>
              <a:chOff x="7291941" y="112804"/>
              <a:chExt cx="192600" cy="192600"/>
            </a:xfrm>
          </p:grpSpPr>
          <p:sp>
            <p:nvSpPr>
              <p:cNvPr id="14670" name="Google Shape;14670;p4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4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2" name="Google Shape;14672;p42"/>
            <p:cNvGrpSpPr/>
            <p:nvPr/>
          </p:nvGrpSpPr>
          <p:grpSpPr>
            <a:xfrm rot="5400000">
              <a:off x="406618" y="826471"/>
              <a:ext cx="259500" cy="259500"/>
              <a:chOff x="6969112" y="-17269"/>
              <a:chExt cx="259500" cy="259500"/>
            </a:xfrm>
          </p:grpSpPr>
          <p:sp>
            <p:nvSpPr>
              <p:cNvPr id="14665" name="Google Shape;14665;p42"/>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4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4" name="Google Shape;14674;p42"/>
            <p:cNvGrpSpPr/>
            <p:nvPr/>
          </p:nvGrpSpPr>
          <p:grpSpPr>
            <a:xfrm rot="5400000">
              <a:off x="1325788" y="996827"/>
              <a:ext cx="365992" cy="365992"/>
              <a:chOff x="6804422" y="-316297"/>
              <a:chExt cx="252600" cy="252600"/>
            </a:xfrm>
          </p:grpSpPr>
          <p:sp>
            <p:nvSpPr>
              <p:cNvPr id="14675" name="Google Shape;14675;p4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77" name="Google Shape;14677;p42"/>
            <p:cNvCxnSpPr>
              <a:stCxn id="14667" idx="0"/>
              <a:endCxn id="14675"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4678" name="Google Shape;14678;p42"/>
            <p:cNvGrpSpPr/>
            <p:nvPr/>
          </p:nvGrpSpPr>
          <p:grpSpPr>
            <a:xfrm rot="5400000">
              <a:off x="1055529" y="291733"/>
              <a:ext cx="274500" cy="274500"/>
              <a:chOff x="6804422" y="-316297"/>
              <a:chExt cx="252600" cy="252600"/>
            </a:xfrm>
          </p:grpSpPr>
          <p:sp>
            <p:nvSpPr>
              <p:cNvPr id="14679" name="Google Shape;14679;p4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81" name="Google Shape;14681;p42"/>
            <p:cNvCxnSpPr>
              <a:stCxn id="14667" idx="2"/>
              <a:endCxn id="14679"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27436" y="744243"/>
            <a:ext cx="9116564" cy="3613297"/>
          </a:xfrm>
          <a:prstGeom prst="rect">
            <a:avLst/>
          </a:prstGeom>
        </p:spPr>
        <p:txBody>
          <a:bodyPr wrap="square">
            <a:spAutoFit/>
          </a:bodyPr>
          <a:lstStyle/>
          <a:p>
            <a:pPr algn="ctr">
              <a:lnSpc>
                <a:spcPct val="120000"/>
              </a:lnSpc>
            </a:pPr>
            <a:r>
              <a:rPr lang="vi-VN" sz="2000" b="1" dirty="0">
                <a:solidFill>
                  <a:schemeClr val="accent4">
                    <a:lumMod val="75000"/>
                  </a:schemeClr>
                </a:solidFill>
                <a:latin typeface="+mj-lt"/>
                <a:ea typeface="Calibri" panose="020F0502020204030204" pitchFamily="34" charset="0"/>
              </a:rPr>
              <a:t>Kết </a:t>
            </a:r>
            <a:r>
              <a:rPr lang="vi-VN" sz="2000" b="1" dirty="0" smtClean="0">
                <a:solidFill>
                  <a:schemeClr val="accent4">
                    <a:lumMod val="75000"/>
                  </a:schemeClr>
                </a:solidFill>
                <a:latin typeface="+mj-lt"/>
                <a:ea typeface="Calibri" panose="020F0502020204030204" pitchFamily="34" charset="0"/>
              </a:rPr>
              <a:t>luận:</a:t>
            </a:r>
            <a:r>
              <a:rPr lang="vi-VN" sz="2000" dirty="0" smtClean="0">
                <a:solidFill>
                  <a:schemeClr val="accent4">
                    <a:lumMod val="75000"/>
                  </a:schemeClr>
                </a:solidFill>
                <a:latin typeface="+mj-lt"/>
                <a:ea typeface="Calibri" panose="020F0502020204030204" pitchFamily="34" charset="0"/>
              </a:rPr>
              <a:t> </a:t>
            </a:r>
            <a:endParaRPr lang="en-US" sz="2000" dirty="0">
              <a:solidFill>
                <a:schemeClr val="accent4">
                  <a:lumMod val="75000"/>
                </a:schemeClr>
              </a:solidFill>
              <a:latin typeface="+mj-lt"/>
              <a:ea typeface="Calibri" panose="020F0502020204030204" pitchFamily="34" charset="0"/>
            </a:endParaRPr>
          </a:p>
          <a:p>
            <a:r>
              <a:rPr lang="vi-VN" sz="2000" dirty="0" smtClean="0">
                <a:latin typeface="+mj-lt"/>
                <a:ea typeface="Calibri" panose="020F0502020204030204" pitchFamily="34" charset="0"/>
              </a:rPr>
              <a:t>Vậy </a:t>
            </a:r>
            <a:r>
              <a:rPr lang="vi-VN" sz="2000" dirty="0">
                <a:latin typeface="+mj-lt"/>
                <a:ea typeface="Calibri" panose="020F0502020204030204" pitchFamily="34" charset="0"/>
              </a:rPr>
              <a:t>liên kết ion là liên kết được hình thành bởi lực hút giữa các ion mang điện tích trái dấu. </a:t>
            </a:r>
          </a:p>
          <a:p>
            <a:r>
              <a:rPr lang="en-US" sz="2000" dirty="0" smtClean="0">
                <a:latin typeface="Times New Roman" panose="02020603050405020304" pitchFamily="18" charset="0"/>
                <a:ea typeface="Calibri" panose="020F0502020204030204" pitchFamily="34" charset="0"/>
                <a:cs typeface="Times New Roman" panose="02020603050405020304" pitchFamily="18" charset="0"/>
              </a:rPr>
              <a:t>VD: </a:t>
            </a:r>
            <a:r>
              <a:rPr lang="vi-VN" sz="2000" dirty="0" smtClean="0">
                <a:latin typeface="+mj-lt"/>
                <a:ea typeface="Calibri" panose="020F0502020204030204" pitchFamily="34" charset="0"/>
              </a:rPr>
              <a:t>Các </a:t>
            </a:r>
            <a:r>
              <a:rPr lang="vi-VN" sz="2000" dirty="0">
                <a:latin typeface="+mj-lt"/>
                <a:ea typeface="Calibri" panose="020F0502020204030204" pitchFamily="34" charset="0"/>
              </a:rPr>
              <a:t>hợp chất ion như muối ăn,... là chất rắn ở điều kiện thường, khó bay hơi, khó nóng chảy và khi tan trong nước tạo thành dung dịch dẫn được điện.</a:t>
            </a:r>
          </a:p>
          <a:p>
            <a:r>
              <a:rPr lang="vi-VN" sz="2000" dirty="0">
                <a:latin typeface="+mj-lt"/>
                <a:ea typeface="Calibri" panose="020F0502020204030204" pitchFamily="34" charset="0"/>
              </a:rPr>
              <a:t>+ Nguyên tử trung hòa về điện, khi nguyên tử nhường hay nhận electron, nó trở thành một phần tử mang điện gọi là ion. Điện tích của ion được viết ở phía trên bên phải của ký hiệu hóa học.</a:t>
            </a:r>
          </a:p>
          <a:p>
            <a:r>
              <a:rPr lang="vi-VN" sz="2000" dirty="0">
                <a:latin typeface="+mj-lt"/>
                <a:ea typeface="Calibri" panose="020F0502020204030204" pitchFamily="34" charset="0"/>
              </a:rPr>
              <a:t>+ Nguyên tử Na nhường 1 electron để tạo Na+. Nguyên tử Cl nhận 1 electron để tạo Cl-.</a:t>
            </a:r>
          </a:p>
          <a:p>
            <a:r>
              <a:rPr lang="vi-VN" sz="2000" dirty="0">
                <a:latin typeface="+mj-lt"/>
                <a:ea typeface="Calibri" panose="020F0502020204030204" pitchFamily="34" charset="0"/>
              </a:rPr>
              <a:t>Có thể viết thành quá trình nhường và nhận electron như sau: </a:t>
            </a:r>
          </a:p>
        </p:txBody>
      </p:sp>
      <p:sp>
        <p:nvSpPr>
          <p:cNvPr id="25" name="Google Shape;14994;p49"/>
          <p:cNvSpPr txBox="1">
            <a:spLocks/>
          </p:cNvSpPr>
          <p:nvPr/>
        </p:nvSpPr>
        <p:spPr>
          <a:xfrm>
            <a:off x="2203987" y="164511"/>
            <a:ext cx="4296547" cy="58074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b="1" dirty="0" smtClean="0">
                <a:latin typeface="Times New Roman" panose="02020603050405020304" pitchFamily="18" charset="0"/>
                <a:cs typeface="Times New Roman" panose="02020603050405020304" pitchFamily="18" charset="0"/>
              </a:rPr>
              <a:t>LIÊN KẾT ION</a:t>
            </a:r>
            <a:endParaRPr lang="en-US" dirty="0">
              <a:latin typeface="Times New Roman" panose="02020603050405020304" pitchFamily="18" charset="0"/>
              <a:cs typeface="Times New Roman" panose="02020603050405020304" pitchFamily="18" charset="0"/>
            </a:endParaRPr>
          </a:p>
        </p:txBody>
      </p:sp>
      <p:sp>
        <p:nvSpPr>
          <p:cNvPr id="28" name="Google Shape;14993;p49"/>
          <p:cNvSpPr txBox="1">
            <a:spLocks noGrp="1"/>
          </p:cNvSpPr>
          <p:nvPr>
            <p:ph type="title" idx="2"/>
          </p:nvPr>
        </p:nvSpPr>
        <p:spPr>
          <a:xfrm>
            <a:off x="234903" y="-54085"/>
            <a:ext cx="2196623" cy="1118478"/>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sz="8800" dirty="0"/>
              <a:t>02</a:t>
            </a:r>
            <a:endParaRPr sz="8800" dirty="0"/>
          </a:p>
        </p:txBody>
      </p:sp>
      <p:sp>
        <p:nvSpPr>
          <p:cNvPr id="5" name="Rectangle 2"/>
          <p:cNvSpPr>
            <a:spLocks noChangeArrowheads="1"/>
          </p:cNvSpPr>
          <p:nvPr/>
        </p:nvSpPr>
        <p:spPr bwMode="auto">
          <a:xfrm>
            <a:off x="-47869" y="-64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92644895"/>
              </p:ext>
            </p:extLst>
          </p:nvPr>
        </p:nvGraphicFramePr>
        <p:xfrm>
          <a:off x="6589599" y="4178266"/>
          <a:ext cx="1689751" cy="844876"/>
        </p:xfrm>
        <a:graphic>
          <a:graphicData uri="http://schemas.openxmlformats.org/presentationml/2006/ole">
            <mc:AlternateContent xmlns:mc="http://schemas.openxmlformats.org/markup-compatibility/2006">
              <mc:Choice xmlns:v="urn:schemas-microsoft-com:vml" Requires="v">
                <p:oleObj spid="_x0000_s1061" r:id="rId4" imgW="939392" imgH="482391" progId="Equation.DSMT4">
                  <p:embed/>
                </p:oleObj>
              </mc:Choice>
              <mc:Fallback>
                <p:oleObj r:id="rId4" imgW="939392" imgH="482391"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9599" y="4178266"/>
                        <a:ext cx="1689751" cy="844876"/>
                      </a:xfrm>
                      <a:prstGeom prst="rect">
                        <a:avLst/>
                      </a:prstGeom>
                      <a:noFill/>
                    </p:spPr>
                  </p:pic>
                </p:oleObj>
              </mc:Fallback>
            </mc:AlternateContent>
          </a:graphicData>
        </a:graphic>
      </p:graphicFrame>
    </p:spTree>
    <p:extLst>
      <p:ext uri="{BB962C8B-B14F-4D97-AF65-F5344CB8AC3E}">
        <p14:creationId xmlns:p14="http://schemas.microsoft.com/office/powerpoint/2010/main" val="914553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145"/>
        <p:cNvGrpSpPr/>
        <p:nvPr/>
      </p:nvGrpSpPr>
      <p:grpSpPr>
        <a:xfrm>
          <a:off x="0" y="0"/>
          <a:ext cx="0" cy="0"/>
          <a:chOff x="0" y="0"/>
          <a:chExt cx="0" cy="0"/>
        </a:xfrm>
      </p:grpSpPr>
      <p:sp>
        <p:nvSpPr>
          <p:cNvPr id="15146" name="Google Shape;15146;p51"/>
          <p:cNvSpPr txBox="1">
            <a:spLocks noGrp="1"/>
          </p:cNvSpPr>
          <p:nvPr>
            <p:ph type="title"/>
          </p:nvPr>
        </p:nvSpPr>
        <p:spPr>
          <a:xfrm>
            <a:off x="1388100" y="1383000"/>
            <a:ext cx="6367800" cy="2377500"/>
          </a:xfrm>
          <a:prstGeom prst="rect">
            <a:avLst/>
          </a:prstGeom>
        </p:spPr>
        <p:txBody>
          <a:bodyPr spcFirstLastPara="1" wrap="square" lIns="91425" tIns="228600" rIns="91425" bIns="91425" anchor="ctr" anchorCtr="0">
            <a:noAutofit/>
          </a:bodyPr>
          <a:lstStyle/>
          <a:p>
            <a:pPr marL="0" lvl="0" indent="0" algn="ctr" rtl="0">
              <a:spcBef>
                <a:spcPts val="0"/>
              </a:spcBef>
              <a:spcAft>
                <a:spcPts val="0"/>
              </a:spcAft>
              <a:buNone/>
            </a:pPr>
            <a:r>
              <a:rPr lang="en-US" dirty="0" err="1" smtClean="0">
                <a:latin typeface="Times New Roman" panose="02020603050405020304" pitchFamily="18" charset="0"/>
                <a:cs typeface="Times New Roman" panose="02020603050405020304" pitchFamily="18" charset="0"/>
              </a:rPr>
              <a:t>Luyện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tập</a:t>
            </a:r>
            <a:endParaRPr dirty="0">
              <a:solidFill>
                <a:schemeClr val="accent6"/>
              </a:solidFill>
              <a:latin typeface="Times New Roman" panose="02020603050405020304" pitchFamily="18" charset="0"/>
              <a:cs typeface="Times New Roman" panose="02020603050405020304" pitchFamily="18" charset="0"/>
            </a:endParaRPr>
          </a:p>
        </p:txBody>
      </p:sp>
      <p:grpSp>
        <p:nvGrpSpPr>
          <p:cNvPr id="15147" name="Google Shape;15147;p51"/>
          <p:cNvGrpSpPr/>
          <p:nvPr/>
        </p:nvGrpSpPr>
        <p:grpSpPr>
          <a:xfrm rot="712239">
            <a:off x="745798" y="3073826"/>
            <a:ext cx="1348315" cy="1071071"/>
            <a:chOff x="343445" y="291733"/>
            <a:chExt cx="1348335" cy="1071087"/>
          </a:xfrm>
        </p:grpSpPr>
        <p:cxnSp>
          <p:nvCxnSpPr>
            <p:cNvPr id="15148" name="Google Shape;15148;p5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5149" name="Google Shape;15149;p51"/>
            <p:cNvCxnSpPr>
              <a:stCxn id="15150" idx="6"/>
            </p:cNvCxnSpPr>
            <p:nvPr/>
          </p:nvCxnSpPr>
          <p:spPr>
            <a:xfrm rot="-715759" flipH="1">
              <a:off x="422328" y="1049026"/>
              <a:ext cx="87081" cy="159390"/>
            </a:xfrm>
            <a:prstGeom prst="straightConnector1">
              <a:avLst/>
            </a:prstGeom>
            <a:noFill/>
            <a:ln w="19050" cap="flat" cmpd="sng">
              <a:solidFill>
                <a:schemeClr val="dk1"/>
              </a:solidFill>
              <a:prstDash val="solid"/>
              <a:round/>
              <a:headEnd type="none" w="med" len="med"/>
              <a:tailEnd type="none" w="med" len="med"/>
            </a:ln>
          </p:spPr>
        </p:cxnSp>
        <p:grpSp>
          <p:nvGrpSpPr>
            <p:cNvPr id="15151" name="Google Shape;15151;p51"/>
            <p:cNvGrpSpPr/>
            <p:nvPr/>
          </p:nvGrpSpPr>
          <p:grpSpPr>
            <a:xfrm rot="5400000">
              <a:off x="752644" y="639830"/>
              <a:ext cx="530713" cy="530713"/>
              <a:chOff x="6804422" y="-316297"/>
              <a:chExt cx="252600" cy="252600"/>
            </a:xfrm>
          </p:grpSpPr>
          <p:sp>
            <p:nvSpPr>
              <p:cNvPr id="15152" name="Google Shape;15152;p51"/>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3" name="Google Shape;1515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4" name="Google Shape;15154;p51"/>
            <p:cNvGrpSpPr/>
            <p:nvPr/>
          </p:nvGrpSpPr>
          <p:grpSpPr>
            <a:xfrm rot="5400000">
              <a:off x="343445" y="1149300"/>
              <a:ext cx="192600" cy="192600"/>
              <a:chOff x="7291941" y="112804"/>
              <a:chExt cx="192600" cy="192600"/>
            </a:xfrm>
          </p:grpSpPr>
          <p:sp>
            <p:nvSpPr>
              <p:cNvPr id="15155" name="Google Shape;15155;p5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6" name="Google Shape;1515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7" name="Google Shape;15157;p51"/>
            <p:cNvGrpSpPr/>
            <p:nvPr/>
          </p:nvGrpSpPr>
          <p:grpSpPr>
            <a:xfrm rot="5400000">
              <a:off x="406618" y="826471"/>
              <a:ext cx="259500" cy="259500"/>
              <a:chOff x="6969112" y="-17269"/>
              <a:chExt cx="259500" cy="259500"/>
            </a:xfrm>
          </p:grpSpPr>
          <p:sp>
            <p:nvSpPr>
              <p:cNvPr id="15150" name="Google Shape;15150;p5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8" name="Google Shape;1515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9" name="Google Shape;15159;p51"/>
            <p:cNvGrpSpPr/>
            <p:nvPr/>
          </p:nvGrpSpPr>
          <p:grpSpPr>
            <a:xfrm rot="5400000">
              <a:off x="1325788" y="996827"/>
              <a:ext cx="365992" cy="365992"/>
              <a:chOff x="6804422" y="-316297"/>
              <a:chExt cx="252600" cy="252600"/>
            </a:xfrm>
          </p:grpSpPr>
          <p:sp>
            <p:nvSpPr>
              <p:cNvPr id="15160" name="Google Shape;15160;p5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1" name="Google Shape;15161;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62" name="Google Shape;15162;p51"/>
            <p:cNvCxnSpPr>
              <a:stCxn id="15152" idx="0"/>
              <a:endCxn id="15160" idx="4"/>
            </p:cNvCxnSpPr>
            <p:nvPr/>
          </p:nvCxnSpPr>
          <p:spPr>
            <a:xfrm rot="-714065">
              <a:off x="1221037" y="967400"/>
              <a:ext cx="142564" cy="174748"/>
            </a:xfrm>
            <a:prstGeom prst="straightConnector1">
              <a:avLst/>
            </a:prstGeom>
            <a:noFill/>
            <a:ln w="19050" cap="flat" cmpd="sng">
              <a:solidFill>
                <a:schemeClr val="dk1"/>
              </a:solidFill>
              <a:prstDash val="solid"/>
              <a:round/>
              <a:headEnd type="none" w="med" len="med"/>
              <a:tailEnd type="none" w="med" len="med"/>
            </a:ln>
          </p:spPr>
        </p:cxnSp>
        <p:grpSp>
          <p:nvGrpSpPr>
            <p:cNvPr id="15163" name="Google Shape;15163;p51"/>
            <p:cNvGrpSpPr/>
            <p:nvPr/>
          </p:nvGrpSpPr>
          <p:grpSpPr>
            <a:xfrm rot="5400000">
              <a:off x="1055529" y="291733"/>
              <a:ext cx="274500" cy="274500"/>
              <a:chOff x="6804422" y="-316297"/>
              <a:chExt cx="252600" cy="252600"/>
            </a:xfrm>
          </p:grpSpPr>
          <p:sp>
            <p:nvSpPr>
              <p:cNvPr id="15164" name="Google Shape;15164;p5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5" name="Google Shape;15165;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66" name="Google Shape;15166;p51"/>
            <p:cNvCxnSpPr>
              <a:stCxn id="15152" idx="2"/>
              <a:endCxn id="15164" idx="6"/>
            </p:cNvCxnSpPr>
            <p:nvPr/>
          </p:nvCxnSpPr>
          <p:spPr>
            <a:xfrm rot="10091211" flipH="1">
              <a:off x="1077494" y="533410"/>
              <a:ext cx="93786" cy="177514"/>
            </a:xfrm>
            <a:prstGeom prst="straightConnector1">
              <a:avLst/>
            </a:prstGeom>
            <a:noFill/>
            <a:ln w="19050" cap="flat" cmpd="sng">
              <a:solidFill>
                <a:schemeClr val="dk1"/>
              </a:solidFill>
              <a:prstDash val="solid"/>
              <a:round/>
              <a:headEnd type="none" w="med" len="med"/>
              <a:tailEnd type="none" w="med" len="med"/>
            </a:ln>
          </p:spPr>
        </p:cxnSp>
      </p:grpSp>
      <p:grpSp>
        <p:nvGrpSpPr>
          <p:cNvPr id="15167" name="Google Shape;15167;p51"/>
          <p:cNvGrpSpPr/>
          <p:nvPr/>
        </p:nvGrpSpPr>
        <p:grpSpPr>
          <a:xfrm>
            <a:off x="7440219" y="959739"/>
            <a:ext cx="680119" cy="621701"/>
            <a:chOff x="6804422" y="-316297"/>
            <a:chExt cx="680119" cy="621701"/>
          </a:xfrm>
        </p:grpSpPr>
        <p:cxnSp>
          <p:nvCxnSpPr>
            <p:cNvPr id="15168" name="Google Shape;15168;p51"/>
            <p:cNvCxnSpPr>
              <a:stCxn id="15169" idx="5"/>
            </p:cNvCxnSpPr>
            <p:nvPr/>
          </p:nvCxnSpPr>
          <p:spPr>
            <a:xfrm>
              <a:off x="6966996" y="-100689"/>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5170" name="Google Shape;15170;p51"/>
            <p:cNvCxnSpPr>
              <a:stCxn id="15171" idx="6"/>
            </p:cNvCxnSpPr>
            <p:nvPr/>
          </p:nvCxnSpPr>
          <p:spPr>
            <a:xfrm>
              <a:off x="7184362" y="15673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5172" name="Google Shape;15172;p51"/>
            <p:cNvGrpSpPr/>
            <p:nvPr/>
          </p:nvGrpSpPr>
          <p:grpSpPr>
            <a:xfrm>
              <a:off x="6804422" y="-316297"/>
              <a:ext cx="252600" cy="252600"/>
              <a:chOff x="6804422" y="-316297"/>
              <a:chExt cx="252600" cy="252600"/>
            </a:xfrm>
          </p:grpSpPr>
          <p:sp>
            <p:nvSpPr>
              <p:cNvPr id="15169" name="Google Shape;15169;p51"/>
              <p:cNvSpPr/>
              <p:nvPr/>
            </p:nvSpPr>
            <p:spPr>
              <a:xfrm rot="1373652">
                <a:off x="6834328" y="-286390"/>
                <a:ext cx="192787" cy="19278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3" name="Google Shape;1517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4" name="Google Shape;15174;p51"/>
            <p:cNvGrpSpPr/>
            <p:nvPr/>
          </p:nvGrpSpPr>
          <p:grpSpPr>
            <a:xfrm>
              <a:off x="7291941" y="112804"/>
              <a:ext cx="192600" cy="192600"/>
              <a:chOff x="7291941" y="112804"/>
              <a:chExt cx="192600" cy="192600"/>
            </a:xfrm>
          </p:grpSpPr>
          <p:sp>
            <p:nvSpPr>
              <p:cNvPr id="15175" name="Google Shape;15175;p51"/>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6" name="Google Shape;1517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7" name="Google Shape;15177;p51"/>
            <p:cNvGrpSpPr/>
            <p:nvPr/>
          </p:nvGrpSpPr>
          <p:grpSpPr>
            <a:xfrm>
              <a:off x="6969112" y="-17269"/>
              <a:ext cx="259500" cy="259500"/>
              <a:chOff x="6969112" y="-17269"/>
              <a:chExt cx="259500" cy="259500"/>
            </a:xfrm>
          </p:grpSpPr>
          <p:sp>
            <p:nvSpPr>
              <p:cNvPr id="15171" name="Google Shape;15171;p51"/>
              <p:cNvSpPr/>
              <p:nvPr/>
            </p:nvSpPr>
            <p:spPr>
              <a:xfrm rot="1641813">
                <a:off x="7002590" y="16208"/>
                <a:ext cx="192544" cy="19254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8" name="Google Shape;1517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238"/>
        <p:cNvGrpSpPr/>
        <p:nvPr/>
      </p:nvGrpSpPr>
      <p:grpSpPr>
        <a:xfrm>
          <a:off x="0" y="0"/>
          <a:ext cx="0" cy="0"/>
          <a:chOff x="0" y="0"/>
          <a:chExt cx="0" cy="0"/>
        </a:xfrm>
      </p:grpSpPr>
      <p:sp>
        <p:nvSpPr>
          <p:cNvPr id="15239" name="Google Shape;15239;p5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lvl="0" algn="ctr"/>
            <a:r>
              <a:rPr lang="en-US" sz="3200" b="1" dirty="0" smtClean="0">
                <a:latin typeface="Times New Roman" panose="02020603050405020304" pitchFamily="18" charset="0"/>
                <a:cs typeface="Times New Roman" panose="02020603050405020304" pitchFamily="18" charset="0"/>
              </a:rPr>
              <a:t>QUAN SÁT VÀ TRẢ LỜI CÂU HỎI</a:t>
            </a:r>
            <a:endParaRPr sz="3200" b="1" dirty="0">
              <a:latin typeface="Times New Roman" panose="02020603050405020304" pitchFamily="18" charset="0"/>
              <a:cs typeface="Times New Roman" panose="02020603050405020304" pitchFamily="18" charset="0"/>
            </a:endParaRPr>
          </a:p>
        </p:txBody>
      </p:sp>
      <p:grpSp>
        <p:nvGrpSpPr>
          <p:cNvPr id="15241" name="Google Shape;15241;p54"/>
          <p:cNvGrpSpPr/>
          <p:nvPr/>
        </p:nvGrpSpPr>
        <p:grpSpPr>
          <a:xfrm>
            <a:off x="104720" y="357140"/>
            <a:ext cx="470274" cy="548630"/>
            <a:chOff x="9873" y="1240062"/>
            <a:chExt cx="545434" cy="640998"/>
          </a:xfrm>
        </p:grpSpPr>
        <p:cxnSp>
          <p:nvCxnSpPr>
            <p:cNvPr id="15242" name="Google Shape;15242;p54"/>
            <p:cNvCxnSpPr>
              <a:stCxn id="15243" idx="6"/>
              <a:endCxn id="15244"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45" name="Google Shape;15245;p54"/>
            <p:cNvGrpSpPr/>
            <p:nvPr/>
          </p:nvGrpSpPr>
          <p:grpSpPr>
            <a:xfrm rot="10800000">
              <a:off x="9873" y="1628460"/>
              <a:ext cx="252600" cy="252600"/>
              <a:chOff x="6804422" y="-316297"/>
              <a:chExt cx="252600" cy="252600"/>
            </a:xfrm>
          </p:grpSpPr>
          <p:sp>
            <p:nvSpPr>
              <p:cNvPr id="15246" name="Google Shape;15246;p5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7" name="Google Shape;15247;p5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48" name="Google Shape;15248;p54"/>
            <p:cNvGrpSpPr/>
            <p:nvPr/>
          </p:nvGrpSpPr>
          <p:grpSpPr>
            <a:xfrm rot="10800000">
              <a:off x="39879" y="1240062"/>
              <a:ext cx="192600" cy="192600"/>
              <a:chOff x="7291941" y="112804"/>
              <a:chExt cx="192600" cy="192600"/>
            </a:xfrm>
          </p:grpSpPr>
          <p:sp>
            <p:nvSpPr>
              <p:cNvPr id="15244" name="Google Shape;15244;p5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9" name="Google Shape;15249;p5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50" name="Google Shape;15250;p54"/>
            <p:cNvGrpSpPr/>
            <p:nvPr/>
          </p:nvGrpSpPr>
          <p:grpSpPr>
            <a:xfrm rot="10800000">
              <a:off x="295808" y="1422120"/>
              <a:ext cx="259500" cy="259500"/>
              <a:chOff x="6969112" y="-17269"/>
              <a:chExt cx="259500" cy="259500"/>
            </a:xfrm>
          </p:grpSpPr>
          <p:sp>
            <p:nvSpPr>
              <p:cNvPr id="15243" name="Google Shape;15243;p5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1" name="Google Shape;15251;p5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52" name="Google Shape;15252;p54"/>
            <p:cNvCxnSpPr>
              <a:stCxn id="15246" idx="3"/>
              <a:endCxn id="15243"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2054" name="Picture 6" descr="Quan sát Hình 6.2 và so sánh số electron ở lớp ngoài cùng của nguyên tử Na,  Cl với ion Na+, Cl- | baivan.net"/>
          <p:cNvPicPr>
            <a:picLocks noChangeAspect="1" noChangeArrowheads="1"/>
          </p:cNvPicPr>
          <p:nvPr/>
        </p:nvPicPr>
        <p:blipFill rotWithShape="1">
          <a:blip r:embed="rId3">
            <a:extLst>
              <a:ext uri="{28A0092B-C50C-407E-A947-70E740481C1C}">
                <a14:useLocalDpi xmlns:a14="http://schemas.microsoft.com/office/drawing/2010/main" val="0"/>
              </a:ext>
            </a:extLst>
          </a:blip>
          <a:srcRect b="19254"/>
          <a:stretch/>
        </p:blipFill>
        <p:spPr bwMode="auto">
          <a:xfrm>
            <a:off x="409340" y="3066934"/>
            <a:ext cx="4895850" cy="109982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435989" y="4066126"/>
            <a:ext cx="4895850" cy="798745"/>
          </a:xfrm>
          <a:prstGeom prst="rect">
            <a:avLst/>
          </a:prstGeom>
        </p:spPr>
        <p:txBody>
          <a:bodyPr wrap="square">
            <a:spAutoFit/>
          </a:bodyPr>
          <a:lstStyle/>
          <a:p>
            <a:pPr algn="ctr">
              <a:lnSpc>
                <a:spcPct val="120000"/>
              </a:lnSpc>
              <a:tabLst>
                <a:tab pos="180340" algn="l"/>
                <a:tab pos="540385" algn="l"/>
              </a:tabLst>
            </a:pPr>
            <a:r>
              <a:rPr lang="en-US" sz="2000" b="1" dirty="0" err="1" smtClean="0">
                <a:latin typeface="Times New Roman" panose="02020603050405020304" pitchFamily="18" charset="0"/>
                <a:ea typeface="Calibri" panose="020F0502020204030204" pitchFamily="34" charset="0"/>
                <a:cs typeface="Times New Roman" panose="02020603050405020304" pitchFamily="18" charset="0"/>
              </a:rPr>
              <a:t>Hình</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 6.3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Sơ</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đồ</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mô</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tả</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sự</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hình</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liên</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kết</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ion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trong</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phân</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tử</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MgO</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Subtitle 1"/>
          <p:cNvSpPr>
            <a:spLocks noGrp="1"/>
          </p:cNvSpPr>
          <p:nvPr>
            <p:ph type="subTitle" idx="1"/>
          </p:nvPr>
        </p:nvSpPr>
        <p:spPr>
          <a:xfrm>
            <a:off x="5305190" y="2075600"/>
            <a:ext cx="3402392" cy="1280100"/>
          </a:xfrm>
        </p:spPr>
        <p:txBody>
          <a:bodyPr/>
          <a:lstStyle/>
          <a:p>
            <a:pPr marL="482600" indent="-342900" algn="l">
              <a:buAutoNum type="arabicPeriod"/>
            </a:pPr>
            <a:r>
              <a:rPr lang="vi-VN" sz="1800" dirty="0" smtClean="0">
                <a:latin typeface="Times New Roman" panose="02020603050405020304" pitchFamily="18" charset="0"/>
                <a:cs typeface="Times New Roman" panose="02020603050405020304" pitchFamily="18" charset="0"/>
              </a:rPr>
              <a:t>Quan </a:t>
            </a:r>
            <a:r>
              <a:rPr lang="vi-VN" sz="1800" dirty="0">
                <a:latin typeface="Times New Roman" panose="02020603050405020304" pitchFamily="18" charset="0"/>
                <a:cs typeface="Times New Roman" panose="02020603050405020304" pitchFamily="18" charset="0"/>
              </a:rPr>
              <a:t>sát Hình 6.2 và so sánh số electron </a:t>
            </a:r>
            <a:r>
              <a:rPr lang="en-US" sz="1800" dirty="0" smtClean="0">
                <a:latin typeface="Times New Roman" panose="02020603050405020304" pitchFamily="18" charset="0"/>
                <a:cs typeface="Times New Roman" panose="02020603050405020304" pitchFamily="18" charset="0"/>
              </a:rPr>
              <a:t>ở</a:t>
            </a:r>
            <a:r>
              <a:rPr lang="vi-VN"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lớp ngoài cùng </a:t>
            </a:r>
            <a:r>
              <a:rPr lang="vi-VN" sz="1800" dirty="0" smtClean="0">
                <a:latin typeface="Times New Roman" panose="02020603050405020304" pitchFamily="18" charset="0"/>
                <a:cs typeface="Times New Roman" panose="02020603050405020304" pitchFamily="18" charset="0"/>
              </a:rPr>
              <a:t>c</a:t>
            </a:r>
            <a:r>
              <a:rPr lang="en-US" sz="1800" dirty="0">
                <a:latin typeface="Times New Roman" panose="02020603050405020304" pitchFamily="18" charset="0"/>
                <a:cs typeface="Times New Roman" panose="02020603050405020304" pitchFamily="18" charset="0"/>
              </a:rPr>
              <a:t>ủ</a:t>
            </a:r>
            <a:r>
              <a:rPr lang="vi-VN" sz="1800" dirty="0" smtClean="0">
                <a:latin typeface="Times New Roman" panose="02020603050405020304" pitchFamily="18" charset="0"/>
                <a:cs typeface="Times New Roman" panose="02020603050405020304" pitchFamily="18" charset="0"/>
              </a:rPr>
              <a:t>a </a:t>
            </a:r>
            <a:r>
              <a:rPr lang="vi-VN" sz="1800" dirty="0">
                <a:latin typeface="Times New Roman" panose="02020603050405020304" pitchFamily="18" charset="0"/>
                <a:cs typeface="Times New Roman" panose="02020603050405020304" pitchFamily="18" charset="0"/>
              </a:rPr>
              <a:t>nguyên tử Na, C1 với ion </a:t>
            </a:r>
            <a:r>
              <a:rPr lang="vi-VN" sz="1800" dirty="0" smtClean="0">
                <a:latin typeface="Times New Roman" panose="02020603050405020304" pitchFamily="18" charset="0"/>
                <a:cs typeface="Times New Roman" panose="02020603050405020304" pitchFamily="18" charset="0"/>
              </a:rPr>
              <a:t>Na</a:t>
            </a:r>
            <a:r>
              <a:rPr lang="en-US" sz="1800" baseline="30000" dirty="0" smtClean="0">
                <a:latin typeface="Times New Roman" panose="02020603050405020304" pitchFamily="18" charset="0"/>
                <a:cs typeface="Times New Roman" panose="02020603050405020304" pitchFamily="18" charset="0"/>
              </a:rPr>
              <a:t>+</a:t>
            </a:r>
            <a:r>
              <a:rPr lang="vi-VN" sz="1800" dirty="0" smtClean="0">
                <a:latin typeface="Times New Roman" panose="02020603050405020304" pitchFamily="18" charset="0"/>
                <a:cs typeface="Times New Roman" panose="02020603050405020304" pitchFamily="18" charset="0"/>
              </a:rPr>
              <a:t>, Cl</a:t>
            </a:r>
            <a:r>
              <a:rPr lang="en-US" sz="1800" baseline="30000" dirty="0" smtClean="0">
                <a:latin typeface="Times New Roman" panose="02020603050405020304" pitchFamily="18" charset="0"/>
                <a:cs typeface="Times New Roman" panose="02020603050405020304" pitchFamily="18" charset="0"/>
              </a:rPr>
              <a:t>-</a:t>
            </a:r>
            <a:r>
              <a:rPr lang="vi-VN" sz="1800" dirty="0" smtClean="0">
                <a:latin typeface="Times New Roman" panose="02020603050405020304" pitchFamily="18" charset="0"/>
                <a:cs typeface="Times New Roman" panose="02020603050405020304" pitchFamily="18" charset="0"/>
              </a:rPr>
              <a:t>.</a:t>
            </a:r>
            <a:endParaRPr lang="en-US" sz="1800" dirty="0" smtClean="0">
              <a:latin typeface="Times New Roman" panose="02020603050405020304" pitchFamily="18" charset="0"/>
              <a:cs typeface="Times New Roman" panose="02020603050405020304" pitchFamily="18" charset="0"/>
            </a:endParaRPr>
          </a:p>
          <a:p>
            <a:pPr marL="139700" indent="0" algn="l"/>
            <a:endParaRPr lang="vi-VN" sz="1800" dirty="0">
              <a:latin typeface="Times New Roman" panose="02020603050405020304" pitchFamily="18" charset="0"/>
              <a:cs typeface="Times New Roman" panose="02020603050405020304" pitchFamily="18" charset="0"/>
            </a:endParaRPr>
          </a:p>
          <a:p>
            <a:pPr algn="l"/>
            <a:r>
              <a:rPr lang="vi-VN" sz="1800" dirty="0">
                <a:latin typeface="Times New Roman" panose="02020603050405020304" pitchFamily="18" charset="0"/>
                <a:cs typeface="Times New Roman" panose="02020603050405020304" pitchFamily="18" charset="0"/>
              </a:rPr>
              <a:t>2.	Cho sơ </a:t>
            </a:r>
            <a:r>
              <a:rPr lang="en-US" sz="1800" dirty="0" err="1" smtClean="0">
                <a:latin typeface="Times New Roman" panose="02020603050405020304" pitchFamily="18" charset="0"/>
                <a:cs typeface="Times New Roman" panose="02020603050405020304" pitchFamily="18" charset="0"/>
              </a:rPr>
              <a:t>đồ</a:t>
            </a:r>
            <a:r>
              <a:rPr lang="vi-VN"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mô tả sự hình thành liên kết ion trong phản từ magnesium oxide như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1800" b="1" dirty="0">
                <a:latin typeface="Times New Roman" panose="02020603050405020304" pitchFamily="18" charset="0"/>
                <a:ea typeface="Calibri" panose="020F0502020204030204" pitchFamily="34" charset="0"/>
                <a:cs typeface="Times New Roman" panose="02020603050405020304" pitchFamily="18" charset="0"/>
              </a:rPr>
              <a:t> 6.3 </a:t>
            </a:r>
            <a:r>
              <a:rPr lang="vi-VN"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Hãy cho biết nguyên </a:t>
            </a:r>
            <a:r>
              <a:rPr lang="en-US" sz="1800" dirty="0" err="1" smtClean="0">
                <a:latin typeface="Times New Roman" panose="02020603050405020304" pitchFamily="18" charset="0"/>
                <a:cs typeface="Times New Roman" panose="02020603050405020304" pitchFamily="18" charset="0"/>
              </a:rPr>
              <a:t>tử</a:t>
            </a:r>
            <a:r>
              <a:rPr lang="vi-VN"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Mg </a:t>
            </a:r>
            <a:r>
              <a:rPr lang="en-US" sz="1800" dirty="0">
                <a:latin typeface="Times New Roman" panose="02020603050405020304" pitchFamily="18" charset="0"/>
                <a:cs typeface="Times New Roman" panose="02020603050405020304" pitchFamily="18" charset="0"/>
              </a:rPr>
              <a:t>đ</a:t>
            </a:r>
            <a:r>
              <a:rPr lang="vi-VN" sz="1800" dirty="0" smtClean="0">
                <a:latin typeface="Times New Roman" panose="02020603050405020304" pitchFamily="18" charset="0"/>
                <a:cs typeface="Times New Roman" panose="02020603050405020304" pitchFamily="18" charset="0"/>
              </a:rPr>
              <a:t>ã </a:t>
            </a:r>
            <a:r>
              <a:rPr lang="vi-VN" sz="1800" dirty="0">
                <a:latin typeface="Times New Roman" panose="02020603050405020304" pitchFamily="18" charset="0"/>
                <a:cs typeface="Times New Roman" panose="02020603050405020304" pitchFamily="18" charset="0"/>
              </a:rPr>
              <a:t>nhường hay nhận bao nhiêu electron.</a:t>
            </a:r>
          </a:p>
          <a:p>
            <a:endParaRPr lang="en-US" dirty="0">
              <a:latin typeface="Times New Roman" panose="02020603050405020304" pitchFamily="18" charset="0"/>
              <a:cs typeface="Times New Roman" panose="02020603050405020304" pitchFamily="18" charset="0"/>
            </a:endParaRPr>
          </a:p>
        </p:txBody>
      </p:sp>
      <p:sp>
        <p:nvSpPr>
          <p:cNvPr id="7" name="AutoShape 13" descr="Clip nghệ thuật dấu chấm Hỏi Western Véc tơ đồ Hoạ - png tải về - Miễn phí  trong suốt Hành Vi Con Người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5" descr="Clip nghệ thuật dấu chấm Hỏi Western Véc tơ đồ Hoạ - png tải về - Miễn phí  trong suốt Hành Vi Con Người png Tải về."/>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 name="Picture 20"/>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678" r="3954"/>
          <a:stretch/>
        </p:blipFill>
        <p:spPr bwMode="auto">
          <a:xfrm>
            <a:off x="351533" y="972116"/>
            <a:ext cx="5039591" cy="1307150"/>
          </a:xfrm>
          <a:prstGeom prst="rect">
            <a:avLst/>
          </a:prstGeom>
          <a:noFill/>
          <a:ln>
            <a:noFill/>
          </a:ln>
        </p:spPr>
      </p:pic>
      <p:sp>
        <p:nvSpPr>
          <p:cNvPr id="22" name="Rectangle 21"/>
          <p:cNvSpPr/>
          <p:nvPr/>
        </p:nvSpPr>
        <p:spPr>
          <a:xfrm>
            <a:off x="460375" y="2167966"/>
            <a:ext cx="5039591" cy="830997"/>
          </a:xfrm>
          <a:prstGeom prst="rect">
            <a:avLst/>
          </a:prstGeom>
        </p:spPr>
        <p:txBody>
          <a:bodyPr wrap="square">
            <a:spAutoFit/>
          </a:bodyPr>
          <a:lstStyle/>
          <a:p>
            <a:pPr>
              <a:lnSpc>
                <a:spcPct val="120000"/>
              </a:lnSpc>
              <a:tabLst>
                <a:tab pos="180340" algn="l"/>
                <a:tab pos="540385" algn="l"/>
              </a:tabLst>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6.2: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mô</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ion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ea typeface="Times New Roman" panose="02020603050405020304" pitchFamily="18" charset="0"/>
                <a:cs typeface="Times New Roman" panose="02020603050405020304" pitchFamily="18" charset="0"/>
              </a:rPr>
              <a:t>NaCl</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07975" y="271167"/>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TRẢ LỜI</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3" name="AutoShape 2" descr="Biểu Tượng Thương Chữ - Số 1 PNG png tải về - Miễn phí trong suốt Khu Vực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2" descr="Nữ giáo viên, học sinh giáo viên, giáo viên, hội giáo dục phúc lợi quân  đội, nghệ thuật - giáo viên png | PNGE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31860" r="34354"/>
          <a:stretch/>
        </p:blipFill>
        <p:spPr>
          <a:xfrm>
            <a:off x="3906981" y="1039896"/>
            <a:ext cx="1236519" cy="3651552"/>
          </a:xfrm>
          <a:prstGeom prst="rect">
            <a:avLst/>
          </a:prstGeom>
        </p:spPr>
      </p:pic>
      <p:pic>
        <p:nvPicPr>
          <p:cNvPr id="22" name="Picture 21"/>
          <p:cNvPicPr>
            <a:picLocks noChangeAspect="1"/>
          </p:cNvPicPr>
          <p:nvPr/>
        </p:nvPicPr>
        <p:blipFill>
          <a:blip r:embed="rId5"/>
          <a:stretch>
            <a:fillRect/>
          </a:stretch>
        </p:blipFill>
        <p:spPr>
          <a:xfrm>
            <a:off x="5724525" y="3148398"/>
            <a:ext cx="2952750" cy="1543050"/>
          </a:xfrm>
          <a:prstGeom prst="rect">
            <a:avLst/>
          </a:prstGeom>
        </p:spPr>
      </p:pic>
      <p:pic>
        <p:nvPicPr>
          <p:cNvPr id="23" name="Picture 12" descr="Đoạn văn tiếng Anh về lợi ích của việc đọc sách (7 mẫu) - Cẩm Nang Tiếng An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775" y="3148398"/>
            <a:ext cx="2952750" cy="154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2066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238"/>
        <p:cNvGrpSpPr/>
        <p:nvPr/>
      </p:nvGrpSpPr>
      <p:grpSpPr>
        <a:xfrm>
          <a:off x="0" y="0"/>
          <a:ext cx="0" cy="0"/>
          <a:chOff x="0" y="0"/>
          <a:chExt cx="0" cy="0"/>
        </a:xfrm>
      </p:grpSpPr>
      <p:sp>
        <p:nvSpPr>
          <p:cNvPr id="15239" name="Google Shape;15239;p5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ĐÁP ÁN</a:t>
            </a:r>
            <a:endParaRPr b="1" dirty="0">
              <a:latin typeface="Times New Roman" panose="02020603050405020304" pitchFamily="18" charset="0"/>
              <a:cs typeface="Times New Roman" panose="02020603050405020304" pitchFamily="18" charset="0"/>
            </a:endParaRPr>
          </a:p>
        </p:txBody>
      </p:sp>
      <p:grpSp>
        <p:nvGrpSpPr>
          <p:cNvPr id="15241" name="Google Shape;15241;p54"/>
          <p:cNvGrpSpPr/>
          <p:nvPr/>
        </p:nvGrpSpPr>
        <p:grpSpPr>
          <a:xfrm>
            <a:off x="104720" y="357140"/>
            <a:ext cx="470274" cy="548630"/>
            <a:chOff x="9873" y="1240062"/>
            <a:chExt cx="545434" cy="640998"/>
          </a:xfrm>
        </p:grpSpPr>
        <p:cxnSp>
          <p:nvCxnSpPr>
            <p:cNvPr id="15242" name="Google Shape;15242;p54"/>
            <p:cNvCxnSpPr>
              <a:stCxn id="15243" idx="6"/>
              <a:endCxn id="15244"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45" name="Google Shape;15245;p54"/>
            <p:cNvGrpSpPr/>
            <p:nvPr/>
          </p:nvGrpSpPr>
          <p:grpSpPr>
            <a:xfrm rot="10800000">
              <a:off x="9873" y="1628460"/>
              <a:ext cx="252600" cy="252600"/>
              <a:chOff x="6804422" y="-316297"/>
              <a:chExt cx="252600" cy="252600"/>
            </a:xfrm>
          </p:grpSpPr>
          <p:sp>
            <p:nvSpPr>
              <p:cNvPr id="15246" name="Google Shape;15246;p5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47" name="Google Shape;15247;p5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5248" name="Google Shape;15248;p54"/>
            <p:cNvGrpSpPr/>
            <p:nvPr/>
          </p:nvGrpSpPr>
          <p:grpSpPr>
            <a:xfrm rot="10800000">
              <a:off x="39879" y="1240062"/>
              <a:ext cx="192600" cy="192600"/>
              <a:chOff x="7291941" y="112804"/>
              <a:chExt cx="192600" cy="192600"/>
            </a:xfrm>
          </p:grpSpPr>
          <p:sp>
            <p:nvSpPr>
              <p:cNvPr id="15244" name="Google Shape;15244;p5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49" name="Google Shape;15249;p5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5250" name="Google Shape;15250;p54"/>
            <p:cNvGrpSpPr/>
            <p:nvPr/>
          </p:nvGrpSpPr>
          <p:grpSpPr>
            <a:xfrm rot="10800000">
              <a:off x="295808" y="1422120"/>
              <a:ext cx="259500" cy="259500"/>
              <a:chOff x="6969112" y="-17269"/>
              <a:chExt cx="259500" cy="259500"/>
            </a:xfrm>
          </p:grpSpPr>
          <p:sp>
            <p:nvSpPr>
              <p:cNvPr id="15243" name="Google Shape;15243;p5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51" name="Google Shape;15251;p5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5252" name="Google Shape;15252;p54"/>
            <p:cNvCxnSpPr>
              <a:stCxn id="15246" idx="3"/>
              <a:endCxn id="15243"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2052" name="Picture 4" descr="GCSE CHEMISTRY - The Reaction between Magnesium and Oxygen - Balanced  Chemical Equation - Ionic - Bonding - Oxide - GCSE SCIENCE."/>
          <p:cNvPicPr>
            <a:picLocks noChangeAspect="1" noChangeArrowheads="1"/>
          </p:cNvPicPr>
          <p:nvPr/>
        </p:nvPicPr>
        <p:blipFill rotWithShape="1">
          <a:blip r:embed="rId3">
            <a:extLst>
              <a:ext uri="{28A0092B-C50C-407E-A947-70E740481C1C}">
                <a14:useLocalDpi xmlns:a14="http://schemas.microsoft.com/office/drawing/2010/main" val="0"/>
              </a:ext>
            </a:extLst>
          </a:blip>
          <a:srcRect b="8108"/>
          <a:stretch/>
        </p:blipFill>
        <p:spPr bwMode="auto">
          <a:xfrm>
            <a:off x="3821232" y="2975651"/>
            <a:ext cx="1501486" cy="14490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04129" y="1235411"/>
            <a:ext cx="3678382" cy="1569660"/>
          </a:xfrm>
          <a:prstGeom prst="rect">
            <a:avLst/>
          </a:prstGeom>
        </p:spPr>
        <p:txBody>
          <a:bodyPr wrap="square">
            <a:spAutoFit/>
          </a:bodyPr>
          <a:lstStyle/>
          <a:p>
            <a:pPr marL="139700"/>
            <a:r>
              <a:rPr lang="en-US" sz="2400" dirty="0" smtClean="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6.2: </a:t>
            </a:r>
            <a:r>
              <a:rPr lang="vi-VN" sz="2400" dirty="0" smtClean="0">
                <a:latin typeface="Times New Roman" panose="02020603050405020304" pitchFamily="18" charset="0"/>
                <a:cs typeface="Times New Roman" panose="02020603050405020304" pitchFamily="18" charset="0"/>
              </a:rPr>
              <a:t>Số electron </a:t>
            </a:r>
            <a:r>
              <a:rPr lang="en-US" sz="2400" dirty="0">
                <a:latin typeface="Times New Roman" panose="02020603050405020304" pitchFamily="18" charset="0"/>
                <a:cs typeface="Times New Roman" panose="02020603050405020304" pitchFamily="18" charset="0"/>
              </a:rPr>
              <a:t>ở</a:t>
            </a:r>
            <a:r>
              <a:rPr lang="vi-VN" sz="2400" dirty="0">
                <a:latin typeface="Times New Roman" panose="02020603050405020304" pitchFamily="18" charset="0"/>
                <a:cs typeface="Times New Roman" panose="02020603050405020304" pitchFamily="18" charset="0"/>
              </a:rPr>
              <a:t> lớp ngoài cùng c</a:t>
            </a:r>
            <a:r>
              <a:rPr lang="en-US" sz="2400" dirty="0">
                <a:latin typeface="Times New Roman" panose="02020603050405020304" pitchFamily="18" charset="0"/>
                <a:cs typeface="Times New Roman" panose="02020603050405020304" pitchFamily="18" charset="0"/>
              </a:rPr>
              <a:t>ủ</a:t>
            </a:r>
            <a:r>
              <a:rPr lang="vi-VN" sz="2400" dirty="0">
                <a:latin typeface="Times New Roman" panose="02020603050405020304" pitchFamily="18" charset="0"/>
                <a:cs typeface="Times New Roman" panose="02020603050405020304" pitchFamily="18" charset="0"/>
              </a:rPr>
              <a:t>a nguyên tử </a:t>
            </a:r>
            <a:r>
              <a:rPr lang="vi-VN" sz="2400" dirty="0" smtClean="0">
                <a:latin typeface="Times New Roman" panose="02020603050405020304" pitchFamily="18" charset="0"/>
                <a:cs typeface="Times New Roman" panose="02020603050405020304" pitchFamily="18" charset="0"/>
              </a:rPr>
              <a:t>Na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1e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ion </a:t>
            </a:r>
            <a:r>
              <a:rPr lang="vi-VN" sz="2400" dirty="0">
                <a:latin typeface="Times New Roman" panose="02020603050405020304" pitchFamily="18" charset="0"/>
                <a:cs typeface="Times New Roman" panose="02020603050405020304" pitchFamily="18" charset="0"/>
              </a:rPr>
              <a:t>Na</a:t>
            </a:r>
            <a:r>
              <a:rPr lang="en-US" sz="2400" baseline="300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8e; </a:t>
            </a:r>
            <a:r>
              <a:rPr lang="vi-VN" sz="2400" dirty="0" smtClean="0">
                <a:latin typeface="Times New Roman" panose="02020603050405020304" pitchFamily="18" charset="0"/>
                <a:cs typeface="Times New Roman" panose="02020603050405020304" pitchFamily="18" charset="0"/>
              </a:rPr>
              <a:t>C1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7e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Cl</a:t>
            </a:r>
            <a:r>
              <a:rPr lang="en-US" sz="2400" baseline="300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8e</a:t>
            </a:r>
            <a:endParaRPr lang="en-US" sz="2400" dirty="0">
              <a:latin typeface="Times New Roman" panose="02020603050405020304" pitchFamily="18" charset="0"/>
              <a:cs typeface="Times New Roman" panose="02020603050405020304" pitchFamily="18" charset="0"/>
            </a:endParaRPr>
          </a:p>
        </p:txBody>
      </p:sp>
      <p:pic>
        <p:nvPicPr>
          <p:cNvPr id="17" name="Picture 16"/>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678" r="3954"/>
          <a:stretch/>
        </p:blipFill>
        <p:spPr bwMode="auto">
          <a:xfrm>
            <a:off x="351533" y="972116"/>
            <a:ext cx="5039591" cy="1307150"/>
          </a:xfrm>
          <a:prstGeom prst="rect">
            <a:avLst/>
          </a:prstGeom>
          <a:noFill/>
          <a:ln>
            <a:noFill/>
          </a:ln>
        </p:spPr>
      </p:pic>
      <p:sp>
        <p:nvSpPr>
          <p:cNvPr id="18" name="Rectangle 17"/>
          <p:cNvSpPr/>
          <p:nvPr/>
        </p:nvSpPr>
        <p:spPr>
          <a:xfrm>
            <a:off x="460375" y="2167966"/>
            <a:ext cx="5039591" cy="429413"/>
          </a:xfrm>
          <a:prstGeom prst="rect">
            <a:avLst/>
          </a:prstGeom>
        </p:spPr>
        <p:txBody>
          <a:bodyPr wrap="square">
            <a:spAutoFit/>
          </a:bodyPr>
          <a:lstStyle/>
          <a:p>
            <a:pPr algn="ctr">
              <a:lnSpc>
                <a:spcPct val="120000"/>
              </a:lnSpc>
              <a:tabLst>
                <a:tab pos="180340" algn="l"/>
                <a:tab pos="540385" algn="l"/>
              </a:tabLst>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6.2</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5499966" y="3284699"/>
            <a:ext cx="3382545" cy="830997"/>
          </a:xfrm>
          <a:prstGeom prst="rect">
            <a:avLst/>
          </a:prstGeom>
        </p:spPr>
        <p:txBody>
          <a:bodyPr wrap="square">
            <a:spAutoFit/>
          </a:bodyPr>
          <a:lstStyle/>
          <a:p>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2.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6.3 </a:t>
            </a:r>
            <a:r>
              <a:rPr lang="vi-VN"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nguyên </a:t>
            </a:r>
            <a:r>
              <a:rPr lang="en-US" sz="2400" dirty="0" err="1">
                <a:latin typeface="Times New Roman" panose="02020603050405020304" pitchFamily="18" charset="0"/>
                <a:cs typeface="Times New Roman" panose="02020603050405020304" pitchFamily="18" charset="0"/>
              </a:rPr>
              <a:t>tử</a:t>
            </a:r>
            <a:r>
              <a:rPr lang="vi-VN" sz="2400" dirty="0">
                <a:latin typeface="Times New Roman" panose="02020603050405020304" pitchFamily="18" charset="0"/>
                <a:cs typeface="Times New Roman" panose="02020603050405020304" pitchFamily="18" charset="0"/>
              </a:rPr>
              <a:t> Mg </a:t>
            </a:r>
            <a:r>
              <a:rPr lang="en-US" sz="2400" dirty="0">
                <a:latin typeface="Times New Roman" panose="02020603050405020304" pitchFamily="18" charset="0"/>
                <a:cs typeface="Times New Roman" panose="02020603050405020304" pitchFamily="18" charset="0"/>
              </a:rPr>
              <a:t>đ</a:t>
            </a:r>
            <a:r>
              <a:rPr lang="vi-VN" sz="2400" dirty="0">
                <a:latin typeface="Times New Roman" panose="02020603050405020304" pitchFamily="18" charset="0"/>
                <a:cs typeface="Times New Roman" panose="02020603050405020304" pitchFamily="18" charset="0"/>
              </a:rPr>
              <a:t>ã nhường </a:t>
            </a:r>
            <a:r>
              <a:rPr lang="en-US" sz="2400" dirty="0" smtClean="0">
                <a:latin typeface="Times New Roman" panose="02020603050405020304" pitchFamily="18" charset="0"/>
                <a:cs typeface="Times New Roman" panose="02020603050405020304" pitchFamily="18" charset="0"/>
              </a:rPr>
              <a:t>2</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electron.</a:t>
            </a:r>
          </a:p>
        </p:txBody>
      </p:sp>
      <p:pic>
        <p:nvPicPr>
          <p:cNvPr id="23" name="Picture 6" descr="Quan sát Hình 6.2 và so sánh số electron ở lớp ngoài cùng của nguyên tử Na,  Cl với ion Na+, Cl- | baivan.net"/>
          <p:cNvPicPr>
            <a:picLocks noChangeAspect="1" noChangeArrowheads="1"/>
          </p:cNvPicPr>
          <p:nvPr/>
        </p:nvPicPr>
        <p:blipFill rotWithShape="1">
          <a:blip r:embed="rId6">
            <a:extLst>
              <a:ext uri="{28A0092B-C50C-407E-A947-70E740481C1C}">
                <a14:useLocalDpi xmlns:a14="http://schemas.microsoft.com/office/drawing/2010/main" val="0"/>
              </a:ext>
            </a:extLst>
          </a:blip>
          <a:srcRect b="19254"/>
          <a:stretch/>
        </p:blipFill>
        <p:spPr bwMode="auto">
          <a:xfrm>
            <a:off x="383994" y="3475116"/>
            <a:ext cx="3234644" cy="72664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911858" y="4272710"/>
            <a:ext cx="2178916" cy="461665"/>
          </a:xfrm>
          <a:prstGeom prst="rect">
            <a:avLst/>
          </a:prstGeom>
        </p:spPr>
        <p:txBody>
          <a:bodyPr wrap="square">
            <a:spAutoFit/>
          </a:bodyPr>
          <a:lstStyle/>
          <a:p>
            <a:pPr algn="ctr">
              <a:lnSpc>
                <a:spcPct val="120000"/>
              </a:lnSpc>
              <a:tabLst>
                <a:tab pos="180340" algn="l"/>
                <a:tab pos="540385" algn="l"/>
              </a:tabLst>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6.3</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26445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583"/>
        <p:cNvGrpSpPr/>
        <p:nvPr/>
      </p:nvGrpSpPr>
      <p:grpSpPr>
        <a:xfrm>
          <a:off x="0" y="0"/>
          <a:ext cx="0" cy="0"/>
          <a:chOff x="0" y="0"/>
          <a:chExt cx="0" cy="0"/>
        </a:xfrm>
      </p:grpSpPr>
      <p:sp>
        <p:nvSpPr>
          <p:cNvPr id="15584" name="Google Shape;15584;p57"/>
          <p:cNvSpPr txBox="1">
            <a:spLocks noGrp="1"/>
          </p:cNvSpPr>
          <p:nvPr>
            <p:ph type="title"/>
          </p:nvPr>
        </p:nvSpPr>
        <p:spPr>
          <a:xfrm>
            <a:off x="1737375" y="781768"/>
            <a:ext cx="5669400" cy="1371600"/>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dirty="0"/>
              <a:t>03</a:t>
            </a:r>
            <a:endParaRPr dirty="0"/>
          </a:p>
        </p:txBody>
      </p:sp>
      <p:sp>
        <p:nvSpPr>
          <p:cNvPr id="15585" name="Google Shape;15585;p57"/>
          <p:cNvSpPr txBox="1">
            <a:spLocks noGrp="1"/>
          </p:cNvSpPr>
          <p:nvPr>
            <p:ph type="title" idx="2"/>
          </p:nvPr>
        </p:nvSpPr>
        <p:spPr>
          <a:xfrm>
            <a:off x="1737375" y="2001857"/>
            <a:ext cx="5669400" cy="914400"/>
          </a:xfrm>
          <a:prstGeom prst="rect">
            <a:avLst/>
          </a:prstGeom>
        </p:spPr>
        <p:txBody>
          <a:bodyPr spcFirstLastPara="1" wrap="square" lIns="91425" tIns="45700" rIns="91425" bIns="91425" anchor="ctr" anchorCtr="0">
            <a:noAutofit/>
          </a:bodyPr>
          <a:lstStyle/>
          <a:p>
            <a:pPr lvl="0"/>
            <a:r>
              <a:rPr lang="en-US" b="1" dirty="0" err="1">
                <a:latin typeface="Times New Roman" panose="02020603050405020304" pitchFamily="18" charset="0"/>
                <a:cs typeface="Times New Roman" panose="02020603050405020304" pitchFamily="18" charset="0"/>
              </a:rPr>
              <a:t>Liên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cộng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trị</a:t>
            </a:r>
            <a:r>
              <a:rPr lang="en-US" b="1" dirty="0">
                <a:latin typeface="Times New Roman" panose="02020603050405020304" pitchFamily="18" charset="0"/>
                <a:cs typeface="Times New Roman" panose="02020603050405020304" pitchFamily="18" charset="0"/>
              </a:rPr>
              <a:t> </a:t>
            </a:r>
            <a:endParaRPr b="1" dirty="0">
              <a:latin typeface="Times New Roman" panose="02020603050405020304" pitchFamily="18" charset="0"/>
              <a:cs typeface="Times New Roman" panose="02020603050405020304" pitchFamily="18" charset="0"/>
            </a:endParaRPr>
          </a:p>
        </p:txBody>
      </p:sp>
      <p:grpSp>
        <p:nvGrpSpPr>
          <p:cNvPr id="15587" name="Google Shape;15587;p57"/>
          <p:cNvGrpSpPr/>
          <p:nvPr/>
        </p:nvGrpSpPr>
        <p:grpSpPr>
          <a:xfrm rot="10800000">
            <a:off x="1090620" y="1272008"/>
            <a:ext cx="1348335" cy="1071087"/>
            <a:chOff x="343445" y="291733"/>
            <a:chExt cx="1348335" cy="1071087"/>
          </a:xfrm>
        </p:grpSpPr>
        <p:cxnSp>
          <p:nvCxnSpPr>
            <p:cNvPr id="15588" name="Google Shape;15588;p57"/>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5589" name="Google Shape;15589;p57"/>
            <p:cNvCxnSpPr>
              <a:stCxn id="15590"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5591" name="Google Shape;15591;p57"/>
            <p:cNvGrpSpPr/>
            <p:nvPr/>
          </p:nvGrpSpPr>
          <p:grpSpPr>
            <a:xfrm rot="5400000">
              <a:off x="752644" y="639830"/>
              <a:ext cx="530713" cy="530713"/>
              <a:chOff x="6804422" y="-316297"/>
              <a:chExt cx="252600" cy="252600"/>
            </a:xfrm>
          </p:grpSpPr>
          <p:sp>
            <p:nvSpPr>
              <p:cNvPr id="15592" name="Google Shape;15592;p57"/>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3" name="Google Shape;15593;p57"/>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4" name="Google Shape;15594;p57"/>
            <p:cNvGrpSpPr/>
            <p:nvPr/>
          </p:nvGrpSpPr>
          <p:grpSpPr>
            <a:xfrm rot="5400000">
              <a:off x="343445" y="1149300"/>
              <a:ext cx="192600" cy="192600"/>
              <a:chOff x="7291941" y="112804"/>
              <a:chExt cx="192600" cy="192600"/>
            </a:xfrm>
          </p:grpSpPr>
          <p:sp>
            <p:nvSpPr>
              <p:cNvPr id="15595" name="Google Shape;15595;p57"/>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6" name="Google Shape;15596;p57"/>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7" name="Google Shape;15597;p57"/>
            <p:cNvGrpSpPr/>
            <p:nvPr/>
          </p:nvGrpSpPr>
          <p:grpSpPr>
            <a:xfrm rot="5400000">
              <a:off x="406618" y="826471"/>
              <a:ext cx="259500" cy="259500"/>
              <a:chOff x="6969112" y="-17269"/>
              <a:chExt cx="259500" cy="259500"/>
            </a:xfrm>
          </p:grpSpPr>
          <p:sp>
            <p:nvSpPr>
              <p:cNvPr id="15590" name="Google Shape;15590;p57"/>
              <p:cNvSpPr/>
              <p:nvPr/>
            </p:nvSpPr>
            <p:spPr>
              <a:xfrm rot="1641813">
                <a:off x="7002590" y="16208"/>
                <a:ext cx="192544" cy="192544"/>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8" name="Google Shape;15598;p57"/>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9" name="Google Shape;15599;p57"/>
            <p:cNvGrpSpPr/>
            <p:nvPr/>
          </p:nvGrpSpPr>
          <p:grpSpPr>
            <a:xfrm rot="5400000">
              <a:off x="1325788" y="996827"/>
              <a:ext cx="365992" cy="365992"/>
              <a:chOff x="6804422" y="-316297"/>
              <a:chExt cx="252600" cy="252600"/>
            </a:xfrm>
          </p:grpSpPr>
          <p:sp>
            <p:nvSpPr>
              <p:cNvPr id="15600" name="Google Shape;15600;p57"/>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1" name="Google Shape;15601;p57"/>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602" name="Google Shape;15602;p57"/>
            <p:cNvCxnSpPr>
              <a:stCxn id="15592" idx="0"/>
              <a:endCxn id="15600"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5603" name="Google Shape;15603;p57"/>
            <p:cNvGrpSpPr/>
            <p:nvPr/>
          </p:nvGrpSpPr>
          <p:grpSpPr>
            <a:xfrm rot="5400000">
              <a:off x="1055529" y="291733"/>
              <a:ext cx="274500" cy="274500"/>
              <a:chOff x="6804422" y="-316297"/>
              <a:chExt cx="252600" cy="252600"/>
            </a:xfrm>
          </p:grpSpPr>
          <p:sp>
            <p:nvSpPr>
              <p:cNvPr id="15604" name="Google Shape;15604;p57"/>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5" name="Google Shape;15605;p57"/>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606" name="Google Shape;15606;p57"/>
            <p:cNvCxnSpPr>
              <a:stCxn id="15592" idx="2"/>
              <a:endCxn id="15604"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grpSp>
        <p:nvGrpSpPr>
          <p:cNvPr id="15607" name="Google Shape;15607;p57"/>
          <p:cNvGrpSpPr/>
          <p:nvPr/>
        </p:nvGrpSpPr>
        <p:grpSpPr>
          <a:xfrm rot="9562654" flipH="1">
            <a:off x="7149634" y="3128960"/>
            <a:ext cx="680104" cy="621686"/>
            <a:chOff x="6804422" y="-316297"/>
            <a:chExt cx="680119" cy="621701"/>
          </a:xfrm>
        </p:grpSpPr>
        <p:cxnSp>
          <p:nvCxnSpPr>
            <p:cNvPr id="15608" name="Google Shape;15608;p57"/>
            <p:cNvCxnSpPr>
              <a:stCxn id="15609" idx="5"/>
            </p:cNvCxnSpPr>
            <p:nvPr/>
          </p:nvCxnSpPr>
          <p:spPr>
            <a:xfrm rot="-1243013">
              <a:off x="7003479" y="-116461"/>
              <a:ext cx="50035" cy="216643"/>
            </a:xfrm>
            <a:prstGeom prst="straightConnector1">
              <a:avLst/>
            </a:prstGeom>
            <a:noFill/>
            <a:ln w="19050" cap="flat" cmpd="sng">
              <a:solidFill>
                <a:schemeClr val="dk1"/>
              </a:solidFill>
              <a:prstDash val="solid"/>
              <a:round/>
              <a:headEnd type="none" w="med" len="med"/>
              <a:tailEnd type="none" w="med" len="med"/>
            </a:ln>
          </p:spPr>
        </p:cxnSp>
        <p:cxnSp>
          <p:nvCxnSpPr>
            <p:cNvPr id="15610" name="Google Shape;15610;p57"/>
            <p:cNvCxnSpPr>
              <a:stCxn id="15611" idx="6"/>
            </p:cNvCxnSpPr>
            <p:nvPr/>
          </p:nvCxnSpPr>
          <p:spPr>
            <a:xfrm rot="-1236695">
              <a:off x="7199075" y="127722"/>
              <a:ext cx="144874" cy="110218"/>
            </a:xfrm>
            <a:prstGeom prst="straightConnector1">
              <a:avLst/>
            </a:prstGeom>
            <a:noFill/>
            <a:ln w="19050" cap="flat" cmpd="sng">
              <a:solidFill>
                <a:schemeClr val="dk1"/>
              </a:solidFill>
              <a:prstDash val="solid"/>
              <a:round/>
              <a:headEnd type="none" w="med" len="med"/>
              <a:tailEnd type="none" w="med" len="med"/>
            </a:ln>
          </p:spPr>
        </p:cxnSp>
        <p:grpSp>
          <p:nvGrpSpPr>
            <p:cNvPr id="15612" name="Google Shape;15612;p57"/>
            <p:cNvGrpSpPr/>
            <p:nvPr/>
          </p:nvGrpSpPr>
          <p:grpSpPr>
            <a:xfrm>
              <a:off x="6804422" y="-316297"/>
              <a:ext cx="252600" cy="252600"/>
              <a:chOff x="6804422" y="-316297"/>
              <a:chExt cx="252600" cy="252600"/>
            </a:xfrm>
          </p:grpSpPr>
          <p:sp>
            <p:nvSpPr>
              <p:cNvPr id="15609" name="Google Shape;15609;p57"/>
              <p:cNvSpPr/>
              <p:nvPr/>
            </p:nvSpPr>
            <p:spPr>
              <a:xfrm rot="1373652">
                <a:off x="6834328" y="-286390"/>
                <a:ext cx="192787" cy="192787"/>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3" name="Google Shape;15613;p57"/>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14" name="Google Shape;15614;p57"/>
            <p:cNvGrpSpPr/>
            <p:nvPr/>
          </p:nvGrpSpPr>
          <p:grpSpPr>
            <a:xfrm>
              <a:off x="7291941" y="112804"/>
              <a:ext cx="192600" cy="192600"/>
              <a:chOff x="7291941" y="112804"/>
              <a:chExt cx="192600" cy="192600"/>
            </a:xfrm>
          </p:grpSpPr>
          <p:sp>
            <p:nvSpPr>
              <p:cNvPr id="15615" name="Google Shape;15615;p57"/>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6" name="Google Shape;15616;p57"/>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17" name="Google Shape;15617;p57"/>
            <p:cNvGrpSpPr/>
            <p:nvPr/>
          </p:nvGrpSpPr>
          <p:grpSpPr>
            <a:xfrm>
              <a:off x="6969112" y="-17269"/>
              <a:ext cx="259500" cy="259500"/>
              <a:chOff x="6969112" y="-17269"/>
              <a:chExt cx="259500" cy="259500"/>
            </a:xfrm>
          </p:grpSpPr>
          <p:sp>
            <p:nvSpPr>
              <p:cNvPr id="15611" name="Google Shape;15611;p57"/>
              <p:cNvSpPr/>
              <p:nvPr/>
            </p:nvSpPr>
            <p:spPr>
              <a:xfrm rot="1641813">
                <a:off x="7002590" y="16208"/>
                <a:ext cx="192544" cy="192544"/>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8" name="Google Shape;15618;p57"/>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82"/>
        <p:cNvGrpSpPr/>
        <p:nvPr/>
      </p:nvGrpSpPr>
      <p:grpSpPr>
        <a:xfrm>
          <a:off x="0" y="0"/>
          <a:ext cx="0" cy="0"/>
          <a:chOff x="0" y="0"/>
          <a:chExt cx="0" cy="0"/>
        </a:xfrm>
      </p:grpSpPr>
      <p:sp>
        <p:nvSpPr>
          <p:cNvPr id="15183" name="Google Shape;15183;p52"/>
          <p:cNvSpPr txBox="1">
            <a:spLocks noGrp="1"/>
          </p:cNvSpPr>
          <p:nvPr>
            <p:ph type="title"/>
          </p:nvPr>
        </p:nvSpPr>
        <p:spPr>
          <a:xfrm>
            <a:off x="719999" y="1611600"/>
            <a:ext cx="3934259" cy="1297855"/>
          </a:xfrm>
          <a:prstGeom prst="rect">
            <a:avLst/>
          </a:prstGeom>
        </p:spPr>
        <p:txBody>
          <a:bodyPr spcFirstLastPara="1" wrap="square" lIns="91425" tIns="45700" rIns="91425" bIns="91425" anchor="ctr" anchorCtr="0">
            <a:noAutofit/>
          </a:bodyPr>
          <a:lstStyle/>
          <a:p>
            <a:pPr lvl="0"/>
            <a:r>
              <a:rPr lang="vi-VN" b="1" dirty="0">
                <a:latin typeface="+mj-lt"/>
              </a:rPr>
              <a:t>Liên kết cộng hoá trị trong phân tử đơn chất.</a:t>
            </a:r>
            <a:endParaRPr sz="4800" b="1" dirty="0">
              <a:latin typeface="+mj-lt"/>
            </a:endParaRPr>
          </a:p>
        </p:txBody>
      </p:sp>
      <p:grpSp>
        <p:nvGrpSpPr>
          <p:cNvPr id="15184" name="Google Shape;15184;p52"/>
          <p:cNvGrpSpPr/>
          <p:nvPr/>
        </p:nvGrpSpPr>
        <p:grpSpPr>
          <a:xfrm rot="-5400000" flipH="1">
            <a:off x="4177644" y="1040631"/>
            <a:ext cx="747146" cy="820882"/>
            <a:chOff x="343445" y="291733"/>
            <a:chExt cx="1348335" cy="1071087"/>
          </a:xfrm>
        </p:grpSpPr>
        <p:cxnSp>
          <p:nvCxnSpPr>
            <p:cNvPr id="15185" name="Google Shape;15185;p5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5186" name="Google Shape;15186;p52"/>
            <p:cNvCxnSpPr>
              <a:stCxn id="15187" idx="6"/>
            </p:cNvCxnSpPr>
            <p:nvPr/>
          </p:nvCxnSpPr>
          <p:spPr>
            <a:xfrm rot="5400000">
              <a:off x="379018" y="110262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5188" name="Google Shape;15188;p52"/>
            <p:cNvGrpSpPr/>
            <p:nvPr/>
          </p:nvGrpSpPr>
          <p:grpSpPr>
            <a:xfrm rot="5400000">
              <a:off x="752644" y="639830"/>
              <a:ext cx="530713" cy="530713"/>
              <a:chOff x="6804422" y="-316297"/>
              <a:chExt cx="252600" cy="252600"/>
            </a:xfrm>
          </p:grpSpPr>
          <p:sp>
            <p:nvSpPr>
              <p:cNvPr id="15189" name="Google Shape;15189;p5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0" name="Google Shape;15190;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1" name="Google Shape;15191;p52"/>
            <p:cNvGrpSpPr/>
            <p:nvPr/>
          </p:nvGrpSpPr>
          <p:grpSpPr>
            <a:xfrm rot="5400000">
              <a:off x="343445" y="1149300"/>
              <a:ext cx="192600" cy="192600"/>
              <a:chOff x="7291941" y="112804"/>
              <a:chExt cx="192600" cy="192600"/>
            </a:xfrm>
          </p:grpSpPr>
          <p:sp>
            <p:nvSpPr>
              <p:cNvPr id="15192" name="Google Shape;15192;p5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3" name="Google Shape;15193;p5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4" name="Google Shape;15194;p52"/>
            <p:cNvGrpSpPr/>
            <p:nvPr/>
          </p:nvGrpSpPr>
          <p:grpSpPr>
            <a:xfrm rot="5400000">
              <a:off x="406618" y="826471"/>
              <a:ext cx="259500" cy="259500"/>
              <a:chOff x="6969112" y="-17269"/>
              <a:chExt cx="259500" cy="259500"/>
            </a:xfrm>
          </p:grpSpPr>
          <p:sp>
            <p:nvSpPr>
              <p:cNvPr id="15187" name="Google Shape;15187;p52"/>
              <p:cNvSpPr/>
              <p:nvPr/>
            </p:nvSpPr>
            <p:spPr>
              <a:xfrm rot="1641813">
                <a:off x="7002590" y="16208"/>
                <a:ext cx="192544" cy="192544"/>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5" name="Google Shape;15195;p5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6" name="Google Shape;15196;p52"/>
            <p:cNvGrpSpPr/>
            <p:nvPr/>
          </p:nvGrpSpPr>
          <p:grpSpPr>
            <a:xfrm rot="5400000">
              <a:off x="1325788" y="996827"/>
              <a:ext cx="365992" cy="365992"/>
              <a:chOff x="6804422" y="-316297"/>
              <a:chExt cx="252600" cy="252600"/>
            </a:xfrm>
          </p:grpSpPr>
          <p:sp>
            <p:nvSpPr>
              <p:cNvPr id="15197" name="Google Shape;15197;p5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8" name="Google Shape;15198;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99" name="Google Shape;15199;p52"/>
            <p:cNvCxnSpPr>
              <a:stCxn id="15189" idx="0"/>
              <a:endCxn id="15197" idx="4"/>
            </p:cNvCxnSpPr>
            <p:nvPr/>
          </p:nvCxnSpPr>
          <p:spPr>
            <a:xfrm rot="-5400000" flipH="1">
              <a:off x="1221519" y="967024"/>
              <a:ext cx="141600" cy="175500"/>
            </a:xfrm>
            <a:prstGeom prst="straightConnector1">
              <a:avLst/>
            </a:prstGeom>
            <a:noFill/>
            <a:ln w="19050" cap="flat" cmpd="sng">
              <a:solidFill>
                <a:schemeClr val="dk1"/>
              </a:solidFill>
              <a:prstDash val="solid"/>
              <a:round/>
              <a:headEnd type="none" w="med" len="med"/>
              <a:tailEnd type="none" w="med" len="med"/>
            </a:ln>
          </p:spPr>
        </p:cxnSp>
        <p:grpSp>
          <p:nvGrpSpPr>
            <p:cNvPr id="15200" name="Google Shape;15200;p52"/>
            <p:cNvGrpSpPr/>
            <p:nvPr/>
          </p:nvGrpSpPr>
          <p:grpSpPr>
            <a:xfrm rot="5400000">
              <a:off x="1055529" y="291733"/>
              <a:ext cx="274500" cy="274500"/>
              <a:chOff x="6804422" y="-316297"/>
              <a:chExt cx="252600" cy="252600"/>
            </a:xfrm>
          </p:grpSpPr>
          <p:sp>
            <p:nvSpPr>
              <p:cNvPr id="15201" name="Google Shape;15201;p5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2" name="Google Shape;15202;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03" name="Google Shape;15203;p52"/>
            <p:cNvCxnSpPr>
              <a:stCxn id="15189" idx="2"/>
              <a:endCxn id="15201" idx="6"/>
            </p:cNvCxnSpPr>
            <p:nvPr/>
          </p:nvCxnSpPr>
          <p:spPr>
            <a:xfrm rot="-5400000">
              <a:off x="1027788" y="594417"/>
              <a:ext cx="193200" cy="55200"/>
            </a:xfrm>
            <a:prstGeom prst="straightConnector1">
              <a:avLst/>
            </a:prstGeom>
            <a:noFill/>
            <a:ln w="19050" cap="flat" cmpd="sng">
              <a:solidFill>
                <a:schemeClr val="dk1"/>
              </a:solidFill>
              <a:prstDash val="solid"/>
              <a:round/>
              <a:headEnd type="none" w="med" len="med"/>
              <a:tailEnd type="none" w="med" len="med"/>
            </a:ln>
          </p:spPr>
        </p:cxnSp>
      </p:grpSp>
      <p:grpSp>
        <p:nvGrpSpPr>
          <p:cNvPr id="15204" name="Google Shape;15204;p52"/>
          <p:cNvGrpSpPr/>
          <p:nvPr/>
        </p:nvGrpSpPr>
        <p:grpSpPr>
          <a:xfrm rot="-5400000">
            <a:off x="467120" y="2778087"/>
            <a:ext cx="470274" cy="548630"/>
            <a:chOff x="9873" y="1240062"/>
            <a:chExt cx="545434" cy="640998"/>
          </a:xfrm>
        </p:grpSpPr>
        <p:cxnSp>
          <p:nvCxnSpPr>
            <p:cNvPr id="15205" name="Google Shape;15205;p52"/>
            <p:cNvCxnSpPr>
              <a:stCxn id="15206" idx="6"/>
              <a:endCxn id="15207" idx="1"/>
            </p:cNvCxnSpPr>
            <p:nvPr/>
          </p:nvCxnSpPr>
          <p:spPr>
            <a:xfrm rot="5400000" flipH="1">
              <a:off x="220508" y="1388070"/>
              <a:ext cx="103200" cy="135900"/>
            </a:xfrm>
            <a:prstGeom prst="straightConnector1">
              <a:avLst/>
            </a:prstGeom>
            <a:noFill/>
            <a:ln w="19050" cap="flat" cmpd="sng">
              <a:solidFill>
                <a:schemeClr val="dk1"/>
              </a:solidFill>
              <a:prstDash val="solid"/>
              <a:round/>
              <a:headEnd type="none" w="med" len="med"/>
              <a:tailEnd type="none" w="med" len="med"/>
            </a:ln>
          </p:spPr>
        </p:cxnSp>
        <p:grpSp>
          <p:nvGrpSpPr>
            <p:cNvPr id="15208" name="Google Shape;15208;p52"/>
            <p:cNvGrpSpPr/>
            <p:nvPr/>
          </p:nvGrpSpPr>
          <p:grpSpPr>
            <a:xfrm rot="10800000">
              <a:off x="9873" y="1628460"/>
              <a:ext cx="252600" cy="252600"/>
              <a:chOff x="6804422" y="-316297"/>
              <a:chExt cx="252600" cy="252600"/>
            </a:xfrm>
          </p:grpSpPr>
          <p:sp>
            <p:nvSpPr>
              <p:cNvPr id="15209" name="Google Shape;15209;p5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0" name="Google Shape;15210;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1" name="Google Shape;15211;p52"/>
            <p:cNvGrpSpPr/>
            <p:nvPr/>
          </p:nvGrpSpPr>
          <p:grpSpPr>
            <a:xfrm rot="10800000">
              <a:off x="39879" y="1240062"/>
              <a:ext cx="192600" cy="192600"/>
              <a:chOff x="7291941" y="112804"/>
              <a:chExt cx="192600" cy="192600"/>
            </a:xfrm>
          </p:grpSpPr>
          <p:sp>
            <p:nvSpPr>
              <p:cNvPr id="15207" name="Google Shape;15207;p5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2" name="Google Shape;15212;p5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3" name="Google Shape;15213;p52"/>
            <p:cNvGrpSpPr/>
            <p:nvPr/>
          </p:nvGrpSpPr>
          <p:grpSpPr>
            <a:xfrm rot="10800000">
              <a:off x="295808" y="1422120"/>
              <a:ext cx="259500" cy="259500"/>
              <a:chOff x="6969112" y="-17269"/>
              <a:chExt cx="259500" cy="259500"/>
            </a:xfrm>
          </p:grpSpPr>
          <p:sp>
            <p:nvSpPr>
              <p:cNvPr id="15206" name="Google Shape;15206;p5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4" name="Google Shape;15214;p5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15" name="Google Shape;15215;p52"/>
            <p:cNvCxnSpPr>
              <a:stCxn id="15209" idx="4"/>
              <a:endCxn id="15206" idx="7"/>
            </p:cNvCxnSpPr>
            <p:nvPr/>
          </p:nvCxnSpPr>
          <p:spPr>
            <a:xfrm rot="-5400000">
              <a:off x="211323" y="1543410"/>
              <a:ext cx="84900" cy="160200"/>
            </a:xfrm>
            <a:prstGeom prst="straightConnector1">
              <a:avLst/>
            </a:prstGeom>
            <a:noFill/>
            <a:ln w="19050" cap="flat" cmpd="sng">
              <a:solidFill>
                <a:schemeClr val="dk1"/>
              </a:solidFill>
              <a:prstDash val="solid"/>
              <a:round/>
              <a:headEnd type="none" w="med" len="med"/>
              <a:tailEnd type="none" w="med" len="med"/>
            </a:ln>
          </p:spPr>
        </p:cxnSp>
      </p:grpSp>
      <p:pic>
        <p:nvPicPr>
          <p:cNvPr id="35" name="Google Shape;15253;p54"/>
          <p:cNvPicPr preferRelativeResize="0"/>
          <p:nvPr/>
        </p:nvPicPr>
        <p:blipFill rotWithShape="1">
          <a:blip r:embed="rId4">
            <a:alphaModFix/>
          </a:blip>
          <a:srcRect t="20635" r="1224" b="5108"/>
          <a:stretch/>
        </p:blipFill>
        <p:spPr>
          <a:xfrm>
            <a:off x="-617388" y="-185900"/>
            <a:ext cx="1485859" cy="1303102"/>
          </a:xfrm>
          <a:prstGeom prst="ellipse">
            <a:avLst/>
          </a:prstGeom>
          <a:ln>
            <a:noFill/>
          </a:ln>
          <a:effectLst>
            <a:softEdge rad="112500"/>
          </a:effectLst>
        </p:spPr>
      </p:pic>
      <p:sp>
        <p:nvSpPr>
          <p:cNvPr id="36" name="Google Shape;14994;p49"/>
          <p:cNvSpPr txBox="1">
            <a:spLocks/>
          </p:cNvSpPr>
          <p:nvPr/>
        </p:nvSpPr>
        <p:spPr>
          <a:xfrm>
            <a:off x="2203987" y="164511"/>
            <a:ext cx="5776231" cy="58074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b="1" dirty="0" smtClean="0">
                <a:latin typeface="Times New Roman" panose="02020603050405020304" pitchFamily="18" charset="0"/>
                <a:cs typeface="Times New Roman" panose="02020603050405020304" pitchFamily="18" charset="0"/>
              </a:rPr>
              <a:t>LIÊN KẾT CỘNG HÓA TRỊ</a:t>
            </a:r>
            <a:endParaRPr lang="en-US" dirty="0">
              <a:latin typeface="Times New Roman" panose="02020603050405020304" pitchFamily="18" charset="0"/>
              <a:cs typeface="Times New Roman" panose="02020603050405020304" pitchFamily="18" charset="0"/>
            </a:endParaRPr>
          </a:p>
        </p:txBody>
      </p:sp>
      <p:sp>
        <p:nvSpPr>
          <p:cNvPr id="37" name="Google Shape;14993;p49"/>
          <p:cNvSpPr txBox="1">
            <a:spLocks/>
          </p:cNvSpPr>
          <p:nvPr/>
        </p:nvSpPr>
        <p:spPr>
          <a:xfrm>
            <a:off x="234903" y="-54085"/>
            <a:ext cx="2196623" cy="1118478"/>
          </a:xfrm>
          <a:prstGeom prst="rect">
            <a:avLst/>
          </a:prstGeom>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8800" dirty="0" smtClean="0"/>
              <a:t>03</a:t>
            </a:r>
            <a:endParaRPr lang="en" sz="8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34175" y="281384"/>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THẢO LUẬN PHIẾU HỌC TẬP SỐ 4(4 NHÓM)</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cxnSp>
        <p:nvCxnSpPr>
          <p:cNvPr id="17637" name="Google Shape;17637;p62"/>
          <p:cNvCxnSpPr/>
          <p:nvPr/>
        </p:nvCxnSpPr>
        <p:spPr>
          <a:xfrm>
            <a:off x="1892798" y="939284"/>
            <a:ext cx="0" cy="3894000"/>
          </a:xfrm>
          <a:prstGeom prst="straightConnector1">
            <a:avLst/>
          </a:prstGeom>
          <a:noFill/>
          <a:ln w="19050" cap="flat" cmpd="sng">
            <a:solidFill>
              <a:schemeClr val="dk1"/>
            </a:solidFill>
            <a:prstDash val="solid"/>
            <a:round/>
            <a:headEnd type="none" w="med" len="med"/>
            <a:tailEnd type="none" w="med" len="med"/>
          </a:ln>
        </p:spPr>
      </p:cxnSp>
      <p:sp>
        <p:nvSpPr>
          <p:cNvPr id="17640" name="Google Shape;17640;p62"/>
          <p:cNvSpPr/>
          <p:nvPr/>
        </p:nvSpPr>
        <p:spPr>
          <a:xfrm>
            <a:off x="964799" y="4438037"/>
            <a:ext cx="274200" cy="2742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roup 3"/>
          <p:cNvGrpSpPr/>
          <p:nvPr/>
        </p:nvGrpSpPr>
        <p:grpSpPr>
          <a:xfrm>
            <a:off x="474858" y="1170585"/>
            <a:ext cx="1254083" cy="3251025"/>
            <a:chOff x="474858" y="1170585"/>
            <a:chExt cx="1254083" cy="3251025"/>
          </a:xfrm>
        </p:grpSpPr>
        <p:sp>
          <p:nvSpPr>
            <p:cNvPr id="17638" name="Google Shape;17638;p62"/>
            <p:cNvSpPr/>
            <p:nvPr/>
          </p:nvSpPr>
          <p:spPr>
            <a:xfrm>
              <a:off x="474858" y="1170585"/>
              <a:ext cx="1254083" cy="3251025"/>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183;p52"/>
            <p:cNvSpPr txBox="1">
              <a:spLocks/>
            </p:cNvSpPr>
            <p:nvPr/>
          </p:nvSpPr>
          <p:spPr>
            <a:xfrm>
              <a:off x="505935" y="1455736"/>
              <a:ext cx="1191928" cy="2503200"/>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9pPr>
            </a:lstStyle>
            <a:p>
              <a:r>
                <a:rPr lang="en-US" b="1" dirty="0" smtClean="0">
                  <a:latin typeface="+mj-lt"/>
                </a:rPr>
                <a:t>NHÓM CHẴN</a:t>
              </a:r>
              <a:endParaRPr lang="vi-VN" sz="4800" b="1" dirty="0">
                <a:latin typeface="+mj-lt"/>
              </a:endParaRPr>
            </a:p>
          </p:txBody>
        </p:sp>
      </p:grpSp>
      <p:pic>
        <p:nvPicPr>
          <p:cNvPr id="24" name="Picture 23"/>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382739" y="1044903"/>
            <a:ext cx="4371351" cy="1781423"/>
          </a:xfrm>
          <a:prstGeom prst="rect">
            <a:avLst/>
          </a:prstGeom>
          <a:noFill/>
          <a:ln>
            <a:noFill/>
          </a:ln>
        </p:spPr>
      </p:pic>
      <p:sp>
        <p:nvSpPr>
          <p:cNvPr id="3" name="Rectangle 2"/>
          <p:cNvSpPr/>
          <p:nvPr/>
        </p:nvSpPr>
        <p:spPr>
          <a:xfrm>
            <a:off x="6868391" y="1617807"/>
            <a:ext cx="1735281" cy="1089529"/>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Hình 6.</a:t>
            </a:r>
            <a:r>
              <a:rPr lang="en-US" sz="1800" b="1" dirty="0">
                <a:latin typeface="+mj-lt"/>
                <a:ea typeface="Calibri" panose="020F0502020204030204" pitchFamily="34" charset="0"/>
              </a:rPr>
              <a:t>4</a:t>
            </a:r>
            <a:r>
              <a:rPr lang="vi-VN" sz="1800" b="1" dirty="0">
                <a:latin typeface="+mj-lt"/>
                <a:ea typeface="Calibri" panose="020F0502020204030204" pitchFamily="34" charset="0"/>
              </a:rPr>
              <a:t>. </a:t>
            </a:r>
            <a:r>
              <a:rPr lang="vi-VN" sz="1800" dirty="0">
                <a:latin typeface="+mj-lt"/>
                <a:ea typeface="Calibri" panose="020F0502020204030204" pitchFamily="34" charset="0"/>
              </a:rPr>
              <a:t>Sự hình thành phân tử </a:t>
            </a:r>
            <a:r>
              <a:rPr lang="vi-VN" sz="1800" dirty="0" smtClean="0">
                <a:latin typeface="+mj-lt"/>
                <a:ea typeface="Calibri" panose="020F0502020204030204" pitchFamily="34" charset="0"/>
              </a:rPr>
              <a:t>hydrogen</a:t>
            </a:r>
            <a:endParaRPr lang="en-US" sz="1800" dirty="0">
              <a:latin typeface="+mj-lt"/>
              <a:ea typeface="Calibri" panose="020F0502020204030204" pitchFamily="34" charset="0"/>
            </a:endParaRPr>
          </a:p>
        </p:txBody>
      </p:sp>
      <p:sp>
        <p:nvSpPr>
          <p:cNvPr id="26" name="Rectangle 25"/>
          <p:cNvSpPr/>
          <p:nvPr/>
        </p:nvSpPr>
        <p:spPr>
          <a:xfrm>
            <a:off x="1892798" y="2746559"/>
            <a:ext cx="7012211" cy="2086725"/>
          </a:xfrm>
          <a:prstGeom prst="rect">
            <a:avLst/>
          </a:prstGeom>
        </p:spPr>
        <p:txBody>
          <a:bodyPr wrap="square">
            <a:spAutoFit/>
          </a:bodyPr>
          <a:lstStyle/>
          <a:p>
            <a:pPr>
              <a:lnSpc>
                <a:spcPct val="120000"/>
              </a:lnSpc>
              <a:tabLst>
                <a:tab pos="180340" algn="l"/>
                <a:tab pos="540385" algn="l"/>
              </a:tabLst>
            </a:pPr>
            <a:r>
              <a:rPr lang="vi-VN" sz="1800" b="1" dirty="0" smtClean="0">
                <a:latin typeface="+mj-lt"/>
                <a:ea typeface="Calibri" panose="020F0502020204030204" pitchFamily="34" charset="0"/>
              </a:rPr>
              <a:t>Quan </a:t>
            </a:r>
            <a:r>
              <a:rPr lang="vi-VN" sz="1800" b="1" dirty="0">
                <a:latin typeface="+mj-lt"/>
                <a:ea typeface="Calibri" panose="020F0502020204030204" pitchFamily="34" charset="0"/>
              </a:rPr>
              <a:t>sát hình 6.</a:t>
            </a:r>
            <a:r>
              <a:rPr lang="en-US" sz="1800" b="1" dirty="0">
                <a:latin typeface="+mj-lt"/>
                <a:ea typeface="Calibri" panose="020F0502020204030204" pitchFamily="34" charset="0"/>
              </a:rPr>
              <a:t>4</a:t>
            </a:r>
            <a:r>
              <a:rPr lang="vi-VN" sz="1800" b="1" dirty="0">
                <a:latin typeface="+mj-lt"/>
                <a:ea typeface="Calibri" panose="020F0502020204030204" pitchFamily="34" charset="0"/>
              </a:rPr>
              <a:t> trả lời các câu hỏi sau:</a:t>
            </a:r>
            <a:endParaRPr lang="en-US" sz="1800" b="1" dirty="0">
              <a:latin typeface="+mj-lt"/>
              <a:ea typeface="Calibri" panose="020F0502020204030204" pitchFamily="34" charset="0"/>
            </a:endParaRPr>
          </a:p>
          <a:p>
            <a:pPr>
              <a:lnSpc>
                <a:spcPct val="120000"/>
              </a:lnSpc>
              <a:tabLst>
                <a:tab pos="180340" algn="l"/>
                <a:tab pos="540385" algn="l"/>
              </a:tabLst>
            </a:pPr>
            <a:r>
              <a:rPr lang="en-US" sz="1800" b="1" dirty="0">
                <a:latin typeface="+mj-lt"/>
                <a:ea typeface="Calibri" panose="020F0502020204030204" pitchFamily="34" charset="0"/>
              </a:rPr>
              <a:t>1/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ngài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cùng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H </a:t>
            </a:r>
            <a:r>
              <a:rPr lang="en-US" sz="1800" b="1" dirty="0" err="1">
                <a:latin typeface="+mj-lt"/>
                <a:ea typeface="Calibri" panose="020F0502020204030204" pitchFamily="34" charset="0"/>
              </a:rPr>
              <a:t>trước</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và</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a:t>
            </a:r>
          </a:p>
          <a:p>
            <a:pPr>
              <a:lnSpc>
                <a:spcPct val="120000"/>
              </a:lnSpc>
              <a:tabLst>
                <a:tab pos="180340" algn="l"/>
                <a:tab pos="540385" algn="l"/>
              </a:tabLst>
            </a:pPr>
            <a:r>
              <a:rPr lang="en-US" sz="1800" b="1" dirty="0">
                <a:latin typeface="+mj-lt"/>
                <a:ea typeface="Calibri" panose="020F0502020204030204" pitchFamily="34" charset="0"/>
              </a:rPr>
              <a:t>2/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vỏ</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H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giống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với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nguyên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tố</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khí</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hiếm</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nào</a:t>
            </a:r>
            <a:r>
              <a:rPr lang="en-US" sz="1800" b="1" dirty="0">
                <a:latin typeface="+mj-lt"/>
                <a:ea typeface="Calibri" panose="020F0502020204030204" pitchFamily="34" charset="0"/>
              </a:rPr>
              <a:t>?</a:t>
            </a:r>
          </a:p>
          <a:p>
            <a:pPr>
              <a:lnSpc>
                <a:spcPct val="120000"/>
              </a:lnSpc>
              <a:tabLst>
                <a:tab pos="180340" algn="l"/>
                <a:tab pos="540385" algn="l"/>
              </a:tabLst>
            </a:pPr>
            <a:r>
              <a:rPr lang="en-US" sz="1800" b="1" dirty="0">
                <a:latin typeface="+mj-lt"/>
                <a:ea typeface="Calibri" panose="020F0502020204030204" pitchFamily="34" charset="0"/>
              </a:rPr>
              <a:t>3</a:t>
            </a:r>
            <a:r>
              <a:rPr lang="vi-VN" sz="1800" b="1" dirty="0">
                <a:latin typeface="+mj-lt"/>
                <a:ea typeface="Calibri" panose="020F0502020204030204" pitchFamily="34" charset="0"/>
              </a:rPr>
              <a:t>/ Nêu khái niệm về liên kết cộng hóa trị?</a:t>
            </a:r>
            <a:endParaRPr lang="en-US" sz="1800" b="1" dirty="0">
              <a:effectLst/>
              <a:latin typeface="+mj-lt"/>
              <a:ea typeface="Calibri" panose="020F0502020204030204" pitchFamily="34" charset="0"/>
            </a:endParaRPr>
          </a:p>
        </p:txBody>
      </p:sp>
    </p:spTree>
    <p:extLst>
      <p:ext uri="{BB962C8B-B14F-4D97-AF65-F5344CB8AC3E}">
        <p14:creationId xmlns:p14="http://schemas.microsoft.com/office/powerpoint/2010/main" val="19038257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34175" y="281384"/>
            <a:ext cx="8475600" cy="657900"/>
          </a:xfrm>
          <a:prstGeom prst="rect">
            <a:avLst/>
          </a:prstGeom>
        </p:spPr>
        <p:txBody>
          <a:bodyPr spcFirstLastPara="1" wrap="square" lIns="365750" tIns="0" rIns="365750" bIns="0" anchor="ctr" anchorCtr="0">
            <a:noAutofit/>
          </a:bodyPr>
          <a:lstStyle/>
          <a:p>
            <a:pPr lvl="0" algn="ctr"/>
            <a:r>
              <a:rPr lang="en" b="1" dirty="0" smtClean="0">
                <a:latin typeface="Times New Roman" panose="02020603050405020304" pitchFamily="18" charset="0"/>
                <a:cs typeface="Times New Roman" panose="02020603050405020304" pitchFamily="18" charset="0"/>
              </a:rPr>
              <a:t>THẢO </a:t>
            </a:r>
            <a:r>
              <a:rPr lang="en" b="1" dirty="0">
                <a:latin typeface="Times New Roman" panose="02020603050405020304" pitchFamily="18" charset="0"/>
                <a:cs typeface="Times New Roman" panose="02020603050405020304" pitchFamily="18" charset="0"/>
              </a:rPr>
              <a:t>LUẬN PHIẾU HỌC TẬP SỐ </a:t>
            </a:r>
            <a:r>
              <a:rPr lang="en" b="1" dirty="0" smtClean="0">
                <a:latin typeface="Times New Roman" panose="02020603050405020304" pitchFamily="18" charset="0"/>
                <a:cs typeface="Times New Roman" panose="02020603050405020304" pitchFamily="18" charset="0"/>
              </a:rPr>
              <a:t>4 (4 NHÓM)</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cxnSp>
        <p:nvCxnSpPr>
          <p:cNvPr id="17637" name="Google Shape;17637;p62"/>
          <p:cNvCxnSpPr/>
          <p:nvPr/>
        </p:nvCxnSpPr>
        <p:spPr>
          <a:xfrm>
            <a:off x="1892798" y="939284"/>
            <a:ext cx="0" cy="3894000"/>
          </a:xfrm>
          <a:prstGeom prst="straightConnector1">
            <a:avLst/>
          </a:prstGeom>
          <a:noFill/>
          <a:ln w="19050" cap="flat" cmpd="sng">
            <a:solidFill>
              <a:schemeClr val="dk1"/>
            </a:solidFill>
            <a:prstDash val="solid"/>
            <a:round/>
            <a:headEnd type="none" w="med" len="med"/>
            <a:tailEnd type="none" w="med" len="med"/>
          </a:ln>
        </p:spPr>
      </p:cxnSp>
      <p:sp>
        <p:nvSpPr>
          <p:cNvPr id="17638" name="Google Shape;17638;p62"/>
          <p:cNvSpPr/>
          <p:nvPr/>
        </p:nvSpPr>
        <p:spPr>
          <a:xfrm>
            <a:off x="474858" y="1170585"/>
            <a:ext cx="1254083" cy="3251025"/>
          </a:xfrm>
          <a:prstGeom prst="rect">
            <a:avLst/>
          </a:prstGeom>
          <a:solidFill>
            <a:schemeClr val="bg1">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0" name="Google Shape;17640;p62"/>
          <p:cNvSpPr/>
          <p:nvPr/>
        </p:nvSpPr>
        <p:spPr>
          <a:xfrm>
            <a:off x="964799" y="4421610"/>
            <a:ext cx="274200" cy="274200"/>
          </a:xfrm>
          <a:prstGeom prst="ellipse">
            <a:avLst/>
          </a:prstGeom>
          <a:solidFill>
            <a:schemeClr val="bg1">
              <a:lumMod val="75000"/>
            </a:schemeClr>
          </a:solid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183;p52"/>
          <p:cNvSpPr txBox="1">
            <a:spLocks/>
          </p:cNvSpPr>
          <p:nvPr/>
        </p:nvSpPr>
        <p:spPr>
          <a:xfrm>
            <a:off x="505935" y="1455736"/>
            <a:ext cx="1191928" cy="2503200"/>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9pPr>
          </a:lstStyle>
          <a:p>
            <a:pPr algn="ctr"/>
            <a:r>
              <a:rPr lang="en-US" b="1" dirty="0" smtClean="0">
                <a:latin typeface="+mj-lt"/>
              </a:rPr>
              <a:t>NHÓM LẺ</a:t>
            </a:r>
            <a:endParaRPr lang="vi-VN" sz="4800" b="1" dirty="0">
              <a:latin typeface="+mj-lt"/>
            </a:endParaRPr>
          </a:p>
        </p:txBody>
      </p:sp>
      <p:pic>
        <p:nvPicPr>
          <p:cNvPr id="19" name="Picture 18"/>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b="2554"/>
          <a:stretch/>
        </p:blipFill>
        <p:spPr bwMode="auto">
          <a:xfrm>
            <a:off x="1951330" y="1043938"/>
            <a:ext cx="4354462" cy="1391315"/>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6461655" y="1361450"/>
            <a:ext cx="2214754" cy="757130"/>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Hình 6.5. </a:t>
            </a:r>
            <a:r>
              <a:rPr lang="vi-VN" sz="1800" dirty="0">
                <a:latin typeface="+mj-lt"/>
                <a:ea typeface="Calibri" panose="020F0502020204030204" pitchFamily="34" charset="0"/>
              </a:rPr>
              <a:t>Sự hình thành phân tử oxygen</a:t>
            </a:r>
            <a:endParaRPr lang="en-US" sz="1800" dirty="0">
              <a:effectLst/>
              <a:latin typeface="+mj-lt"/>
              <a:ea typeface="Calibri" panose="020F0502020204030204" pitchFamily="34" charset="0"/>
            </a:endParaRPr>
          </a:p>
        </p:txBody>
      </p:sp>
      <p:sp>
        <p:nvSpPr>
          <p:cNvPr id="3" name="Rectangle 2"/>
          <p:cNvSpPr/>
          <p:nvPr/>
        </p:nvSpPr>
        <p:spPr>
          <a:xfrm>
            <a:off x="1853702" y="2590906"/>
            <a:ext cx="6901352" cy="2086725"/>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Quan sát hình 6.5 trả lời các câu hỏi sau:</a:t>
            </a:r>
            <a:endParaRPr lang="en-US" sz="1800" b="1" dirty="0">
              <a:latin typeface="+mj-lt"/>
              <a:ea typeface="Calibri" panose="020F0502020204030204" pitchFamily="34" charset="0"/>
            </a:endParaRPr>
          </a:p>
          <a:p>
            <a:pPr>
              <a:lnSpc>
                <a:spcPct val="120000"/>
              </a:lnSpc>
              <a:tabLst>
                <a:tab pos="180340" algn="l"/>
                <a:tab pos="540385" algn="l"/>
              </a:tabLst>
            </a:pPr>
            <a:r>
              <a:rPr lang="en-US" sz="1800" b="1" dirty="0">
                <a:latin typeface="+mj-lt"/>
                <a:ea typeface="Calibri" panose="020F0502020204030204" pitchFamily="34" charset="0"/>
              </a:rPr>
              <a:t>1/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ngài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cùng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a:t>
            </a:r>
            <a:r>
              <a:rPr lang="vi-VN" sz="1800" b="1" dirty="0">
                <a:latin typeface="+mj-lt"/>
                <a:ea typeface="Calibri" panose="020F0502020204030204" pitchFamily="34" charset="0"/>
              </a:rPr>
              <a:t>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trước</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và</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a:t>
            </a:r>
          </a:p>
          <a:p>
            <a:pPr>
              <a:lnSpc>
                <a:spcPct val="120000"/>
              </a:lnSpc>
              <a:tabLst>
                <a:tab pos="180340" algn="l"/>
                <a:tab pos="540385" algn="l"/>
              </a:tabLst>
            </a:pPr>
            <a:r>
              <a:rPr lang="en-US" sz="1800" b="1" dirty="0">
                <a:latin typeface="+mj-lt"/>
                <a:ea typeface="Calibri" panose="020F0502020204030204" pitchFamily="34" charset="0"/>
              </a:rPr>
              <a:t>2/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vỏ</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a:t>
            </a:r>
            <a:r>
              <a:rPr lang="vi-VN" sz="1800" b="1" dirty="0">
                <a:latin typeface="+mj-lt"/>
                <a:ea typeface="Calibri" panose="020F0502020204030204" pitchFamily="34" charset="0"/>
              </a:rPr>
              <a:t>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giống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với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nguyên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tố</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khí</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hiếm</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nào</a:t>
            </a:r>
            <a:r>
              <a:rPr lang="en-US" sz="1800" b="1" dirty="0">
                <a:latin typeface="+mj-lt"/>
                <a:ea typeface="Calibri" panose="020F0502020204030204" pitchFamily="34" charset="0"/>
              </a:rPr>
              <a:t> ?</a:t>
            </a:r>
          </a:p>
          <a:p>
            <a:pPr>
              <a:lnSpc>
                <a:spcPct val="120000"/>
              </a:lnSpc>
              <a:tabLst>
                <a:tab pos="180340" algn="l"/>
                <a:tab pos="540385" algn="l"/>
              </a:tabLst>
            </a:pPr>
            <a:r>
              <a:rPr lang="en-US" sz="1800" b="1" dirty="0">
                <a:latin typeface="+mj-lt"/>
                <a:ea typeface="Calibri" panose="020F0502020204030204" pitchFamily="34" charset="0"/>
              </a:rPr>
              <a:t>3</a:t>
            </a:r>
            <a:r>
              <a:rPr lang="vi-VN" sz="1800" b="1" dirty="0">
                <a:latin typeface="+mj-lt"/>
                <a:ea typeface="Calibri" panose="020F0502020204030204" pitchFamily="34" charset="0"/>
              </a:rPr>
              <a:t>/ Nêu khái niệm về liên kết cộng hóa trị?</a:t>
            </a:r>
            <a:endParaRPr lang="en-US" sz="1800" b="1" dirty="0">
              <a:effectLst/>
              <a:latin typeface="+mj-lt"/>
              <a:ea typeface="Calibri" panose="020F0502020204030204" pitchFamily="34" charset="0"/>
            </a:endParaRPr>
          </a:p>
        </p:txBody>
      </p:sp>
    </p:spTree>
    <p:extLst>
      <p:ext uri="{BB962C8B-B14F-4D97-AF65-F5344CB8AC3E}">
        <p14:creationId xmlns:p14="http://schemas.microsoft.com/office/powerpoint/2010/main" val="41393880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34175" y="302166"/>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BÁO CÁO THẢO LUẬN</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67531"/>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cxnSp>
        <p:nvCxnSpPr>
          <p:cNvPr id="17637" name="Google Shape;17637;p62"/>
          <p:cNvCxnSpPr/>
          <p:nvPr/>
        </p:nvCxnSpPr>
        <p:spPr>
          <a:xfrm>
            <a:off x="4571975" y="950125"/>
            <a:ext cx="0" cy="3894000"/>
          </a:xfrm>
          <a:prstGeom prst="straightConnector1">
            <a:avLst/>
          </a:prstGeom>
          <a:noFill/>
          <a:ln w="19050" cap="flat" cmpd="sng">
            <a:solidFill>
              <a:schemeClr val="dk1"/>
            </a:solidFill>
            <a:prstDash val="solid"/>
            <a:round/>
            <a:headEnd type="none" w="med" len="med"/>
            <a:tailEnd type="none" w="med" len="med"/>
          </a:ln>
        </p:spPr>
      </p:cxnSp>
      <p:sp>
        <p:nvSpPr>
          <p:cNvPr id="17638" name="Google Shape;17638;p62"/>
          <p:cNvSpPr/>
          <p:nvPr/>
        </p:nvSpPr>
        <p:spPr>
          <a:xfrm>
            <a:off x="1030050" y="1098525"/>
            <a:ext cx="2851800" cy="35241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0" name="Google Shape;17640;p62"/>
          <p:cNvSpPr/>
          <p:nvPr/>
        </p:nvSpPr>
        <p:spPr>
          <a:xfrm>
            <a:off x="2318850" y="4235334"/>
            <a:ext cx="274200" cy="2742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638;p62"/>
          <p:cNvSpPr/>
          <p:nvPr/>
        </p:nvSpPr>
        <p:spPr>
          <a:xfrm>
            <a:off x="5404950" y="1098525"/>
            <a:ext cx="2851800" cy="3524100"/>
          </a:xfrm>
          <a:prstGeom prst="rect">
            <a:avLst/>
          </a:prstGeom>
          <a:solidFill>
            <a:schemeClr val="bg1">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640;p62"/>
          <p:cNvSpPr/>
          <p:nvPr/>
        </p:nvSpPr>
        <p:spPr>
          <a:xfrm>
            <a:off x="6693750" y="4235334"/>
            <a:ext cx="274200" cy="274200"/>
          </a:xfrm>
          <a:prstGeom prst="ellipse">
            <a:avLst/>
          </a:prstGeom>
          <a:solidFill>
            <a:schemeClr val="bg1">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AutoShape 2" descr="Biểu Tượng Thương Chữ - Số 1 PNG png tải về - Miễn phí trong suốt Khu Vực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6275550" y="1398026"/>
            <a:ext cx="1091538" cy="1091538"/>
          </a:xfrm>
          <a:prstGeom prst="rect">
            <a:avLst/>
          </a:prstGeom>
        </p:spPr>
      </p:pic>
      <p:pic>
        <p:nvPicPr>
          <p:cNvPr id="8" name="Picture 7"/>
          <p:cNvPicPr>
            <a:picLocks noChangeAspect="1"/>
          </p:cNvPicPr>
          <p:nvPr/>
        </p:nvPicPr>
        <p:blipFill>
          <a:blip r:embed="rId4"/>
          <a:stretch>
            <a:fillRect/>
          </a:stretch>
        </p:blipFill>
        <p:spPr>
          <a:xfrm>
            <a:off x="6275550" y="3112263"/>
            <a:ext cx="1110600" cy="969211"/>
          </a:xfrm>
          <a:prstGeom prst="rect">
            <a:avLst/>
          </a:prstGeom>
        </p:spPr>
      </p:pic>
      <p:pic>
        <p:nvPicPr>
          <p:cNvPr id="10" name="Picture 9"/>
          <p:cNvPicPr>
            <a:picLocks noChangeAspect="1"/>
          </p:cNvPicPr>
          <p:nvPr/>
        </p:nvPicPr>
        <p:blipFill>
          <a:blip r:embed="rId5"/>
          <a:stretch>
            <a:fillRect/>
          </a:stretch>
        </p:blipFill>
        <p:spPr>
          <a:xfrm>
            <a:off x="1831569" y="1201305"/>
            <a:ext cx="1140231" cy="1140231"/>
          </a:xfrm>
          <a:prstGeom prst="rect">
            <a:avLst/>
          </a:prstGeom>
        </p:spPr>
      </p:pic>
      <p:pic>
        <p:nvPicPr>
          <p:cNvPr id="12" name="Picture 11"/>
          <p:cNvPicPr>
            <a:picLocks noChangeAspect="1"/>
          </p:cNvPicPr>
          <p:nvPr/>
        </p:nvPicPr>
        <p:blipFill>
          <a:blip r:embed="rId6"/>
          <a:stretch>
            <a:fillRect/>
          </a:stretch>
        </p:blipFill>
        <p:spPr>
          <a:xfrm>
            <a:off x="1848756" y="2907856"/>
            <a:ext cx="1214387" cy="121438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32"/>
        <p:cNvGrpSpPr/>
        <p:nvPr/>
      </p:nvGrpSpPr>
      <p:grpSpPr>
        <a:xfrm>
          <a:off x="0" y="0"/>
          <a:ext cx="0" cy="0"/>
          <a:chOff x="0" y="0"/>
          <a:chExt cx="0" cy="0"/>
        </a:xfrm>
      </p:grpSpPr>
      <p:sp>
        <p:nvSpPr>
          <p:cNvPr id="14633" name="Google Shape;14633;p41"/>
          <p:cNvSpPr txBox="1">
            <a:spLocks noGrp="1"/>
          </p:cNvSpPr>
          <p:nvPr>
            <p:ph type="title"/>
          </p:nvPr>
        </p:nvSpPr>
        <p:spPr>
          <a:xfrm>
            <a:off x="259773" y="1210875"/>
            <a:ext cx="8250382" cy="1897500"/>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KHỞI ĐỘNG</a:t>
            </a:r>
            <a:r>
              <a:rPr lang="en" dirty="0" smtClean="0">
                <a:solidFill>
                  <a:schemeClr val="accent5"/>
                </a:solidFill>
                <a:latin typeface="Times New Roman" panose="02020603050405020304" pitchFamily="18" charset="0"/>
                <a:cs typeface="Times New Roman" panose="02020603050405020304" pitchFamily="18" charset="0"/>
              </a:rPr>
              <a:t>!</a:t>
            </a:r>
            <a:endParaRPr dirty="0">
              <a:solidFill>
                <a:schemeClr val="accent5"/>
              </a:solidFill>
              <a:latin typeface="Times New Roman" panose="02020603050405020304" pitchFamily="18" charset="0"/>
              <a:cs typeface="Times New Roman" panose="02020603050405020304" pitchFamily="18" charset="0"/>
            </a:endParaRPr>
          </a:p>
        </p:txBody>
      </p:sp>
      <p:grpSp>
        <p:nvGrpSpPr>
          <p:cNvPr id="14635" name="Google Shape;14635;p41"/>
          <p:cNvGrpSpPr/>
          <p:nvPr/>
        </p:nvGrpSpPr>
        <p:grpSpPr>
          <a:xfrm rot="3962041">
            <a:off x="7065659" y="41205"/>
            <a:ext cx="1348354" cy="1071102"/>
            <a:chOff x="343445" y="291733"/>
            <a:chExt cx="1348335" cy="1071087"/>
          </a:xfrm>
        </p:grpSpPr>
        <p:cxnSp>
          <p:nvCxnSpPr>
            <p:cNvPr id="14636" name="Google Shape;14636;p4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4637" name="Google Shape;14637;p41"/>
            <p:cNvCxnSpPr>
              <a:stCxn id="14638" idx="6"/>
            </p:cNvCxnSpPr>
            <p:nvPr/>
          </p:nvCxnSpPr>
          <p:spPr>
            <a:xfrm rot="-3962251" flipH="1">
              <a:off x="375751" y="1117375"/>
              <a:ext cx="180234" cy="22693"/>
            </a:xfrm>
            <a:prstGeom prst="straightConnector1">
              <a:avLst/>
            </a:prstGeom>
            <a:noFill/>
            <a:ln w="19050" cap="flat" cmpd="sng">
              <a:solidFill>
                <a:schemeClr val="dk1"/>
              </a:solidFill>
              <a:prstDash val="solid"/>
              <a:round/>
              <a:headEnd type="none" w="med" len="med"/>
              <a:tailEnd type="none" w="med" len="med"/>
            </a:ln>
          </p:spPr>
        </p:cxnSp>
        <p:grpSp>
          <p:nvGrpSpPr>
            <p:cNvPr id="14639" name="Google Shape;14639;p41"/>
            <p:cNvGrpSpPr/>
            <p:nvPr/>
          </p:nvGrpSpPr>
          <p:grpSpPr>
            <a:xfrm rot="5400000">
              <a:off x="752644" y="639830"/>
              <a:ext cx="530713" cy="530713"/>
              <a:chOff x="6804422" y="-316297"/>
              <a:chExt cx="252600" cy="252600"/>
            </a:xfrm>
          </p:grpSpPr>
          <p:sp>
            <p:nvSpPr>
              <p:cNvPr id="14640" name="Google Shape;14640;p41"/>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1" name="Google Shape;14641;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2" name="Google Shape;14642;p41"/>
            <p:cNvGrpSpPr/>
            <p:nvPr/>
          </p:nvGrpSpPr>
          <p:grpSpPr>
            <a:xfrm rot="5400000">
              <a:off x="343445" y="1149300"/>
              <a:ext cx="192600" cy="192600"/>
              <a:chOff x="7291941" y="112804"/>
              <a:chExt cx="192600" cy="192600"/>
            </a:xfrm>
          </p:grpSpPr>
          <p:sp>
            <p:nvSpPr>
              <p:cNvPr id="14643" name="Google Shape;14643;p4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4" name="Google Shape;14644;p4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5" name="Google Shape;14645;p41"/>
            <p:cNvGrpSpPr/>
            <p:nvPr/>
          </p:nvGrpSpPr>
          <p:grpSpPr>
            <a:xfrm rot="5400000">
              <a:off x="406618" y="826471"/>
              <a:ext cx="259500" cy="259500"/>
              <a:chOff x="6969112" y="-17269"/>
              <a:chExt cx="259500" cy="259500"/>
            </a:xfrm>
          </p:grpSpPr>
          <p:sp>
            <p:nvSpPr>
              <p:cNvPr id="14638" name="Google Shape;14638;p4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6" name="Google Shape;14646;p4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7" name="Google Shape;14647;p41"/>
            <p:cNvGrpSpPr/>
            <p:nvPr/>
          </p:nvGrpSpPr>
          <p:grpSpPr>
            <a:xfrm rot="5400000">
              <a:off x="1325788" y="996827"/>
              <a:ext cx="365992" cy="365992"/>
              <a:chOff x="6804422" y="-316297"/>
              <a:chExt cx="252600" cy="252600"/>
            </a:xfrm>
          </p:grpSpPr>
          <p:sp>
            <p:nvSpPr>
              <p:cNvPr id="14648" name="Google Shape;14648;p4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9" name="Google Shape;14649;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50" name="Google Shape;14650;p41"/>
            <p:cNvCxnSpPr>
              <a:stCxn id="14640" idx="0"/>
              <a:endCxn id="14648" idx="4"/>
            </p:cNvCxnSpPr>
            <p:nvPr/>
          </p:nvCxnSpPr>
          <p:spPr>
            <a:xfrm rot="-3956848" flipH="1">
              <a:off x="1263244" y="945787"/>
              <a:ext cx="58149" cy="217975"/>
            </a:xfrm>
            <a:prstGeom prst="straightConnector1">
              <a:avLst/>
            </a:prstGeom>
            <a:noFill/>
            <a:ln w="19050" cap="flat" cmpd="sng">
              <a:solidFill>
                <a:schemeClr val="dk1"/>
              </a:solidFill>
              <a:prstDash val="solid"/>
              <a:round/>
              <a:headEnd type="none" w="med" len="med"/>
              <a:tailEnd type="none" w="med" len="med"/>
            </a:ln>
          </p:spPr>
        </p:cxnSp>
        <p:grpSp>
          <p:nvGrpSpPr>
            <p:cNvPr id="14651" name="Google Shape;14651;p41"/>
            <p:cNvGrpSpPr/>
            <p:nvPr/>
          </p:nvGrpSpPr>
          <p:grpSpPr>
            <a:xfrm rot="5400000">
              <a:off x="1055529" y="291733"/>
              <a:ext cx="274500" cy="274500"/>
              <a:chOff x="6804422" y="-316297"/>
              <a:chExt cx="252600" cy="252600"/>
            </a:xfrm>
          </p:grpSpPr>
          <p:sp>
            <p:nvSpPr>
              <p:cNvPr id="14652" name="Google Shape;14652;p4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3" name="Google Shape;14653;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54" name="Google Shape;14654;p41"/>
            <p:cNvCxnSpPr>
              <a:stCxn id="14640" idx="2"/>
              <a:endCxn id="14652" idx="6"/>
            </p:cNvCxnSpPr>
            <p:nvPr/>
          </p:nvCxnSpPr>
          <p:spPr>
            <a:xfrm rot="6836170" flipH="1">
              <a:off x="1024934" y="608051"/>
              <a:ext cx="198906" cy="27932"/>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THUYẾT TRÌNH NHÓM CHẴN</a:t>
            </a:r>
            <a:endParaRPr lang="en-US" b="1"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96191" y="1476338"/>
            <a:ext cx="8021782" cy="3158007"/>
          </a:xfrm>
          <a:prstGeom prst="rect">
            <a:avLst/>
          </a:prstGeom>
          <a:noFill/>
          <a:ln>
            <a:noFill/>
          </a:ln>
        </p:spPr>
      </p:pic>
    </p:spTree>
    <p:extLst>
      <p:ext uri="{BB962C8B-B14F-4D97-AF65-F5344CB8AC3E}">
        <p14:creationId xmlns:p14="http://schemas.microsoft.com/office/powerpoint/2010/main" val="42828343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THUYẾT TRÌNH NHÓM LẺ</a:t>
            </a:r>
            <a:endParaRPr lang="en-US" b="1" dirty="0">
              <a:latin typeface="Times New Roman" panose="02020603050405020304" pitchFamily="18" charset="0"/>
              <a:cs typeface="Times New Roman" panose="02020603050405020304" pitchFamily="18" charset="0"/>
            </a:endParaRPr>
          </a:p>
        </p:txBody>
      </p:sp>
      <p:pic>
        <p:nvPicPr>
          <p:cNvPr id="5" name="Picture 4"/>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b="2554"/>
          <a:stretch/>
        </p:blipFill>
        <p:spPr bwMode="auto">
          <a:xfrm>
            <a:off x="492462" y="2145373"/>
            <a:ext cx="8159025" cy="250975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91156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699"/>
        <p:cNvGrpSpPr/>
        <p:nvPr/>
      </p:nvGrpSpPr>
      <p:grpSpPr>
        <a:xfrm>
          <a:off x="0" y="0"/>
          <a:ext cx="0" cy="0"/>
          <a:chOff x="0" y="0"/>
          <a:chExt cx="0" cy="0"/>
        </a:xfrm>
      </p:grpSpPr>
      <p:sp>
        <p:nvSpPr>
          <p:cNvPr id="19700" name="Google Shape;19700;p7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                                         ĐÁP ÁN</a:t>
            </a:r>
            <a:endParaRPr dirty="0">
              <a:latin typeface="Times New Roman" panose="02020603050405020304" pitchFamily="18" charset="0"/>
              <a:cs typeface="Times New Roman" panose="02020603050405020304" pitchFamily="18" charset="0"/>
            </a:endParaRPr>
          </a:p>
        </p:txBody>
      </p:sp>
      <p:grpSp>
        <p:nvGrpSpPr>
          <p:cNvPr id="19702" name="Google Shape;19702;p74"/>
          <p:cNvGrpSpPr/>
          <p:nvPr/>
        </p:nvGrpSpPr>
        <p:grpSpPr>
          <a:xfrm>
            <a:off x="104720" y="357140"/>
            <a:ext cx="470274" cy="548630"/>
            <a:chOff x="9873" y="1240062"/>
            <a:chExt cx="545434" cy="640998"/>
          </a:xfrm>
        </p:grpSpPr>
        <p:cxnSp>
          <p:nvCxnSpPr>
            <p:cNvPr id="19703" name="Google Shape;19703;p74"/>
            <p:cNvCxnSpPr>
              <a:stCxn id="19704" idx="6"/>
              <a:endCxn id="1970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06" name="Google Shape;19706;p74"/>
            <p:cNvGrpSpPr/>
            <p:nvPr/>
          </p:nvGrpSpPr>
          <p:grpSpPr>
            <a:xfrm rot="10800000">
              <a:off x="9873" y="1628460"/>
              <a:ext cx="252600" cy="252600"/>
              <a:chOff x="6804422" y="-316297"/>
              <a:chExt cx="252600" cy="252600"/>
            </a:xfrm>
          </p:grpSpPr>
          <p:sp>
            <p:nvSpPr>
              <p:cNvPr id="19707" name="Google Shape;19707;p7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8" name="Google Shape;19708;p7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09" name="Google Shape;19709;p74"/>
            <p:cNvGrpSpPr/>
            <p:nvPr/>
          </p:nvGrpSpPr>
          <p:grpSpPr>
            <a:xfrm rot="10800000">
              <a:off x="39879" y="1240062"/>
              <a:ext cx="192600" cy="192600"/>
              <a:chOff x="7291941" y="112804"/>
              <a:chExt cx="192600" cy="192600"/>
            </a:xfrm>
          </p:grpSpPr>
          <p:sp>
            <p:nvSpPr>
              <p:cNvPr id="19705" name="Google Shape;19705;p7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0" name="Google Shape;19710;p7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11" name="Google Shape;19711;p74"/>
            <p:cNvGrpSpPr/>
            <p:nvPr/>
          </p:nvGrpSpPr>
          <p:grpSpPr>
            <a:xfrm rot="10800000">
              <a:off x="295808" y="1422120"/>
              <a:ext cx="259500" cy="259500"/>
              <a:chOff x="6969112" y="-17269"/>
              <a:chExt cx="259500" cy="259500"/>
            </a:xfrm>
          </p:grpSpPr>
          <p:sp>
            <p:nvSpPr>
              <p:cNvPr id="19704" name="Google Shape;19704;p7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2" name="Google Shape;19712;p7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13" name="Google Shape;19713;p74"/>
            <p:cNvCxnSpPr>
              <a:stCxn id="19707" idx="3"/>
              <a:endCxn id="1970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435989" y="2626352"/>
            <a:ext cx="8319901" cy="2308324"/>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Quan sát hình 6.</a:t>
            </a:r>
            <a:r>
              <a:rPr lang="en-US" sz="1800" b="1" dirty="0">
                <a:latin typeface="+mj-lt"/>
                <a:ea typeface="Calibri" panose="020F0502020204030204" pitchFamily="34" charset="0"/>
              </a:rPr>
              <a:t>4 ta </a:t>
            </a:r>
            <a:r>
              <a:rPr lang="en-US" sz="1800" b="1" dirty="0" err="1">
                <a:latin typeface="+mj-lt"/>
                <a:ea typeface="Calibri" panose="020F0502020204030204" pitchFamily="34" charset="0"/>
              </a:rPr>
              <a:t>thấy</a:t>
            </a:r>
            <a:r>
              <a:rPr lang="en-US" sz="1800" b="1" dirty="0">
                <a:latin typeface="+mj-lt"/>
                <a:ea typeface="Calibri" panose="020F0502020204030204" pitchFamily="34" charset="0"/>
              </a:rPr>
              <a:t>:</a:t>
            </a:r>
          </a:p>
          <a:p>
            <a:pPr>
              <a:lnSpc>
                <a:spcPct val="120000"/>
              </a:lnSpc>
              <a:tabLst>
                <a:tab pos="180340" algn="l"/>
                <a:tab pos="540385" algn="l"/>
              </a:tabLst>
            </a:pPr>
            <a:r>
              <a:rPr lang="en-US" sz="1800" b="1" dirty="0">
                <a:latin typeface="+mj-lt"/>
                <a:ea typeface="Calibri" panose="020F0502020204030204" pitchFamily="34" charset="0"/>
              </a:rPr>
              <a:t>1/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ngài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cùng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H </a:t>
            </a:r>
            <a:r>
              <a:rPr lang="en-US" sz="1800" b="1" dirty="0" err="1">
                <a:latin typeface="+mj-lt"/>
                <a:ea typeface="Calibri" panose="020F0502020204030204" pitchFamily="34" charset="0"/>
              </a:rPr>
              <a:t>trước</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là</a:t>
            </a:r>
            <a:r>
              <a:rPr lang="en-US" sz="1800" b="1" dirty="0">
                <a:latin typeface="+mj-lt"/>
                <a:ea typeface="Calibri" panose="020F0502020204030204" pitchFamily="34" charset="0"/>
              </a:rPr>
              <a:t> 1 electron </a:t>
            </a:r>
            <a:r>
              <a:rPr lang="en-US" sz="1800" b="1" dirty="0" err="1">
                <a:latin typeface="+mj-lt"/>
                <a:ea typeface="Calibri" panose="020F0502020204030204" pitchFamily="34" charset="0"/>
              </a:rPr>
              <a:t>và</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là</a:t>
            </a:r>
            <a:r>
              <a:rPr lang="en-US" sz="1800" b="1" dirty="0">
                <a:latin typeface="+mj-lt"/>
                <a:ea typeface="Calibri" panose="020F0502020204030204" pitchFamily="34" charset="0"/>
              </a:rPr>
              <a:t> 2 electron.</a:t>
            </a:r>
          </a:p>
          <a:p>
            <a:pPr>
              <a:lnSpc>
                <a:spcPct val="120000"/>
              </a:lnSpc>
              <a:tabLst>
                <a:tab pos="180340" algn="l"/>
                <a:tab pos="540385" algn="l"/>
              </a:tabLst>
            </a:pPr>
            <a:r>
              <a:rPr lang="en-US" sz="1800" b="1" dirty="0">
                <a:latin typeface="+mj-lt"/>
                <a:ea typeface="Calibri" panose="020F0502020204030204" pitchFamily="34" charset="0"/>
              </a:rPr>
              <a:t>2/ </a:t>
            </a:r>
            <a:r>
              <a:rPr lang="en-US" sz="1800" b="1" dirty="0" err="1">
                <a:latin typeface="+mj-lt"/>
                <a:ea typeface="Calibri" panose="020F0502020204030204" pitchFamily="34" charset="0"/>
              </a:rPr>
              <a:t>Số</a:t>
            </a:r>
            <a:r>
              <a:rPr lang="en-US" sz="1800" b="1" dirty="0">
                <a:latin typeface="+mj-lt"/>
                <a:ea typeface="Calibri" panose="020F0502020204030204" pitchFamily="34" charset="0"/>
              </a:rPr>
              <a:t> electron </a:t>
            </a:r>
            <a:r>
              <a:rPr lang="en-US" sz="1800" b="1" dirty="0" err="1">
                <a:latin typeface="+mj-lt"/>
                <a:ea typeface="Calibri" panose="020F0502020204030204" pitchFamily="34" charset="0"/>
              </a:rPr>
              <a:t>lớp</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ngài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cùng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của</a:t>
            </a:r>
            <a:r>
              <a:rPr lang="en-US" sz="1800" b="1" dirty="0">
                <a:latin typeface="+mj-lt"/>
                <a:ea typeface="Calibri" panose="020F0502020204030204" pitchFamily="34" charset="0"/>
              </a:rPr>
              <a:t> H </a:t>
            </a:r>
            <a:r>
              <a:rPr lang="en-US" sz="1800" b="1" dirty="0" err="1">
                <a:latin typeface="+mj-lt"/>
                <a:ea typeface="Calibri" panose="020F0502020204030204" pitchFamily="34" charset="0"/>
              </a:rPr>
              <a:t>sau</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tạo</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thành</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liên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kết</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cộng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hóa</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trị</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giống</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với</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nguyên</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tố</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khí</a:t>
            </a:r>
            <a:r>
              <a:rPr lang="en-US" sz="1800" b="1" dirty="0">
                <a:latin typeface="+mj-lt"/>
                <a:ea typeface="Calibri" panose="020F0502020204030204" pitchFamily="34" charset="0"/>
              </a:rPr>
              <a:t> </a:t>
            </a:r>
            <a:r>
              <a:rPr lang="en-US" sz="1800" b="1" dirty="0" err="1">
                <a:latin typeface="+mj-lt"/>
                <a:ea typeface="Calibri" panose="020F0502020204030204" pitchFamily="34" charset="0"/>
              </a:rPr>
              <a:t>hiếm</a:t>
            </a:r>
            <a:r>
              <a:rPr lang="en-US" sz="1800" b="1" dirty="0">
                <a:latin typeface="+mj-lt"/>
                <a:ea typeface="Calibri" panose="020F0502020204030204" pitchFamily="34" charset="0"/>
              </a:rPr>
              <a:t> He.</a:t>
            </a:r>
          </a:p>
          <a:p>
            <a:r>
              <a:rPr lang="en-US" sz="1800" b="1" dirty="0">
                <a:latin typeface="+mj-lt"/>
                <a:ea typeface="Calibri" panose="020F0502020204030204" pitchFamily="34" charset="0"/>
              </a:rPr>
              <a:t>3</a:t>
            </a:r>
            <a:r>
              <a:rPr lang="vi-VN" sz="1800" b="1" dirty="0">
                <a:latin typeface="+mj-lt"/>
                <a:ea typeface="Calibri" panose="020F0502020204030204" pitchFamily="34" charset="0"/>
              </a:rPr>
              <a:t>/ Nêu khái niệm về liên kết cộng hóa trị</a:t>
            </a:r>
            <a:r>
              <a:rPr lang="en-US" sz="1800" b="1" dirty="0">
                <a:latin typeface="+mj-lt"/>
                <a:ea typeface="Calibri" panose="020F0502020204030204" pitchFamily="34" charset="0"/>
              </a:rPr>
              <a:t>: L</a:t>
            </a:r>
            <a:r>
              <a:rPr lang="vi-VN" sz="1800" b="1" dirty="0">
                <a:latin typeface="+mj-lt"/>
                <a:ea typeface="Calibri" panose="020F0502020204030204" pitchFamily="34" charset="0"/>
              </a:rPr>
              <a:t>iên kết cộng hoá trị là liên kết được tạo nên giữa hai nguyên tử bằng một hay nhiều cặp electron dùng chung.</a:t>
            </a:r>
            <a:endParaRPr lang="en-US" sz="1800" b="1" dirty="0">
              <a:effectLst/>
              <a:latin typeface="+mj-lt"/>
              <a:ea typeface="Calibri" panose="020F0502020204030204" pitchFamily="34" charset="0"/>
            </a:endParaRPr>
          </a:p>
        </p:txBody>
      </p:sp>
      <p:pic>
        <p:nvPicPr>
          <p:cNvPr id="17" name="Picture 16"/>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861807" y="1032802"/>
            <a:ext cx="4371351" cy="1963005"/>
          </a:xfrm>
          <a:prstGeom prst="rect">
            <a:avLst/>
          </a:prstGeom>
          <a:noFill/>
          <a:ln>
            <a:noFill/>
          </a:ln>
        </p:spPr>
      </p:pic>
      <p:grpSp>
        <p:nvGrpSpPr>
          <p:cNvPr id="18" name="Group 17"/>
          <p:cNvGrpSpPr/>
          <p:nvPr/>
        </p:nvGrpSpPr>
        <p:grpSpPr>
          <a:xfrm>
            <a:off x="726043" y="326581"/>
            <a:ext cx="2287322" cy="511808"/>
            <a:chOff x="474858" y="1170585"/>
            <a:chExt cx="1254083" cy="3251025"/>
          </a:xfrm>
        </p:grpSpPr>
        <p:sp>
          <p:nvSpPr>
            <p:cNvPr id="19" name="Google Shape;17638;p62"/>
            <p:cNvSpPr/>
            <p:nvPr/>
          </p:nvSpPr>
          <p:spPr>
            <a:xfrm>
              <a:off x="474858" y="1170585"/>
              <a:ext cx="1254083" cy="3251025"/>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183;p52"/>
            <p:cNvSpPr txBox="1">
              <a:spLocks/>
            </p:cNvSpPr>
            <p:nvPr/>
          </p:nvSpPr>
          <p:spPr>
            <a:xfrm>
              <a:off x="505935" y="1455736"/>
              <a:ext cx="1191928" cy="2503200"/>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9pPr>
            </a:lstStyle>
            <a:p>
              <a:r>
                <a:rPr lang="en-US" b="1" dirty="0" smtClean="0">
                  <a:latin typeface="+mj-lt"/>
                </a:rPr>
                <a:t>NHÓM CHẴN</a:t>
              </a:r>
              <a:endParaRPr lang="vi-VN" sz="4800" b="1" dirty="0">
                <a:latin typeface="+mj-lt"/>
              </a:endParaRPr>
            </a:p>
          </p:txBody>
        </p:sp>
      </p:grpSp>
    </p:spTree>
    <p:extLst>
      <p:ext uri="{BB962C8B-B14F-4D97-AF65-F5344CB8AC3E}">
        <p14:creationId xmlns:p14="http://schemas.microsoft.com/office/powerpoint/2010/main" val="11990081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699"/>
        <p:cNvGrpSpPr/>
        <p:nvPr/>
      </p:nvGrpSpPr>
      <p:grpSpPr>
        <a:xfrm>
          <a:off x="0" y="0"/>
          <a:ext cx="0" cy="0"/>
          <a:chOff x="0" y="0"/>
          <a:chExt cx="0" cy="0"/>
        </a:xfrm>
      </p:grpSpPr>
      <p:sp>
        <p:nvSpPr>
          <p:cNvPr id="19700" name="Google Shape;19700;p7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                                    ĐÁP ÁN</a:t>
            </a:r>
            <a:endParaRPr dirty="0">
              <a:latin typeface="Times New Roman" panose="02020603050405020304" pitchFamily="18" charset="0"/>
              <a:cs typeface="Times New Roman" panose="02020603050405020304" pitchFamily="18" charset="0"/>
            </a:endParaRPr>
          </a:p>
        </p:txBody>
      </p:sp>
      <p:grpSp>
        <p:nvGrpSpPr>
          <p:cNvPr id="19702" name="Google Shape;19702;p74"/>
          <p:cNvGrpSpPr/>
          <p:nvPr/>
        </p:nvGrpSpPr>
        <p:grpSpPr>
          <a:xfrm>
            <a:off x="104720" y="357140"/>
            <a:ext cx="470274" cy="548630"/>
            <a:chOff x="9873" y="1240062"/>
            <a:chExt cx="545434" cy="640998"/>
          </a:xfrm>
        </p:grpSpPr>
        <p:cxnSp>
          <p:nvCxnSpPr>
            <p:cNvPr id="19703" name="Google Shape;19703;p74"/>
            <p:cNvCxnSpPr>
              <a:stCxn id="19704" idx="6"/>
              <a:endCxn id="1970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06" name="Google Shape;19706;p74"/>
            <p:cNvGrpSpPr/>
            <p:nvPr/>
          </p:nvGrpSpPr>
          <p:grpSpPr>
            <a:xfrm rot="10800000">
              <a:off x="9873" y="1628460"/>
              <a:ext cx="252600" cy="252600"/>
              <a:chOff x="6804422" y="-316297"/>
              <a:chExt cx="252600" cy="252600"/>
            </a:xfrm>
          </p:grpSpPr>
          <p:sp>
            <p:nvSpPr>
              <p:cNvPr id="19707" name="Google Shape;19707;p7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8" name="Google Shape;19708;p7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09" name="Google Shape;19709;p74"/>
            <p:cNvGrpSpPr/>
            <p:nvPr/>
          </p:nvGrpSpPr>
          <p:grpSpPr>
            <a:xfrm rot="10800000">
              <a:off x="39879" y="1240062"/>
              <a:ext cx="192600" cy="192600"/>
              <a:chOff x="7291941" y="112804"/>
              <a:chExt cx="192600" cy="192600"/>
            </a:xfrm>
          </p:grpSpPr>
          <p:sp>
            <p:nvSpPr>
              <p:cNvPr id="19705" name="Google Shape;19705;p7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0" name="Google Shape;19710;p7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11" name="Google Shape;19711;p74"/>
            <p:cNvGrpSpPr/>
            <p:nvPr/>
          </p:nvGrpSpPr>
          <p:grpSpPr>
            <a:xfrm rot="10800000">
              <a:off x="295808" y="1422120"/>
              <a:ext cx="259500" cy="259500"/>
              <a:chOff x="6969112" y="-17269"/>
              <a:chExt cx="259500" cy="259500"/>
            </a:xfrm>
          </p:grpSpPr>
          <p:sp>
            <p:nvSpPr>
              <p:cNvPr id="19704" name="Google Shape;19704;p7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2" name="Google Shape;19712;p7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13" name="Google Shape;19713;p74"/>
            <p:cNvCxnSpPr>
              <a:stCxn id="19707" idx="3"/>
              <a:endCxn id="1970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412024" y="2470488"/>
            <a:ext cx="8319901" cy="2390141"/>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Quan sát hình 6.5 ta thấy:</a:t>
            </a:r>
          </a:p>
          <a:p>
            <a:pPr>
              <a:lnSpc>
                <a:spcPct val="120000"/>
              </a:lnSpc>
              <a:tabLst>
                <a:tab pos="180340" algn="l"/>
                <a:tab pos="540385" algn="l"/>
              </a:tabLst>
            </a:pPr>
            <a:r>
              <a:rPr lang="vi-VN" sz="1800" b="1" dirty="0">
                <a:latin typeface="+mj-lt"/>
                <a:ea typeface="Calibri" panose="020F0502020204030204" pitchFamily="34" charset="0"/>
              </a:rPr>
              <a:t>1/ Số electron lớp ngài cùng của O trước là 6 electron và sau khi tạo thành liên kết cộng hóa trị là 8 electron.</a:t>
            </a:r>
          </a:p>
          <a:p>
            <a:pPr>
              <a:lnSpc>
                <a:spcPct val="120000"/>
              </a:lnSpc>
              <a:tabLst>
                <a:tab pos="180340" algn="l"/>
                <a:tab pos="540385" algn="l"/>
              </a:tabLst>
            </a:pPr>
            <a:r>
              <a:rPr lang="vi-VN" sz="1800" b="1" dirty="0">
                <a:latin typeface="+mj-lt"/>
                <a:ea typeface="Calibri" panose="020F0502020204030204" pitchFamily="34" charset="0"/>
              </a:rPr>
              <a:t>2/ Số electron của O sau khi tạo thành liên kết cộng hóa trị giống với lớp vỏ của nguyên tố khí hiếm Ne.</a:t>
            </a:r>
          </a:p>
          <a:p>
            <a:pPr>
              <a:lnSpc>
                <a:spcPct val="120000"/>
              </a:lnSpc>
              <a:tabLst>
                <a:tab pos="180340" algn="l"/>
                <a:tab pos="540385" algn="l"/>
              </a:tabLst>
            </a:pPr>
            <a:r>
              <a:rPr lang="vi-VN" sz="1800" b="1" dirty="0">
                <a:latin typeface="+mj-lt"/>
                <a:ea typeface="Calibri" panose="020F0502020204030204" pitchFamily="34" charset="0"/>
              </a:rPr>
              <a:t>3/ Nêu khái niệm về liên kết cộng hóa trị: Liên kết cộng hoá trị là liên kết được tạo nên giữa hai nguyên tử bằng một hay nhiều cặp electron dùng chung.</a:t>
            </a:r>
          </a:p>
        </p:txBody>
      </p:sp>
      <p:grpSp>
        <p:nvGrpSpPr>
          <p:cNvPr id="18" name="Group 17"/>
          <p:cNvGrpSpPr/>
          <p:nvPr/>
        </p:nvGrpSpPr>
        <p:grpSpPr>
          <a:xfrm>
            <a:off x="632524" y="363038"/>
            <a:ext cx="2027549" cy="511808"/>
            <a:chOff x="474858" y="1170585"/>
            <a:chExt cx="1254083" cy="3251025"/>
          </a:xfrm>
        </p:grpSpPr>
        <p:sp>
          <p:nvSpPr>
            <p:cNvPr id="19" name="Google Shape;17638;p62"/>
            <p:cNvSpPr/>
            <p:nvPr/>
          </p:nvSpPr>
          <p:spPr>
            <a:xfrm>
              <a:off x="474858" y="1170585"/>
              <a:ext cx="1254083" cy="3251025"/>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183;p52"/>
            <p:cNvSpPr txBox="1">
              <a:spLocks/>
            </p:cNvSpPr>
            <p:nvPr/>
          </p:nvSpPr>
          <p:spPr>
            <a:xfrm>
              <a:off x="505935" y="1455736"/>
              <a:ext cx="1191928" cy="2503200"/>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1pPr>
              <a:lvl2pPr marR="0" lvl="1"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2pPr>
              <a:lvl3pPr marR="0" lvl="2"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3pPr>
              <a:lvl4pPr marR="0" lvl="3"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4pPr>
              <a:lvl5pPr marR="0" lvl="4"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5pPr>
              <a:lvl6pPr marR="0" lvl="5"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6pPr>
              <a:lvl7pPr marR="0" lvl="6"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7pPr>
              <a:lvl8pPr marR="0" lvl="7"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8pPr>
              <a:lvl9pPr marR="0" lvl="8" algn="l" rtl="0">
                <a:lnSpc>
                  <a:spcPct val="100000"/>
                </a:lnSpc>
                <a:spcBef>
                  <a:spcPts val="0"/>
                </a:spcBef>
                <a:spcAft>
                  <a:spcPts val="0"/>
                </a:spcAft>
                <a:buClr>
                  <a:schemeClr val="dk1"/>
                </a:buClr>
                <a:buSzPts val="2500"/>
                <a:buFont typeface="Hammersmith One"/>
                <a:buNone/>
                <a:defRPr sz="2500" b="0" i="0" u="none" strike="noStrike" cap="none">
                  <a:solidFill>
                    <a:schemeClr val="dk1"/>
                  </a:solidFill>
                  <a:latin typeface="Hammersmith One"/>
                  <a:ea typeface="Hammersmith One"/>
                  <a:cs typeface="Hammersmith One"/>
                  <a:sym typeface="Hammersmith One"/>
                </a:defRPr>
              </a:lvl9pPr>
            </a:lstStyle>
            <a:p>
              <a:r>
                <a:rPr lang="en-US" b="1" dirty="0" smtClean="0">
                  <a:latin typeface="+mj-lt"/>
                </a:rPr>
                <a:t>NHÓM LẺ</a:t>
              </a:r>
              <a:endParaRPr lang="vi-VN" sz="4800" b="1" dirty="0">
                <a:latin typeface="+mj-lt"/>
              </a:endParaRPr>
            </a:p>
          </p:txBody>
        </p:sp>
      </p:grpSp>
      <p:pic>
        <p:nvPicPr>
          <p:cNvPr id="21" name="Picture 20"/>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b="2554"/>
          <a:stretch/>
        </p:blipFill>
        <p:spPr bwMode="auto">
          <a:xfrm>
            <a:off x="3760440" y="1068906"/>
            <a:ext cx="4697760" cy="167429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01902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grpSp>
        <p:nvGrpSpPr>
          <p:cNvPr id="14662" name="Google Shape;14662;p42"/>
          <p:cNvGrpSpPr/>
          <p:nvPr/>
        </p:nvGrpSpPr>
        <p:grpSpPr>
          <a:xfrm>
            <a:off x="7647892" y="60030"/>
            <a:ext cx="1224600" cy="789709"/>
            <a:chOff x="343445" y="291733"/>
            <a:chExt cx="1348335" cy="1071087"/>
          </a:xfrm>
        </p:grpSpPr>
        <p:cxnSp>
          <p:nvCxnSpPr>
            <p:cNvPr id="14663" name="Google Shape;14663;p4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664" name="Google Shape;14664;p42"/>
            <p:cNvCxnSpPr>
              <a:stCxn id="14665"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666" name="Google Shape;14666;p42"/>
            <p:cNvGrpSpPr/>
            <p:nvPr/>
          </p:nvGrpSpPr>
          <p:grpSpPr>
            <a:xfrm rot="5400000">
              <a:off x="752644" y="639830"/>
              <a:ext cx="530713" cy="530713"/>
              <a:chOff x="6804422" y="-316297"/>
              <a:chExt cx="252600" cy="252600"/>
            </a:xfrm>
          </p:grpSpPr>
          <p:sp>
            <p:nvSpPr>
              <p:cNvPr id="14667" name="Google Shape;14667;p4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9" name="Google Shape;14669;p42"/>
            <p:cNvGrpSpPr/>
            <p:nvPr/>
          </p:nvGrpSpPr>
          <p:grpSpPr>
            <a:xfrm rot="5400000">
              <a:off x="343445" y="1149300"/>
              <a:ext cx="192600" cy="192600"/>
              <a:chOff x="7291941" y="112804"/>
              <a:chExt cx="192600" cy="192600"/>
            </a:xfrm>
          </p:grpSpPr>
          <p:sp>
            <p:nvSpPr>
              <p:cNvPr id="14670" name="Google Shape;14670;p4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4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2" name="Google Shape;14672;p42"/>
            <p:cNvGrpSpPr/>
            <p:nvPr/>
          </p:nvGrpSpPr>
          <p:grpSpPr>
            <a:xfrm rot="5400000">
              <a:off x="406618" y="826471"/>
              <a:ext cx="259500" cy="259500"/>
              <a:chOff x="6969112" y="-17269"/>
              <a:chExt cx="259500" cy="259500"/>
            </a:xfrm>
          </p:grpSpPr>
          <p:sp>
            <p:nvSpPr>
              <p:cNvPr id="14665" name="Google Shape;14665;p42"/>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4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4" name="Google Shape;14674;p42"/>
            <p:cNvGrpSpPr/>
            <p:nvPr/>
          </p:nvGrpSpPr>
          <p:grpSpPr>
            <a:xfrm rot="5400000">
              <a:off x="1325788" y="996827"/>
              <a:ext cx="365992" cy="365992"/>
              <a:chOff x="6804422" y="-316297"/>
              <a:chExt cx="252600" cy="252600"/>
            </a:xfrm>
          </p:grpSpPr>
          <p:sp>
            <p:nvSpPr>
              <p:cNvPr id="14675" name="Google Shape;14675;p4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77" name="Google Shape;14677;p42"/>
            <p:cNvCxnSpPr>
              <a:stCxn id="14667" idx="0"/>
              <a:endCxn id="14675"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4678" name="Google Shape;14678;p42"/>
            <p:cNvGrpSpPr/>
            <p:nvPr/>
          </p:nvGrpSpPr>
          <p:grpSpPr>
            <a:xfrm rot="5400000">
              <a:off x="1055529" y="291733"/>
              <a:ext cx="274500" cy="274500"/>
              <a:chOff x="6804422" y="-316297"/>
              <a:chExt cx="252600" cy="252600"/>
            </a:xfrm>
          </p:grpSpPr>
          <p:sp>
            <p:nvSpPr>
              <p:cNvPr id="14679" name="Google Shape;14679;p4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81" name="Google Shape;14681;p42"/>
            <p:cNvCxnSpPr>
              <a:stCxn id="14667" idx="2"/>
              <a:endCxn id="14679"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234903" y="1533083"/>
            <a:ext cx="8909097" cy="3046988"/>
          </a:xfrm>
          <a:prstGeom prst="rect">
            <a:avLst/>
          </a:prstGeom>
        </p:spPr>
        <p:txBody>
          <a:bodyPr wrap="square">
            <a:spAutoFit/>
          </a:bodyPr>
          <a:lstStyle/>
          <a:p>
            <a:pPr algn="ctr">
              <a:lnSpc>
                <a:spcPct val="120000"/>
              </a:lnSpc>
            </a:pPr>
            <a:r>
              <a:rPr lang="vi-VN" sz="2000" b="1" dirty="0">
                <a:solidFill>
                  <a:schemeClr val="accent4">
                    <a:lumMod val="75000"/>
                  </a:schemeClr>
                </a:solidFill>
                <a:latin typeface="+mj-lt"/>
                <a:ea typeface="Calibri" panose="020F0502020204030204" pitchFamily="34" charset="0"/>
              </a:rPr>
              <a:t>Kết </a:t>
            </a:r>
            <a:r>
              <a:rPr lang="vi-VN" sz="2000" b="1" dirty="0" smtClean="0">
                <a:solidFill>
                  <a:schemeClr val="accent4">
                    <a:lumMod val="75000"/>
                  </a:schemeClr>
                </a:solidFill>
                <a:latin typeface="+mj-lt"/>
                <a:ea typeface="Calibri" panose="020F0502020204030204" pitchFamily="34" charset="0"/>
              </a:rPr>
              <a:t>luận:</a:t>
            </a:r>
            <a:r>
              <a:rPr lang="vi-VN" sz="2000" dirty="0" smtClean="0">
                <a:solidFill>
                  <a:schemeClr val="accent4">
                    <a:lumMod val="75000"/>
                  </a:schemeClr>
                </a:solidFill>
                <a:latin typeface="+mj-lt"/>
                <a:ea typeface="Calibri" panose="020F0502020204030204" pitchFamily="34" charset="0"/>
              </a:rPr>
              <a:t> </a:t>
            </a:r>
            <a:endParaRPr lang="en-US" sz="2000" dirty="0">
              <a:solidFill>
                <a:schemeClr val="accent4">
                  <a:lumMod val="75000"/>
                </a:schemeClr>
              </a:solidFill>
              <a:latin typeface="+mj-lt"/>
              <a:ea typeface="Calibri" panose="020F0502020204030204" pitchFamily="34" charset="0"/>
            </a:endParaRPr>
          </a:p>
          <a:p>
            <a:r>
              <a:rPr lang="vi-VN" sz="2400" dirty="0">
                <a:latin typeface="+mj-lt"/>
                <a:ea typeface="Calibri" panose="020F0502020204030204" pitchFamily="34" charset="0"/>
              </a:rPr>
              <a:t>+ Các nguyên tử riêng rẽ của các nguyên tố hydrogen và oxygen không bền vững, chúng có xu hướng kết hợp với nguyên tử khác bằng liên kết cộng hoá trị để hình thành các phân tử. Các nguyên tử trong phân tử đạt cấu hình electron lớp ngoài cùng bền vững.</a:t>
            </a:r>
          </a:p>
          <a:p>
            <a:r>
              <a:rPr lang="vi-VN" sz="2400" dirty="0">
                <a:latin typeface="+mj-lt"/>
                <a:ea typeface="Calibri" panose="020F0502020204030204" pitchFamily="34" charset="0"/>
              </a:rPr>
              <a:t>+ Liên kết được hình thành trong phân tử hydrogen và oxygen là liên kết cộng hoá trị và được gọi là chất cộng hoá trị. Các chất cộng hoá trị thường có nhiệt độ nóng chảy và nhiệt độ sôi thấp.</a:t>
            </a:r>
          </a:p>
        </p:txBody>
      </p:sp>
      <p:sp>
        <p:nvSpPr>
          <p:cNvPr id="25" name="Google Shape;14994;p49"/>
          <p:cNvSpPr txBox="1">
            <a:spLocks/>
          </p:cNvSpPr>
          <p:nvPr/>
        </p:nvSpPr>
        <p:spPr>
          <a:xfrm>
            <a:off x="2203987" y="164511"/>
            <a:ext cx="4296547" cy="58074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b="1" dirty="0" smtClean="0">
                <a:latin typeface="Times New Roman" panose="02020603050405020304" pitchFamily="18" charset="0"/>
                <a:cs typeface="Times New Roman" panose="02020603050405020304" pitchFamily="18" charset="0"/>
              </a:rPr>
              <a:t>LIÊN CỘNG HÓA TRỊ</a:t>
            </a:r>
            <a:endParaRPr lang="en-US" dirty="0">
              <a:latin typeface="Times New Roman" panose="02020603050405020304" pitchFamily="18" charset="0"/>
              <a:cs typeface="Times New Roman" panose="02020603050405020304" pitchFamily="18" charset="0"/>
            </a:endParaRPr>
          </a:p>
        </p:txBody>
      </p:sp>
      <p:sp>
        <p:nvSpPr>
          <p:cNvPr id="28" name="Google Shape;14993;p49"/>
          <p:cNvSpPr txBox="1">
            <a:spLocks noGrp="1"/>
          </p:cNvSpPr>
          <p:nvPr>
            <p:ph type="title" idx="2"/>
          </p:nvPr>
        </p:nvSpPr>
        <p:spPr>
          <a:xfrm>
            <a:off x="234903" y="-54085"/>
            <a:ext cx="2196623" cy="1118478"/>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sz="8800" dirty="0"/>
              <a:t>02</a:t>
            </a:r>
            <a:endParaRPr sz="8800" dirty="0"/>
          </a:p>
        </p:txBody>
      </p:sp>
      <p:sp>
        <p:nvSpPr>
          <p:cNvPr id="5" name="Rectangle 2"/>
          <p:cNvSpPr>
            <a:spLocks noChangeArrowheads="1"/>
          </p:cNvSpPr>
          <p:nvPr/>
        </p:nvSpPr>
        <p:spPr bwMode="auto">
          <a:xfrm>
            <a:off x="-47869" y="-64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Google Shape;14994;p49"/>
          <p:cNvSpPr txBox="1">
            <a:spLocks/>
          </p:cNvSpPr>
          <p:nvPr/>
        </p:nvSpPr>
        <p:spPr>
          <a:xfrm>
            <a:off x="308341" y="788295"/>
            <a:ext cx="8554864" cy="580749"/>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sz="2400" b="1" dirty="0" smtClean="0">
                <a:latin typeface="Times New Roman" panose="02020603050405020304" pitchFamily="18" charset="0"/>
                <a:cs typeface="Times New Roman" panose="02020603050405020304" pitchFamily="18" charset="0"/>
              </a:rPr>
              <a:t>LIÊN CỘNG HÓA TRỊ TRONG PHÂN TỬ ĐƠN CHẤT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4338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182"/>
        <p:cNvGrpSpPr/>
        <p:nvPr/>
      </p:nvGrpSpPr>
      <p:grpSpPr>
        <a:xfrm>
          <a:off x="0" y="0"/>
          <a:ext cx="0" cy="0"/>
          <a:chOff x="0" y="0"/>
          <a:chExt cx="0" cy="0"/>
        </a:xfrm>
      </p:grpSpPr>
      <p:sp>
        <p:nvSpPr>
          <p:cNvPr id="15183" name="Google Shape;15183;p52"/>
          <p:cNvSpPr txBox="1">
            <a:spLocks noGrp="1"/>
          </p:cNvSpPr>
          <p:nvPr>
            <p:ph type="title"/>
          </p:nvPr>
        </p:nvSpPr>
        <p:spPr>
          <a:xfrm>
            <a:off x="626481" y="2474045"/>
            <a:ext cx="3934259" cy="1297855"/>
          </a:xfrm>
          <a:prstGeom prst="rect">
            <a:avLst/>
          </a:prstGeom>
        </p:spPr>
        <p:txBody>
          <a:bodyPr spcFirstLastPara="1" wrap="square" lIns="91425" tIns="45700" rIns="91425" bIns="91425" anchor="ctr" anchorCtr="0">
            <a:noAutofit/>
          </a:bodyPr>
          <a:lstStyle/>
          <a:p>
            <a:pPr lvl="0"/>
            <a:r>
              <a:rPr lang="vi-VN" b="1" dirty="0">
                <a:latin typeface="+mj-lt"/>
              </a:rPr>
              <a:t>Liên </a:t>
            </a:r>
            <a:r>
              <a:rPr lang="vi-VN" b="1" dirty="0">
                <a:latin typeface="Times New Roman" panose="02020603050405020304" pitchFamily="18" charset="0"/>
                <a:cs typeface="Times New Roman" panose="02020603050405020304" pitchFamily="18" charset="0"/>
              </a:rPr>
              <a:t>kết cộng hoá trị trong phân tử </a:t>
            </a:r>
            <a:r>
              <a:rPr lang="en-US" b="1" dirty="0" err="1" smtClean="0">
                <a:latin typeface="Times New Roman" panose="02020603050405020304" pitchFamily="18" charset="0"/>
                <a:cs typeface="Times New Roman" panose="02020603050405020304" pitchFamily="18" charset="0"/>
              </a:rPr>
              <a:t>hợp</a:t>
            </a:r>
            <a:r>
              <a:rPr lang="vi-VN" b="1" dirty="0" smtClean="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chất</a:t>
            </a:r>
            <a:r>
              <a:rPr lang="vi-VN" b="1" dirty="0">
                <a:latin typeface="+mj-lt"/>
              </a:rPr>
              <a:t>.</a:t>
            </a:r>
            <a:endParaRPr sz="4800" b="1" dirty="0">
              <a:latin typeface="+mj-lt"/>
            </a:endParaRPr>
          </a:p>
        </p:txBody>
      </p:sp>
      <p:grpSp>
        <p:nvGrpSpPr>
          <p:cNvPr id="15184" name="Google Shape;15184;p52"/>
          <p:cNvGrpSpPr/>
          <p:nvPr/>
        </p:nvGrpSpPr>
        <p:grpSpPr>
          <a:xfrm rot="-5400000" flipH="1">
            <a:off x="4187167" y="1874562"/>
            <a:ext cx="747146" cy="820882"/>
            <a:chOff x="343445" y="291733"/>
            <a:chExt cx="1348335" cy="1071087"/>
          </a:xfrm>
        </p:grpSpPr>
        <p:cxnSp>
          <p:nvCxnSpPr>
            <p:cNvPr id="15185" name="Google Shape;15185;p5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5186" name="Google Shape;15186;p52"/>
            <p:cNvCxnSpPr>
              <a:stCxn id="15187" idx="6"/>
            </p:cNvCxnSpPr>
            <p:nvPr/>
          </p:nvCxnSpPr>
          <p:spPr>
            <a:xfrm rot="5400000">
              <a:off x="379018" y="110262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5188" name="Google Shape;15188;p52"/>
            <p:cNvGrpSpPr/>
            <p:nvPr/>
          </p:nvGrpSpPr>
          <p:grpSpPr>
            <a:xfrm rot="5400000">
              <a:off x="752644" y="639830"/>
              <a:ext cx="530713" cy="530713"/>
              <a:chOff x="6804422" y="-316297"/>
              <a:chExt cx="252600" cy="252600"/>
            </a:xfrm>
          </p:grpSpPr>
          <p:sp>
            <p:nvSpPr>
              <p:cNvPr id="15189" name="Google Shape;15189;p5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0" name="Google Shape;15190;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1" name="Google Shape;15191;p52"/>
            <p:cNvGrpSpPr/>
            <p:nvPr/>
          </p:nvGrpSpPr>
          <p:grpSpPr>
            <a:xfrm rot="5400000">
              <a:off x="343445" y="1149300"/>
              <a:ext cx="192600" cy="192600"/>
              <a:chOff x="7291941" y="112804"/>
              <a:chExt cx="192600" cy="192600"/>
            </a:xfrm>
          </p:grpSpPr>
          <p:sp>
            <p:nvSpPr>
              <p:cNvPr id="15192" name="Google Shape;15192;p5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3" name="Google Shape;15193;p5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4" name="Google Shape;15194;p52"/>
            <p:cNvGrpSpPr/>
            <p:nvPr/>
          </p:nvGrpSpPr>
          <p:grpSpPr>
            <a:xfrm rot="5400000">
              <a:off x="406618" y="826471"/>
              <a:ext cx="259500" cy="259500"/>
              <a:chOff x="6969112" y="-17269"/>
              <a:chExt cx="259500" cy="259500"/>
            </a:xfrm>
          </p:grpSpPr>
          <p:sp>
            <p:nvSpPr>
              <p:cNvPr id="15187" name="Google Shape;15187;p52"/>
              <p:cNvSpPr/>
              <p:nvPr/>
            </p:nvSpPr>
            <p:spPr>
              <a:xfrm rot="1641813">
                <a:off x="7002590" y="16208"/>
                <a:ext cx="192544" cy="192544"/>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5" name="Google Shape;15195;p5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6" name="Google Shape;15196;p52"/>
            <p:cNvGrpSpPr/>
            <p:nvPr/>
          </p:nvGrpSpPr>
          <p:grpSpPr>
            <a:xfrm rot="5400000">
              <a:off x="1325788" y="996827"/>
              <a:ext cx="365992" cy="365992"/>
              <a:chOff x="6804422" y="-316297"/>
              <a:chExt cx="252600" cy="252600"/>
            </a:xfrm>
          </p:grpSpPr>
          <p:sp>
            <p:nvSpPr>
              <p:cNvPr id="15197" name="Google Shape;15197;p5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8" name="Google Shape;15198;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99" name="Google Shape;15199;p52"/>
            <p:cNvCxnSpPr>
              <a:stCxn id="15189" idx="0"/>
              <a:endCxn id="15197" idx="4"/>
            </p:cNvCxnSpPr>
            <p:nvPr/>
          </p:nvCxnSpPr>
          <p:spPr>
            <a:xfrm rot="-5400000" flipH="1">
              <a:off x="1221519" y="967024"/>
              <a:ext cx="141600" cy="175500"/>
            </a:xfrm>
            <a:prstGeom prst="straightConnector1">
              <a:avLst/>
            </a:prstGeom>
            <a:noFill/>
            <a:ln w="19050" cap="flat" cmpd="sng">
              <a:solidFill>
                <a:schemeClr val="dk1"/>
              </a:solidFill>
              <a:prstDash val="solid"/>
              <a:round/>
              <a:headEnd type="none" w="med" len="med"/>
              <a:tailEnd type="none" w="med" len="med"/>
            </a:ln>
          </p:spPr>
        </p:cxnSp>
        <p:grpSp>
          <p:nvGrpSpPr>
            <p:cNvPr id="15200" name="Google Shape;15200;p52"/>
            <p:cNvGrpSpPr/>
            <p:nvPr/>
          </p:nvGrpSpPr>
          <p:grpSpPr>
            <a:xfrm rot="5400000">
              <a:off x="1055529" y="291733"/>
              <a:ext cx="274500" cy="274500"/>
              <a:chOff x="6804422" y="-316297"/>
              <a:chExt cx="252600" cy="252600"/>
            </a:xfrm>
          </p:grpSpPr>
          <p:sp>
            <p:nvSpPr>
              <p:cNvPr id="15201" name="Google Shape;15201;p5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2" name="Google Shape;15202;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03" name="Google Shape;15203;p52"/>
            <p:cNvCxnSpPr>
              <a:stCxn id="15189" idx="2"/>
              <a:endCxn id="15201" idx="6"/>
            </p:cNvCxnSpPr>
            <p:nvPr/>
          </p:nvCxnSpPr>
          <p:spPr>
            <a:xfrm rot="-5400000">
              <a:off x="1027788" y="594417"/>
              <a:ext cx="193200" cy="55200"/>
            </a:xfrm>
            <a:prstGeom prst="straightConnector1">
              <a:avLst/>
            </a:prstGeom>
            <a:noFill/>
            <a:ln w="19050" cap="flat" cmpd="sng">
              <a:solidFill>
                <a:schemeClr val="dk1"/>
              </a:solidFill>
              <a:prstDash val="solid"/>
              <a:round/>
              <a:headEnd type="none" w="med" len="med"/>
              <a:tailEnd type="none" w="med" len="med"/>
            </a:ln>
          </p:spPr>
        </p:cxnSp>
      </p:grpSp>
      <p:grpSp>
        <p:nvGrpSpPr>
          <p:cNvPr id="15204" name="Google Shape;15204;p52"/>
          <p:cNvGrpSpPr/>
          <p:nvPr/>
        </p:nvGrpSpPr>
        <p:grpSpPr>
          <a:xfrm rot="-5400000">
            <a:off x="373602" y="3640532"/>
            <a:ext cx="470274" cy="548630"/>
            <a:chOff x="9873" y="1240062"/>
            <a:chExt cx="545434" cy="640998"/>
          </a:xfrm>
        </p:grpSpPr>
        <p:cxnSp>
          <p:nvCxnSpPr>
            <p:cNvPr id="15205" name="Google Shape;15205;p52"/>
            <p:cNvCxnSpPr>
              <a:stCxn id="15206" idx="6"/>
              <a:endCxn id="15207" idx="1"/>
            </p:cNvCxnSpPr>
            <p:nvPr/>
          </p:nvCxnSpPr>
          <p:spPr>
            <a:xfrm rot="5400000" flipH="1">
              <a:off x="220508" y="1388070"/>
              <a:ext cx="103200" cy="135900"/>
            </a:xfrm>
            <a:prstGeom prst="straightConnector1">
              <a:avLst/>
            </a:prstGeom>
            <a:noFill/>
            <a:ln w="19050" cap="flat" cmpd="sng">
              <a:solidFill>
                <a:schemeClr val="dk1"/>
              </a:solidFill>
              <a:prstDash val="solid"/>
              <a:round/>
              <a:headEnd type="none" w="med" len="med"/>
              <a:tailEnd type="none" w="med" len="med"/>
            </a:ln>
          </p:spPr>
        </p:cxnSp>
        <p:grpSp>
          <p:nvGrpSpPr>
            <p:cNvPr id="15208" name="Google Shape;15208;p52"/>
            <p:cNvGrpSpPr/>
            <p:nvPr/>
          </p:nvGrpSpPr>
          <p:grpSpPr>
            <a:xfrm rot="10800000">
              <a:off x="9873" y="1628460"/>
              <a:ext cx="252600" cy="252600"/>
              <a:chOff x="6804422" y="-316297"/>
              <a:chExt cx="252600" cy="252600"/>
            </a:xfrm>
          </p:grpSpPr>
          <p:sp>
            <p:nvSpPr>
              <p:cNvPr id="15209" name="Google Shape;15209;p5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0" name="Google Shape;15210;p5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1" name="Google Shape;15211;p52"/>
            <p:cNvGrpSpPr/>
            <p:nvPr/>
          </p:nvGrpSpPr>
          <p:grpSpPr>
            <a:xfrm rot="10800000">
              <a:off x="39879" y="1240062"/>
              <a:ext cx="192600" cy="192600"/>
              <a:chOff x="7291941" y="112804"/>
              <a:chExt cx="192600" cy="192600"/>
            </a:xfrm>
          </p:grpSpPr>
          <p:sp>
            <p:nvSpPr>
              <p:cNvPr id="15207" name="Google Shape;15207;p5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2" name="Google Shape;15212;p5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3" name="Google Shape;15213;p52"/>
            <p:cNvGrpSpPr/>
            <p:nvPr/>
          </p:nvGrpSpPr>
          <p:grpSpPr>
            <a:xfrm rot="10800000">
              <a:off x="295808" y="1422120"/>
              <a:ext cx="259500" cy="259500"/>
              <a:chOff x="6969112" y="-17269"/>
              <a:chExt cx="259500" cy="259500"/>
            </a:xfrm>
          </p:grpSpPr>
          <p:sp>
            <p:nvSpPr>
              <p:cNvPr id="15206" name="Google Shape;15206;p5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4" name="Google Shape;15214;p5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15" name="Google Shape;15215;p52"/>
            <p:cNvCxnSpPr>
              <a:stCxn id="15209" idx="4"/>
              <a:endCxn id="15206" idx="7"/>
            </p:cNvCxnSpPr>
            <p:nvPr/>
          </p:nvCxnSpPr>
          <p:spPr>
            <a:xfrm rot="-5400000">
              <a:off x="211323" y="1543410"/>
              <a:ext cx="84900" cy="160200"/>
            </a:xfrm>
            <a:prstGeom prst="straightConnector1">
              <a:avLst/>
            </a:prstGeom>
            <a:noFill/>
            <a:ln w="19050" cap="flat" cmpd="sng">
              <a:solidFill>
                <a:schemeClr val="dk1"/>
              </a:solidFill>
              <a:prstDash val="solid"/>
              <a:round/>
              <a:headEnd type="none" w="med" len="med"/>
              <a:tailEnd type="none" w="med" len="med"/>
            </a:ln>
          </p:spPr>
        </p:cxnSp>
      </p:grpSp>
      <p:pic>
        <p:nvPicPr>
          <p:cNvPr id="35" name="Google Shape;15253;p54"/>
          <p:cNvPicPr preferRelativeResize="0"/>
          <p:nvPr/>
        </p:nvPicPr>
        <p:blipFill rotWithShape="1">
          <a:blip r:embed="rId3">
            <a:alphaModFix/>
          </a:blip>
          <a:srcRect t="20635" r="1224" b="5108"/>
          <a:stretch/>
        </p:blipFill>
        <p:spPr>
          <a:xfrm>
            <a:off x="4805319" y="633845"/>
            <a:ext cx="5471289" cy="4748646"/>
          </a:xfrm>
          <a:prstGeom prst="ellipse">
            <a:avLst/>
          </a:prstGeom>
          <a:ln>
            <a:noFill/>
          </a:ln>
          <a:effectLst>
            <a:softEdge rad="112500"/>
          </a:effectLst>
        </p:spPr>
      </p:pic>
      <p:sp>
        <p:nvSpPr>
          <p:cNvPr id="36" name="Google Shape;14994;p49"/>
          <p:cNvSpPr txBox="1">
            <a:spLocks/>
          </p:cNvSpPr>
          <p:nvPr/>
        </p:nvSpPr>
        <p:spPr>
          <a:xfrm>
            <a:off x="2203987" y="164511"/>
            <a:ext cx="4296547" cy="58074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b="1" dirty="0" smtClean="0">
                <a:latin typeface="Times New Roman" panose="02020603050405020304" pitchFamily="18" charset="0"/>
                <a:cs typeface="Times New Roman" panose="02020603050405020304" pitchFamily="18" charset="0"/>
              </a:rPr>
              <a:t>LIÊN CỘNG HÓA TRỊ</a:t>
            </a:r>
            <a:endParaRPr lang="en-US" dirty="0">
              <a:latin typeface="Times New Roman" panose="02020603050405020304" pitchFamily="18" charset="0"/>
              <a:cs typeface="Times New Roman" panose="02020603050405020304" pitchFamily="18" charset="0"/>
            </a:endParaRPr>
          </a:p>
        </p:txBody>
      </p:sp>
      <p:sp>
        <p:nvSpPr>
          <p:cNvPr id="37" name="Google Shape;14993;p49"/>
          <p:cNvSpPr txBox="1">
            <a:spLocks/>
          </p:cNvSpPr>
          <p:nvPr/>
        </p:nvSpPr>
        <p:spPr>
          <a:xfrm>
            <a:off x="234903" y="-54085"/>
            <a:ext cx="2196623" cy="1118478"/>
          </a:xfrm>
          <a:prstGeom prst="rect">
            <a:avLst/>
          </a:prstGeom>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8800" smtClean="0"/>
              <a:t>02</a:t>
            </a:r>
            <a:endParaRPr lang="en" sz="8800" dirty="0"/>
          </a:p>
        </p:txBody>
      </p:sp>
    </p:spTree>
    <p:extLst>
      <p:ext uri="{BB962C8B-B14F-4D97-AF65-F5344CB8AC3E}">
        <p14:creationId xmlns:p14="http://schemas.microsoft.com/office/powerpoint/2010/main" val="17011744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238"/>
        <p:cNvGrpSpPr/>
        <p:nvPr/>
      </p:nvGrpSpPr>
      <p:grpSpPr>
        <a:xfrm>
          <a:off x="0" y="0"/>
          <a:ext cx="0" cy="0"/>
          <a:chOff x="0" y="0"/>
          <a:chExt cx="0" cy="0"/>
        </a:xfrm>
      </p:grpSpPr>
      <p:sp>
        <p:nvSpPr>
          <p:cNvPr id="15239" name="Google Shape;15239;p5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lvl="0"/>
            <a:r>
              <a:rPr lang="en" sz="3200" b="1" dirty="0">
                <a:latin typeface="Times New Roman" panose="02020603050405020304" pitchFamily="18" charset="0"/>
                <a:cs typeface="Times New Roman" panose="02020603050405020304" pitchFamily="18" charset="0"/>
              </a:rPr>
              <a:t>THẢO LUẬN PHIẾU HỌC TẬP SỐ </a:t>
            </a:r>
            <a:r>
              <a:rPr lang="en" sz="3200" b="1" dirty="0" smtClean="0">
                <a:latin typeface="Times New Roman" panose="02020603050405020304" pitchFamily="18" charset="0"/>
                <a:cs typeface="Times New Roman" panose="02020603050405020304" pitchFamily="18" charset="0"/>
              </a:rPr>
              <a:t>5</a:t>
            </a:r>
            <a:endParaRPr sz="3200" b="1" dirty="0">
              <a:latin typeface="Times New Roman" panose="02020603050405020304" pitchFamily="18" charset="0"/>
              <a:cs typeface="Times New Roman" panose="02020603050405020304" pitchFamily="18" charset="0"/>
            </a:endParaRPr>
          </a:p>
        </p:txBody>
      </p:sp>
      <p:grpSp>
        <p:nvGrpSpPr>
          <p:cNvPr id="15241" name="Google Shape;15241;p54"/>
          <p:cNvGrpSpPr/>
          <p:nvPr/>
        </p:nvGrpSpPr>
        <p:grpSpPr>
          <a:xfrm>
            <a:off x="-18359" y="360036"/>
            <a:ext cx="470274" cy="548630"/>
            <a:chOff x="9873" y="1240062"/>
            <a:chExt cx="545434" cy="640998"/>
          </a:xfrm>
        </p:grpSpPr>
        <p:cxnSp>
          <p:nvCxnSpPr>
            <p:cNvPr id="15242" name="Google Shape;15242;p54"/>
            <p:cNvCxnSpPr>
              <a:stCxn id="15243" idx="6"/>
              <a:endCxn id="15244"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45" name="Google Shape;15245;p54"/>
            <p:cNvGrpSpPr/>
            <p:nvPr/>
          </p:nvGrpSpPr>
          <p:grpSpPr>
            <a:xfrm rot="10800000">
              <a:off x="9873" y="1628460"/>
              <a:ext cx="252600" cy="252600"/>
              <a:chOff x="6804422" y="-316297"/>
              <a:chExt cx="252600" cy="252600"/>
            </a:xfrm>
          </p:grpSpPr>
          <p:sp>
            <p:nvSpPr>
              <p:cNvPr id="15246" name="Google Shape;15246;p5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7" name="Google Shape;15247;p5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48" name="Google Shape;15248;p54"/>
            <p:cNvGrpSpPr/>
            <p:nvPr/>
          </p:nvGrpSpPr>
          <p:grpSpPr>
            <a:xfrm rot="10800000">
              <a:off x="39879" y="1240062"/>
              <a:ext cx="192600" cy="192600"/>
              <a:chOff x="7291941" y="112804"/>
              <a:chExt cx="192600" cy="192600"/>
            </a:xfrm>
          </p:grpSpPr>
          <p:sp>
            <p:nvSpPr>
              <p:cNvPr id="15244" name="Google Shape;15244;p5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9" name="Google Shape;15249;p5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50" name="Google Shape;15250;p54"/>
            <p:cNvGrpSpPr/>
            <p:nvPr/>
          </p:nvGrpSpPr>
          <p:grpSpPr>
            <a:xfrm rot="10800000">
              <a:off x="295808" y="1422120"/>
              <a:ext cx="259500" cy="259500"/>
              <a:chOff x="6969112" y="-17269"/>
              <a:chExt cx="259500" cy="259500"/>
            </a:xfrm>
          </p:grpSpPr>
          <p:sp>
            <p:nvSpPr>
              <p:cNvPr id="15243" name="Google Shape;15243;p5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1" name="Google Shape;15251;p5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52" name="Google Shape;15252;p54"/>
            <p:cNvCxnSpPr>
              <a:stCxn id="15246" idx="3"/>
              <a:endCxn id="15243"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0" name="Rectangle 19"/>
          <p:cNvSpPr/>
          <p:nvPr/>
        </p:nvSpPr>
        <p:spPr>
          <a:xfrm>
            <a:off x="383993" y="3238816"/>
            <a:ext cx="4895850" cy="1200329"/>
          </a:xfrm>
          <a:prstGeom prst="rect">
            <a:avLst/>
          </a:prstGeom>
        </p:spPr>
        <p:txBody>
          <a:bodyPr wrap="square">
            <a:spAutoFit/>
          </a:bodyPr>
          <a:lstStyle/>
          <a:p>
            <a:pPr algn="ctr"/>
            <a:r>
              <a:rPr lang="en-US" sz="2000" b="1" dirty="0" err="1" smtClean="0">
                <a:latin typeface="Times New Roman" panose="02020603050405020304" pitchFamily="18" charset="0"/>
                <a:ea typeface="Calibri" panose="020F0502020204030204" pitchFamily="34" charset="0"/>
                <a:cs typeface="Times New Roman" panose="02020603050405020304" pitchFamily="18" charset="0"/>
              </a:rPr>
              <a:t>Hình</a:t>
            </a:r>
            <a:r>
              <a:rPr lang="en-US" sz="2000" b="1" dirty="0" smtClean="0">
                <a:latin typeface="Times New Roman" panose="02020603050405020304" pitchFamily="18" charset="0"/>
                <a:ea typeface="Calibri" panose="020F0502020204030204" pitchFamily="34" charset="0"/>
                <a:cs typeface="Times New Roman" panose="02020603050405020304" pitchFamily="18" charset="0"/>
              </a:rPr>
              <a:t> 6.6 </a:t>
            </a:r>
            <a:r>
              <a:rPr lang="vi-VN" sz="2400" dirty="0">
                <a:latin typeface="Times New Roman" panose="02020603050405020304" pitchFamily="18" charset="0"/>
                <a:cs typeface="Times New Roman" panose="02020603050405020304" pitchFamily="18" charset="0"/>
              </a:rPr>
              <a:t>Sơ đồ mô tả sự hình thành liên kết cộng hoá trị trong phân tử nước.</a:t>
            </a:r>
            <a:endParaRPr lang="en-US" sz="2400" dirty="0">
              <a:latin typeface="Times New Roman" panose="02020603050405020304" pitchFamily="18" charset="0"/>
              <a:cs typeface="Times New Roman" panose="02020603050405020304" pitchFamily="18" charset="0"/>
            </a:endParaRPr>
          </a:p>
        </p:txBody>
      </p:sp>
      <p:sp>
        <p:nvSpPr>
          <p:cNvPr id="2" name="Subtitle 1"/>
          <p:cNvSpPr>
            <a:spLocks noGrp="1"/>
          </p:cNvSpPr>
          <p:nvPr>
            <p:ph type="subTitle" idx="1"/>
          </p:nvPr>
        </p:nvSpPr>
        <p:spPr>
          <a:xfrm>
            <a:off x="5279843" y="2137945"/>
            <a:ext cx="3529932" cy="1280100"/>
          </a:xfrm>
        </p:spPr>
        <p:txBody>
          <a:bodyPr/>
          <a:lstStyle/>
          <a:p>
            <a:pPr marL="139700" indent="0" algn="l"/>
            <a:r>
              <a:rPr lang="vi-VN" sz="1800" b="1" dirty="0">
                <a:latin typeface="Times New Roman" panose="02020603050405020304" pitchFamily="18" charset="0"/>
                <a:cs typeface="Times New Roman" panose="02020603050405020304" pitchFamily="18" charset="0"/>
              </a:rPr>
              <a:t>Dựa vào sách giáo khoa trả lời câu hỏi sau?</a:t>
            </a:r>
          </a:p>
          <a:p>
            <a:pPr marL="139700" indent="0" algn="l"/>
            <a:r>
              <a:rPr lang="vi-VN" sz="1800" dirty="0">
                <a:latin typeface="Times New Roman" panose="02020603050405020304" pitchFamily="18" charset="0"/>
                <a:cs typeface="Times New Roman" panose="02020603050405020304" pitchFamily="18" charset="0"/>
              </a:rPr>
              <a:t>1/ Số electron lớp ngài cùng của H và O trước và sau khi tạo thành liên kết cộng hóa trị?</a:t>
            </a:r>
          </a:p>
          <a:p>
            <a:pPr marL="139700" indent="0" algn="l"/>
            <a:r>
              <a:rPr lang="vi-VN" sz="1800" dirty="0">
                <a:latin typeface="Times New Roman" panose="02020603050405020304" pitchFamily="18" charset="0"/>
                <a:cs typeface="Times New Roman" panose="02020603050405020304" pitchFamily="18" charset="0"/>
              </a:rPr>
              <a:t>2/ Số electron của H và O sau khi tạo thành liên kết cộng hóa trị giống với lớp vỏ của nguyên tố khí hiếm nào?</a:t>
            </a:r>
          </a:p>
          <a:p>
            <a:pPr marL="139700" indent="0" algn="l"/>
            <a:r>
              <a:rPr lang="vi-VN" sz="1800" dirty="0">
                <a:latin typeface="Times New Roman" panose="02020603050405020304" pitchFamily="18" charset="0"/>
                <a:cs typeface="Times New Roman" panose="02020603050405020304" pitchFamily="18" charset="0"/>
              </a:rPr>
              <a:t>3/ Các chất cộng hóa trị tồn tại ở những trạng thái nào?</a:t>
            </a:r>
          </a:p>
          <a:p>
            <a:endParaRPr lang="en-US" dirty="0">
              <a:latin typeface="Times New Roman" panose="02020603050405020304" pitchFamily="18" charset="0"/>
              <a:cs typeface="Times New Roman" panose="02020603050405020304" pitchFamily="18" charset="0"/>
            </a:endParaRPr>
          </a:p>
        </p:txBody>
      </p:sp>
      <p:sp>
        <p:nvSpPr>
          <p:cNvPr id="7" name="AutoShape 13" descr="Clip nghệ thuật dấu chấm Hỏi Western Véc tơ đồ Hoạ - png tải về - Miễn phí  trong suốt Hành Vi Con Người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5" descr="Clip nghệ thuật dấu chấm Hỏi Western Véc tơ đồ Hoạ - png tải về - Miễn phí  trong suốt Hành Vi Con Người png Tải về."/>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 name="Picture 20"/>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83993" y="1071179"/>
            <a:ext cx="4811461" cy="1973357"/>
          </a:xfrm>
          <a:prstGeom prst="rect">
            <a:avLst/>
          </a:prstGeom>
          <a:noFill/>
          <a:ln>
            <a:noFill/>
          </a:ln>
        </p:spPr>
      </p:pic>
      <p:pic>
        <p:nvPicPr>
          <p:cNvPr id="4" name="Picture 3"/>
          <p:cNvPicPr>
            <a:picLocks noChangeAspect="1"/>
          </p:cNvPicPr>
          <p:nvPr/>
        </p:nvPicPr>
        <p:blipFill>
          <a:blip r:embed="rId5"/>
          <a:stretch>
            <a:fillRect/>
          </a:stretch>
        </p:blipFill>
        <p:spPr>
          <a:xfrm>
            <a:off x="604038" y="312738"/>
            <a:ext cx="779789" cy="618880"/>
          </a:xfrm>
          <a:prstGeom prst="rect">
            <a:avLst/>
          </a:prstGeom>
        </p:spPr>
      </p:pic>
    </p:spTree>
    <p:extLst>
      <p:ext uri="{BB962C8B-B14F-4D97-AF65-F5344CB8AC3E}">
        <p14:creationId xmlns:p14="http://schemas.microsoft.com/office/powerpoint/2010/main" val="3350952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BÁO CÁO THẢO LUẬN</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4" name="Picture 3"/>
          <p:cNvPicPr>
            <a:picLocks noChangeAspect="1"/>
          </p:cNvPicPr>
          <p:nvPr/>
        </p:nvPicPr>
        <p:blipFill>
          <a:blip r:embed="rId3"/>
          <a:stretch>
            <a:fillRect/>
          </a:stretch>
        </p:blipFill>
        <p:spPr>
          <a:xfrm>
            <a:off x="5380553" y="1485901"/>
            <a:ext cx="2442836" cy="2476682"/>
          </a:xfrm>
          <a:prstGeom prst="rect">
            <a:avLst/>
          </a:prstGeom>
        </p:spPr>
      </p:pic>
      <p:pic>
        <p:nvPicPr>
          <p:cNvPr id="7" name="Picture 6"/>
          <p:cNvPicPr>
            <a:picLocks noChangeAspect="1"/>
          </p:cNvPicPr>
          <p:nvPr/>
        </p:nvPicPr>
        <p:blipFill>
          <a:blip r:embed="rId4"/>
          <a:stretch>
            <a:fillRect/>
          </a:stretch>
        </p:blipFill>
        <p:spPr>
          <a:xfrm>
            <a:off x="928008" y="1485901"/>
            <a:ext cx="3189666" cy="2476682"/>
          </a:xfrm>
          <a:prstGeom prst="rect">
            <a:avLst/>
          </a:prstGeom>
        </p:spPr>
      </p:pic>
    </p:spTree>
    <p:extLst>
      <p:ext uri="{BB962C8B-B14F-4D97-AF65-F5344CB8AC3E}">
        <p14:creationId xmlns:p14="http://schemas.microsoft.com/office/powerpoint/2010/main" val="1052315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699"/>
        <p:cNvGrpSpPr/>
        <p:nvPr/>
      </p:nvGrpSpPr>
      <p:grpSpPr>
        <a:xfrm>
          <a:off x="0" y="0"/>
          <a:ext cx="0" cy="0"/>
          <a:chOff x="0" y="0"/>
          <a:chExt cx="0" cy="0"/>
        </a:xfrm>
      </p:grpSpPr>
      <p:sp>
        <p:nvSpPr>
          <p:cNvPr id="19700" name="Google Shape;19700;p74"/>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 ĐÁP ÁN</a:t>
            </a:r>
            <a:endParaRPr dirty="0">
              <a:latin typeface="Times New Roman" panose="02020603050405020304" pitchFamily="18" charset="0"/>
              <a:cs typeface="Times New Roman" panose="02020603050405020304" pitchFamily="18" charset="0"/>
            </a:endParaRPr>
          </a:p>
        </p:txBody>
      </p:sp>
      <p:grpSp>
        <p:nvGrpSpPr>
          <p:cNvPr id="19702" name="Google Shape;19702;p74"/>
          <p:cNvGrpSpPr/>
          <p:nvPr/>
        </p:nvGrpSpPr>
        <p:grpSpPr>
          <a:xfrm>
            <a:off x="104720" y="357140"/>
            <a:ext cx="470274" cy="548630"/>
            <a:chOff x="9873" y="1240062"/>
            <a:chExt cx="545434" cy="640998"/>
          </a:xfrm>
        </p:grpSpPr>
        <p:cxnSp>
          <p:nvCxnSpPr>
            <p:cNvPr id="19703" name="Google Shape;19703;p74"/>
            <p:cNvCxnSpPr>
              <a:stCxn id="19704" idx="6"/>
              <a:endCxn id="1970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06" name="Google Shape;19706;p74"/>
            <p:cNvGrpSpPr/>
            <p:nvPr/>
          </p:nvGrpSpPr>
          <p:grpSpPr>
            <a:xfrm rot="10800000">
              <a:off x="9873" y="1628460"/>
              <a:ext cx="252600" cy="252600"/>
              <a:chOff x="6804422" y="-316297"/>
              <a:chExt cx="252600" cy="252600"/>
            </a:xfrm>
          </p:grpSpPr>
          <p:sp>
            <p:nvSpPr>
              <p:cNvPr id="19707" name="Google Shape;19707;p74"/>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8" name="Google Shape;19708;p74"/>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09" name="Google Shape;19709;p74"/>
            <p:cNvGrpSpPr/>
            <p:nvPr/>
          </p:nvGrpSpPr>
          <p:grpSpPr>
            <a:xfrm rot="10800000">
              <a:off x="39879" y="1240062"/>
              <a:ext cx="192600" cy="192600"/>
              <a:chOff x="7291941" y="112804"/>
              <a:chExt cx="192600" cy="192600"/>
            </a:xfrm>
          </p:grpSpPr>
          <p:sp>
            <p:nvSpPr>
              <p:cNvPr id="19705" name="Google Shape;19705;p74"/>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0" name="Google Shape;19710;p74"/>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11" name="Google Shape;19711;p74"/>
            <p:cNvGrpSpPr/>
            <p:nvPr/>
          </p:nvGrpSpPr>
          <p:grpSpPr>
            <a:xfrm rot="10800000">
              <a:off x="295808" y="1422120"/>
              <a:ext cx="259500" cy="259500"/>
              <a:chOff x="6969112" y="-17269"/>
              <a:chExt cx="259500" cy="259500"/>
            </a:xfrm>
          </p:grpSpPr>
          <p:sp>
            <p:nvSpPr>
              <p:cNvPr id="19704" name="Google Shape;19704;p74"/>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2" name="Google Shape;19712;p74"/>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13" name="Google Shape;19713;p74"/>
            <p:cNvCxnSpPr>
              <a:stCxn id="19707" idx="3"/>
              <a:endCxn id="1970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3044695" y="1082447"/>
            <a:ext cx="5588434" cy="3748719"/>
          </a:xfrm>
          <a:prstGeom prst="rect">
            <a:avLst/>
          </a:prstGeom>
        </p:spPr>
        <p:txBody>
          <a:bodyPr wrap="square">
            <a:spAutoFit/>
          </a:bodyPr>
          <a:lstStyle/>
          <a:p>
            <a:pPr>
              <a:lnSpc>
                <a:spcPct val="120000"/>
              </a:lnSpc>
              <a:tabLst>
                <a:tab pos="180340" algn="l"/>
                <a:tab pos="540385" algn="l"/>
              </a:tabLst>
            </a:pPr>
            <a:r>
              <a:rPr lang="vi-VN" sz="1800" b="1" dirty="0">
                <a:latin typeface="+mj-lt"/>
                <a:ea typeface="Calibri" panose="020F0502020204030204" pitchFamily="34" charset="0"/>
              </a:rPr>
              <a:t>1/ Số electron lớp ngài cùng của H trước là 1 electron và sau khi tạo thành liên kết cộng hóa trị là 2 electron. Số electron lớp ngài cùng của O trước là 6 electron và sau khi tạo thành liên kết cộng hóa trị là 8 electron.</a:t>
            </a:r>
          </a:p>
          <a:p>
            <a:pPr>
              <a:lnSpc>
                <a:spcPct val="120000"/>
              </a:lnSpc>
              <a:tabLst>
                <a:tab pos="180340" algn="l"/>
                <a:tab pos="540385" algn="l"/>
              </a:tabLst>
            </a:pPr>
            <a:r>
              <a:rPr lang="vi-VN" sz="1800" b="1" dirty="0">
                <a:latin typeface="+mj-lt"/>
                <a:ea typeface="Calibri" panose="020F0502020204030204" pitchFamily="34" charset="0"/>
              </a:rPr>
              <a:t>2/ Số electron lớp ngài cùng của H sau khi tạo thành liên kết cộng hóa trị giống với nguyên tố khí hiếm He. Số electron của O sau khi tạo thành liên kết cộng hóa trị giống với lớp vỏ của nguyên tố khí hiếm Ne.</a:t>
            </a:r>
          </a:p>
          <a:p>
            <a:pPr>
              <a:lnSpc>
                <a:spcPct val="120000"/>
              </a:lnSpc>
              <a:tabLst>
                <a:tab pos="180340" algn="l"/>
                <a:tab pos="540385" algn="l"/>
              </a:tabLst>
            </a:pPr>
            <a:r>
              <a:rPr lang="vi-VN" sz="1800" b="1" dirty="0">
                <a:latin typeface="+mj-lt"/>
                <a:ea typeface="Calibri" panose="020F0502020204030204" pitchFamily="34" charset="0"/>
              </a:rPr>
              <a:t>3/ Các chất cộng hoá trị có thể là chất khí, chất lỏng hay chất rắn. Các chất cộng hoá trị thường có nhiệt độ nóng chảy và nhiệt độ sôi thấp.</a:t>
            </a:r>
          </a:p>
        </p:txBody>
      </p:sp>
      <p:pic>
        <p:nvPicPr>
          <p:cNvPr id="22" name="Picture 2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409" r="47079" b="11584"/>
          <a:stretch/>
        </p:blipFill>
        <p:spPr bwMode="auto">
          <a:xfrm>
            <a:off x="574717" y="1082447"/>
            <a:ext cx="2286000" cy="1744757"/>
          </a:xfrm>
          <a:prstGeom prst="rect">
            <a:avLst/>
          </a:prstGeom>
          <a:noFill/>
          <a:ln>
            <a:noFill/>
          </a:ln>
        </p:spPr>
      </p:pic>
      <p:pic>
        <p:nvPicPr>
          <p:cNvPr id="23" name="Picture 22"/>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51625" t="18430" r="35315" b="57348"/>
          <a:stretch/>
        </p:blipFill>
        <p:spPr bwMode="auto">
          <a:xfrm rot="5400000">
            <a:off x="1403513" y="2424602"/>
            <a:ext cx="628407" cy="477983"/>
          </a:xfrm>
          <a:prstGeom prst="rect">
            <a:avLst/>
          </a:prstGeom>
          <a:noFill/>
          <a:ln>
            <a:noFill/>
          </a:ln>
        </p:spPr>
      </p:pic>
      <p:pic>
        <p:nvPicPr>
          <p:cNvPr id="24" name="Picture 23"/>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65811" t="4972" r="1944" b="11584"/>
          <a:stretch/>
        </p:blipFill>
        <p:spPr bwMode="auto">
          <a:xfrm>
            <a:off x="859229" y="3054927"/>
            <a:ext cx="1551462" cy="1646636"/>
          </a:xfrm>
          <a:prstGeom prst="rect">
            <a:avLst/>
          </a:prstGeom>
          <a:noFill/>
          <a:ln>
            <a:noFill/>
          </a:ln>
        </p:spPr>
      </p:pic>
    </p:spTree>
    <p:extLst>
      <p:ext uri="{BB962C8B-B14F-4D97-AF65-F5344CB8AC3E}">
        <p14:creationId xmlns:p14="http://schemas.microsoft.com/office/powerpoint/2010/main" val="10750658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658"/>
        <p:cNvGrpSpPr/>
        <p:nvPr/>
      </p:nvGrpSpPr>
      <p:grpSpPr>
        <a:xfrm>
          <a:off x="0" y="0"/>
          <a:ext cx="0" cy="0"/>
          <a:chOff x="0" y="0"/>
          <a:chExt cx="0" cy="0"/>
        </a:xfrm>
      </p:grpSpPr>
      <p:grpSp>
        <p:nvGrpSpPr>
          <p:cNvPr id="14662" name="Google Shape;14662;p42"/>
          <p:cNvGrpSpPr/>
          <p:nvPr/>
        </p:nvGrpSpPr>
        <p:grpSpPr>
          <a:xfrm>
            <a:off x="7647892" y="60030"/>
            <a:ext cx="1224600" cy="789709"/>
            <a:chOff x="343445" y="291733"/>
            <a:chExt cx="1348335" cy="1071087"/>
          </a:xfrm>
        </p:grpSpPr>
        <p:cxnSp>
          <p:nvCxnSpPr>
            <p:cNvPr id="14663" name="Google Shape;14663;p42"/>
            <p:cNvCxnSpPr/>
            <p:nvPr/>
          </p:nvCxnSpPr>
          <p:spPr>
            <a:xfrm flipH="1">
              <a:off x="564606" y="847494"/>
              <a:ext cx="477900" cy="99600"/>
            </a:xfrm>
            <a:prstGeom prst="straightConnector1">
              <a:avLst/>
            </a:prstGeom>
            <a:noFill/>
            <a:ln w="19050" cap="flat" cmpd="sng">
              <a:solidFill>
                <a:schemeClr val="dk1"/>
              </a:solidFill>
              <a:prstDash val="solid"/>
              <a:round/>
              <a:headEnd type="none" w="med" len="med"/>
              <a:tailEnd type="none" w="med" len="med"/>
            </a:ln>
          </p:spPr>
        </p:cxnSp>
        <p:cxnSp>
          <p:nvCxnSpPr>
            <p:cNvPr id="14664" name="Google Shape;14664;p42"/>
            <p:cNvCxnSpPr>
              <a:stCxn id="14665" idx="6"/>
            </p:cNvCxnSpPr>
            <p:nvPr/>
          </p:nvCxnSpPr>
          <p:spPr>
            <a:xfrm flipH="1">
              <a:off x="439918" y="1041721"/>
              <a:ext cx="52200" cy="174000"/>
            </a:xfrm>
            <a:prstGeom prst="straightConnector1">
              <a:avLst/>
            </a:prstGeom>
            <a:noFill/>
            <a:ln w="19050" cap="flat" cmpd="sng">
              <a:solidFill>
                <a:schemeClr val="dk1"/>
              </a:solidFill>
              <a:prstDash val="solid"/>
              <a:round/>
              <a:headEnd type="none" w="med" len="med"/>
              <a:tailEnd type="none" w="med" len="med"/>
            </a:ln>
          </p:spPr>
        </p:cxnSp>
        <p:grpSp>
          <p:nvGrpSpPr>
            <p:cNvPr id="14666" name="Google Shape;14666;p42"/>
            <p:cNvGrpSpPr/>
            <p:nvPr/>
          </p:nvGrpSpPr>
          <p:grpSpPr>
            <a:xfrm rot="5400000">
              <a:off x="752644" y="639830"/>
              <a:ext cx="530713" cy="530713"/>
              <a:chOff x="6804422" y="-316297"/>
              <a:chExt cx="252600" cy="252600"/>
            </a:xfrm>
          </p:grpSpPr>
          <p:sp>
            <p:nvSpPr>
              <p:cNvPr id="14667" name="Google Shape;14667;p42"/>
              <p:cNvSpPr/>
              <p:nvPr/>
            </p:nvSpPr>
            <p:spPr>
              <a:xfrm rot="1373652">
                <a:off x="6834328" y="-286390"/>
                <a:ext cx="192787" cy="192787"/>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9" name="Google Shape;14669;p42"/>
            <p:cNvGrpSpPr/>
            <p:nvPr/>
          </p:nvGrpSpPr>
          <p:grpSpPr>
            <a:xfrm rot="5400000">
              <a:off x="343445" y="1149300"/>
              <a:ext cx="192600" cy="192600"/>
              <a:chOff x="7291941" y="112804"/>
              <a:chExt cx="192600" cy="192600"/>
            </a:xfrm>
          </p:grpSpPr>
          <p:sp>
            <p:nvSpPr>
              <p:cNvPr id="14670" name="Google Shape;14670;p42"/>
              <p:cNvSpPr/>
              <p:nvPr/>
            </p:nvSpPr>
            <p:spPr>
              <a:xfrm>
                <a:off x="7291941" y="112804"/>
                <a:ext cx="192600" cy="1926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4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2" name="Google Shape;14672;p42"/>
            <p:cNvGrpSpPr/>
            <p:nvPr/>
          </p:nvGrpSpPr>
          <p:grpSpPr>
            <a:xfrm rot="5400000">
              <a:off x="406618" y="826471"/>
              <a:ext cx="259500" cy="259500"/>
              <a:chOff x="6969112" y="-17269"/>
              <a:chExt cx="259500" cy="259500"/>
            </a:xfrm>
          </p:grpSpPr>
          <p:sp>
            <p:nvSpPr>
              <p:cNvPr id="14665" name="Google Shape;14665;p42"/>
              <p:cNvSpPr/>
              <p:nvPr/>
            </p:nvSpPr>
            <p:spPr>
              <a:xfrm rot="1641813">
                <a:off x="7002590" y="16208"/>
                <a:ext cx="192544" cy="192544"/>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4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4" name="Google Shape;14674;p42"/>
            <p:cNvGrpSpPr/>
            <p:nvPr/>
          </p:nvGrpSpPr>
          <p:grpSpPr>
            <a:xfrm rot="5400000">
              <a:off x="1325788" y="996827"/>
              <a:ext cx="365992" cy="365992"/>
              <a:chOff x="6804422" y="-316297"/>
              <a:chExt cx="252600" cy="252600"/>
            </a:xfrm>
          </p:grpSpPr>
          <p:sp>
            <p:nvSpPr>
              <p:cNvPr id="14675" name="Google Shape;14675;p42"/>
              <p:cNvSpPr/>
              <p:nvPr/>
            </p:nvSpPr>
            <p:spPr>
              <a:xfrm rot="1373652">
                <a:off x="6834328" y="-286390"/>
                <a:ext cx="192787" cy="192787"/>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77" name="Google Shape;14677;p42"/>
            <p:cNvCxnSpPr>
              <a:stCxn id="14667" idx="0"/>
              <a:endCxn id="14675" idx="4"/>
            </p:cNvCxnSpPr>
            <p:nvPr/>
          </p:nvCxnSpPr>
          <p:spPr>
            <a:xfrm>
              <a:off x="1204569" y="983974"/>
              <a:ext cx="175500" cy="141600"/>
            </a:xfrm>
            <a:prstGeom prst="straightConnector1">
              <a:avLst/>
            </a:prstGeom>
            <a:noFill/>
            <a:ln w="19050" cap="flat" cmpd="sng">
              <a:solidFill>
                <a:schemeClr val="dk1"/>
              </a:solidFill>
              <a:prstDash val="solid"/>
              <a:round/>
              <a:headEnd type="none" w="med" len="med"/>
              <a:tailEnd type="none" w="med" len="med"/>
            </a:ln>
          </p:spPr>
        </p:cxnSp>
        <p:grpSp>
          <p:nvGrpSpPr>
            <p:cNvPr id="14678" name="Google Shape;14678;p42"/>
            <p:cNvGrpSpPr/>
            <p:nvPr/>
          </p:nvGrpSpPr>
          <p:grpSpPr>
            <a:xfrm rot="5400000">
              <a:off x="1055529" y="291733"/>
              <a:ext cx="274500" cy="274500"/>
              <a:chOff x="6804422" y="-316297"/>
              <a:chExt cx="252600" cy="252600"/>
            </a:xfrm>
          </p:grpSpPr>
          <p:sp>
            <p:nvSpPr>
              <p:cNvPr id="14679" name="Google Shape;14679;p42"/>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4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81" name="Google Shape;14681;p42"/>
            <p:cNvCxnSpPr>
              <a:stCxn id="14667" idx="2"/>
              <a:endCxn id="14679" idx="6"/>
            </p:cNvCxnSpPr>
            <p:nvPr/>
          </p:nvCxnSpPr>
          <p:spPr>
            <a:xfrm rot="10800000" flipH="1">
              <a:off x="1096788" y="525417"/>
              <a:ext cx="55200" cy="1932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234903" y="1197690"/>
            <a:ext cx="8909097" cy="2456057"/>
          </a:xfrm>
          <a:prstGeom prst="rect">
            <a:avLst/>
          </a:prstGeom>
        </p:spPr>
        <p:txBody>
          <a:bodyPr wrap="square">
            <a:spAutoFit/>
          </a:bodyPr>
          <a:lstStyle/>
          <a:p>
            <a:pPr algn="ctr">
              <a:lnSpc>
                <a:spcPct val="120000"/>
              </a:lnSpc>
            </a:pPr>
            <a:r>
              <a:rPr lang="vi-VN" sz="2800" b="1" dirty="0">
                <a:solidFill>
                  <a:schemeClr val="accent4">
                    <a:lumMod val="75000"/>
                  </a:schemeClr>
                </a:solidFill>
                <a:latin typeface="+mj-lt"/>
                <a:ea typeface="Calibri" panose="020F0502020204030204" pitchFamily="34" charset="0"/>
              </a:rPr>
              <a:t>Kết </a:t>
            </a:r>
            <a:r>
              <a:rPr lang="vi-VN" sz="2800" b="1" dirty="0" smtClean="0">
                <a:solidFill>
                  <a:schemeClr val="accent4">
                    <a:lumMod val="75000"/>
                  </a:schemeClr>
                </a:solidFill>
                <a:latin typeface="+mj-lt"/>
                <a:ea typeface="Calibri" panose="020F0502020204030204" pitchFamily="34" charset="0"/>
              </a:rPr>
              <a:t>luận:</a:t>
            </a:r>
            <a:r>
              <a:rPr lang="vi-VN" sz="2000" dirty="0" smtClean="0">
                <a:solidFill>
                  <a:schemeClr val="accent4">
                    <a:lumMod val="75000"/>
                  </a:schemeClr>
                </a:solidFill>
                <a:latin typeface="+mj-lt"/>
                <a:ea typeface="Calibri" panose="020F0502020204030204" pitchFamily="34" charset="0"/>
              </a:rPr>
              <a:t> </a:t>
            </a:r>
            <a:endParaRPr lang="en-US" sz="2000" dirty="0">
              <a:solidFill>
                <a:schemeClr val="accent4">
                  <a:lumMod val="75000"/>
                </a:schemeClr>
              </a:solidFill>
              <a:latin typeface="+mj-lt"/>
              <a:ea typeface="Calibri" panose="020F0502020204030204" pitchFamily="34" charset="0"/>
            </a:endParaRPr>
          </a:p>
          <a:p>
            <a:r>
              <a:rPr lang="vi-VN" sz="2400" dirty="0">
                <a:latin typeface="+mj-lt"/>
                <a:ea typeface="Calibri" panose="020F0502020204030204" pitchFamily="34" charset="0"/>
              </a:rPr>
              <a:t>Liên kết được hình thành trong phân tử hydrogen và oxygen là liên kết cộng hoá trị. Vậy, liên kết cộng hoá trị là liên kết được tạo nên giữa hai nguyên tử bằng một hay nhiều cặp electron dùng chung. Liên kết cộng hoá trị thường gặp trong nhiều phân tử đơn chất phi kim như nitrogen, chlorine, fuorine,...</a:t>
            </a:r>
          </a:p>
        </p:txBody>
      </p:sp>
      <p:sp>
        <p:nvSpPr>
          <p:cNvPr id="25" name="Google Shape;14994;p49"/>
          <p:cNvSpPr txBox="1">
            <a:spLocks/>
          </p:cNvSpPr>
          <p:nvPr/>
        </p:nvSpPr>
        <p:spPr>
          <a:xfrm>
            <a:off x="2203987" y="164511"/>
            <a:ext cx="4296547" cy="580749"/>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b="1" dirty="0" smtClean="0">
                <a:latin typeface="Times New Roman" panose="02020603050405020304" pitchFamily="18" charset="0"/>
                <a:cs typeface="Times New Roman" panose="02020603050405020304" pitchFamily="18" charset="0"/>
              </a:rPr>
              <a:t>LIÊN CỘNG HÓA TRỊ</a:t>
            </a:r>
            <a:endParaRPr lang="en-US" dirty="0">
              <a:latin typeface="Times New Roman" panose="02020603050405020304" pitchFamily="18" charset="0"/>
              <a:cs typeface="Times New Roman" panose="02020603050405020304" pitchFamily="18" charset="0"/>
            </a:endParaRPr>
          </a:p>
        </p:txBody>
      </p:sp>
      <p:sp>
        <p:nvSpPr>
          <p:cNvPr id="28" name="Google Shape;14993;p49"/>
          <p:cNvSpPr txBox="1">
            <a:spLocks noGrp="1"/>
          </p:cNvSpPr>
          <p:nvPr>
            <p:ph type="title" idx="2"/>
          </p:nvPr>
        </p:nvSpPr>
        <p:spPr>
          <a:xfrm>
            <a:off x="234903" y="-54085"/>
            <a:ext cx="2196623" cy="1118478"/>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sz="8800" dirty="0" smtClean="0"/>
              <a:t>03</a:t>
            </a:r>
            <a:endParaRPr sz="8800" dirty="0"/>
          </a:p>
        </p:txBody>
      </p:sp>
      <p:sp>
        <p:nvSpPr>
          <p:cNvPr id="5" name="Rectangle 2"/>
          <p:cNvSpPr>
            <a:spLocks noChangeArrowheads="1"/>
          </p:cNvSpPr>
          <p:nvPr/>
        </p:nvSpPr>
        <p:spPr bwMode="auto">
          <a:xfrm>
            <a:off x="-47869" y="-64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Google Shape;14994;p49"/>
          <p:cNvSpPr txBox="1">
            <a:spLocks/>
          </p:cNvSpPr>
          <p:nvPr/>
        </p:nvSpPr>
        <p:spPr>
          <a:xfrm>
            <a:off x="308341" y="788295"/>
            <a:ext cx="8554864" cy="580749"/>
          </a:xfrm>
          <a:prstGeom prst="rect">
            <a:avLst/>
          </a:prstGeom>
          <a:noFill/>
          <a:ln w="9525" cap="flat" cmpd="sng">
            <a:noFill/>
            <a:prstDash val="solid"/>
            <a:round/>
            <a:headEnd type="none" w="sm" len="sm"/>
            <a:tailEnd type="none" w="sm" len="sm"/>
          </a:ln>
        </p:spPr>
        <p:txBody>
          <a:bodyPr spcFirstLastPara="1" wrap="square" lIns="91425" tIns="45700"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a:buNone/>
              <a:defRPr sz="3000" b="0"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dk1"/>
              </a:buClr>
              <a:buSzPts val="3600"/>
              <a:buFont typeface="Hammersmith One"/>
              <a:buNone/>
              <a:defRPr sz="3600" b="0" i="0" u="none" strike="noStrike" cap="none">
                <a:solidFill>
                  <a:schemeClr val="dk1"/>
                </a:solidFill>
                <a:latin typeface="Hammersmith One"/>
                <a:ea typeface="Hammersmith One"/>
                <a:cs typeface="Hammersmith One"/>
                <a:sym typeface="Hammersmith One"/>
              </a:defRPr>
            </a:lvl9pPr>
          </a:lstStyle>
          <a:p>
            <a:r>
              <a:rPr lang="en-US" sz="2400" b="1" dirty="0" smtClean="0">
                <a:latin typeface="Times New Roman" panose="02020603050405020304" pitchFamily="18" charset="0"/>
                <a:cs typeface="Times New Roman" panose="02020603050405020304" pitchFamily="18" charset="0"/>
              </a:rPr>
              <a:t>LIÊN CỘNG HÓA TRỊ TRONG PHÂN TỬ HỢP CHẤT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459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3811" y="2126916"/>
            <a:ext cx="4222631" cy="307777"/>
          </a:xfrm>
          <a:prstGeom prst="rect">
            <a:avLst/>
          </a:prstGeom>
        </p:spPr>
        <p:txBody>
          <a:bodyPr wrap="none">
            <a:spAutoFit/>
          </a:bodyPr>
          <a:lstStyle/>
          <a:p>
            <a:r>
              <a:rPr lang="en-US" dirty="0"/>
              <a:t>https://www.youtube.com/watch?v=YrW_JDGc8eU</a:t>
            </a:r>
          </a:p>
        </p:txBody>
      </p:sp>
    </p:spTree>
    <p:extLst>
      <p:ext uri="{BB962C8B-B14F-4D97-AF65-F5344CB8AC3E}">
        <p14:creationId xmlns:p14="http://schemas.microsoft.com/office/powerpoint/2010/main" val="9840553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145"/>
        <p:cNvGrpSpPr/>
        <p:nvPr/>
      </p:nvGrpSpPr>
      <p:grpSpPr>
        <a:xfrm>
          <a:off x="0" y="0"/>
          <a:ext cx="0" cy="0"/>
          <a:chOff x="0" y="0"/>
          <a:chExt cx="0" cy="0"/>
        </a:xfrm>
      </p:grpSpPr>
      <p:sp>
        <p:nvSpPr>
          <p:cNvPr id="15146" name="Google Shape;15146;p51"/>
          <p:cNvSpPr txBox="1">
            <a:spLocks noGrp="1"/>
          </p:cNvSpPr>
          <p:nvPr>
            <p:ph type="title"/>
          </p:nvPr>
        </p:nvSpPr>
        <p:spPr>
          <a:xfrm>
            <a:off x="1388100" y="1383000"/>
            <a:ext cx="6367800" cy="2377500"/>
          </a:xfrm>
          <a:prstGeom prst="rect">
            <a:avLst/>
          </a:prstGeom>
        </p:spPr>
        <p:txBody>
          <a:bodyPr spcFirstLastPara="1" wrap="square" lIns="91425" tIns="228600" rIns="91425" bIns="91425" anchor="ctr" anchorCtr="0">
            <a:noAutofit/>
          </a:bodyPr>
          <a:lstStyle/>
          <a:p>
            <a:pPr marL="0" lvl="0" indent="0" algn="ctr" rtl="0">
              <a:spcBef>
                <a:spcPts val="0"/>
              </a:spcBef>
              <a:spcAft>
                <a:spcPts val="0"/>
              </a:spcAft>
              <a:buNone/>
            </a:pPr>
            <a:r>
              <a:rPr lang="en-US" dirty="0" err="1" smtClean="0">
                <a:latin typeface="Times New Roman" panose="02020603050405020304" pitchFamily="18" charset="0"/>
                <a:cs typeface="Times New Roman" panose="02020603050405020304" pitchFamily="18" charset="0"/>
              </a:rPr>
              <a:t>Luyện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tập</a:t>
            </a:r>
            <a:endParaRPr dirty="0">
              <a:solidFill>
                <a:schemeClr val="accent6"/>
              </a:solidFill>
              <a:latin typeface="Times New Roman" panose="02020603050405020304" pitchFamily="18" charset="0"/>
              <a:cs typeface="Times New Roman" panose="02020603050405020304" pitchFamily="18" charset="0"/>
            </a:endParaRPr>
          </a:p>
        </p:txBody>
      </p:sp>
      <p:grpSp>
        <p:nvGrpSpPr>
          <p:cNvPr id="15147" name="Google Shape;15147;p51"/>
          <p:cNvGrpSpPr/>
          <p:nvPr/>
        </p:nvGrpSpPr>
        <p:grpSpPr>
          <a:xfrm rot="712239">
            <a:off x="745798" y="3073826"/>
            <a:ext cx="1348315" cy="1071071"/>
            <a:chOff x="343445" y="291733"/>
            <a:chExt cx="1348335" cy="1071087"/>
          </a:xfrm>
        </p:grpSpPr>
        <p:cxnSp>
          <p:nvCxnSpPr>
            <p:cNvPr id="15148" name="Google Shape;15148;p5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5149" name="Google Shape;15149;p51"/>
            <p:cNvCxnSpPr>
              <a:stCxn id="15150" idx="6"/>
            </p:cNvCxnSpPr>
            <p:nvPr/>
          </p:nvCxnSpPr>
          <p:spPr>
            <a:xfrm rot="-715759" flipH="1">
              <a:off x="422328" y="1049026"/>
              <a:ext cx="87081" cy="159390"/>
            </a:xfrm>
            <a:prstGeom prst="straightConnector1">
              <a:avLst/>
            </a:prstGeom>
            <a:noFill/>
            <a:ln w="19050" cap="flat" cmpd="sng">
              <a:solidFill>
                <a:schemeClr val="dk1"/>
              </a:solidFill>
              <a:prstDash val="solid"/>
              <a:round/>
              <a:headEnd type="none" w="med" len="med"/>
              <a:tailEnd type="none" w="med" len="med"/>
            </a:ln>
          </p:spPr>
        </p:cxnSp>
        <p:grpSp>
          <p:nvGrpSpPr>
            <p:cNvPr id="15151" name="Google Shape;15151;p51"/>
            <p:cNvGrpSpPr/>
            <p:nvPr/>
          </p:nvGrpSpPr>
          <p:grpSpPr>
            <a:xfrm rot="5400000">
              <a:off x="752644" y="639830"/>
              <a:ext cx="530713" cy="530713"/>
              <a:chOff x="6804422" y="-316297"/>
              <a:chExt cx="252600" cy="252600"/>
            </a:xfrm>
          </p:grpSpPr>
          <p:sp>
            <p:nvSpPr>
              <p:cNvPr id="15152" name="Google Shape;15152;p51"/>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3" name="Google Shape;1515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4" name="Google Shape;15154;p51"/>
            <p:cNvGrpSpPr/>
            <p:nvPr/>
          </p:nvGrpSpPr>
          <p:grpSpPr>
            <a:xfrm rot="5400000">
              <a:off x="343445" y="1149300"/>
              <a:ext cx="192600" cy="192600"/>
              <a:chOff x="7291941" y="112804"/>
              <a:chExt cx="192600" cy="192600"/>
            </a:xfrm>
          </p:grpSpPr>
          <p:sp>
            <p:nvSpPr>
              <p:cNvPr id="15155" name="Google Shape;15155;p5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6" name="Google Shape;1515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7" name="Google Shape;15157;p51"/>
            <p:cNvGrpSpPr/>
            <p:nvPr/>
          </p:nvGrpSpPr>
          <p:grpSpPr>
            <a:xfrm rot="5400000">
              <a:off x="406618" y="826471"/>
              <a:ext cx="259500" cy="259500"/>
              <a:chOff x="6969112" y="-17269"/>
              <a:chExt cx="259500" cy="259500"/>
            </a:xfrm>
          </p:grpSpPr>
          <p:sp>
            <p:nvSpPr>
              <p:cNvPr id="15150" name="Google Shape;15150;p5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8" name="Google Shape;1515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9" name="Google Shape;15159;p51"/>
            <p:cNvGrpSpPr/>
            <p:nvPr/>
          </p:nvGrpSpPr>
          <p:grpSpPr>
            <a:xfrm rot="5400000">
              <a:off x="1325788" y="996827"/>
              <a:ext cx="365992" cy="365992"/>
              <a:chOff x="6804422" y="-316297"/>
              <a:chExt cx="252600" cy="252600"/>
            </a:xfrm>
          </p:grpSpPr>
          <p:sp>
            <p:nvSpPr>
              <p:cNvPr id="15160" name="Google Shape;15160;p5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1" name="Google Shape;15161;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62" name="Google Shape;15162;p51"/>
            <p:cNvCxnSpPr>
              <a:stCxn id="15152" idx="0"/>
              <a:endCxn id="15160" idx="4"/>
            </p:cNvCxnSpPr>
            <p:nvPr/>
          </p:nvCxnSpPr>
          <p:spPr>
            <a:xfrm rot="-714065">
              <a:off x="1221037" y="967400"/>
              <a:ext cx="142564" cy="174748"/>
            </a:xfrm>
            <a:prstGeom prst="straightConnector1">
              <a:avLst/>
            </a:prstGeom>
            <a:noFill/>
            <a:ln w="19050" cap="flat" cmpd="sng">
              <a:solidFill>
                <a:schemeClr val="dk1"/>
              </a:solidFill>
              <a:prstDash val="solid"/>
              <a:round/>
              <a:headEnd type="none" w="med" len="med"/>
              <a:tailEnd type="none" w="med" len="med"/>
            </a:ln>
          </p:spPr>
        </p:cxnSp>
        <p:grpSp>
          <p:nvGrpSpPr>
            <p:cNvPr id="15163" name="Google Shape;15163;p51"/>
            <p:cNvGrpSpPr/>
            <p:nvPr/>
          </p:nvGrpSpPr>
          <p:grpSpPr>
            <a:xfrm rot="5400000">
              <a:off x="1055529" y="291733"/>
              <a:ext cx="274500" cy="274500"/>
              <a:chOff x="6804422" y="-316297"/>
              <a:chExt cx="252600" cy="252600"/>
            </a:xfrm>
          </p:grpSpPr>
          <p:sp>
            <p:nvSpPr>
              <p:cNvPr id="15164" name="Google Shape;15164;p5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5" name="Google Shape;15165;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66" name="Google Shape;15166;p51"/>
            <p:cNvCxnSpPr>
              <a:stCxn id="15152" idx="2"/>
              <a:endCxn id="15164" idx="6"/>
            </p:cNvCxnSpPr>
            <p:nvPr/>
          </p:nvCxnSpPr>
          <p:spPr>
            <a:xfrm rot="10091211" flipH="1">
              <a:off x="1077494" y="533410"/>
              <a:ext cx="93786" cy="177514"/>
            </a:xfrm>
            <a:prstGeom prst="straightConnector1">
              <a:avLst/>
            </a:prstGeom>
            <a:noFill/>
            <a:ln w="19050" cap="flat" cmpd="sng">
              <a:solidFill>
                <a:schemeClr val="dk1"/>
              </a:solidFill>
              <a:prstDash val="solid"/>
              <a:round/>
              <a:headEnd type="none" w="med" len="med"/>
              <a:tailEnd type="none" w="med" len="med"/>
            </a:ln>
          </p:spPr>
        </p:cxnSp>
      </p:grpSp>
      <p:grpSp>
        <p:nvGrpSpPr>
          <p:cNvPr id="15167" name="Google Shape;15167;p51"/>
          <p:cNvGrpSpPr/>
          <p:nvPr/>
        </p:nvGrpSpPr>
        <p:grpSpPr>
          <a:xfrm>
            <a:off x="7440219" y="959739"/>
            <a:ext cx="680119" cy="621701"/>
            <a:chOff x="6804422" y="-316297"/>
            <a:chExt cx="680119" cy="621701"/>
          </a:xfrm>
        </p:grpSpPr>
        <p:cxnSp>
          <p:nvCxnSpPr>
            <p:cNvPr id="15168" name="Google Shape;15168;p51"/>
            <p:cNvCxnSpPr>
              <a:stCxn id="15169" idx="5"/>
            </p:cNvCxnSpPr>
            <p:nvPr/>
          </p:nvCxnSpPr>
          <p:spPr>
            <a:xfrm>
              <a:off x="6966996" y="-100689"/>
              <a:ext cx="123000" cy="185100"/>
            </a:xfrm>
            <a:prstGeom prst="straightConnector1">
              <a:avLst/>
            </a:prstGeom>
            <a:noFill/>
            <a:ln w="19050" cap="flat" cmpd="sng">
              <a:solidFill>
                <a:schemeClr val="dk1"/>
              </a:solidFill>
              <a:prstDash val="solid"/>
              <a:round/>
              <a:headEnd type="none" w="med" len="med"/>
              <a:tailEnd type="none" w="med" len="med"/>
            </a:ln>
          </p:spPr>
        </p:cxnSp>
        <p:cxnSp>
          <p:nvCxnSpPr>
            <p:cNvPr id="15170" name="Google Shape;15170;p51"/>
            <p:cNvCxnSpPr>
              <a:stCxn id="15171" idx="6"/>
            </p:cNvCxnSpPr>
            <p:nvPr/>
          </p:nvCxnSpPr>
          <p:spPr>
            <a:xfrm>
              <a:off x="7184362" y="156731"/>
              <a:ext cx="174000" cy="52200"/>
            </a:xfrm>
            <a:prstGeom prst="straightConnector1">
              <a:avLst/>
            </a:prstGeom>
            <a:noFill/>
            <a:ln w="19050" cap="flat" cmpd="sng">
              <a:solidFill>
                <a:schemeClr val="dk1"/>
              </a:solidFill>
              <a:prstDash val="solid"/>
              <a:round/>
              <a:headEnd type="none" w="med" len="med"/>
              <a:tailEnd type="none" w="med" len="med"/>
            </a:ln>
          </p:spPr>
        </p:cxnSp>
        <p:grpSp>
          <p:nvGrpSpPr>
            <p:cNvPr id="15172" name="Google Shape;15172;p51"/>
            <p:cNvGrpSpPr/>
            <p:nvPr/>
          </p:nvGrpSpPr>
          <p:grpSpPr>
            <a:xfrm>
              <a:off x="6804422" y="-316297"/>
              <a:ext cx="252600" cy="252600"/>
              <a:chOff x="6804422" y="-316297"/>
              <a:chExt cx="252600" cy="252600"/>
            </a:xfrm>
          </p:grpSpPr>
          <p:sp>
            <p:nvSpPr>
              <p:cNvPr id="15169" name="Google Shape;15169;p51"/>
              <p:cNvSpPr/>
              <p:nvPr/>
            </p:nvSpPr>
            <p:spPr>
              <a:xfrm rot="1373652">
                <a:off x="6834328" y="-286390"/>
                <a:ext cx="192787" cy="192787"/>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3" name="Google Shape;15173;p5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4" name="Google Shape;15174;p51"/>
            <p:cNvGrpSpPr/>
            <p:nvPr/>
          </p:nvGrpSpPr>
          <p:grpSpPr>
            <a:xfrm>
              <a:off x="7291941" y="112804"/>
              <a:ext cx="192600" cy="192600"/>
              <a:chOff x="7291941" y="112804"/>
              <a:chExt cx="192600" cy="192600"/>
            </a:xfrm>
          </p:grpSpPr>
          <p:sp>
            <p:nvSpPr>
              <p:cNvPr id="15175" name="Google Shape;15175;p51"/>
              <p:cNvSpPr/>
              <p:nvPr/>
            </p:nvSpPr>
            <p:spPr>
              <a:xfrm>
                <a:off x="7291941" y="112804"/>
                <a:ext cx="192600" cy="1926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6" name="Google Shape;15176;p5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7" name="Google Shape;15177;p51"/>
            <p:cNvGrpSpPr/>
            <p:nvPr/>
          </p:nvGrpSpPr>
          <p:grpSpPr>
            <a:xfrm>
              <a:off x="6969112" y="-17269"/>
              <a:ext cx="259500" cy="259500"/>
              <a:chOff x="6969112" y="-17269"/>
              <a:chExt cx="259500" cy="259500"/>
            </a:xfrm>
          </p:grpSpPr>
          <p:sp>
            <p:nvSpPr>
              <p:cNvPr id="15171" name="Google Shape;15171;p51"/>
              <p:cNvSpPr/>
              <p:nvPr/>
            </p:nvSpPr>
            <p:spPr>
              <a:xfrm rot="1641813">
                <a:off x="7002590" y="16208"/>
                <a:ext cx="192544" cy="192544"/>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8" name="Google Shape;15178;p5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7027218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017" y="94527"/>
            <a:ext cx="4274946" cy="954955"/>
          </a:xfrm>
        </p:spPr>
        <p:txBody>
          <a:bodyPr/>
          <a:lstStyle/>
          <a:p>
            <a:r>
              <a:rPr lang="en-US" sz="4400" dirty="0" err="1" smtClean="0">
                <a:latin typeface="Times New Roman" panose="02020603050405020304" pitchFamily="18" charset="0"/>
                <a:cs typeface="Times New Roman" panose="02020603050405020304" pitchFamily="18" charset="0"/>
              </a:rPr>
              <a:t>Thảo</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luận</a:t>
            </a:r>
            <a:endParaRPr lang="en-US" sz="4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152962" y="1163782"/>
            <a:ext cx="6557093" cy="3765899"/>
          </a:xfrm>
          <a:prstGeom prst="rect">
            <a:avLst/>
          </a:prstGeom>
        </p:spPr>
      </p:pic>
    </p:spTree>
    <p:extLst>
      <p:ext uri="{BB962C8B-B14F-4D97-AF65-F5344CB8AC3E}">
        <p14:creationId xmlns:p14="http://schemas.microsoft.com/office/powerpoint/2010/main" val="27273379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CÂU 1</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462638" y="3860862"/>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cho biết nguyên tử Mg đã nhường hay nhận bao nhiêu electron?</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7" name="Picture 16"/>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75821" y="1054937"/>
            <a:ext cx="7191433" cy="1573963"/>
          </a:xfrm>
          <a:prstGeom prst="rect">
            <a:avLst/>
          </a:prstGeom>
          <a:noFill/>
          <a:ln>
            <a:noFill/>
          </a:ln>
        </p:spPr>
      </p:pic>
      <p:sp>
        <p:nvSpPr>
          <p:cNvPr id="2" name="Rectangle 1"/>
          <p:cNvSpPr/>
          <p:nvPr/>
        </p:nvSpPr>
        <p:spPr>
          <a:xfrm>
            <a:off x="1537425" y="2628900"/>
            <a:ext cx="5871293" cy="978729"/>
          </a:xfrm>
          <a:prstGeom prst="rect">
            <a:avLst/>
          </a:prstGeom>
        </p:spPr>
        <p:txBody>
          <a:bodyPr wrap="square">
            <a:spAutoFit/>
          </a:bodyPr>
          <a:lstStyle/>
          <a:p>
            <a:pPr algn="ctr">
              <a:lnSpc>
                <a:spcPct val="120000"/>
              </a:lnSpc>
              <a:tabLst>
                <a:tab pos="180340" algn="l"/>
                <a:tab pos="540385" algn="l"/>
              </a:tabLst>
            </a:pPr>
            <a:r>
              <a:rPr lang="en-US" sz="24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6.3: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Sơ</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mô</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tả</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400" b="1" dirty="0">
                <a:latin typeface="Times New Roman" panose="02020603050405020304" pitchFamily="18" charset="0"/>
                <a:ea typeface="Calibri" panose="020F0502020204030204" pitchFamily="34" charset="0"/>
                <a:cs typeface="Times New Roman" panose="02020603050405020304" pitchFamily="18" charset="0"/>
              </a:rPr>
              <a:t> ion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MgO</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Google Shape;15259;p55"/>
          <p:cNvSpPr txBox="1">
            <a:spLocks/>
          </p:cNvSpPr>
          <p:nvPr/>
        </p:nvSpPr>
        <p:spPr>
          <a:xfrm>
            <a:off x="409340" y="3656407"/>
            <a:ext cx="8070519" cy="73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1pPr>
            <a:lvl2pPr marL="914400" marR="0" lvl="1" indent="-317500" algn="ctr" rtl="0">
              <a:lnSpc>
                <a:spcPct val="100000"/>
              </a:lnSpc>
              <a:spcBef>
                <a:spcPts val="160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2pPr>
            <a:lvl3pPr marL="1371600" marR="0" lvl="2"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3pPr>
            <a:lvl4pPr marL="1828800" marR="0" lvl="3"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4pPr>
            <a:lvl5pPr marL="2286000" marR="0" lvl="4"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5pPr>
            <a:lvl6pPr marL="2743200" marR="0" lvl="5"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6pPr>
            <a:lvl7pPr marL="3200400" marR="0" lvl="6"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7pPr>
            <a:lvl8pPr marL="3657600" marR="0" lvl="7"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8pPr>
            <a:lvl9pPr marL="4114800" marR="0" lvl="8" indent="-317500" algn="ctr" rtl="0">
              <a:lnSpc>
                <a:spcPct val="100000"/>
              </a:lnSpc>
              <a:spcBef>
                <a:spcPts val="0"/>
              </a:spcBef>
              <a:spcAft>
                <a:spcPts val="0"/>
              </a:spcAft>
              <a:buClr>
                <a:schemeClr val="dk1"/>
              </a:buClr>
              <a:buSzPts val="1400"/>
              <a:buFont typeface="Abel"/>
              <a:buNone/>
              <a:defRPr sz="1400" b="0" i="0" u="none" strike="noStrike" cap="none">
                <a:solidFill>
                  <a:schemeClr val="dk1"/>
                </a:solidFill>
                <a:latin typeface="Abel"/>
                <a:ea typeface="Abel"/>
                <a:cs typeface="Abel"/>
                <a:sym typeface="Abel"/>
              </a:defRPr>
            </a:lvl9pPr>
          </a:lstStyle>
          <a:p>
            <a:pPr marL="0" indent="0">
              <a:spcAft>
                <a:spcPts val="1600"/>
              </a:spcAft>
            </a:pPr>
            <a:r>
              <a:rPr lang="vi-VN" sz="2400" b="1" dirty="0">
                <a:solidFill>
                  <a:schemeClr val="tx1"/>
                </a:solidFill>
                <a:latin typeface="Times New Roman" panose="02020603050405020304" pitchFamily="18" charset="0"/>
                <a:cs typeface="Times New Roman" panose="02020603050405020304" pitchFamily="18" charset="0"/>
              </a:rPr>
              <a:t>Từ sơ đồ, ta thấy nguyên tử Mg đã nhường 2 electron cho nguyên tử 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5259">
                                            <p:txEl>
                                              <p:pRg st="0" end="0"/>
                                            </p:txEl>
                                          </p:spTgt>
                                        </p:tgtEl>
                                      </p:cBhvr>
                                    </p:animEffect>
                                    <p:set>
                                      <p:cBhvr>
                                        <p:cTn id="7" dur="1" fill="hold">
                                          <p:stCondLst>
                                            <p:cond delay="499"/>
                                          </p:stCondLst>
                                        </p:cTn>
                                        <p:tgtEl>
                                          <p:spTgt spid="15259">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 grpId="0" build="p"/>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CÂU 2</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khí chlorine và khí nitrogen?</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793803" y="556941"/>
            <a:ext cx="1855879" cy="496867"/>
          </a:xfrm>
          <a:prstGeom prst="rect">
            <a:avLst/>
          </a:prstGeom>
        </p:spPr>
        <p:txBody>
          <a:bodyPr wrap="square">
            <a:spAutoFit/>
          </a:bodyPr>
          <a:lstStyle/>
          <a:p>
            <a:pPr algn="ctr">
              <a:lnSpc>
                <a:spcPct val="120000"/>
              </a:lnSpc>
              <a:tabLst>
                <a:tab pos="180340" algn="l"/>
                <a:tab pos="540385" algn="l"/>
              </a:tabLst>
            </a:pPr>
            <a:r>
              <a:rPr lang="vi-VN" sz="2400" b="1" dirty="0" smtClean="0">
                <a:solidFill>
                  <a:schemeClr val="tx1"/>
                </a:solidFill>
                <a:latin typeface="Times New Roman" panose="02020603050405020304" pitchFamily="18" charset="0"/>
                <a:cs typeface="Times New Roman" panose="02020603050405020304" pitchFamily="18" charset="0"/>
              </a:rPr>
              <a:t>Chlorine</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6"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6202" t="15814" r="54117"/>
          <a:stretch/>
        </p:blipFill>
        <p:spPr bwMode="auto">
          <a:xfrm>
            <a:off x="1159650" y="1061665"/>
            <a:ext cx="2720513" cy="1204833"/>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Hãy mô tả sự hình thành liên kết cộng hóa trị trong phân tử khí chlorine, khí  nitrogen"/>
          <p:cNvPicPr>
            <a:picLocks noChangeAspect="1" noChangeArrowheads="1"/>
          </p:cNvPicPr>
          <p:nvPr/>
        </p:nvPicPr>
        <p:blipFill rotWithShape="1">
          <a:blip r:embed="rId4">
            <a:extLst>
              <a:ext uri="{28A0092B-C50C-407E-A947-70E740481C1C}">
                <a14:useLocalDpi xmlns:a14="http://schemas.microsoft.com/office/drawing/2010/main" val="0"/>
              </a:ext>
            </a:extLst>
          </a:blip>
          <a:srcRect l="64001" r="3272" b="8563"/>
          <a:stretch/>
        </p:blipFill>
        <p:spPr bwMode="auto">
          <a:xfrm>
            <a:off x="5980149" y="2616080"/>
            <a:ext cx="1998201" cy="10258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57820" t="15230" r="12087"/>
          <a:stretch/>
        </p:blipFill>
        <p:spPr bwMode="auto">
          <a:xfrm>
            <a:off x="1621891" y="2482622"/>
            <a:ext cx="2055582" cy="120878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ãy mô tả sự hình thành liên kết cộng hóa trị trong phân tử khí chlorine, khí  nitrogen"/>
          <p:cNvPicPr>
            <a:picLocks noChangeAspect="1" noChangeArrowheads="1"/>
          </p:cNvPicPr>
          <p:nvPr/>
        </p:nvPicPr>
        <p:blipFill rotWithShape="1">
          <a:blip r:embed="rId4">
            <a:extLst>
              <a:ext uri="{28A0092B-C50C-407E-A947-70E740481C1C}">
                <a14:useLocalDpi xmlns:a14="http://schemas.microsoft.com/office/drawing/2010/main" val="0"/>
              </a:ext>
            </a:extLst>
          </a:blip>
          <a:srcRect l="1367" t="12031" r="51996"/>
          <a:stretch/>
        </p:blipFill>
        <p:spPr bwMode="auto">
          <a:xfrm>
            <a:off x="5188365" y="1061665"/>
            <a:ext cx="3299420" cy="114359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ãy mô tả sự hình thành liên kết cộng hóa trị trong phân tử khí chlorine, khí  nitrogen"/>
          <p:cNvPicPr>
            <a:picLocks noChangeAspect="1" noChangeArrowheads="1"/>
          </p:cNvPicPr>
          <p:nvPr/>
        </p:nvPicPr>
        <p:blipFill rotWithShape="1">
          <a:blip r:embed="rId4">
            <a:extLst>
              <a:ext uri="{28A0092B-C50C-407E-A947-70E740481C1C}">
                <a14:useLocalDpi xmlns:a14="http://schemas.microsoft.com/office/drawing/2010/main" val="0"/>
              </a:ext>
            </a:extLst>
          </a:blip>
          <a:srcRect l="54184" t="53286" r="39110" b="28904"/>
          <a:stretch/>
        </p:blipFill>
        <p:spPr bwMode="auto">
          <a:xfrm rot="5400000">
            <a:off x="6590318" y="2029654"/>
            <a:ext cx="701615" cy="53146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48814" t="58180" r="45298" b="28970"/>
          <a:stretch/>
        </p:blipFill>
        <p:spPr bwMode="auto">
          <a:xfrm rot="5400000">
            <a:off x="2152357" y="2027602"/>
            <a:ext cx="708405" cy="50247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a:stCxn id="15258" idx="2"/>
          </p:cNvCxnSpPr>
          <p:nvPr/>
        </p:nvCxnSpPr>
        <p:spPr>
          <a:xfrm>
            <a:off x="4571975" y="949675"/>
            <a:ext cx="38001" cy="2765539"/>
          </a:xfrm>
          <a:prstGeom prst="line">
            <a:avLst/>
          </a:prstGeom>
          <a:ln w="12700"/>
        </p:spPr>
        <p:style>
          <a:lnRef idx="1">
            <a:schemeClr val="dk1"/>
          </a:lnRef>
          <a:fillRef idx="0">
            <a:schemeClr val="dk1"/>
          </a:fillRef>
          <a:effectRef idx="0">
            <a:schemeClr val="dk1"/>
          </a:effectRef>
          <a:fontRef idx="minor">
            <a:schemeClr val="tx1"/>
          </a:fontRef>
        </p:style>
      </p:cxnSp>
      <p:sp>
        <p:nvSpPr>
          <p:cNvPr id="31" name="Rectangle 30"/>
          <p:cNvSpPr/>
          <p:nvPr/>
        </p:nvSpPr>
        <p:spPr>
          <a:xfrm>
            <a:off x="6013185" y="548548"/>
            <a:ext cx="1855879" cy="496867"/>
          </a:xfrm>
          <a:prstGeom prst="rect">
            <a:avLst/>
          </a:prstGeom>
        </p:spPr>
        <p:txBody>
          <a:bodyPr wrap="square">
            <a:spAutoFit/>
          </a:bodyPr>
          <a:lstStyle/>
          <a:p>
            <a:pPr algn="ctr">
              <a:lnSpc>
                <a:spcPct val="120000"/>
              </a:lnSpc>
              <a:tabLst>
                <a:tab pos="180340" algn="l"/>
                <a:tab pos="540385" algn="l"/>
              </a:tabLst>
            </a:pPr>
            <a:r>
              <a:rPr lang="vi-VN" sz="2400" b="1" dirty="0" smtClean="0">
                <a:solidFill>
                  <a:schemeClr val="tx1"/>
                </a:solidFill>
                <a:latin typeface="Times New Roman" panose="02020603050405020304" pitchFamily="18" charset="0"/>
                <a:cs typeface="Times New Roman" panose="02020603050405020304" pitchFamily="18" charset="0"/>
              </a:rPr>
              <a:t>Nitrogen</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19670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CÂU 2</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khí chlorine và khí nitrogen?</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3277231" y="900384"/>
            <a:ext cx="1855879" cy="496867"/>
          </a:xfrm>
          <a:prstGeom prst="rect">
            <a:avLst/>
          </a:prstGeom>
        </p:spPr>
        <p:txBody>
          <a:bodyPr wrap="square">
            <a:spAutoFit/>
          </a:bodyPr>
          <a:lstStyle/>
          <a:p>
            <a:pPr algn="ctr">
              <a:lnSpc>
                <a:spcPct val="120000"/>
              </a:lnSpc>
              <a:tabLst>
                <a:tab pos="180340" algn="l"/>
                <a:tab pos="540385" algn="l"/>
              </a:tabLst>
            </a:pPr>
            <a:r>
              <a:rPr lang="vi-VN" sz="2400" b="1" dirty="0" smtClean="0">
                <a:solidFill>
                  <a:schemeClr val="tx1"/>
                </a:solidFill>
                <a:latin typeface="Times New Roman" panose="02020603050405020304" pitchFamily="18" charset="0"/>
                <a:cs typeface="Times New Roman" panose="02020603050405020304" pitchFamily="18" charset="0"/>
              </a:rPr>
              <a:t>Chlorine</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6"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6202" t="15814" r="54117"/>
          <a:stretch/>
        </p:blipFill>
        <p:spPr bwMode="auto">
          <a:xfrm>
            <a:off x="666690" y="1009376"/>
            <a:ext cx="2720513" cy="120483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57820" t="15230" r="12087"/>
          <a:stretch/>
        </p:blipFill>
        <p:spPr bwMode="auto">
          <a:xfrm>
            <a:off x="1123127" y="2506426"/>
            <a:ext cx="2055582" cy="120878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48814" t="58180" r="45298" b="28970"/>
          <a:stretch/>
        </p:blipFill>
        <p:spPr bwMode="auto">
          <a:xfrm rot="5400000">
            <a:off x="1672743" y="1998352"/>
            <a:ext cx="708405" cy="502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02689" y="1330128"/>
            <a:ext cx="4886683" cy="2031325"/>
          </a:xfrm>
          <a:prstGeom prst="rect">
            <a:avLst/>
          </a:prstGeom>
        </p:spPr>
        <p:txBody>
          <a:bodyPr wrap="square">
            <a:spAutoFit/>
          </a:bodyPr>
          <a:lstStyle/>
          <a:p>
            <a:pPr algn="just"/>
            <a:r>
              <a:rPr lang="en-US" sz="1800" b="1" dirty="0" smtClean="0">
                <a:latin typeface="Times New Roman" panose="02020603050405020304" pitchFamily="18" charset="0"/>
                <a:ea typeface="Calibri" panose="020F0502020204030204" pitchFamily="34" charset="0"/>
              </a:rPr>
              <a:t>	</a:t>
            </a:r>
            <a:r>
              <a:rPr lang="en-US" sz="1800" b="1" dirty="0" err="1" smtClean="0">
                <a:latin typeface="Times New Roman" panose="02020603050405020304" pitchFamily="18" charset="0"/>
                <a:ea typeface="Calibri" panose="020F0502020204030204" pitchFamily="34" charset="0"/>
              </a:rPr>
              <a:t>Sự</a:t>
            </a:r>
            <a:r>
              <a:rPr lang="en-US" sz="1800" b="1" dirty="0" smtClean="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hình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thành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liên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kết</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cộng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hoá</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trị</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a:t>
            </a:r>
            <a:r>
              <a:rPr lang="vi-VN" sz="1800" b="1" dirty="0">
                <a:latin typeface="Times New Roman" panose="02020603050405020304" pitchFamily="18" charset="0"/>
                <a:ea typeface="Calibri" panose="020F0502020204030204" pitchFamily="34" charset="0"/>
              </a:rPr>
              <a:t>l</a:t>
            </a:r>
            <a:r>
              <a:rPr lang="vi-VN" sz="1800" b="1" baseline="-25000" dirty="0">
                <a:latin typeface="Times New Roman" panose="02020603050405020304" pitchFamily="18" charset="0"/>
                <a:ea typeface="Calibri" panose="020F0502020204030204" pitchFamily="34" charset="0"/>
              </a:rPr>
              <a:t>2</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Cl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7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a:t>
            </a:r>
            <a:r>
              <a:rPr lang="vi-VN" sz="1800" b="1" dirty="0">
                <a:latin typeface="Times New Roman" panose="02020603050405020304" pitchFamily="18" charset="0"/>
                <a:ea typeface="Calibri" panose="020F0502020204030204" pitchFamily="34" charset="0"/>
              </a:rPr>
              <a:t>l</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a:t>
            </a:r>
            <a:r>
              <a:rPr lang="vi-VN" sz="1800" b="1" dirty="0">
                <a:latin typeface="Times New Roman" panose="02020603050405020304" pitchFamily="18" charset="0"/>
                <a:ea typeface="Calibri" panose="020F0502020204030204" pitchFamily="34" charset="0"/>
              </a:rPr>
              <a:t>l</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góp</a:t>
            </a:r>
            <a:r>
              <a:rPr lang="en-US" sz="1800" b="1" dirty="0">
                <a:latin typeface="Times New Roman" panose="02020603050405020304" pitchFamily="18" charset="0"/>
                <a:ea typeface="Calibri" panose="020F0502020204030204" pitchFamily="34" charset="0"/>
              </a:rPr>
              <a:t> 1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của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nó</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tạo</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thành</a:t>
            </a:r>
            <a:r>
              <a:rPr lang="en-US" sz="1800" b="1" dirty="0">
                <a:latin typeface="Times New Roman" panose="02020603050405020304" pitchFamily="18" charset="0"/>
                <a:ea typeface="Calibri" panose="020F0502020204030204" pitchFamily="34" charset="0"/>
              </a:rPr>
              <a:t> 1 </a:t>
            </a:r>
            <a:r>
              <a:rPr lang="en-US" sz="1800" b="1" dirty="0" err="1">
                <a:latin typeface="Times New Roman" panose="02020603050405020304" pitchFamily="18" charset="0"/>
                <a:ea typeface="Calibri" panose="020F0502020204030204" pitchFamily="34" charset="0"/>
              </a:rPr>
              <a:t>cặp</a:t>
            </a:r>
            <a:r>
              <a:rPr lang="en-US" sz="1800" b="1" dirty="0">
                <a:latin typeface="Times New Roman" panose="02020603050405020304" pitchFamily="18" charset="0"/>
                <a:ea typeface="Calibri" panose="020F0502020204030204" pitchFamily="34" charset="0"/>
              </a:rPr>
              <a:t> electron </a:t>
            </a:r>
            <a:r>
              <a:rPr lang="en-US" sz="1800" b="1" dirty="0" err="1">
                <a:latin typeface="Times New Roman" panose="02020603050405020304" pitchFamily="18" charset="0"/>
                <a:ea typeface="Calibri" panose="020F0502020204030204" pitchFamily="34" charset="0"/>
              </a:rPr>
              <a:t>dùng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chung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Như</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vậy</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a:t>
            </a:r>
            <a:r>
              <a:rPr lang="vi-VN" sz="1800" b="1" dirty="0">
                <a:latin typeface="Times New Roman" panose="02020603050405020304" pitchFamily="18" charset="0"/>
                <a:ea typeface="Calibri" panose="020F0502020204030204" pitchFamily="34" charset="0"/>
              </a:rPr>
              <a:t>l</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đều</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8 electron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giống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khí</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hiếm</a:t>
            </a:r>
            <a:r>
              <a:rPr lang="en-US" sz="1800" b="1" dirty="0">
                <a:latin typeface="Times New Roman" panose="02020603050405020304" pitchFamily="18" charset="0"/>
                <a:ea typeface="Calibri" panose="020F0502020204030204" pitchFamily="34" charset="0"/>
              </a:rPr>
              <a:t> Ar.</a:t>
            </a:r>
            <a:endParaRPr lang="en-US" sz="12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84717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CÂU 2</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khí chlorine và khí nitrogen?</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5368" name="Picture 8"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64001" r="3272" b="8563"/>
          <a:stretch/>
        </p:blipFill>
        <p:spPr bwMode="auto">
          <a:xfrm>
            <a:off x="5980149" y="2616080"/>
            <a:ext cx="1998201" cy="102584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1367" t="12031" r="51996"/>
          <a:stretch/>
        </p:blipFill>
        <p:spPr bwMode="auto">
          <a:xfrm>
            <a:off x="5188365" y="1061665"/>
            <a:ext cx="3299420" cy="114359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ãy mô tả sự hình thành liên kết cộng hóa trị trong phân tử khí chlorine, khí  nitrogen"/>
          <p:cNvPicPr>
            <a:picLocks noChangeAspect="1" noChangeArrowheads="1"/>
          </p:cNvPicPr>
          <p:nvPr/>
        </p:nvPicPr>
        <p:blipFill rotWithShape="1">
          <a:blip r:embed="rId3">
            <a:extLst>
              <a:ext uri="{28A0092B-C50C-407E-A947-70E740481C1C}">
                <a14:useLocalDpi xmlns:a14="http://schemas.microsoft.com/office/drawing/2010/main" val="0"/>
              </a:ext>
            </a:extLst>
          </a:blip>
          <a:srcRect l="54184" t="53286" r="39110" b="28904"/>
          <a:stretch/>
        </p:blipFill>
        <p:spPr bwMode="auto">
          <a:xfrm rot="5400000">
            <a:off x="6590318" y="2029654"/>
            <a:ext cx="701615" cy="531468"/>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6013185" y="548548"/>
            <a:ext cx="1855879" cy="496867"/>
          </a:xfrm>
          <a:prstGeom prst="rect">
            <a:avLst/>
          </a:prstGeom>
        </p:spPr>
        <p:txBody>
          <a:bodyPr wrap="square">
            <a:spAutoFit/>
          </a:bodyPr>
          <a:lstStyle/>
          <a:p>
            <a:pPr algn="ctr">
              <a:lnSpc>
                <a:spcPct val="120000"/>
              </a:lnSpc>
              <a:tabLst>
                <a:tab pos="180340" algn="l"/>
                <a:tab pos="540385" algn="l"/>
              </a:tabLst>
            </a:pPr>
            <a:r>
              <a:rPr lang="vi-VN" sz="2400" b="1" dirty="0" smtClean="0">
                <a:solidFill>
                  <a:schemeClr val="tx1"/>
                </a:solidFill>
                <a:latin typeface="Times New Roman" panose="02020603050405020304" pitchFamily="18" charset="0"/>
                <a:cs typeface="Times New Roman" panose="02020603050405020304" pitchFamily="18" charset="0"/>
              </a:rPr>
              <a:t>Nitrogen</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462638" y="1133791"/>
            <a:ext cx="4639298" cy="2031325"/>
          </a:xfrm>
          <a:prstGeom prst="rect">
            <a:avLst/>
          </a:prstGeom>
        </p:spPr>
        <p:txBody>
          <a:bodyPr wrap="square">
            <a:spAutoFit/>
          </a:bodyPr>
          <a:lstStyle/>
          <a:p>
            <a:pPr algn="just"/>
            <a:r>
              <a:rPr lang="en-US" sz="1800" b="1" dirty="0" err="1">
                <a:latin typeface="Times New Roman" panose="02020603050405020304" pitchFamily="18" charset="0"/>
                <a:ea typeface="Calibri" panose="020F0502020204030204" pitchFamily="34" charset="0"/>
                <a:cs typeface="Times New Roman" panose="02020603050405020304" pitchFamily="18" charset="0"/>
              </a:rPr>
              <a:t>Sự</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hoá</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trị</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1800" b="1" dirty="0">
                <a:latin typeface="Times New Roman" panose="02020603050405020304" pitchFamily="18" charset="0"/>
                <a:ea typeface="Calibri" panose="020F0502020204030204" pitchFamily="34" charset="0"/>
                <a:cs typeface="Times New Roman" panose="02020603050405020304" pitchFamily="18" charset="0"/>
              </a:rPr>
              <a:t> N</a:t>
            </a:r>
            <a:r>
              <a:rPr lang="vi-VN" sz="18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1800" b="1" dirty="0">
                <a:latin typeface="Times New Roman" panose="02020603050405020304" pitchFamily="18" charset="0"/>
                <a:ea typeface="Calibri" panose="020F0502020204030204" pitchFamily="34" charset="0"/>
                <a:cs typeface="Times New Roman" panose="02020603050405020304" pitchFamily="18" charset="0"/>
              </a:rPr>
              <a:t> 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1800" b="1" dirty="0">
                <a:latin typeface="Times New Roman" panose="02020603050405020304" pitchFamily="18" charset="0"/>
                <a:ea typeface="Calibri" panose="020F0502020204030204" pitchFamily="34" charset="0"/>
                <a:cs typeface="Times New Roman" panose="02020603050405020304" pitchFamily="18" charset="0"/>
              </a:rPr>
              <a:t> 5 electron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phân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1800" b="1" dirty="0">
                <a:latin typeface="Times New Roman" panose="02020603050405020304" pitchFamily="18" charset="0"/>
                <a:ea typeface="Calibri" panose="020F0502020204030204" pitchFamily="34" charset="0"/>
                <a:cs typeface="Times New Roman" panose="02020603050405020304" pitchFamily="18" charset="0"/>
              </a:rPr>
              <a:t> N</a:t>
            </a:r>
            <a:r>
              <a:rPr lang="vi-VN" sz="18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1800" b="1" dirty="0">
                <a:latin typeface="Times New Roman" panose="02020603050405020304" pitchFamily="18" charset="0"/>
                <a:ea typeface="Calibri" panose="020F0502020204030204" pitchFamily="34" charset="0"/>
                <a:cs typeface="Times New Roman" panose="02020603050405020304" pitchFamily="18" charset="0"/>
              </a:rPr>
              <a:t> 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góp</a:t>
            </a:r>
            <a:r>
              <a:rPr lang="en-US" sz="1800" b="1" dirty="0">
                <a:latin typeface="Times New Roman" panose="02020603050405020304" pitchFamily="18" charset="0"/>
                <a:ea typeface="Calibri" panose="020F0502020204030204" pitchFamily="34" charset="0"/>
                <a:cs typeface="Times New Roman" panose="02020603050405020304" pitchFamily="18" charset="0"/>
              </a:rPr>
              <a:t> 3 electron ở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latin typeface="Times New Roman" panose="02020603050405020304" pitchFamily="18" charset="0"/>
                <a:ea typeface="Calibri" panose="020F0502020204030204" pitchFamily="34" charset="0"/>
                <a:cs typeface="Times New Roman" panose="02020603050405020304" pitchFamily="18" charset="0"/>
              </a:rPr>
              <a:t>tạo</a:t>
            </a:r>
            <a:r>
              <a:rPr lang="en-US" sz="1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latin typeface="Times New Roman" panose="02020603050405020304" pitchFamily="18" charset="0"/>
                <a:ea typeface="Calibri" panose="020F0502020204030204" pitchFamily="34" charset="0"/>
                <a:cs typeface="Times New Roman" panose="02020603050405020304" pitchFamily="18" charset="0"/>
              </a:rPr>
              <a:t>thành</a:t>
            </a:r>
            <a:r>
              <a:rPr lang="en-US" sz="1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800" b="1" dirty="0">
                <a:latin typeface="Times New Roman" panose="02020603050405020304" pitchFamily="18" charset="0"/>
                <a:ea typeface="Calibri" panose="020F0502020204030204" pitchFamily="34" charset="0"/>
                <a:cs typeface="Times New Roman" panose="02020603050405020304" pitchFamily="18" charset="0"/>
              </a:rPr>
              <a:t>3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cặp</a:t>
            </a:r>
            <a:r>
              <a:rPr lang="en-US" sz="1800" b="1" dirty="0">
                <a:latin typeface="Times New Roman" panose="02020603050405020304" pitchFamily="18" charset="0"/>
                <a:ea typeface="Calibri" panose="020F0502020204030204" pitchFamily="34" charset="0"/>
                <a:cs typeface="Times New Roman" panose="02020603050405020304" pitchFamily="18" charset="0"/>
              </a:rPr>
              <a:t> electron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dùng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chung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1800" b="1" dirty="0">
                <a:latin typeface="Times New Roman" panose="02020603050405020304" pitchFamily="18" charset="0"/>
                <a:ea typeface="Calibri" panose="020F0502020204030204" pitchFamily="34" charset="0"/>
                <a:cs typeface="Times New Roman" panose="02020603050405020304" pitchFamily="18" charset="0"/>
              </a:rPr>
              <a:t> 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đều</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sz="1800" b="1" dirty="0">
                <a:latin typeface="Times New Roman" panose="02020603050405020304" pitchFamily="18" charset="0"/>
                <a:ea typeface="Calibri" panose="020F0502020204030204" pitchFamily="34" charset="0"/>
                <a:cs typeface="Times New Roman" panose="02020603050405020304" pitchFamily="18" charset="0"/>
              </a:rPr>
              <a:t> 8 electron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giống</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khí</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hiếm</a:t>
            </a:r>
            <a:r>
              <a:rPr lang="en-US" sz="1800" b="1" dirty="0">
                <a:latin typeface="Times New Roman" panose="02020603050405020304" pitchFamily="18" charset="0"/>
                <a:ea typeface="Calibri" panose="020F0502020204030204" pitchFamily="34" charset="0"/>
                <a:cs typeface="Times New Roman" panose="02020603050405020304" pitchFamily="18" charset="0"/>
              </a:rPr>
              <a:t> Ne.</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26242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CÂU 3</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carbon dioxide, ammonia?</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1219830" y="3158835"/>
            <a:ext cx="1855879" cy="535531"/>
          </a:xfrm>
          <a:prstGeom prst="rect">
            <a:avLst/>
          </a:prstGeom>
        </p:spPr>
        <p:txBody>
          <a:bodyPr wrap="square">
            <a:spAutoFit/>
          </a:bodyPr>
          <a:lstStyle/>
          <a:p>
            <a:pPr algn="ctr">
              <a:lnSpc>
                <a:spcPct val="120000"/>
              </a:lnSpc>
              <a:tabLst>
                <a:tab pos="180340" algn="l"/>
                <a:tab pos="540385" algn="l"/>
              </a:tabLst>
            </a:pPr>
            <a:r>
              <a:rPr lang="vi-VN" sz="2400" b="1" dirty="0" smtClean="0">
                <a:solidFill>
                  <a:schemeClr val="tx1"/>
                </a:solidFill>
                <a:latin typeface="Times New Roman" panose="02020603050405020304" pitchFamily="18" charset="0"/>
                <a:cs typeface="Times New Roman" panose="02020603050405020304" pitchFamily="18" charset="0"/>
              </a:rPr>
              <a:t>Ammonia</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2" name="Picture 2" descr="Hãy mô tả sự hình thành liên kết cộng hóa trị trong phân tử carbon dioxide,  ammonia. | VietJack.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886" y="1092472"/>
            <a:ext cx="3742583" cy="192356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ãy mô tả sự hình thành liên kết cộng hóa trị trong phân tử carbon dioxide,  ammonia. | VietJack.com"/>
          <p:cNvPicPr>
            <a:picLocks noChangeAspect="1" noChangeArrowheads="1"/>
          </p:cNvPicPr>
          <p:nvPr/>
        </p:nvPicPr>
        <p:blipFill rotWithShape="1">
          <a:blip r:embed="rId4">
            <a:extLst>
              <a:ext uri="{28A0092B-C50C-407E-A947-70E740481C1C}">
                <a14:useLocalDpi xmlns:a14="http://schemas.microsoft.com/office/drawing/2010/main" val="0"/>
              </a:ext>
            </a:extLst>
          </a:blip>
          <a:srcRect l="55065"/>
          <a:stretch/>
        </p:blipFill>
        <p:spPr bwMode="auto">
          <a:xfrm>
            <a:off x="5849938" y="2267642"/>
            <a:ext cx="2666420" cy="128928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ãy mô tả sự hình thành liên kết cộng hóa trị trong phân tử carbon dioxide,  ammonia. | VietJack.com"/>
          <p:cNvPicPr>
            <a:picLocks noChangeAspect="1" noChangeArrowheads="1"/>
          </p:cNvPicPr>
          <p:nvPr/>
        </p:nvPicPr>
        <p:blipFill rotWithShape="1">
          <a:blip r:embed="rId4">
            <a:extLst>
              <a:ext uri="{28A0092B-C50C-407E-A947-70E740481C1C}">
                <a14:useLocalDpi xmlns:a14="http://schemas.microsoft.com/office/drawing/2010/main" val="0"/>
              </a:ext>
            </a:extLst>
          </a:blip>
          <a:srcRect r="44935"/>
          <a:stretch/>
        </p:blipFill>
        <p:spPr bwMode="auto">
          <a:xfrm>
            <a:off x="4609976" y="1073529"/>
            <a:ext cx="2841969" cy="112138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4533974" y="975304"/>
            <a:ext cx="38001" cy="2744691"/>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6181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259">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15259">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525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CÂU 3</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carbon dioxide, ammonia?</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632524" y="556941"/>
            <a:ext cx="1855879" cy="535531"/>
          </a:xfrm>
          <a:prstGeom prst="rect">
            <a:avLst/>
          </a:prstGeom>
        </p:spPr>
        <p:txBody>
          <a:bodyPr wrap="square">
            <a:spAutoFit/>
          </a:bodyPr>
          <a:lstStyle/>
          <a:p>
            <a:pPr algn="ctr">
              <a:lnSpc>
                <a:spcPct val="120000"/>
              </a:lnSpc>
              <a:tabLst>
                <a:tab pos="180340" algn="l"/>
                <a:tab pos="540385" algn="l"/>
              </a:tabLst>
            </a:pPr>
            <a:r>
              <a:rPr lang="vi-VN" sz="2400" b="1" dirty="0" smtClean="0">
                <a:solidFill>
                  <a:schemeClr val="tx1"/>
                </a:solidFill>
                <a:latin typeface="Times New Roman" panose="02020603050405020304" pitchFamily="18" charset="0"/>
                <a:cs typeface="Times New Roman" panose="02020603050405020304" pitchFamily="18" charset="0"/>
              </a:rPr>
              <a:t>Ammonia</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362" name="Picture 2" descr="Hãy mô tả sự hình thành liên kết cộng hóa trị trong phân tử carbon dioxide,  ammonia. | VietJack.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638" y="1037037"/>
            <a:ext cx="2036632" cy="10467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25927" y="890145"/>
            <a:ext cx="6283848" cy="1754326"/>
          </a:xfrm>
          <a:prstGeom prst="rect">
            <a:avLst/>
          </a:prstGeom>
        </p:spPr>
        <p:txBody>
          <a:bodyPr wrap="square">
            <a:spAutoFit/>
          </a:bodyPr>
          <a:lstStyle/>
          <a:p>
            <a:pPr algn="just">
              <a:lnSpc>
                <a:spcPct val="120000"/>
              </a:lnSpc>
              <a:tabLst>
                <a:tab pos="180340" algn="l"/>
                <a:tab pos="540385" algn="l"/>
              </a:tabLst>
            </a:pPr>
            <a:r>
              <a:rPr lang="en-US" sz="1800" b="1" dirty="0" err="1">
                <a:latin typeface="Times New Roman" panose="02020603050405020304" pitchFamily="18" charset="0"/>
                <a:ea typeface="Calibri" panose="020F0502020204030204" pitchFamily="34" charset="0"/>
              </a:rPr>
              <a:t>Sự</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hình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thành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liên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kết</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cộng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hoá</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trị</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ammonia (NH</a:t>
            </a:r>
            <a:r>
              <a:rPr lang="vi-VN" sz="1800" b="1" baseline="-25000" dirty="0">
                <a:latin typeface="Times New Roman" panose="02020603050405020304" pitchFamily="18" charset="0"/>
                <a:ea typeface="Calibri" panose="020F0502020204030204" pitchFamily="34" charset="0"/>
              </a:rPr>
              <a:t>3</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N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5 electron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1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NH</a:t>
            </a:r>
            <a:r>
              <a:rPr lang="vi-VN" sz="1800" b="1" baseline="-25000" dirty="0">
                <a:latin typeface="Times New Roman" panose="02020603050405020304" pitchFamily="18" charset="0"/>
                <a:ea typeface="Calibri" panose="020F0502020204030204" pitchFamily="34" charset="0"/>
              </a:rPr>
              <a:t>3</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N </a:t>
            </a:r>
            <a:r>
              <a:rPr lang="en-US" sz="1800" b="1" dirty="0" err="1">
                <a:latin typeface="Times New Roman" panose="02020603050405020304" pitchFamily="18" charset="0"/>
                <a:ea typeface="Calibri" panose="020F0502020204030204" pitchFamily="34" charset="0"/>
              </a:rPr>
              <a:t>nằm</a:t>
            </a:r>
            <a:r>
              <a:rPr lang="en-US" sz="1800" b="1" dirty="0">
                <a:latin typeface="Times New Roman" panose="02020603050405020304" pitchFamily="18" charset="0"/>
                <a:ea typeface="Calibri" panose="020F0502020204030204" pitchFamily="34" charset="0"/>
              </a:rPr>
              <a:t> ở </a:t>
            </a:r>
            <a:r>
              <a:rPr lang="en-US" sz="1800" b="1" dirty="0" err="1">
                <a:latin typeface="Times New Roman" panose="02020603050405020304" pitchFamily="18" charset="0"/>
                <a:ea typeface="Calibri" panose="020F0502020204030204" pitchFamily="34" charset="0"/>
              </a:rPr>
              <a:t>khoảng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giữa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các</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r>
              <a:rPr lang="en-US" sz="1800" b="1" dirty="0" err="1">
                <a:latin typeface="Times New Roman" panose="02020603050405020304" pitchFamily="18" charset="0"/>
                <a:ea typeface="Calibri" panose="020F0502020204030204" pitchFamily="34" charset="0"/>
              </a:rPr>
              <a:t>góp</a:t>
            </a:r>
            <a:r>
              <a:rPr lang="en-US" sz="1800" b="1" dirty="0">
                <a:latin typeface="Times New Roman" panose="02020603050405020304" pitchFamily="18" charset="0"/>
                <a:ea typeface="Calibri" panose="020F0502020204030204" pitchFamily="34" charset="0"/>
              </a:rPr>
              <a:t> 3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của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nó</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ba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endParaRPr lang="en-US" sz="1200" b="1" dirty="0">
              <a:effectLst/>
              <a:latin typeface="Calibri" panose="020F0502020204030204" pitchFamily="34" charset="0"/>
              <a:ea typeface="Calibri" panose="020F0502020204030204" pitchFamily="34" charset="0"/>
            </a:endParaRPr>
          </a:p>
        </p:txBody>
      </p:sp>
      <p:sp>
        <p:nvSpPr>
          <p:cNvPr id="23" name="Rectangle 22"/>
          <p:cNvSpPr/>
          <p:nvPr/>
        </p:nvSpPr>
        <p:spPr>
          <a:xfrm>
            <a:off x="351533" y="2593628"/>
            <a:ext cx="8487498" cy="1065869"/>
          </a:xfrm>
          <a:prstGeom prst="rect">
            <a:avLst/>
          </a:prstGeom>
        </p:spPr>
        <p:txBody>
          <a:bodyPr wrap="square">
            <a:spAutoFit/>
          </a:bodyPr>
          <a:lstStyle/>
          <a:p>
            <a:pPr algn="just">
              <a:lnSpc>
                <a:spcPct val="120000"/>
              </a:lnSpc>
              <a:tabLst>
                <a:tab pos="180340" algn="l"/>
                <a:tab pos="540385" algn="l"/>
              </a:tabLst>
            </a:pPr>
            <a:r>
              <a:rPr lang="en-US" sz="1800" b="1" dirty="0" err="1" smtClean="0">
                <a:latin typeface="Times New Roman" panose="02020603050405020304" pitchFamily="18" charset="0"/>
                <a:ea typeface="Calibri" panose="020F0502020204030204" pitchFamily="34" charset="0"/>
              </a:rPr>
              <a:t>Mỗi</a:t>
            </a:r>
            <a:r>
              <a:rPr lang="en-US" sz="1800" b="1" dirty="0" smtClean="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r>
              <a:rPr lang="en-US" sz="1800" b="1" dirty="0" err="1">
                <a:latin typeface="Times New Roman" panose="02020603050405020304" pitchFamily="18" charset="0"/>
                <a:ea typeface="Calibri" panose="020F0502020204030204" pitchFamily="34" charset="0"/>
              </a:rPr>
              <a:t>góp</a:t>
            </a:r>
            <a:r>
              <a:rPr lang="en-US" sz="1800" b="1" dirty="0">
                <a:latin typeface="Times New Roman" panose="02020603050405020304" pitchFamily="18" charset="0"/>
                <a:ea typeface="Calibri" panose="020F0502020204030204" pitchFamily="34" charset="0"/>
              </a:rPr>
              <a:t> 1 </a:t>
            </a:r>
            <a:r>
              <a:rPr lang="en-US" sz="1800" b="1" dirty="0" smtClean="0">
                <a:latin typeface="Times New Roman" panose="02020603050405020304" pitchFamily="18" charset="0"/>
                <a:ea typeface="Calibri" panose="020F0502020204030204" pitchFamily="34" charset="0"/>
              </a:rPr>
              <a:t>e </a:t>
            </a:r>
            <a:r>
              <a:rPr lang="en-US" sz="1800" b="1" dirty="0">
                <a:latin typeface="Times New Roman" panose="02020603050405020304" pitchFamily="18" charset="0"/>
                <a:ea typeface="Calibri" panose="020F0502020204030204" pitchFamily="34" charset="0"/>
              </a:rPr>
              <a:t>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của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nó</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N. </a:t>
            </a:r>
            <a:r>
              <a:rPr lang="en-US" sz="1800" b="1" dirty="0" err="1">
                <a:latin typeface="Times New Roman" panose="02020603050405020304" pitchFamily="18" charset="0"/>
                <a:ea typeface="Calibri" panose="020F0502020204030204" pitchFamily="34" charset="0"/>
              </a:rPr>
              <a:t>Như</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vậy</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3 </a:t>
            </a:r>
            <a:r>
              <a:rPr lang="en-US" sz="1800" b="1" dirty="0" err="1">
                <a:latin typeface="Times New Roman" panose="02020603050405020304" pitchFamily="18" charset="0"/>
                <a:ea typeface="Calibri" panose="020F0502020204030204" pitchFamily="34" charset="0"/>
              </a:rPr>
              <a:t>cặp</a:t>
            </a:r>
            <a:r>
              <a:rPr lang="en-US" sz="1800" b="1" dirty="0">
                <a:latin typeface="Times New Roman" panose="02020603050405020304" pitchFamily="18" charset="0"/>
                <a:ea typeface="Calibri" panose="020F0502020204030204" pitchFamily="34" charset="0"/>
              </a:rPr>
              <a:t> </a:t>
            </a:r>
            <a:r>
              <a:rPr lang="en-US" sz="1800" b="1" dirty="0" smtClean="0">
                <a:latin typeface="Times New Roman" panose="02020603050405020304" pitchFamily="18" charset="0"/>
                <a:ea typeface="Calibri" panose="020F0502020204030204" pitchFamily="34" charset="0"/>
              </a:rPr>
              <a:t>e </a:t>
            </a:r>
            <a:r>
              <a:rPr lang="en-US" sz="1800" b="1" dirty="0" err="1">
                <a:latin typeface="Times New Roman" panose="02020603050405020304" pitchFamily="18" charset="0"/>
                <a:ea typeface="Calibri" panose="020F0502020204030204" pitchFamily="34" charset="0"/>
              </a:rPr>
              <a:t>dùng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chung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giữa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N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ba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a:t>
            </a:r>
            <a:r>
              <a:rPr lang="vi-VN" sz="1800" b="1" dirty="0">
                <a:latin typeface="Times New Roman" panose="02020603050405020304" pitchFamily="18" charset="0"/>
                <a:ea typeface="Calibri" panose="020F0502020204030204" pitchFamily="34" charset="0"/>
              </a:rPr>
              <a:t>N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8 </a:t>
            </a:r>
            <a:r>
              <a:rPr lang="en-US" sz="1800" b="1" dirty="0" smtClean="0">
                <a:latin typeface="Times New Roman" panose="02020603050405020304" pitchFamily="18" charset="0"/>
                <a:ea typeface="Calibri" panose="020F0502020204030204" pitchFamily="34" charset="0"/>
              </a:rPr>
              <a:t>e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giống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khí</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hiếm</a:t>
            </a:r>
            <a:r>
              <a:rPr lang="en-US" sz="1800" b="1" dirty="0">
                <a:latin typeface="Times New Roman" panose="02020603050405020304" pitchFamily="18" charset="0"/>
                <a:ea typeface="Calibri" panose="020F0502020204030204" pitchFamily="34" charset="0"/>
              </a:rPr>
              <a:t> Ne,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H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2 </a:t>
            </a:r>
            <a:r>
              <a:rPr lang="en-US" sz="1800" b="1" dirty="0" smtClean="0">
                <a:latin typeface="Times New Roman" panose="02020603050405020304" pitchFamily="18" charset="0"/>
                <a:ea typeface="Calibri" panose="020F0502020204030204" pitchFamily="34" charset="0"/>
              </a:rPr>
              <a:t>e </a:t>
            </a:r>
            <a:r>
              <a:rPr lang="en-US" sz="1800" b="1" dirty="0">
                <a:latin typeface="Times New Roman" panose="02020603050405020304" pitchFamily="18" charset="0"/>
                <a:ea typeface="Calibri" panose="020F0502020204030204" pitchFamily="34" charset="0"/>
              </a:rPr>
              <a:t>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giống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khí</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hiếm</a:t>
            </a:r>
            <a:r>
              <a:rPr lang="en-US" sz="1800" b="1" dirty="0">
                <a:latin typeface="Times New Roman" panose="02020603050405020304" pitchFamily="18" charset="0"/>
                <a:ea typeface="Calibri" panose="020F0502020204030204" pitchFamily="34" charset="0"/>
              </a:rPr>
              <a:t> He.</a:t>
            </a:r>
            <a:endParaRPr lang="en-US" sz="12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848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259">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15259">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525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257"/>
        <p:cNvGrpSpPr/>
        <p:nvPr/>
      </p:nvGrpSpPr>
      <p:grpSpPr>
        <a:xfrm>
          <a:off x="0" y="0"/>
          <a:ext cx="0" cy="0"/>
          <a:chOff x="0" y="0"/>
          <a:chExt cx="0" cy="0"/>
        </a:xfrm>
      </p:grpSpPr>
      <p:sp>
        <p:nvSpPr>
          <p:cNvPr id="15258" name="Google Shape;15258;p55"/>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CÂU 3</a:t>
            </a:r>
            <a:endParaRPr b="1" dirty="0">
              <a:latin typeface="Times New Roman" panose="02020603050405020304" pitchFamily="18" charset="0"/>
              <a:cs typeface="Times New Roman" panose="02020603050405020304" pitchFamily="18" charset="0"/>
            </a:endParaRPr>
          </a:p>
        </p:txBody>
      </p:sp>
      <p:sp>
        <p:nvSpPr>
          <p:cNvPr id="15259" name="Google Shape;15259;p55"/>
          <p:cNvSpPr txBox="1">
            <a:spLocks noGrp="1"/>
          </p:cNvSpPr>
          <p:nvPr>
            <p:ph type="subTitle" idx="1"/>
          </p:nvPr>
        </p:nvSpPr>
        <p:spPr>
          <a:xfrm>
            <a:off x="574717" y="3837163"/>
            <a:ext cx="8070519" cy="731400"/>
          </a:xfrm>
          <a:prstGeom prst="rect">
            <a:avLst/>
          </a:prstGeom>
        </p:spPr>
        <p:txBody>
          <a:bodyPr spcFirstLastPara="1" wrap="square" lIns="91425" tIns="91425" rIns="91425" bIns="91425" anchor="t" anchorCtr="0">
            <a:noAutofit/>
          </a:bodyPr>
          <a:lstStyle/>
          <a:p>
            <a:pPr marL="0" lvl="0" indent="0">
              <a:spcAft>
                <a:spcPts val="1600"/>
              </a:spcAft>
            </a:pPr>
            <a:r>
              <a:rPr lang="vi-VN" sz="2400" b="1" dirty="0">
                <a:solidFill>
                  <a:srgbClr val="C00000"/>
                </a:solidFill>
                <a:latin typeface="Times New Roman" panose="02020603050405020304" pitchFamily="18" charset="0"/>
                <a:cs typeface="Times New Roman" panose="02020603050405020304" pitchFamily="18" charset="0"/>
              </a:rPr>
              <a:t>Hãy mô tả sự hình thành liên kết cộng hóa trị trong phân tử carbon dioxide, ammonia?</a:t>
            </a:r>
            <a:endParaRPr sz="2400" b="1" dirty="0">
              <a:solidFill>
                <a:srgbClr val="C00000"/>
              </a:solidFill>
              <a:latin typeface="Times New Roman" panose="02020603050405020304" pitchFamily="18" charset="0"/>
              <a:cs typeface="Times New Roman" panose="02020603050405020304" pitchFamily="18" charset="0"/>
            </a:endParaRPr>
          </a:p>
        </p:txBody>
      </p:sp>
      <p:grpSp>
        <p:nvGrpSpPr>
          <p:cNvPr id="15260" name="Google Shape;15260;p55"/>
          <p:cNvGrpSpPr/>
          <p:nvPr/>
        </p:nvGrpSpPr>
        <p:grpSpPr>
          <a:xfrm>
            <a:off x="104720" y="357140"/>
            <a:ext cx="470274" cy="548630"/>
            <a:chOff x="9873" y="1240062"/>
            <a:chExt cx="545434" cy="640998"/>
          </a:xfrm>
        </p:grpSpPr>
        <p:cxnSp>
          <p:nvCxnSpPr>
            <p:cNvPr id="15261" name="Google Shape;15261;p55"/>
            <p:cNvCxnSpPr>
              <a:stCxn id="15262" idx="6"/>
              <a:endCxn id="15263"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64" name="Google Shape;15264;p55"/>
            <p:cNvGrpSpPr/>
            <p:nvPr/>
          </p:nvGrpSpPr>
          <p:grpSpPr>
            <a:xfrm rot="10800000">
              <a:off x="9873" y="1628460"/>
              <a:ext cx="252600" cy="252600"/>
              <a:chOff x="6804422" y="-316297"/>
              <a:chExt cx="252600" cy="252600"/>
            </a:xfrm>
          </p:grpSpPr>
          <p:sp>
            <p:nvSpPr>
              <p:cNvPr id="15265" name="Google Shape;15265;p5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6" name="Google Shape;15266;p5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7" name="Google Shape;15267;p55"/>
            <p:cNvGrpSpPr/>
            <p:nvPr/>
          </p:nvGrpSpPr>
          <p:grpSpPr>
            <a:xfrm rot="10800000">
              <a:off x="39879" y="1240062"/>
              <a:ext cx="192600" cy="192600"/>
              <a:chOff x="7291941" y="112804"/>
              <a:chExt cx="192600" cy="192600"/>
            </a:xfrm>
          </p:grpSpPr>
          <p:sp>
            <p:nvSpPr>
              <p:cNvPr id="15263" name="Google Shape;15263;p5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8" name="Google Shape;15268;p5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9" name="Google Shape;15269;p55"/>
            <p:cNvGrpSpPr/>
            <p:nvPr/>
          </p:nvGrpSpPr>
          <p:grpSpPr>
            <a:xfrm rot="10800000">
              <a:off x="295808" y="1422120"/>
              <a:ext cx="259500" cy="259500"/>
              <a:chOff x="6969112" y="-17269"/>
              <a:chExt cx="259500" cy="259500"/>
            </a:xfrm>
          </p:grpSpPr>
          <p:sp>
            <p:nvSpPr>
              <p:cNvPr id="15262" name="Google Shape;15262;p5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0" name="Google Shape;15270;p5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271" name="Google Shape;15271;p55"/>
            <p:cNvCxnSpPr>
              <a:stCxn id="15265" idx="3"/>
              <a:endCxn id="15262"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5364" name="Picture 4" descr="Hãy mô tả sự hình thành liên kết cộng hóa trị trong phân tử carbon dioxide,  ammonia. | VietJack.com"/>
          <p:cNvPicPr>
            <a:picLocks noChangeAspect="1" noChangeArrowheads="1"/>
          </p:cNvPicPr>
          <p:nvPr/>
        </p:nvPicPr>
        <p:blipFill rotWithShape="1">
          <a:blip r:embed="rId3">
            <a:extLst>
              <a:ext uri="{28A0092B-C50C-407E-A947-70E740481C1C}">
                <a14:useLocalDpi xmlns:a14="http://schemas.microsoft.com/office/drawing/2010/main" val="0"/>
              </a:ext>
            </a:extLst>
          </a:blip>
          <a:srcRect l="62877" b="23345"/>
          <a:stretch/>
        </p:blipFill>
        <p:spPr bwMode="auto">
          <a:xfrm>
            <a:off x="6587835" y="2348221"/>
            <a:ext cx="1953491" cy="87642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ãy mô tả sự hình thành liên kết cộng hóa trị trong phân tử carbon dioxide,  ammonia. | VietJack.com"/>
          <p:cNvPicPr>
            <a:picLocks noChangeAspect="1" noChangeArrowheads="1"/>
          </p:cNvPicPr>
          <p:nvPr/>
        </p:nvPicPr>
        <p:blipFill rotWithShape="1">
          <a:blip r:embed="rId3">
            <a:extLst>
              <a:ext uri="{28A0092B-C50C-407E-A947-70E740481C1C}">
                <a14:useLocalDpi xmlns:a14="http://schemas.microsoft.com/office/drawing/2010/main" val="0"/>
              </a:ext>
            </a:extLst>
          </a:blip>
          <a:srcRect r="44935"/>
          <a:stretch/>
        </p:blipFill>
        <p:spPr bwMode="auto">
          <a:xfrm>
            <a:off x="6228183" y="1010274"/>
            <a:ext cx="2500181" cy="101864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ãy mô tả sự hình thành liên kết cộng hóa trị trong phân tử carbon dioxide,  ammonia. | VietJack.com"/>
          <p:cNvPicPr>
            <a:picLocks noChangeAspect="1" noChangeArrowheads="1"/>
          </p:cNvPicPr>
          <p:nvPr/>
        </p:nvPicPr>
        <p:blipFill rotWithShape="1">
          <a:blip r:embed="rId3">
            <a:extLst>
              <a:ext uri="{28A0092B-C50C-407E-A947-70E740481C1C}">
                <a14:useLocalDpi xmlns:a14="http://schemas.microsoft.com/office/drawing/2010/main" val="0"/>
              </a:ext>
            </a:extLst>
          </a:blip>
          <a:srcRect l="66254" t="79170" b="-1"/>
          <a:stretch/>
        </p:blipFill>
        <p:spPr bwMode="auto">
          <a:xfrm>
            <a:off x="6412288" y="514739"/>
            <a:ext cx="1974272" cy="26856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ãy mô tả sự hình thành liên kết cộng hóa trị trong phân tử carbon dioxide,  ammonia. | VietJack.com"/>
          <p:cNvPicPr>
            <a:picLocks noChangeAspect="1" noChangeArrowheads="1"/>
          </p:cNvPicPr>
          <p:nvPr/>
        </p:nvPicPr>
        <p:blipFill rotWithShape="1">
          <a:blip r:embed="rId3">
            <a:extLst>
              <a:ext uri="{28A0092B-C50C-407E-A947-70E740481C1C}">
                <a14:useLocalDpi xmlns:a14="http://schemas.microsoft.com/office/drawing/2010/main" val="0"/>
              </a:ext>
            </a:extLst>
          </a:blip>
          <a:srcRect l="55065" r="37545" b="23345"/>
          <a:stretch/>
        </p:blipFill>
        <p:spPr bwMode="auto">
          <a:xfrm rot="5400000">
            <a:off x="7345332" y="1762415"/>
            <a:ext cx="438495" cy="9883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9340" y="964546"/>
            <a:ext cx="5818842" cy="2862322"/>
          </a:xfrm>
          <a:prstGeom prst="rect">
            <a:avLst/>
          </a:prstGeom>
        </p:spPr>
        <p:txBody>
          <a:bodyPr wrap="square">
            <a:spAutoFit/>
          </a:bodyPr>
          <a:lstStyle/>
          <a:p>
            <a:pPr algn="just"/>
            <a:r>
              <a:rPr lang="en-US" sz="1800" b="1" dirty="0" err="1">
                <a:latin typeface="Times New Roman" panose="02020603050405020304" pitchFamily="18" charset="0"/>
                <a:ea typeface="Calibri" panose="020F0502020204030204" pitchFamily="34" charset="0"/>
              </a:rPr>
              <a:t>Sự</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hình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thành</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liên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kết</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cộng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hoá</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trị</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carbon dioxide (CO</a:t>
            </a:r>
            <a:r>
              <a:rPr lang="vi-VN" sz="1800" b="1" baseline="-25000" dirty="0">
                <a:latin typeface="Times New Roman" panose="02020603050405020304" pitchFamily="18" charset="0"/>
                <a:ea typeface="Calibri" panose="020F0502020204030204" pitchFamily="34" charset="0"/>
              </a:rPr>
              <a:t>2</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4 electron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6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Trong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phân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CO</a:t>
            </a:r>
            <a:r>
              <a:rPr lang="vi-VN" sz="1800" b="1" baseline="-25000" dirty="0">
                <a:latin typeface="Times New Roman" panose="02020603050405020304" pitchFamily="18" charset="0"/>
                <a:ea typeface="Calibri" panose="020F0502020204030204" pitchFamily="34" charset="0"/>
              </a:rPr>
              <a:t>2</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 </a:t>
            </a:r>
            <a:r>
              <a:rPr lang="en-US" sz="1800" b="1" dirty="0" err="1">
                <a:latin typeface="Times New Roman" panose="02020603050405020304" pitchFamily="18" charset="0"/>
                <a:ea typeface="Calibri" panose="020F0502020204030204" pitchFamily="34" charset="0"/>
              </a:rPr>
              <a:t>nằm</a:t>
            </a:r>
            <a:r>
              <a:rPr lang="en-US" sz="1800" b="1" dirty="0">
                <a:latin typeface="Times New Roman" panose="02020603050405020304" pitchFamily="18" charset="0"/>
                <a:ea typeface="Calibri" panose="020F0502020204030204" pitchFamily="34" charset="0"/>
              </a:rPr>
              <a:t> ở </a:t>
            </a:r>
            <a:r>
              <a:rPr lang="en-US" sz="1800" b="1" dirty="0" err="1">
                <a:latin typeface="Times New Roman" panose="02020603050405020304" pitchFamily="18" charset="0"/>
                <a:ea typeface="Calibri" panose="020F0502020204030204" pitchFamily="34" charset="0"/>
              </a:rPr>
              <a:t>giữa</a:t>
            </a:r>
            <a:r>
              <a:rPr lang="en-US" sz="1800" b="1" dirty="0">
                <a:latin typeface="Times New Roman" panose="02020603050405020304" pitchFamily="18" charset="0"/>
                <a:ea typeface="Calibri" panose="020F0502020204030204" pitchFamily="34" charset="0"/>
              </a:rPr>
              <a:t> 2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góp</a:t>
            </a:r>
            <a:r>
              <a:rPr lang="en-US" sz="1800" b="1" dirty="0">
                <a:latin typeface="Times New Roman" panose="02020603050405020304" pitchFamily="18" charset="0"/>
                <a:ea typeface="Calibri" panose="020F0502020204030204" pitchFamily="34" charset="0"/>
              </a:rPr>
              <a:t> 4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của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nó</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2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Mỗi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góp</a:t>
            </a:r>
            <a:r>
              <a:rPr lang="en-US" sz="1800" b="1" dirty="0">
                <a:latin typeface="Times New Roman" panose="02020603050405020304" pitchFamily="18" charset="0"/>
                <a:ea typeface="Calibri" panose="020F0502020204030204" pitchFamily="34" charset="0"/>
              </a:rPr>
              <a:t> 2 electron ở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của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nó</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 </a:t>
            </a:r>
            <a:r>
              <a:rPr lang="en-US" sz="1800" b="1" dirty="0" err="1">
                <a:latin typeface="Times New Roman" panose="02020603050405020304" pitchFamily="18" charset="0"/>
                <a:ea typeface="Calibri" panose="020F0502020204030204" pitchFamily="34" charset="0"/>
              </a:rPr>
              <a:t>Như</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vậy</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4 </a:t>
            </a:r>
            <a:r>
              <a:rPr lang="en-US" sz="1800" b="1" dirty="0" err="1">
                <a:latin typeface="Times New Roman" panose="02020603050405020304" pitchFamily="18" charset="0"/>
                <a:ea typeface="Calibri" panose="020F0502020204030204" pitchFamily="34" charset="0"/>
              </a:rPr>
              <a:t>cặp</a:t>
            </a:r>
            <a:r>
              <a:rPr lang="en-US" sz="1800" b="1" dirty="0">
                <a:latin typeface="Times New Roman" panose="02020603050405020304" pitchFamily="18" charset="0"/>
                <a:ea typeface="Calibri" panose="020F0502020204030204" pitchFamily="34" charset="0"/>
              </a:rPr>
              <a:t> electron </a:t>
            </a:r>
            <a:r>
              <a:rPr lang="en-US" sz="1800" b="1" dirty="0" err="1">
                <a:latin typeface="Times New Roman" panose="02020603050405020304" pitchFamily="18" charset="0"/>
                <a:ea typeface="Calibri" panose="020F0502020204030204" pitchFamily="34" charset="0"/>
              </a:rPr>
              <a:t>dùng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chung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giữa</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 </a:t>
            </a:r>
            <a:r>
              <a:rPr lang="en-US" sz="1800" b="1" dirty="0" err="1">
                <a:latin typeface="Times New Roman" panose="02020603050405020304" pitchFamily="18" charset="0"/>
                <a:ea typeface="Calibri" panose="020F0502020204030204" pitchFamily="34" charset="0"/>
              </a:rPr>
              <a:t>với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hai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C </a:t>
            </a:r>
            <a:r>
              <a:rPr lang="en-US" sz="1800" b="1" dirty="0" err="1">
                <a:latin typeface="Times New Roman" panose="02020603050405020304" pitchFamily="18" charset="0"/>
                <a:ea typeface="Calibri" panose="020F0502020204030204" pitchFamily="34" charset="0"/>
              </a:rPr>
              <a:t>và</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các</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nguyên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tử</a:t>
            </a:r>
            <a:r>
              <a:rPr lang="en-US" sz="1800" b="1" dirty="0">
                <a:latin typeface="Times New Roman" panose="02020603050405020304" pitchFamily="18" charset="0"/>
                <a:ea typeface="Calibri" panose="020F0502020204030204" pitchFamily="34" charset="0"/>
              </a:rPr>
              <a:t> O </a:t>
            </a:r>
            <a:r>
              <a:rPr lang="en-US" sz="1800" b="1" dirty="0" err="1">
                <a:latin typeface="Times New Roman" panose="02020603050405020304" pitchFamily="18" charset="0"/>
                <a:ea typeface="Calibri" panose="020F0502020204030204" pitchFamily="34" charset="0"/>
              </a:rPr>
              <a:t>đều</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có</a:t>
            </a:r>
            <a:r>
              <a:rPr lang="en-US" sz="1800" b="1" dirty="0">
                <a:latin typeface="Times New Roman" panose="02020603050405020304" pitchFamily="18" charset="0"/>
                <a:ea typeface="Calibri" panose="020F0502020204030204" pitchFamily="34" charset="0"/>
              </a:rPr>
              <a:t> 8 electron </a:t>
            </a:r>
            <a:r>
              <a:rPr lang="en-US" sz="1800" b="1" dirty="0" err="1">
                <a:latin typeface="Times New Roman" panose="02020603050405020304" pitchFamily="18" charset="0"/>
                <a:ea typeface="Calibri" panose="020F0502020204030204" pitchFamily="34" charset="0"/>
              </a:rPr>
              <a:t>lớp</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ngoài</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cùng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giống</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khí</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hiếm</a:t>
            </a:r>
            <a:r>
              <a:rPr lang="en-US" sz="1800" b="1" dirty="0">
                <a:latin typeface="Times New Roman" panose="02020603050405020304" pitchFamily="18" charset="0"/>
                <a:ea typeface="Calibri" panose="020F0502020204030204" pitchFamily="34" charset="0"/>
              </a:rPr>
              <a:t> Ne.</a:t>
            </a:r>
            <a:endParaRPr lang="en-US" sz="12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6435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259">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15259">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525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219"/>
        <p:cNvGrpSpPr/>
        <p:nvPr/>
      </p:nvGrpSpPr>
      <p:grpSpPr>
        <a:xfrm>
          <a:off x="0" y="0"/>
          <a:ext cx="0" cy="0"/>
          <a:chOff x="0" y="0"/>
          <a:chExt cx="0" cy="0"/>
        </a:xfrm>
      </p:grpSpPr>
      <p:sp>
        <p:nvSpPr>
          <p:cNvPr id="15220" name="Google Shape;15220;p53"/>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lvl="0" algn="ctr"/>
            <a:r>
              <a:rPr lang="en-US" b="1" dirty="0" smtClean="0">
                <a:latin typeface="Times New Roman" panose="02020603050405020304" pitchFamily="18" charset="0"/>
                <a:cs typeface="Times New Roman" panose="02020603050405020304" pitchFamily="18" charset="0"/>
              </a:rPr>
              <a:t>EM ĐÃ HỌC</a:t>
            </a:r>
            <a:endParaRPr lang="en-US" b="1" dirty="0">
              <a:latin typeface="Times New Roman" panose="02020603050405020304" pitchFamily="18" charset="0"/>
              <a:cs typeface="Times New Roman" panose="02020603050405020304" pitchFamily="18" charset="0"/>
            </a:endParaRPr>
          </a:p>
        </p:txBody>
      </p:sp>
      <p:grpSp>
        <p:nvGrpSpPr>
          <p:cNvPr id="15222" name="Google Shape;15222;p53"/>
          <p:cNvGrpSpPr/>
          <p:nvPr/>
        </p:nvGrpSpPr>
        <p:grpSpPr>
          <a:xfrm>
            <a:off x="104720" y="357140"/>
            <a:ext cx="470274" cy="548630"/>
            <a:chOff x="9873" y="1240062"/>
            <a:chExt cx="545434" cy="640998"/>
          </a:xfrm>
        </p:grpSpPr>
        <p:cxnSp>
          <p:nvCxnSpPr>
            <p:cNvPr id="15223" name="Google Shape;15223;p53"/>
            <p:cNvCxnSpPr>
              <a:stCxn id="15224" idx="6"/>
              <a:endCxn id="152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5226" name="Google Shape;15226;p53"/>
            <p:cNvGrpSpPr/>
            <p:nvPr/>
          </p:nvGrpSpPr>
          <p:grpSpPr>
            <a:xfrm rot="10800000">
              <a:off x="9873" y="1628460"/>
              <a:ext cx="252600" cy="252600"/>
              <a:chOff x="6804422" y="-316297"/>
              <a:chExt cx="252600" cy="252600"/>
            </a:xfrm>
          </p:grpSpPr>
          <p:sp>
            <p:nvSpPr>
              <p:cNvPr id="15227" name="Google Shape;15227;p5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28" name="Google Shape;15228;p5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5229" name="Google Shape;15229;p53"/>
            <p:cNvGrpSpPr/>
            <p:nvPr/>
          </p:nvGrpSpPr>
          <p:grpSpPr>
            <a:xfrm rot="10800000">
              <a:off x="39879" y="1240062"/>
              <a:ext cx="192600" cy="192600"/>
              <a:chOff x="7291941" y="112804"/>
              <a:chExt cx="192600" cy="192600"/>
            </a:xfrm>
          </p:grpSpPr>
          <p:sp>
            <p:nvSpPr>
              <p:cNvPr id="15225" name="Google Shape;15225;p5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30" name="Google Shape;15230;p5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5231" name="Google Shape;15231;p53"/>
            <p:cNvGrpSpPr/>
            <p:nvPr/>
          </p:nvGrpSpPr>
          <p:grpSpPr>
            <a:xfrm rot="10800000">
              <a:off x="295808" y="1422120"/>
              <a:ext cx="259500" cy="259500"/>
              <a:chOff x="6969112" y="-17269"/>
              <a:chExt cx="259500" cy="259500"/>
            </a:xfrm>
          </p:grpSpPr>
          <p:sp>
            <p:nvSpPr>
              <p:cNvPr id="15224" name="Google Shape;15224;p5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5232" name="Google Shape;15232;p5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5233" name="Google Shape;15233;p53"/>
            <p:cNvCxnSpPr>
              <a:stCxn id="15227" idx="3"/>
              <a:endCxn id="152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5234" name="Google Shape;15234;p53"/>
          <p:cNvPicPr preferRelativeResize="0"/>
          <p:nvPr/>
        </p:nvPicPr>
        <p:blipFill rotWithShape="1">
          <a:blip r:embed="rId3">
            <a:alphaModFix/>
          </a:blip>
          <a:srcRect l="4503" r="8221"/>
          <a:stretch/>
        </p:blipFill>
        <p:spPr>
          <a:xfrm>
            <a:off x="383994" y="1284996"/>
            <a:ext cx="3304779" cy="3040180"/>
          </a:xfrm>
          <a:prstGeom prst="rect">
            <a:avLst/>
          </a:prstGeom>
          <a:noFill/>
          <a:ln>
            <a:noFill/>
          </a:ln>
        </p:spPr>
      </p:pic>
      <p:sp>
        <p:nvSpPr>
          <p:cNvPr id="3" name="Rectangle 2"/>
          <p:cNvSpPr/>
          <p:nvPr/>
        </p:nvSpPr>
        <p:spPr>
          <a:xfrm>
            <a:off x="3761107" y="874845"/>
            <a:ext cx="5048668" cy="3785652"/>
          </a:xfrm>
          <a:prstGeom prst="rect">
            <a:avLst/>
          </a:prstGeom>
        </p:spPr>
        <p:txBody>
          <a:bodyPr wrap="square">
            <a:spAutoFit/>
          </a:bodyPr>
          <a:lstStyle/>
          <a:p>
            <a:pPr algn="just"/>
            <a:r>
              <a:rPr lang="vi-VN" sz="20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tử</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hiếm</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i="1" dirty="0">
                <a:latin typeface="Times New Roman" panose="02020603050405020304" pitchFamily="18" charset="0"/>
                <a:ea typeface="Calibri" panose="020F0502020204030204" pitchFamily="34" charset="0"/>
                <a:cs typeface="Times New Roman" panose="02020603050405020304" pitchFamily="18" charset="0"/>
              </a:rPr>
              <a:t> electron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bền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vững</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vi-VN"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tử</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tố</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đạt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000" i="1" dirty="0">
                <a:latin typeface="Times New Roman" panose="02020603050405020304" pitchFamily="18" charset="0"/>
                <a:ea typeface="Calibri" panose="020F0502020204030204" pitchFamily="34" charset="0"/>
                <a:cs typeface="Times New Roman" panose="02020603050405020304" pitchFamily="18" charset="0"/>
              </a:rPr>
              <a:t> electron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hiếm</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hoá</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vi-VN"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i="1" dirty="0">
                <a:latin typeface="Times New Roman" panose="02020603050405020304" pitchFamily="18" charset="0"/>
                <a:ea typeface="Calibri" panose="020F0502020204030204" pitchFamily="34" charset="0"/>
                <a:cs typeface="Times New Roman" panose="02020603050405020304" pitchFamily="18" charset="0"/>
              </a:rPr>
              <a:t> ion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bởi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lực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hút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i="1" dirty="0">
                <a:latin typeface="Times New Roman" panose="02020603050405020304" pitchFamily="18" charset="0"/>
                <a:ea typeface="Calibri" panose="020F0502020204030204" pitchFamily="34" charset="0"/>
                <a:cs typeface="Times New Roman" panose="02020603050405020304" pitchFamily="18" charset="0"/>
              </a:rPr>
              <a:t> ion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mang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dấu</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vi-VN"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hoá</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trị</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nên</a:t>
            </a:r>
            <a:r>
              <a:rPr lang="en-US" sz="2000" i="1" dirty="0">
                <a:latin typeface="Times New Roman" panose="02020603050405020304" pitchFamily="18" charset="0"/>
                <a:ea typeface="Calibri" panose="020F0502020204030204" pitchFamily="34" charset="0"/>
                <a:cs typeface="Times New Roman" panose="02020603050405020304" pitchFamily="18" charset="0"/>
              </a:rPr>
              <a:t> do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sự</a:t>
            </a:r>
            <a:r>
              <a:rPr lang="en-US" sz="2000" i="1" dirty="0">
                <a:latin typeface="Times New Roman" panose="02020603050405020304" pitchFamily="18" charset="0"/>
                <a:ea typeface="Calibri" panose="020F0502020204030204" pitchFamily="34" charset="0"/>
                <a:cs typeface="Times New Roman" panose="02020603050405020304" pitchFamily="18" charset="0"/>
              </a:rPr>
              <a:t> dung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chung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000" i="1" dirty="0">
                <a:latin typeface="Times New Roman" panose="02020603050405020304" pitchFamily="18" charset="0"/>
                <a:ea typeface="Calibri" panose="020F0502020204030204" pitchFamily="34" charset="0"/>
                <a:cs typeface="Times New Roman" panose="02020603050405020304" pitchFamily="18" charset="0"/>
              </a:rPr>
              <a:t> hay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cặp</a:t>
            </a:r>
            <a:r>
              <a:rPr lang="en-US" sz="2000" i="1" dirty="0">
                <a:latin typeface="Times New Roman" panose="02020603050405020304" pitchFamily="18" charset="0"/>
                <a:ea typeface="Calibri" panose="020F0502020204030204" pitchFamily="34" charset="0"/>
                <a:cs typeface="Times New Roman" panose="02020603050405020304" pitchFamily="18" charset="0"/>
              </a:rPr>
              <a:t> electron.</a:t>
            </a:r>
          </a:p>
          <a:p>
            <a:pPr algn="just"/>
            <a:r>
              <a:rPr lang="vi-VN"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000" i="1" dirty="0">
                <a:latin typeface="Times New Roman" panose="02020603050405020304" pitchFamily="18" charset="0"/>
                <a:ea typeface="Calibri" panose="020F0502020204030204" pitchFamily="34" charset="0"/>
                <a:cs typeface="Times New Roman" panose="02020603050405020304" pitchFamily="18" charset="0"/>
              </a:rPr>
              <a:t> ion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khó</a:t>
            </a:r>
            <a:r>
              <a:rPr lang="en-US" sz="2000" i="1" dirty="0">
                <a:latin typeface="Times New Roman" panose="02020603050405020304" pitchFamily="18" charset="0"/>
                <a:ea typeface="Calibri" panose="020F0502020204030204" pitchFamily="34" charset="0"/>
                <a:cs typeface="Times New Roman" panose="02020603050405020304" pitchFamily="18" charset="0"/>
              </a:rPr>
              <a:t> bay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hơi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khó</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nóng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chảy</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hoá</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trị</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nóng</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chảy</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sôi</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thấp</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800" y="223739"/>
            <a:ext cx="6057000" cy="1897500"/>
          </a:xfrm>
        </p:spPr>
        <p:txBody>
          <a:bodyPr/>
          <a:lstStyle/>
          <a:p>
            <a:r>
              <a:rPr lang="en-US" sz="4800" dirty="0" smtClean="0">
                <a:latin typeface="Times New Roman" panose="02020603050405020304" pitchFamily="18" charset="0"/>
                <a:cs typeface="Times New Roman" panose="02020603050405020304" pitchFamily="18" charset="0"/>
              </a:rPr>
              <a:t>HOẠT ĐỘNG NHÓM</a:t>
            </a:r>
            <a:endParaRPr lang="en-US" sz="4800" dirty="0">
              <a:latin typeface="Times New Roman" panose="02020603050405020304" pitchFamily="18" charset="0"/>
              <a:cs typeface="Times New Roman" panose="02020603050405020304" pitchFamily="18" charset="0"/>
            </a:endParaRPr>
          </a:p>
        </p:txBody>
      </p:sp>
      <p:pic>
        <p:nvPicPr>
          <p:cNvPr id="2050" name="Picture 2" descr="Cách học bài nh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57" y="2281526"/>
            <a:ext cx="8001000" cy="2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7975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err="1" smtClean="0">
                <a:solidFill>
                  <a:srgbClr val="FF0000"/>
                </a:solidFill>
                <a:latin typeface="Times New Roman" panose="02020603050405020304" pitchFamily="18" charset="0"/>
                <a:cs typeface="Times New Roman" panose="02020603050405020304" pitchFamily="18" charset="0"/>
              </a:rPr>
              <a:t>Câu</a:t>
            </a:r>
            <a:r>
              <a:rPr lang="en-US" b="1" dirty="0" smtClean="0">
                <a:solidFill>
                  <a:srgbClr val="FF0000"/>
                </a:solidFill>
                <a:latin typeface="Times New Roman" panose="02020603050405020304" pitchFamily="18" charset="0"/>
                <a:cs typeface="Times New Roman" panose="02020603050405020304" pitchFamily="18" charset="0"/>
              </a:rPr>
              <a:t> 4: </a:t>
            </a:r>
            <a:r>
              <a:rPr lang="vi-VN" dirty="0">
                <a:solidFill>
                  <a:schemeClr val="bg1">
                    <a:lumMod val="25000"/>
                  </a:schemeClr>
                </a:solidFill>
                <a:latin typeface="Times New Roman" panose="02020603050405020304" pitchFamily="18" charset="0"/>
                <a:cs typeface="Times New Roman" panose="02020603050405020304" pitchFamily="18" charset="0"/>
              </a:rPr>
              <a:t>Phân tử methane gồm một nguyên tử carbon liên kết với bốn nguyên tử hydrogen. Khi hình thành liên kết cộng hoá trị trong methane, nguyên tử carbon góp chung bao nhiêu electron với mỗi nguyên tử hydrogen?</a:t>
            </a:r>
            <a:r>
              <a:rPr lang="en-US" dirty="0">
                <a:solidFill>
                  <a:schemeClr val="bg1">
                    <a:lumMod val="25000"/>
                  </a:schemeClr>
                </a:solidFill>
                <a:latin typeface="Times New Roman" panose="02020603050405020304" pitchFamily="18" charset="0"/>
                <a:cs typeface="Times New Roman" panose="02020603050405020304" pitchFamily="18" charset="0"/>
              </a:rPr>
              <a:t/>
            </a:r>
            <a:br>
              <a:rPr lang="en-US" dirty="0">
                <a:solidFill>
                  <a:schemeClr val="bg1">
                    <a:lumMod val="25000"/>
                  </a:schemeClr>
                </a:solidFill>
                <a:latin typeface="Times New Roman" panose="02020603050405020304" pitchFamily="18" charset="0"/>
                <a:cs typeface="Times New Roman" panose="02020603050405020304" pitchFamily="18" charset="0"/>
              </a:rPr>
            </a:br>
            <a:endParaRPr lang="en-US" dirty="0">
              <a:solidFill>
                <a:schemeClr val="bg1">
                  <a:lumMod val="25000"/>
                </a:schemeClr>
              </a:solidFill>
              <a:latin typeface="Times New Roman" panose="02020603050405020304" pitchFamily="18" charset="0"/>
              <a:cs typeface="Times New Roman" panose="02020603050405020304" pitchFamily="18" charset="0"/>
            </a:endParaRP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712821" y="2327779"/>
            <a:ext cx="8229600" cy="1577355"/>
          </a:xfrm>
          <a:prstGeom prst="rect">
            <a:avLst/>
          </a:prstGeom>
        </p:spPr>
        <p:txBody>
          <a:bodyPr wrap="square">
            <a:spAutoFit/>
          </a:bodyPr>
          <a:lstStyle/>
          <a:p>
            <a:pPr algn="just">
              <a:lnSpc>
                <a:spcPct val="115000"/>
              </a:lnSpc>
              <a:spcAft>
                <a:spcPts val="300"/>
              </a:spcAft>
              <a:tabLst>
                <a:tab pos="471805" algn="l"/>
              </a:tabLst>
            </a:pPr>
            <a:r>
              <a:rPr lang="en-US" sz="20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t>
            </a:r>
            <a:r>
              <a:rPr lang="en-US" sz="2000"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vi-VN" sz="2000"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 </a:t>
            </a:r>
            <a:r>
              <a:rPr lang="vi-VN" sz="20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tử carbon góp chung 1 electron với mỗi nguyên tử hydrogen.</a:t>
            </a:r>
            <a:endParaRPr lang="en-US" sz="20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endParaRPr>
          </a:p>
          <a:p>
            <a:pPr algn="just">
              <a:lnSpc>
                <a:spcPct val="115000"/>
              </a:lnSpc>
              <a:tabLst>
                <a:tab pos="471805" algn="l"/>
              </a:tabLst>
            </a:pPr>
            <a:r>
              <a:rPr lang="en-US" sz="2000" b="1"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B.</a:t>
            </a:r>
            <a:r>
              <a:rPr lang="en-US" sz="20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vi-VN" sz="20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Nguyên tử carbon góp chung 2 electron với mỗi nguyên tử hydrogen.</a:t>
            </a:r>
            <a:endParaRPr lang="en-US" sz="20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endParaRPr>
          </a:p>
          <a:p>
            <a:pPr algn="just">
              <a:lnSpc>
                <a:spcPct val="120000"/>
              </a:lnSpc>
              <a:tabLst>
                <a:tab pos="180340" algn="l"/>
                <a:tab pos="540385" algn="l"/>
              </a:tabLst>
            </a:pPr>
            <a:r>
              <a:rPr lang="en-US" sz="2000" b="1" dirty="0">
                <a:latin typeface="Times New Roman" panose="02020603050405020304" pitchFamily="18" charset="0"/>
                <a:ea typeface="Calibri" panose="020F0502020204030204" pitchFamily="34" charset="0"/>
                <a:cs typeface="Times New Roman" panose="02020603050405020304" pitchFamily="18" charset="0"/>
              </a:rPr>
              <a:t>C.</a:t>
            </a:r>
            <a:r>
              <a:rPr lang="vi-VN" sz="2000" dirty="0">
                <a:latin typeface="Times New Roman" panose="02020603050405020304" pitchFamily="18" charset="0"/>
                <a:ea typeface="Calibri" panose="020F0502020204030204" pitchFamily="34" charset="0"/>
                <a:cs typeface="Times New Roman" panose="02020603050405020304" pitchFamily="18" charset="0"/>
              </a:rPr>
              <a:t> Nguyên tử carbon góp chung 3 electron với mỗi nguyên tử hydrogen.</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tabLst>
                <a:tab pos="180340" algn="l"/>
                <a:tab pos="540385" algn="l"/>
              </a:tabLst>
            </a:pPr>
            <a:r>
              <a:rPr lang="en-US" sz="2000" b="1" dirty="0">
                <a:latin typeface="Times New Roman" panose="02020603050405020304" pitchFamily="18" charset="0"/>
                <a:ea typeface="Calibri" panose="020F0502020204030204" pitchFamily="34" charset="0"/>
                <a:cs typeface="Times New Roman" panose="02020603050405020304" pitchFamily="18" charset="0"/>
              </a:rPr>
              <a:t>D. </a:t>
            </a:r>
            <a:r>
              <a:rPr lang="vi-VN" sz="2000" dirty="0">
                <a:latin typeface="Times New Roman" panose="02020603050405020304" pitchFamily="18" charset="0"/>
                <a:ea typeface="Calibri" panose="020F0502020204030204" pitchFamily="34" charset="0"/>
                <a:cs typeface="Times New Roman" panose="02020603050405020304" pitchFamily="18" charset="0"/>
              </a:rPr>
              <a:t>Nguyên tử carbon góp chung 4 electron với mỏi nguyên tử hydrogen.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p:cNvSpPr/>
          <p:nvPr/>
        </p:nvSpPr>
        <p:spPr>
          <a:xfrm>
            <a:off x="712821" y="2337345"/>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228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err="1" smtClean="0">
                <a:solidFill>
                  <a:srgbClr val="FF0000"/>
                </a:solidFill>
                <a:latin typeface="Times New Roman" panose="02020603050405020304" pitchFamily="18" charset="0"/>
                <a:cs typeface="Times New Roman" panose="02020603050405020304" pitchFamily="18" charset="0"/>
              </a:rPr>
              <a:t>Câu</a:t>
            </a:r>
            <a:r>
              <a:rPr lang="en-US" b="1" dirty="0" smtClean="0">
                <a:solidFill>
                  <a:srgbClr val="FF0000"/>
                </a:solidFill>
                <a:latin typeface="Times New Roman" panose="02020603050405020304" pitchFamily="18" charset="0"/>
                <a:cs typeface="Times New Roman" panose="02020603050405020304" pitchFamily="18" charset="0"/>
              </a:rPr>
              <a:t> 5</a:t>
            </a:r>
            <a:r>
              <a:rPr lang="en-US" b="1" dirty="0" smtClean="0">
                <a:latin typeface="Times New Roman" panose="02020603050405020304" pitchFamily="18" charset="0"/>
                <a:cs typeface="Times New Roman" panose="02020603050405020304" pitchFamily="18" charset="0"/>
              </a:rPr>
              <a:t>:</a:t>
            </a:r>
            <a:r>
              <a:rPr lang="vi-VN" b="1" dirty="0" smtClean="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Liên kết giữa các nguyên tử trong phân tử nước là liên kết</a:t>
            </a:r>
            <a:r>
              <a:rPr lang="en-US" dirty="0"/>
              <a:t/>
            </a:r>
            <a:br>
              <a:rPr lang="en-US" dirty="0"/>
            </a:br>
            <a:endParaRPr lang="en-US" dirty="0">
              <a:solidFill>
                <a:schemeClr val="bg1">
                  <a:lumMod val="25000"/>
                </a:schemeClr>
              </a:solidFill>
              <a:latin typeface="Times New Roman" panose="02020603050405020304" pitchFamily="18" charset="0"/>
              <a:cs typeface="Times New Roman" panose="02020603050405020304" pitchFamily="18" charset="0"/>
            </a:endParaRP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3289766" y="2249792"/>
            <a:ext cx="4025434" cy="2416046"/>
          </a:xfrm>
          <a:prstGeom prst="rect">
            <a:avLst/>
          </a:prstGeom>
        </p:spPr>
        <p:txBody>
          <a:bodyPr wrap="square">
            <a:spAutoFit/>
          </a:bodyPr>
          <a:lstStyle/>
          <a:p>
            <a:pPr marL="342900" indent="-342900">
              <a:buAutoNum type="alphaUcPeriod"/>
            </a:pPr>
            <a:r>
              <a:rPr lang="vi-VN" sz="3200" dirty="0" smtClean="0">
                <a:latin typeface="+mj-lt"/>
              </a:rPr>
              <a:t>cộng </a:t>
            </a:r>
            <a:r>
              <a:rPr lang="vi-VN" sz="3200" dirty="0">
                <a:latin typeface="+mj-lt"/>
              </a:rPr>
              <a:t>hoá trị.	</a:t>
            </a:r>
            <a:endParaRPr lang="en-US" sz="3200" dirty="0" smtClean="0">
              <a:latin typeface="+mj-lt"/>
            </a:endParaRPr>
          </a:p>
          <a:p>
            <a:pPr marL="342900" indent="-342900">
              <a:buAutoNum type="alphaUcPeriod"/>
            </a:pPr>
            <a:r>
              <a:rPr lang="en-US" sz="3200" dirty="0" smtClean="0">
                <a:latin typeface="+mj-lt"/>
              </a:rPr>
              <a:t> </a:t>
            </a:r>
            <a:r>
              <a:rPr lang="vi-VN" sz="3200" dirty="0">
                <a:latin typeface="+mj-lt"/>
              </a:rPr>
              <a:t>ion.	</a:t>
            </a:r>
            <a:endParaRPr lang="en-US" sz="3200" dirty="0" smtClean="0">
              <a:latin typeface="+mj-lt"/>
            </a:endParaRPr>
          </a:p>
          <a:p>
            <a:pPr marL="342900" indent="-342900">
              <a:buAutoNum type="alphaUcPeriod"/>
            </a:pPr>
            <a:r>
              <a:rPr lang="en-US" sz="3200" b="1" dirty="0" smtClean="0">
                <a:latin typeface="+mj-lt"/>
              </a:rPr>
              <a:t> </a:t>
            </a:r>
            <a:r>
              <a:rPr lang="vi-VN" sz="3200" dirty="0">
                <a:latin typeface="+mj-lt"/>
              </a:rPr>
              <a:t>kim loại.	</a:t>
            </a:r>
            <a:endParaRPr lang="en-US" sz="3200" dirty="0" smtClean="0">
              <a:latin typeface="+mj-lt"/>
            </a:endParaRPr>
          </a:p>
          <a:p>
            <a:pPr marL="342900" indent="-342900">
              <a:buAutoNum type="alphaUcPeriod"/>
            </a:pPr>
            <a:r>
              <a:rPr lang="en-US" sz="3200" b="1" dirty="0" smtClean="0">
                <a:latin typeface="+mj-lt"/>
              </a:rPr>
              <a:t> </a:t>
            </a:r>
            <a:r>
              <a:rPr lang="vi-VN" sz="3200" dirty="0">
                <a:latin typeface="+mj-lt"/>
              </a:rPr>
              <a:t>phi kim.</a:t>
            </a:r>
            <a:endParaRPr lang="en-US" sz="3200" dirty="0">
              <a:latin typeface="+mj-lt"/>
            </a:endParaRPr>
          </a:p>
          <a:p>
            <a:pPr algn="just">
              <a:lnSpc>
                <a:spcPct val="115000"/>
              </a:lnSpc>
              <a:spcAft>
                <a:spcPts val="300"/>
              </a:spcAft>
              <a:tabLst>
                <a:tab pos="471805" algn="l"/>
              </a:tabLs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p:cNvSpPr/>
          <p:nvPr/>
        </p:nvSpPr>
        <p:spPr>
          <a:xfrm>
            <a:off x="3362503" y="2337345"/>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1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err="1" smtClean="0">
                <a:solidFill>
                  <a:srgbClr val="FF0000"/>
                </a:solidFill>
                <a:latin typeface="Times New Roman" panose="02020603050405020304" pitchFamily="18" charset="0"/>
                <a:cs typeface="Times New Roman" panose="02020603050405020304" pitchFamily="18" charset="0"/>
              </a:rPr>
              <a:t>Câu</a:t>
            </a:r>
            <a:r>
              <a:rPr lang="en-US" b="1" dirty="0" smtClean="0">
                <a:solidFill>
                  <a:srgbClr val="FF0000"/>
                </a:solidFill>
                <a:latin typeface="Times New Roman" panose="02020603050405020304" pitchFamily="18" charset="0"/>
                <a:cs typeface="Times New Roman" panose="02020603050405020304" pitchFamily="18" charset="0"/>
              </a:rPr>
              <a:t> 6</a:t>
            </a:r>
            <a:r>
              <a:rPr lang="vi-VN" dirty="0" smtClean="0">
                <a:solidFill>
                  <a:schemeClr val="bg1">
                    <a:lumMod val="25000"/>
                  </a:schemeClr>
                </a:solidFill>
                <a:latin typeface="Times New Roman" panose="02020603050405020304" pitchFamily="18" charset="0"/>
                <a:cs typeface="Times New Roman" panose="02020603050405020304" pitchFamily="18" charset="0"/>
              </a:rPr>
              <a:t>: </a:t>
            </a:r>
            <a:r>
              <a:rPr lang="vi-VN" b="1" dirty="0">
                <a:solidFill>
                  <a:schemeClr val="bg1">
                    <a:lumMod val="25000"/>
                  </a:schemeClr>
                </a:solidFill>
                <a:latin typeface="Times New Roman" panose="02020603050405020304" pitchFamily="18" charset="0"/>
                <a:cs typeface="Times New Roman" panose="02020603050405020304" pitchFamily="18" charset="0"/>
              </a:rPr>
              <a:t>Liên kết hoá học giữa các nguyên tử oxygen và hydrogen trong phân </a:t>
            </a:r>
            <a:r>
              <a:rPr lang="vi-VN" b="1" dirty="0" smtClean="0">
                <a:solidFill>
                  <a:schemeClr val="bg1">
                    <a:lumMod val="25000"/>
                  </a:schemeClr>
                </a:solidFill>
                <a:latin typeface="Times New Roman" panose="02020603050405020304" pitchFamily="18" charset="0"/>
                <a:cs typeface="Times New Roman" panose="02020603050405020304" pitchFamily="18" charset="0"/>
              </a:rPr>
              <a:t>tử</a:t>
            </a:r>
            <a:r>
              <a:rPr lang="en-US" b="1" dirty="0" smtClean="0">
                <a:solidFill>
                  <a:schemeClr val="bg1">
                    <a:lumMod val="25000"/>
                  </a:schemeClr>
                </a:solidFill>
                <a:latin typeface="Times New Roman" panose="02020603050405020304" pitchFamily="18" charset="0"/>
                <a:cs typeface="Times New Roman" panose="02020603050405020304" pitchFamily="18" charset="0"/>
              </a:rPr>
              <a:t> </a:t>
            </a:r>
            <a:r>
              <a:rPr lang="vi-VN" b="1" dirty="0" smtClean="0">
                <a:solidFill>
                  <a:schemeClr val="bg1">
                    <a:lumMod val="25000"/>
                  </a:schemeClr>
                </a:solidFill>
                <a:latin typeface="Times New Roman" panose="02020603050405020304" pitchFamily="18" charset="0"/>
                <a:cs typeface="Times New Roman" panose="02020603050405020304" pitchFamily="18" charset="0"/>
              </a:rPr>
              <a:t>nước </a:t>
            </a:r>
            <a:r>
              <a:rPr lang="vi-VN" b="1" dirty="0">
                <a:solidFill>
                  <a:schemeClr val="bg1">
                    <a:lumMod val="25000"/>
                  </a:schemeClr>
                </a:solidFill>
                <a:latin typeface="Times New Roman" panose="02020603050405020304" pitchFamily="18" charset="0"/>
                <a:cs typeface="Times New Roman" panose="02020603050405020304" pitchFamily="18" charset="0"/>
              </a:rPr>
              <a:t>được hình thành bằng </a:t>
            </a:r>
            <a:r>
              <a:rPr lang="vi-VN" b="1" dirty="0" smtClean="0">
                <a:solidFill>
                  <a:schemeClr val="bg1">
                    <a:lumMod val="25000"/>
                  </a:schemeClr>
                </a:solidFill>
                <a:latin typeface="Times New Roman" panose="02020603050405020304" pitchFamily="18" charset="0"/>
                <a:cs typeface="Times New Roman" panose="02020603050405020304" pitchFamily="18" charset="0"/>
              </a:rPr>
              <a:t>cách</a:t>
            </a:r>
            <a:r>
              <a:rPr lang="en-US" b="1" dirty="0" smtClean="0">
                <a:solidFill>
                  <a:schemeClr val="bg1">
                    <a:lumMod val="25000"/>
                  </a:schemeClr>
                </a:solidFill>
                <a:latin typeface="Times New Roman" panose="02020603050405020304" pitchFamily="18" charset="0"/>
                <a:cs typeface="Times New Roman" panose="02020603050405020304" pitchFamily="18" charset="0"/>
              </a:rPr>
              <a:t> </a:t>
            </a:r>
            <a:r>
              <a:rPr lang="en-US" b="1" dirty="0" err="1" smtClean="0">
                <a:solidFill>
                  <a:schemeClr val="bg1">
                    <a:lumMod val="25000"/>
                  </a:schemeClr>
                </a:solidFill>
                <a:latin typeface="Times New Roman" panose="02020603050405020304" pitchFamily="18" charset="0"/>
                <a:cs typeface="Times New Roman" panose="02020603050405020304" pitchFamily="18" charset="0"/>
              </a:rPr>
              <a:t>nào</a:t>
            </a:r>
            <a:r>
              <a:rPr lang="vi-VN" b="1" dirty="0" smtClean="0">
                <a:solidFill>
                  <a:schemeClr val="bg1">
                    <a:lumMod val="25000"/>
                  </a:schemeClr>
                </a:solidFill>
                <a:latin typeface="Times New Roman" panose="02020603050405020304" pitchFamily="18" charset="0"/>
                <a:cs typeface="Times New Roman" panose="02020603050405020304" pitchFamily="18" charset="0"/>
              </a:rPr>
              <a:t>?</a:t>
            </a:r>
            <a:r>
              <a:rPr lang="en-US" b="1" dirty="0">
                <a:solidFill>
                  <a:schemeClr val="bg1">
                    <a:lumMod val="25000"/>
                  </a:schemeClr>
                </a:solidFill>
                <a:latin typeface="Times New Roman" panose="02020603050405020304" pitchFamily="18" charset="0"/>
                <a:cs typeface="Times New Roman" panose="02020603050405020304" pitchFamily="18" charset="0"/>
              </a:rPr>
              <a:t/>
            </a:r>
            <a:br>
              <a:rPr lang="en-US" b="1" dirty="0">
                <a:solidFill>
                  <a:schemeClr val="bg1">
                    <a:lumMod val="25000"/>
                  </a:schemeClr>
                </a:solidFill>
                <a:latin typeface="Times New Roman" panose="02020603050405020304" pitchFamily="18" charset="0"/>
                <a:cs typeface="Times New Roman" panose="02020603050405020304" pitchFamily="18" charset="0"/>
              </a:rPr>
            </a:br>
            <a:endParaRPr lang="en-US" b="1" dirty="0">
              <a:solidFill>
                <a:schemeClr val="bg1">
                  <a:lumMod val="25000"/>
                </a:schemeClr>
              </a:solidFill>
              <a:latin typeface="Times New Roman" panose="02020603050405020304" pitchFamily="18" charset="0"/>
              <a:cs typeface="Times New Roman" panose="02020603050405020304" pitchFamily="18" charset="0"/>
            </a:endParaRP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459601" y="2249792"/>
            <a:ext cx="8229600" cy="1595117"/>
          </a:xfrm>
          <a:prstGeom prst="rect">
            <a:avLst/>
          </a:prstGeom>
        </p:spPr>
        <p:txBody>
          <a:bodyPr wrap="square">
            <a:spAutoFit/>
          </a:bodyPr>
          <a:lstStyle/>
          <a:p>
            <a:pPr algn="just">
              <a:lnSpc>
                <a:spcPct val="115000"/>
              </a:lnSpc>
              <a:spcAft>
                <a:spcPts val="300"/>
              </a:spcAft>
              <a:tabLst>
                <a:tab pos="471805" algn="l"/>
              </a:tabLst>
            </a:pPr>
            <a:r>
              <a:rPr lang="vi-VN"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 nguyên tử oxygen nhận electron, nguyên tử hydrogen nhường electron.</a:t>
            </a:r>
          </a:p>
          <a:p>
            <a:pPr algn="just">
              <a:lnSpc>
                <a:spcPct val="115000"/>
              </a:lnSpc>
              <a:spcAft>
                <a:spcPts val="300"/>
              </a:spcAft>
              <a:tabLst>
                <a:tab pos="471805" algn="l"/>
              </a:tabLst>
            </a:pPr>
            <a:r>
              <a:rPr lang="vi-VN"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B. nguyên tử oxygen nhường electron, nguyên tử hydrogen nhận electron.</a:t>
            </a:r>
          </a:p>
          <a:p>
            <a:pPr algn="just">
              <a:lnSpc>
                <a:spcPct val="115000"/>
              </a:lnSpc>
              <a:spcAft>
                <a:spcPts val="300"/>
              </a:spcAft>
              <a:tabLst>
                <a:tab pos="471805" algn="l"/>
              </a:tabLst>
            </a:pPr>
            <a:r>
              <a:rPr lang="vi-VN"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C. nguyên tử oxygen và nguyên tử hydrogen góp chung electron.</a:t>
            </a:r>
          </a:p>
          <a:p>
            <a:pPr algn="just">
              <a:lnSpc>
                <a:spcPct val="115000"/>
              </a:lnSpc>
              <a:spcAft>
                <a:spcPts val="300"/>
              </a:spcAft>
              <a:tabLst>
                <a:tab pos="471805" algn="l"/>
              </a:tabLst>
            </a:pPr>
            <a:r>
              <a:rPr lang="vi-VN"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D. nguyên tử oxygen và nguyên tử hydrogen góp chung proton.</a:t>
            </a:r>
          </a:p>
        </p:txBody>
      </p:sp>
      <p:sp>
        <p:nvSpPr>
          <p:cNvPr id="3" name="Oval 2"/>
          <p:cNvSpPr/>
          <p:nvPr/>
        </p:nvSpPr>
        <p:spPr>
          <a:xfrm>
            <a:off x="500704" y="3047350"/>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29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r>
              <a:rPr lang="en-US" b="1" dirty="0" err="1" smtClean="0">
                <a:solidFill>
                  <a:srgbClr val="FF0000"/>
                </a:solidFill>
                <a:latin typeface="Times New Roman" panose="02020603050405020304" pitchFamily="18" charset="0"/>
                <a:cs typeface="Times New Roman" panose="02020603050405020304" pitchFamily="18" charset="0"/>
              </a:rPr>
              <a:t>Câu</a:t>
            </a:r>
            <a:r>
              <a:rPr lang="en-US" b="1" dirty="0" smtClean="0">
                <a:solidFill>
                  <a:srgbClr val="FF0000"/>
                </a:solidFill>
                <a:latin typeface="Times New Roman" panose="02020603050405020304" pitchFamily="18" charset="0"/>
                <a:cs typeface="Times New Roman" panose="02020603050405020304" pitchFamily="18" charset="0"/>
              </a:rPr>
              <a:t> 7: </a:t>
            </a:r>
            <a:r>
              <a:rPr lang="vi-VN" b="1" dirty="0" smtClean="0">
                <a:solidFill>
                  <a:schemeClr val="bg1">
                    <a:lumMod val="25000"/>
                  </a:schemeClr>
                </a:solidFill>
                <a:latin typeface="Times New Roman" panose="02020603050405020304" pitchFamily="18" charset="0"/>
                <a:cs typeface="Times New Roman" panose="02020603050405020304" pitchFamily="18" charset="0"/>
              </a:rPr>
              <a:t>Trong </a:t>
            </a:r>
            <a:r>
              <a:rPr lang="vi-VN" b="1" dirty="0">
                <a:solidFill>
                  <a:schemeClr val="bg1">
                    <a:lumMod val="25000"/>
                  </a:schemeClr>
                </a:solidFill>
                <a:latin typeface="Times New Roman" panose="02020603050405020304" pitchFamily="18" charset="0"/>
                <a:cs typeface="Times New Roman" panose="02020603050405020304" pitchFamily="18" charset="0"/>
              </a:rPr>
              <a:t>phân </a:t>
            </a:r>
            <a:r>
              <a:rPr lang="vi-VN" b="1" dirty="0" smtClean="0">
                <a:solidFill>
                  <a:schemeClr val="bg1">
                    <a:lumMod val="25000"/>
                  </a:schemeClr>
                </a:solidFill>
                <a:latin typeface="Times New Roman" panose="02020603050405020304" pitchFamily="18" charset="0"/>
                <a:cs typeface="Times New Roman" panose="02020603050405020304" pitchFamily="18" charset="0"/>
              </a:rPr>
              <a:t>tử</a:t>
            </a:r>
            <a:r>
              <a:rPr lang="en-US" b="1" dirty="0" smtClean="0">
                <a:solidFill>
                  <a:schemeClr val="bg1">
                    <a:lumMod val="25000"/>
                  </a:schemeClr>
                </a:solidFill>
                <a:latin typeface="Times New Roman" panose="02020603050405020304" pitchFamily="18" charset="0"/>
                <a:cs typeface="Times New Roman" panose="02020603050405020304" pitchFamily="18" charset="0"/>
              </a:rPr>
              <a:t> </a:t>
            </a:r>
            <a:r>
              <a:rPr lang="vi-VN" b="1" dirty="0" smtClean="0">
                <a:solidFill>
                  <a:schemeClr val="bg1">
                    <a:lumMod val="25000"/>
                  </a:schemeClr>
                </a:solidFill>
                <a:latin typeface="Times New Roman" panose="02020603050405020304" pitchFamily="18" charset="0"/>
                <a:cs typeface="Times New Roman" panose="02020603050405020304" pitchFamily="18" charset="0"/>
              </a:rPr>
              <a:t>oxygen </a:t>
            </a:r>
            <a:r>
              <a:rPr lang="vi-VN" b="1" dirty="0">
                <a:solidFill>
                  <a:schemeClr val="bg1">
                    <a:lumMod val="25000"/>
                  </a:schemeClr>
                </a:solidFill>
                <a:latin typeface="Times New Roman" panose="02020603050405020304" pitchFamily="18" charset="0"/>
                <a:cs typeface="Times New Roman" panose="02020603050405020304" pitchFamily="18" charset="0"/>
              </a:rPr>
              <a:t>(</a:t>
            </a:r>
            <a:r>
              <a:rPr lang="vi-VN" b="1" dirty="0" smtClean="0">
                <a:solidFill>
                  <a:schemeClr val="bg1">
                    <a:lumMod val="25000"/>
                  </a:schemeClr>
                </a:solidFill>
                <a:latin typeface="Times New Roman" panose="02020603050405020304" pitchFamily="18" charset="0"/>
                <a:cs typeface="Times New Roman" panose="02020603050405020304" pitchFamily="18" charset="0"/>
              </a:rPr>
              <a:t>O</a:t>
            </a:r>
            <a:r>
              <a:rPr lang="vi-VN" b="1" baseline="-25000" dirty="0" smtClean="0">
                <a:solidFill>
                  <a:schemeClr val="bg1">
                    <a:lumMod val="25000"/>
                  </a:schemeClr>
                </a:solidFill>
                <a:latin typeface="Times New Roman" panose="02020603050405020304" pitchFamily="18" charset="0"/>
                <a:cs typeface="Times New Roman" panose="02020603050405020304" pitchFamily="18" charset="0"/>
              </a:rPr>
              <a:t>2</a:t>
            </a:r>
            <a:r>
              <a:rPr lang="vi-VN" b="1" dirty="0" smtClean="0">
                <a:solidFill>
                  <a:schemeClr val="bg1">
                    <a:lumMod val="25000"/>
                  </a:schemeClr>
                </a:solidFill>
                <a:latin typeface="Times New Roman" panose="02020603050405020304" pitchFamily="18" charset="0"/>
                <a:cs typeface="Times New Roman" panose="02020603050405020304" pitchFamily="18" charset="0"/>
              </a:rPr>
              <a:t>), </a:t>
            </a:r>
            <a:r>
              <a:rPr lang="vi-VN" b="1" dirty="0">
                <a:solidFill>
                  <a:schemeClr val="bg1">
                    <a:lumMod val="25000"/>
                  </a:schemeClr>
                </a:solidFill>
                <a:latin typeface="Times New Roman" panose="02020603050405020304" pitchFamily="18" charset="0"/>
                <a:cs typeface="Times New Roman" panose="02020603050405020304" pitchFamily="18" charset="0"/>
              </a:rPr>
              <a:t>khi hai nguyên </a:t>
            </a:r>
            <a:r>
              <a:rPr lang="vi-VN" b="1" dirty="0" smtClean="0">
                <a:solidFill>
                  <a:schemeClr val="bg1">
                    <a:lumMod val="25000"/>
                  </a:schemeClr>
                </a:solidFill>
                <a:latin typeface="Times New Roman" panose="02020603050405020304" pitchFamily="18" charset="0"/>
                <a:cs typeface="Times New Roman" panose="02020603050405020304" pitchFamily="18" charset="0"/>
              </a:rPr>
              <a:t>tử</a:t>
            </a:r>
            <a:r>
              <a:rPr lang="en-US" b="1" dirty="0" smtClean="0">
                <a:solidFill>
                  <a:schemeClr val="bg1">
                    <a:lumMod val="25000"/>
                  </a:schemeClr>
                </a:solidFill>
                <a:latin typeface="Times New Roman" panose="02020603050405020304" pitchFamily="18" charset="0"/>
                <a:cs typeface="Times New Roman" panose="02020603050405020304" pitchFamily="18" charset="0"/>
              </a:rPr>
              <a:t> </a:t>
            </a:r>
            <a:r>
              <a:rPr lang="vi-VN" b="1" dirty="0" smtClean="0">
                <a:solidFill>
                  <a:schemeClr val="bg1">
                    <a:lumMod val="25000"/>
                  </a:schemeClr>
                </a:solidFill>
                <a:latin typeface="Times New Roman" panose="02020603050405020304" pitchFamily="18" charset="0"/>
                <a:cs typeface="Times New Roman" panose="02020603050405020304" pitchFamily="18" charset="0"/>
              </a:rPr>
              <a:t>oxygen </a:t>
            </a:r>
            <a:r>
              <a:rPr lang="vi-VN" b="1" dirty="0">
                <a:solidFill>
                  <a:schemeClr val="bg1">
                    <a:lumMod val="25000"/>
                  </a:schemeClr>
                </a:solidFill>
                <a:latin typeface="Times New Roman" panose="02020603050405020304" pitchFamily="18" charset="0"/>
                <a:cs typeface="Times New Roman" panose="02020603050405020304" pitchFamily="18" charset="0"/>
              </a:rPr>
              <a:t>liên kết với nhau, </a:t>
            </a:r>
            <a:r>
              <a:rPr lang="vi-VN" b="1" dirty="0" smtClean="0">
                <a:solidFill>
                  <a:schemeClr val="bg1">
                    <a:lumMod val="25000"/>
                  </a:schemeClr>
                </a:solidFill>
                <a:latin typeface="Times New Roman" panose="02020603050405020304" pitchFamily="18" charset="0"/>
                <a:cs typeface="Times New Roman" panose="02020603050405020304" pitchFamily="18" charset="0"/>
              </a:rPr>
              <a:t>chúng</a:t>
            </a:r>
            <a:r>
              <a:rPr lang="en-US" b="1" dirty="0" smtClean="0">
                <a:solidFill>
                  <a:schemeClr val="bg1">
                    <a:lumMod val="25000"/>
                  </a:schemeClr>
                </a:solidFill>
                <a:latin typeface="Times New Roman" panose="02020603050405020304" pitchFamily="18" charset="0"/>
                <a:cs typeface="Times New Roman" panose="02020603050405020304" pitchFamily="18" charset="0"/>
              </a:rPr>
              <a:t>:</a:t>
            </a:r>
            <a:endParaRPr lang="en-US" b="1" dirty="0">
              <a:solidFill>
                <a:schemeClr val="bg1">
                  <a:lumMod val="25000"/>
                </a:schemeClr>
              </a:solidFill>
              <a:latin typeface="Times New Roman" panose="02020603050405020304" pitchFamily="18" charset="0"/>
              <a:cs typeface="Times New Roman" panose="02020603050405020304" pitchFamily="18" charset="0"/>
            </a:endParaRP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712821" y="2327779"/>
            <a:ext cx="8229600" cy="1595117"/>
          </a:xfrm>
          <a:prstGeom prst="rect">
            <a:avLst/>
          </a:prstGeom>
        </p:spPr>
        <p:txBody>
          <a:bodyPr wrap="square">
            <a:spAutoFit/>
          </a:bodyPr>
          <a:lstStyle/>
          <a:p>
            <a:pPr algn="just">
              <a:lnSpc>
                <a:spcPct val="115000"/>
              </a:lnSpc>
              <a:spcAft>
                <a:spcPts val="300"/>
              </a:spcAft>
              <a:tabLst>
                <a:tab pos="471805" algn="l"/>
              </a:tabLst>
            </a:pP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góp</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chung</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proton.</a:t>
            </a:r>
          </a:p>
          <a:p>
            <a:pPr algn="just">
              <a:lnSpc>
                <a:spcPct val="115000"/>
              </a:lnSpc>
              <a:spcAft>
                <a:spcPts val="300"/>
              </a:spcAft>
              <a:tabLst>
                <a:tab pos="471805" algn="l"/>
              </a:tabLst>
            </a:pP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B.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chuyển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electron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từ</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tử</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này</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sang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tử</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kia</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t>
            </a:r>
          </a:p>
          <a:p>
            <a:pPr algn="just">
              <a:lnSpc>
                <a:spcPct val="115000"/>
              </a:lnSpc>
              <a:spcAft>
                <a:spcPts val="300"/>
              </a:spcAft>
              <a:tabLst>
                <a:tab pos="471805" algn="l"/>
              </a:tabLst>
            </a:pP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C.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chuyển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proton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từ</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tử</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này</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sang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nguyên</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tử</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kia</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t>
            </a:r>
          </a:p>
          <a:p>
            <a:pPr algn="just">
              <a:lnSpc>
                <a:spcPct val="115000"/>
              </a:lnSpc>
              <a:spcAft>
                <a:spcPts val="300"/>
              </a:spcAft>
              <a:tabLst>
                <a:tab pos="471805" algn="l"/>
              </a:tabLst>
            </a:pP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D.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góp</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0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chung</a:t>
            </a:r>
            <a:r>
              <a:rPr lang="en-US" sz="20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electron.</a:t>
            </a:r>
          </a:p>
        </p:txBody>
      </p:sp>
      <p:sp>
        <p:nvSpPr>
          <p:cNvPr id="3" name="Oval 2"/>
          <p:cNvSpPr/>
          <p:nvPr/>
        </p:nvSpPr>
        <p:spPr>
          <a:xfrm>
            <a:off x="712821" y="3507475"/>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65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9717"/>
        <p:cNvGrpSpPr/>
        <p:nvPr/>
      </p:nvGrpSpPr>
      <p:grpSpPr>
        <a:xfrm>
          <a:off x="0" y="0"/>
          <a:ext cx="0" cy="0"/>
          <a:chOff x="0" y="0"/>
          <a:chExt cx="0" cy="0"/>
        </a:xfrm>
      </p:grpSpPr>
      <p:sp>
        <p:nvSpPr>
          <p:cNvPr id="19718" name="Google Shape;19718;p75"/>
          <p:cNvSpPr txBox="1">
            <a:spLocks noGrp="1"/>
          </p:cNvSpPr>
          <p:nvPr>
            <p:ph type="title"/>
          </p:nvPr>
        </p:nvSpPr>
        <p:spPr>
          <a:xfrm>
            <a:off x="331251" y="444346"/>
            <a:ext cx="8475600" cy="1640934"/>
          </a:xfrm>
          <a:prstGeom prst="rect">
            <a:avLst/>
          </a:prstGeom>
        </p:spPr>
        <p:txBody>
          <a:bodyPr spcFirstLastPara="1" wrap="square" lIns="365750" tIns="0" rIns="365750" bIns="0" anchor="ctr" anchorCtr="0">
            <a:noAutofit/>
          </a:bodyPr>
          <a:lstStyle/>
          <a:p>
            <a:pPr algn="ctr"/>
            <a:r>
              <a:rPr lang="en-US" b="1" dirty="0" err="1" smtClean="0">
                <a:solidFill>
                  <a:srgbClr val="FF0000"/>
                </a:solidFill>
                <a:latin typeface="Times New Roman" panose="02020603050405020304" pitchFamily="18" charset="0"/>
                <a:cs typeface="Times New Roman" panose="02020603050405020304" pitchFamily="18" charset="0"/>
              </a:rPr>
              <a:t>Câu</a:t>
            </a:r>
            <a:r>
              <a:rPr lang="en-US" b="1" dirty="0" smtClean="0">
                <a:solidFill>
                  <a:srgbClr val="FF0000"/>
                </a:solidFill>
                <a:latin typeface="Times New Roman" panose="02020603050405020304" pitchFamily="18" charset="0"/>
                <a:cs typeface="Times New Roman" panose="02020603050405020304" pitchFamily="18" charset="0"/>
              </a:rPr>
              <a:t> 8: </a:t>
            </a:r>
            <a:r>
              <a:rPr lang="vi-VN" dirty="0">
                <a:solidFill>
                  <a:schemeClr val="bg1">
                    <a:lumMod val="25000"/>
                  </a:schemeClr>
                </a:solidFill>
                <a:latin typeface="Times New Roman" panose="02020603050405020304" pitchFamily="18" charset="0"/>
                <a:cs typeface="Times New Roman" panose="02020603050405020304" pitchFamily="18" charset="0"/>
              </a:rPr>
              <a:t>Trong phân tử KCI, nguyên tử K (potassium) và nguyên tử Cl (chlorine) </a:t>
            </a:r>
            <a:r>
              <a:rPr lang="vi-VN" dirty="0" smtClean="0">
                <a:solidFill>
                  <a:schemeClr val="bg1">
                    <a:lumMod val="25000"/>
                  </a:schemeClr>
                </a:solidFill>
                <a:latin typeface="Times New Roman" panose="02020603050405020304" pitchFamily="18" charset="0"/>
                <a:cs typeface="Times New Roman" panose="02020603050405020304" pitchFamily="18" charset="0"/>
              </a:rPr>
              <a:t>liên</a:t>
            </a:r>
            <a:r>
              <a:rPr lang="en-US" dirty="0" smtClean="0">
                <a:solidFill>
                  <a:schemeClr val="bg1">
                    <a:lumMod val="25000"/>
                  </a:schemeClr>
                </a:solidFill>
                <a:latin typeface="Times New Roman" panose="02020603050405020304" pitchFamily="18" charset="0"/>
                <a:cs typeface="Times New Roman" panose="02020603050405020304" pitchFamily="18" charset="0"/>
              </a:rPr>
              <a:t> </a:t>
            </a:r>
            <a:r>
              <a:rPr lang="vi-VN" dirty="0" smtClean="0">
                <a:solidFill>
                  <a:schemeClr val="bg1">
                    <a:lumMod val="25000"/>
                  </a:schemeClr>
                </a:solidFill>
                <a:latin typeface="Times New Roman" panose="02020603050405020304" pitchFamily="18" charset="0"/>
                <a:cs typeface="Times New Roman" panose="02020603050405020304" pitchFamily="18" charset="0"/>
              </a:rPr>
              <a:t>kết </a:t>
            </a:r>
            <a:r>
              <a:rPr lang="vi-VN" dirty="0">
                <a:solidFill>
                  <a:schemeClr val="bg1">
                    <a:lumMod val="25000"/>
                  </a:schemeClr>
                </a:solidFill>
                <a:latin typeface="Times New Roman" panose="02020603050405020304" pitchFamily="18" charset="0"/>
                <a:cs typeface="Times New Roman" panose="02020603050405020304" pitchFamily="18" charset="0"/>
              </a:rPr>
              <a:t>với nhau bằng liên kết</a:t>
            </a:r>
          </a:p>
        </p:txBody>
      </p:sp>
      <p:grpSp>
        <p:nvGrpSpPr>
          <p:cNvPr id="19722" name="Google Shape;19722;p75"/>
          <p:cNvGrpSpPr/>
          <p:nvPr/>
        </p:nvGrpSpPr>
        <p:grpSpPr>
          <a:xfrm>
            <a:off x="-33049" y="0"/>
            <a:ext cx="757725" cy="718734"/>
            <a:chOff x="9873" y="1240062"/>
            <a:chExt cx="545434" cy="640998"/>
          </a:xfrm>
        </p:grpSpPr>
        <p:cxnSp>
          <p:nvCxnSpPr>
            <p:cNvPr id="19723" name="Google Shape;19723;p75"/>
            <p:cNvCxnSpPr>
              <a:stCxn id="19724" idx="6"/>
              <a:endCxn id="19725"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9726" name="Google Shape;19726;p75"/>
            <p:cNvGrpSpPr/>
            <p:nvPr/>
          </p:nvGrpSpPr>
          <p:grpSpPr>
            <a:xfrm rot="10800000">
              <a:off x="9873" y="1628460"/>
              <a:ext cx="252600" cy="252600"/>
              <a:chOff x="6804422" y="-316297"/>
              <a:chExt cx="252600" cy="252600"/>
            </a:xfrm>
          </p:grpSpPr>
          <p:sp>
            <p:nvSpPr>
              <p:cNvPr id="19727" name="Google Shape;19727;p75"/>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8" name="Google Shape;19728;p75"/>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9" name="Google Shape;19729;p75"/>
            <p:cNvGrpSpPr/>
            <p:nvPr/>
          </p:nvGrpSpPr>
          <p:grpSpPr>
            <a:xfrm rot="10800000">
              <a:off x="39879" y="1240062"/>
              <a:ext cx="192600" cy="192600"/>
              <a:chOff x="7291941" y="112804"/>
              <a:chExt cx="192600" cy="192600"/>
            </a:xfrm>
          </p:grpSpPr>
          <p:sp>
            <p:nvSpPr>
              <p:cNvPr id="19725" name="Google Shape;19725;p75"/>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0" name="Google Shape;19730;p75"/>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31" name="Google Shape;19731;p75"/>
            <p:cNvGrpSpPr/>
            <p:nvPr/>
          </p:nvGrpSpPr>
          <p:grpSpPr>
            <a:xfrm rot="10800000">
              <a:off x="295808" y="1422120"/>
              <a:ext cx="259500" cy="259500"/>
              <a:chOff x="6969112" y="-17269"/>
              <a:chExt cx="259500" cy="259500"/>
            </a:xfrm>
          </p:grpSpPr>
          <p:sp>
            <p:nvSpPr>
              <p:cNvPr id="19724" name="Google Shape;19724;p75"/>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2" name="Google Shape;19732;p75"/>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733" name="Google Shape;19733;p75"/>
            <p:cNvCxnSpPr>
              <a:stCxn id="19727" idx="3"/>
              <a:endCxn id="19724"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2" name="Rectangle 1"/>
          <p:cNvSpPr/>
          <p:nvPr/>
        </p:nvSpPr>
        <p:spPr>
          <a:xfrm>
            <a:off x="3029994" y="2239401"/>
            <a:ext cx="3651361" cy="1872629"/>
          </a:xfrm>
          <a:prstGeom prst="rect">
            <a:avLst/>
          </a:prstGeom>
        </p:spPr>
        <p:txBody>
          <a:bodyPr wrap="square">
            <a:spAutoFit/>
          </a:bodyPr>
          <a:lstStyle/>
          <a:p>
            <a:pPr marL="457200" indent="-457200" algn="just">
              <a:lnSpc>
                <a:spcPct val="115000"/>
              </a:lnSpc>
              <a:spcAft>
                <a:spcPts val="300"/>
              </a:spcAft>
              <a:buAutoNum type="alphaUcPeriod"/>
              <a:tabLst>
                <a:tab pos="471805" algn="l"/>
              </a:tabLst>
            </a:pPr>
            <a:r>
              <a:rPr lang="en-US" sz="2400" b="1" dirty="0" err="1"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rPr>
              <a:t>cộng</a:t>
            </a:r>
            <a:r>
              <a:rPr lang="en-US" sz="24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hoá</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trị</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endParaRPr lang="en-US" sz="24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endParaRPr>
          </a:p>
          <a:p>
            <a:pPr marL="457200" indent="-457200" algn="just">
              <a:lnSpc>
                <a:spcPct val="115000"/>
              </a:lnSpc>
              <a:spcAft>
                <a:spcPts val="300"/>
              </a:spcAft>
              <a:buAutoNum type="alphaUcPeriod"/>
              <a:tabLst>
                <a:tab pos="471805" algn="l"/>
              </a:tabLst>
            </a:pPr>
            <a:r>
              <a:rPr lang="en-US" sz="24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ion.	</a:t>
            </a:r>
            <a:endParaRPr lang="en-US" sz="24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endParaRPr>
          </a:p>
          <a:p>
            <a:pPr marL="457200" indent="-457200" algn="just">
              <a:lnSpc>
                <a:spcPct val="115000"/>
              </a:lnSpc>
              <a:spcAft>
                <a:spcPts val="300"/>
              </a:spcAft>
              <a:buAutoNum type="alphaUcPeriod"/>
              <a:tabLst>
                <a:tab pos="471805" algn="l"/>
              </a:tabLst>
            </a:pPr>
            <a:r>
              <a:rPr lang="en-US" sz="24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kim</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loại</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endParaRPr lang="en-US" sz="24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endParaRPr>
          </a:p>
          <a:p>
            <a:pPr marL="457200" indent="-457200" algn="just">
              <a:lnSpc>
                <a:spcPct val="115000"/>
              </a:lnSpc>
              <a:spcAft>
                <a:spcPts val="300"/>
              </a:spcAft>
              <a:buAutoNum type="alphaUcPeriod"/>
              <a:tabLst>
                <a:tab pos="471805" algn="l"/>
              </a:tabLst>
            </a:pPr>
            <a:r>
              <a:rPr lang="en-US" sz="2400" b="1" dirty="0" smtClean="0">
                <a:solidFill>
                  <a:schemeClr val="tx1"/>
                </a:solidFill>
                <a:latin typeface="Times New Roman" panose="02020603050405020304" pitchFamily="18" charset="0"/>
                <a:ea typeface="Segoe UI" panose="020B0502040204020203" pitchFamily="34" charset="0"/>
                <a:cs typeface="Times New Roman" panose="02020603050405020304" pitchFamily="18" charset="0"/>
              </a:rPr>
              <a:t> </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phi </a:t>
            </a:r>
            <a:r>
              <a:rPr lang="en-US" sz="2400" b="1" dirty="0" err="1">
                <a:solidFill>
                  <a:schemeClr val="tx1"/>
                </a:solidFill>
                <a:latin typeface="Times New Roman" panose="02020603050405020304" pitchFamily="18" charset="0"/>
                <a:ea typeface="Segoe UI" panose="020B0502040204020203" pitchFamily="34" charset="0"/>
                <a:cs typeface="Times New Roman" panose="02020603050405020304" pitchFamily="18" charset="0"/>
              </a:rPr>
              <a:t>kim</a:t>
            </a:r>
            <a:r>
              <a:rPr lang="en-US" sz="2400" b="1" dirty="0">
                <a:solidFill>
                  <a:schemeClr val="tx1"/>
                </a:solidFill>
                <a:latin typeface="Times New Roman" panose="02020603050405020304" pitchFamily="18" charset="0"/>
                <a:ea typeface="Segoe UI" panose="020B0502040204020203"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p:cNvSpPr/>
          <p:nvPr/>
        </p:nvSpPr>
        <p:spPr>
          <a:xfrm>
            <a:off x="3032082" y="2760294"/>
            <a:ext cx="311727" cy="415421"/>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970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334175" y="291775"/>
            <a:ext cx="8436734" cy="4539998"/>
          </a:xfrm>
          <a:prstGeom prst="rect">
            <a:avLst/>
          </a:prstGeom>
        </p:spPr>
      </p:pic>
    </p:spTree>
    <p:extLst>
      <p:ext uri="{BB962C8B-B14F-4D97-AF65-F5344CB8AC3E}">
        <p14:creationId xmlns:p14="http://schemas.microsoft.com/office/powerpoint/2010/main" val="278403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14686" name="Google Shape;14686;p43"/>
          <p:cNvSpPr txBox="1">
            <a:spLocks noGrp="1"/>
          </p:cNvSpPr>
          <p:nvPr>
            <p:ph type="title"/>
          </p:nvPr>
        </p:nvSpPr>
        <p:spPr>
          <a:xfrm>
            <a:off x="334175" y="291775"/>
            <a:ext cx="8475600" cy="657900"/>
          </a:xfrm>
          <a:prstGeom prst="rect">
            <a:avLst/>
          </a:prstGeom>
        </p:spPr>
        <p:txBody>
          <a:bodyPr spcFirstLastPara="1" wrap="square" lIns="365750" tIns="137150" rIns="91425" bIns="91425" anchor="t" anchorCtr="0">
            <a:noAutofit/>
          </a:bodyPr>
          <a:lstStyle/>
          <a:p>
            <a:pPr lvl="0" algn="ctr"/>
            <a:r>
              <a:rPr lang="en" b="1" dirty="0" smtClean="0">
                <a:latin typeface="Times New Roman" panose="02020603050405020304" pitchFamily="18" charset="0"/>
                <a:cs typeface="Times New Roman" panose="02020603050405020304" pitchFamily="18" charset="0"/>
              </a:rPr>
              <a:t> THẢO LUẬN </a:t>
            </a:r>
            <a:r>
              <a:rPr lang="en-US" b="1" dirty="0">
                <a:latin typeface="Times New Roman" panose="02020603050405020304" pitchFamily="18" charset="0"/>
                <a:cs typeface="Times New Roman" panose="02020603050405020304" pitchFamily="18" charset="0"/>
              </a:rPr>
              <a:t>PHIẾU HỌC TẬP</a:t>
            </a:r>
            <a:r>
              <a:rPr lang="en" b="1" dirty="0" smtClean="0">
                <a:latin typeface="Times New Roman" panose="02020603050405020304" pitchFamily="18" charset="0"/>
                <a:cs typeface="Times New Roman" panose="02020603050405020304" pitchFamily="18" charset="0"/>
              </a:rPr>
              <a:t> SỐ 1</a:t>
            </a:r>
            <a:endParaRPr b="1" dirty="0">
              <a:latin typeface="Times New Roman" panose="02020603050405020304" pitchFamily="18" charset="0"/>
              <a:cs typeface="Times New Roman" panose="02020603050405020304" pitchFamily="18" charset="0"/>
            </a:endParaRPr>
          </a:p>
        </p:txBody>
      </p:sp>
      <p:grpSp>
        <p:nvGrpSpPr>
          <p:cNvPr id="14689" name="Google Shape;14689;p43"/>
          <p:cNvGrpSpPr/>
          <p:nvPr/>
        </p:nvGrpSpPr>
        <p:grpSpPr>
          <a:xfrm>
            <a:off x="104720" y="357140"/>
            <a:ext cx="470274" cy="548630"/>
            <a:chOff x="9873" y="1240062"/>
            <a:chExt cx="545434" cy="640998"/>
          </a:xfrm>
        </p:grpSpPr>
        <p:cxnSp>
          <p:nvCxnSpPr>
            <p:cNvPr id="14690" name="Google Shape;14690;p43"/>
            <p:cNvCxnSpPr>
              <a:stCxn id="14691" idx="6"/>
              <a:endCxn id="14692"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93" name="Google Shape;14693;p43"/>
            <p:cNvGrpSpPr/>
            <p:nvPr/>
          </p:nvGrpSpPr>
          <p:grpSpPr>
            <a:xfrm rot="10800000">
              <a:off x="9873" y="1628460"/>
              <a:ext cx="252600" cy="252600"/>
              <a:chOff x="6804422" y="-316297"/>
              <a:chExt cx="252600" cy="252600"/>
            </a:xfrm>
          </p:grpSpPr>
          <p:sp>
            <p:nvSpPr>
              <p:cNvPr id="14694"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95"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4696" name="Google Shape;14696;p43"/>
            <p:cNvGrpSpPr/>
            <p:nvPr/>
          </p:nvGrpSpPr>
          <p:grpSpPr>
            <a:xfrm rot="10800000">
              <a:off x="39879" y="1240062"/>
              <a:ext cx="192600" cy="192600"/>
              <a:chOff x="7291941" y="112804"/>
              <a:chExt cx="192600" cy="192600"/>
            </a:xfrm>
          </p:grpSpPr>
          <p:sp>
            <p:nvSpPr>
              <p:cNvPr id="14692"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97"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4698" name="Google Shape;14698;p43"/>
            <p:cNvGrpSpPr/>
            <p:nvPr/>
          </p:nvGrpSpPr>
          <p:grpSpPr>
            <a:xfrm rot="10800000">
              <a:off x="295808" y="1422120"/>
              <a:ext cx="259500" cy="259500"/>
              <a:chOff x="6969112" y="-17269"/>
              <a:chExt cx="259500" cy="259500"/>
            </a:xfrm>
          </p:grpSpPr>
          <p:sp>
            <p:nvSpPr>
              <p:cNvPr id="14691"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99"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cxnSp>
          <p:nvCxnSpPr>
            <p:cNvPr id="14700" name="Google Shape;14700;p43"/>
            <p:cNvCxnSpPr>
              <a:stCxn id="14694" idx="3"/>
              <a:endCxn id="14691"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8" name="Picture 17"/>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74717" y="964546"/>
            <a:ext cx="8002104" cy="1508354"/>
          </a:xfrm>
          <a:prstGeom prst="rect">
            <a:avLst/>
          </a:prstGeom>
          <a:noFill/>
          <a:ln>
            <a:noFill/>
          </a:ln>
        </p:spPr>
      </p:pic>
      <p:sp>
        <p:nvSpPr>
          <p:cNvPr id="3" name="Rectangle 2"/>
          <p:cNvSpPr/>
          <p:nvPr/>
        </p:nvSpPr>
        <p:spPr>
          <a:xfrm>
            <a:off x="1218590" y="2472900"/>
            <a:ext cx="7358231" cy="369332"/>
          </a:xfrm>
          <a:prstGeom prst="rect">
            <a:avLst/>
          </a:prstGeom>
        </p:spPr>
        <p:txBody>
          <a:bodyPr wrap="square">
            <a:spAutoFit/>
          </a:bodyPr>
          <a:lstStyle/>
          <a:p>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(a) Ne                             (b) O</a:t>
            </a:r>
            <a:r>
              <a:rPr lang="vi-VN" sz="1800" b="1"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                                       (c) NaCl</a:t>
            </a:r>
            <a:endParaRPr lang="en-US" sz="18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383994" y="3010783"/>
            <a:ext cx="8652618" cy="1477328"/>
          </a:xfrm>
          <a:prstGeom prst="rect">
            <a:avLst/>
          </a:prstGeom>
        </p:spPr>
        <p:txBody>
          <a:bodyPr wrap="square">
            <a:spAutoFit/>
          </a:bodyPr>
          <a:lstStyle/>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1/ Hình nào là đơn chất? Hợp chất?</a:t>
            </a: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2/ Khi tạo thành các đơn chất, hợp chất số electron lớp ngoài cùng của các nguyên tố bằng bao nhiêu?</a:t>
            </a: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3/ Khi các nguyên tử kết hợp với nhau thứ gì giữ các nguyên tử lại với nhau ở dạng “kết hợp”? Có những dạng “kết hợp” nào giữa các nguyên tử? </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22"/>
        <p:cNvGrpSpPr/>
        <p:nvPr/>
      </p:nvGrpSpPr>
      <p:grpSpPr>
        <a:xfrm>
          <a:off x="0" y="0"/>
          <a:ext cx="0" cy="0"/>
          <a:chOff x="0" y="0"/>
          <a:chExt cx="0" cy="0"/>
        </a:xfrm>
      </p:grpSpPr>
      <p:sp>
        <p:nvSpPr>
          <p:cNvPr id="17623" name="Google Shape;17623;p62"/>
          <p:cNvSpPr txBox="1">
            <a:spLocks noGrp="1"/>
          </p:cNvSpPr>
          <p:nvPr>
            <p:ph type="title"/>
          </p:nvPr>
        </p:nvSpPr>
        <p:spPr>
          <a:xfrm>
            <a:off x="334175" y="291775"/>
            <a:ext cx="8475600" cy="657900"/>
          </a:xfrm>
          <a:prstGeom prst="rect">
            <a:avLst/>
          </a:prstGeom>
        </p:spPr>
        <p:txBody>
          <a:bodyPr spcFirstLastPara="1" wrap="square" lIns="365750" tIns="0" rIns="365750" bIns="0" anchor="ctr"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BÁO CÁO THẢO LUẬN</a:t>
            </a:r>
            <a:endParaRPr b="1" dirty="0">
              <a:latin typeface="Times New Roman" panose="02020603050405020304" pitchFamily="18" charset="0"/>
              <a:cs typeface="Times New Roman" panose="02020603050405020304" pitchFamily="18" charset="0"/>
            </a:endParaRPr>
          </a:p>
        </p:txBody>
      </p:sp>
      <p:grpSp>
        <p:nvGrpSpPr>
          <p:cNvPr id="17625" name="Google Shape;17625;p62"/>
          <p:cNvGrpSpPr/>
          <p:nvPr/>
        </p:nvGrpSpPr>
        <p:grpSpPr>
          <a:xfrm>
            <a:off x="104720" y="357140"/>
            <a:ext cx="470274" cy="548630"/>
            <a:chOff x="9873" y="1240062"/>
            <a:chExt cx="545434" cy="640998"/>
          </a:xfrm>
        </p:grpSpPr>
        <p:cxnSp>
          <p:nvCxnSpPr>
            <p:cNvPr id="17626" name="Google Shape;17626;p62"/>
            <p:cNvCxnSpPr>
              <a:stCxn id="17627" idx="6"/>
              <a:endCxn id="17628"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7629" name="Google Shape;17629;p62"/>
            <p:cNvGrpSpPr/>
            <p:nvPr/>
          </p:nvGrpSpPr>
          <p:grpSpPr>
            <a:xfrm rot="10800000">
              <a:off x="9873" y="1628460"/>
              <a:ext cx="252600" cy="252600"/>
              <a:chOff x="6804422" y="-316297"/>
              <a:chExt cx="252600" cy="252600"/>
            </a:xfrm>
          </p:grpSpPr>
          <p:sp>
            <p:nvSpPr>
              <p:cNvPr id="17630" name="Google Shape;17630;p62"/>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1" name="Google Shape;17631;p62"/>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2" name="Google Shape;17632;p62"/>
            <p:cNvGrpSpPr/>
            <p:nvPr/>
          </p:nvGrpSpPr>
          <p:grpSpPr>
            <a:xfrm rot="10800000">
              <a:off x="39879" y="1240062"/>
              <a:ext cx="192600" cy="192600"/>
              <a:chOff x="7291941" y="112804"/>
              <a:chExt cx="192600" cy="192600"/>
            </a:xfrm>
          </p:grpSpPr>
          <p:sp>
            <p:nvSpPr>
              <p:cNvPr id="17628" name="Google Shape;17628;p62"/>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3" name="Google Shape;17633;p62"/>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7634" name="Google Shape;17634;p62"/>
            <p:cNvGrpSpPr/>
            <p:nvPr/>
          </p:nvGrpSpPr>
          <p:grpSpPr>
            <a:xfrm rot="10800000">
              <a:off x="295808" y="1422120"/>
              <a:ext cx="259500" cy="259500"/>
              <a:chOff x="6969112" y="-17269"/>
              <a:chExt cx="259500" cy="259500"/>
            </a:xfrm>
          </p:grpSpPr>
          <p:sp>
            <p:nvSpPr>
              <p:cNvPr id="17627" name="Google Shape;17627;p62"/>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7635" name="Google Shape;17635;p62"/>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7636" name="Google Shape;17636;p62"/>
            <p:cNvCxnSpPr>
              <a:stCxn id="17630" idx="3"/>
              <a:endCxn id="17627"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sp>
        <p:nvSpPr>
          <p:cNvPr id="3" name="AutoShape 2" descr="Biểu Tượng Thương Chữ - Số 1 PNG png tải về - Miễn phí trong suốt Khu Vực  png Tải v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435989" y="2972876"/>
            <a:ext cx="2874819" cy="1651079"/>
          </a:xfrm>
          <a:prstGeom prst="rect">
            <a:avLst/>
          </a:prstGeom>
        </p:spPr>
      </p:pic>
      <p:pic>
        <p:nvPicPr>
          <p:cNvPr id="8" name="Picture 7"/>
          <p:cNvPicPr>
            <a:picLocks noChangeAspect="1"/>
          </p:cNvPicPr>
          <p:nvPr/>
        </p:nvPicPr>
        <p:blipFill>
          <a:blip r:embed="rId4"/>
          <a:stretch>
            <a:fillRect/>
          </a:stretch>
        </p:blipFill>
        <p:spPr>
          <a:xfrm>
            <a:off x="5857025" y="2972876"/>
            <a:ext cx="2952750" cy="1543050"/>
          </a:xfrm>
          <a:prstGeom prst="rect">
            <a:avLst/>
          </a:prstGeom>
        </p:spPr>
      </p:pic>
      <p:pic>
        <p:nvPicPr>
          <p:cNvPr id="29" name="Picture 28"/>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31860" t="10636" r="34354"/>
          <a:stretch/>
        </p:blipFill>
        <p:spPr>
          <a:xfrm>
            <a:off x="3532908" y="1081112"/>
            <a:ext cx="1589810" cy="3626428"/>
          </a:xfrm>
          <a:prstGeom prst="rect">
            <a:avLst/>
          </a:prstGeom>
        </p:spPr>
      </p:pic>
    </p:spTree>
    <p:extLst>
      <p:ext uri="{BB962C8B-B14F-4D97-AF65-F5344CB8AC3E}">
        <p14:creationId xmlns:p14="http://schemas.microsoft.com/office/powerpoint/2010/main" val="1407084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85"/>
        <p:cNvGrpSpPr/>
        <p:nvPr/>
      </p:nvGrpSpPr>
      <p:grpSpPr>
        <a:xfrm>
          <a:off x="0" y="0"/>
          <a:ext cx="0" cy="0"/>
          <a:chOff x="0" y="0"/>
          <a:chExt cx="0" cy="0"/>
        </a:xfrm>
      </p:grpSpPr>
      <p:sp>
        <p:nvSpPr>
          <p:cNvPr id="14686" name="Google Shape;14686;p43"/>
          <p:cNvSpPr txBox="1">
            <a:spLocks noGrp="1"/>
          </p:cNvSpPr>
          <p:nvPr>
            <p:ph type="title"/>
          </p:nvPr>
        </p:nvSpPr>
        <p:spPr>
          <a:xfrm>
            <a:off x="334175" y="291775"/>
            <a:ext cx="8475600" cy="657900"/>
          </a:xfrm>
          <a:prstGeom prst="rect">
            <a:avLst/>
          </a:prstGeom>
        </p:spPr>
        <p:txBody>
          <a:bodyPr spcFirstLastPara="1" wrap="square" lIns="365750" tIns="137150" rIns="91425" bIns="91425" anchor="t" anchorCtr="0">
            <a:noAutofit/>
          </a:bodyPr>
          <a:lstStyle/>
          <a:p>
            <a:pPr marL="0" lvl="0" indent="0" algn="ctr" rtl="0">
              <a:spcBef>
                <a:spcPts val="0"/>
              </a:spcBef>
              <a:spcAft>
                <a:spcPts val="0"/>
              </a:spcAft>
              <a:buNone/>
            </a:pPr>
            <a:r>
              <a:rPr lang="en" b="1" dirty="0" smtClean="0">
                <a:latin typeface="Times New Roman" panose="02020603050405020304" pitchFamily="18" charset="0"/>
                <a:cs typeface="Times New Roman" panose="02020603050405020304" pitchFamily="18" charset="0"/>
              </a:rPr>
              <a:t>ĐÁP ÁN:</a:t>
            </a:r>
            <a:endParaRPr b="1" dirty="0">
              <a:latin typeface="Times New Roman" panose="02020603050405020304" pitchFamily="18" charset="0"/>
              <a:cs typeface="Times New Roman" panose="02020603050405020304" pitchFamily="18" charset="0"/>
            </a:endParaRPr>
          </a:p>
        </p:txBody>
      </p:sp>
      <p:grpSp>
        <p:nvGrpSpPr>
          <p:cNvPr id="14689" name="Google Shape;14689;p43"/>
          <p:cNvGrpSpPr/>
          <p:nvPr/>
        </p:nvGrpSpPr>
        <p:grpSpPr>
          <a:xfrm>
            <a:off x="104720" y="357140"/>
            <a:ext cx="470274" cy="548630"/>
            <a:chOff x="9873" y="1240062"/>
            <a:chExt cx="545434" cy="640998"/>
          </a:xfrm>
        </p:grpSpPr>
        <p:cxnSp>
          <p:nvCxnSpPr>
            <p:cNvPr id="14690" name="Google Shape;14690;p43"/>
            <p:cNvCxnSpPr>
              <a:stCxn id="14691" idx="6"/>
              <a:endCxn id="14692" idx="1"/>
            </p:cNvCxnSpPr>
            <p:nvPr/>
          </p:nvCxnSpPr>
          <p:spPr>
            <a:xfrm rot="10800000">
              <a:off x="204158" y="1404420"/>
              <a:ext cx="135900" cy="103200"/>
            </a:xfrm>
            <a:prstGeom prst="straightConnector1">
              <a:avLst/>
            </a:prstGeom>
            <a:noFill/>
            <a:ln w="19050" cap="flat" cmpd="sng">
              <a:solidFill>
                <a:schemeClr val="dk1"/>
              </a:solidFill>
              <a:prstDash val="solid"/>
              <a:round/>
              <a:headEnd type="none" w="med" len="med"/>
              <a:tailEnd type="none" w="med" len="med"/>
            </a:ln>
          </p:spPr>
        </p:cxnSp>
        <p:grpSp>
          <p:nvGrpSpPr>
            <p:cNvPr id="14693" name="Google Shape;14693;p43"/>
            <p:cNvGrpSpPr/>
            <p:nvPr/>
          </p:nvGrpSpPr>
          <p:grpSpPr>
            <a:xfrm rot="10800000">
              <a:off x="9873" y="1628460"/>
              <a:ext cx="252600" cy="252600"/>
              <a:chOff x="6804422" y="-316297"/>
              <a:chExt cx="252600" cy="252600"/>
            </a:xfrm>
          </p:grpSpPr>
          <p:sp>
            <p:nvSpPr>
              <p:cNvPr id="14694" name="Google Shape;14694;p43"/>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4695" name="Google Shape;14695;p43"/>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4696" name="Google Shape;14696;p43"/>
            <p:cNvGrpSpPr/>
            <p:nvPr/>
          </p:nvGrpSpPr>
          <p:grpSpPr>
            <a:xfrm rot="10800000">
              <a:off x="39879" y="1240062"/>
              <a:ext cx="192600" cy="192600"/>
              <a:chOff x="7291941" y="112804"/>
              <a:chExt cx="192600" cy="192600"/>
            </a:xfrm>
          </p:grpSpPr>
          <p:sp>
            <p:nvSpPr>
              <p:cNvPr id="14692" name="Google Shape;14692;p43"/>
              <p:cNvSpPr/>
              <p:nvPr/>
            </p:nvSpPr>
            <p:spPr>
              <a:xfrm>
                <a:off x="7291941" y="112804"/>
                <a:ext cx="192600" cy="1926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4697" name="Google Shape;14697;p43"/>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grpSp>
          <p:nvGrpSpPr>
            <p:cNvPr id="14698" name="Google Shape;14698;p43"/>
            <p:cNvGrpSpPr/>
            <p:nvPr/>
          </p:nvGrpSpPr>
          <p:grpSpPr>
            <a:xfrm rot="10800000">
              <a:off x="295808" y="1422120"/>
              <a:ext cx="259500" cy="259500"/>
              <a:chOff x="6969112" y="-17269"/>
              <a:chExt cx="259500" cy="259500"/>
            </a:xfrm>
          </p:grpSpPr>
          <p:sp>
            <p:nvSpPr>
              <p:cNvPr id="14691" name="Google Shape;14691;p43"/>
              <p:cNvSpPr/>
              <p:nvPr/>
            </p:nvSpPr>
            <p:spPr>
              <a:xfrm rot="1641813">
                <a:off x="7002590" y="16208"/>
                <a:ext cx="192544" cy="192544"/>
              </a:xfrm>
              <a:prstGeom prst="ellipse">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14699" name="Google Shape;14699;p43"/>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no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Times New Roman" panose="02020603050405020304" pitchFamily="18" charset="0"/>
                  <a:cs typeface="Times New Roman" panose="02020603050405020304" pitchFamily="18" charset="0"/>
                </a:endParaRPr>
              </a:p>
            </p:txBody>
          </p:sp>
        </p:grpSp>
        <p:cxnSp>
          <p:nvCxnSpPr>
            <p:cNvPr id="14700" name="Google Shape;14700;p43"/>
            <p:cNvCxnSpPr>
              <a:stCxn id="14694" idx="3"/>
              <a:endCxn id="14691" idx="7"/>
            </p:cNvCxnSpPr>
            <p:nvPr/>
          </p:nvCxnSpPr>
          <p:spPr>
            <a:xfrm rot="10800000" flipH="1">
              <a:off x="225481" y="1581086"/>
              <a:ext cx="108300" cy="137400"/>
            </a:xfrm>
            <a:prstGeom prst="straightConnector1">
              <a:avLst/>
            </a:prstGeom>
            <a:noFill/>
            <a:ln w="19050" cap="flat" cmpd="sng">
              <a:solidFill>
                <a:schemeClr val="dk1"/>
              </a:solidFill>
              <a:prstDash val="solid"/>
              <a:round/>
              <a:headEnd type="none" w="med" len="med"/>
              <a:tailEnd type="none" w="med" len="med"/>
            </a:ln>
          </p:spPr>
        </p:cxnSp>
      </p:grpSp>
      <p:pic>
        <p:nvPicPr>
          <p:cNvPr id="18" name="Picture 17"/>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74717" y="964546"/>
            <a:ext cx="8002104" cy="1508354"/>
          </a:xfrm>
          <a:prstGeom prst="rect">
            <a:avLst/>
          </a:prstGeom>
          <a:noFill/>
          <a:ln>
            <a:noFill/>
          </a:ln>
        </p:spPr>
      </p:pic>
      <p:sp>
        <p:nvSpPr>
          <p:cNvPr id="3" name="Rectangle 2"/>
          <p:cNvSpPr/>
          <p:nvPr/>
        </p:nvSpPr>
        <p:spPr>
          <a:xfrm>
            <a:off x="1218590" y="2472900"/>
            <a:ext cx="7358231" cy="369332"/>
          </a:xfrm>
          <a:prstGeom prst="rect">
            <a:avLst/>
          </a:prstGeom>
        </p:spPr>
        <p:txBody>
          <a:bodyPr wrap="square">
            <a:spAutoFit/>
          </a:bodyPr>
          <a:lstStyle/>
          <a:p>
            <a:r>
              <a:rPr lang="vi-VN"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(a) Ne                             (b) O</a:t>
            </a:r>
            <a:r>
              <a:rPr lang="vi-VN" sz="1800" b="1"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                                       (c) NaCl</a:t>
            </a:r>
            <a:endParaRPr lang="en-US" sz="18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383994" y="2842232"/>
            <a:ext cx="8425781" cy="2031325"/>
          </a:xfrm>
          <a:prstGeom prst="rect">
            <a:avLst/>
          </a:prstGeom>
        </p:spPr>
        <p:txBody>
          <a:bodyPr wrap="square">
            <a:spAutoFit/>
          </a:bodyPr>
          <a:lstStyle/>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1/ Hình đơn chất (a),(b). Hợp chất (c).</a:t>
            </a: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2/ Khi tạo thành các đơn chất, hợp chất số electron lớp ngoài cùng của các nguyên tố bằng 8 electron.</a:t>
            </a: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3/ Khi các nguyên tử kết hợp với nhau các electron lớp ngoài </a:t>
            </a:r>
            <a:r>
              <a:rPr lang="vi-VN" sz="1800" b="1" dirty="0" smtClean="0">
                <a:latin typeface="Times New Roman" panose="02020603050405020304" pitchFamily="18" charset="0"/>
                <a:ea typeface="Times New Roman" panose="02020603050405020304" pitchFamily="18" charset="0"/>
                <a:cs typeface="Times New Roman" panose="02020603050405020304" pitchFamily="18" charset="0"/>
              </a:rPr>
              <a:t>cùng </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giữ các nguyên tử lại với nhau ở dạng “kết hợp</a:t>
            </a:r>
            <a:r>
              <a:rPr lang="vi-VN" sz="1800"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vi-VN" sz="18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vi-VN" sz="1800" b="1" dirty="0">
                <a:latin typeface="Times New Roman" panose="02020603050405020304" pitchFamily="18" charset="0"/>
                <a:ea typeface="Times New Roman" panose="02020603050405020304" pitchFamily="18" charset="0"/>
                <a:cs typeface="Times New Roman" panose="02020603050405020304" pitchFamily="18" charset="0"/>
              </a:rPr>
              <a:t> Có những dạng “kết hợp” </a:t>
            </a:r>
            <a:r>
              <a:rPr lang="vi-VN" sz="1800" b="1" dirty="0" smtClean="0">
                <a:latin typeface="Times New Roman" panose="02020603050405020304" pitchFamily="18" charset="0"/>
                <a:ea typeface="Times New Roman" panose="02020603050405020304" pitchFamily="18" charset="0"/>
                <a:cs typeface="Times New Roman" panose="02020603050405020304" pitchFamily="18" charset="0"/>
              </a:rPr>
              <a:t>giữa </a:t>
            </a: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các nguyên tử: Góp chung electron gọi là liên kết cộng hóa trị và nhường, nhận electron gọi là liên kết ion.</a:t>
            </a:r>
          </a:p>
        </p:txBody>
      </p:sp>
    </p:spTree>
    <p:extLst>
      <p:ext uri="{BB962C8B-B14F-4D97-AF65-F5344CB8AC3E}">
        <p14:creationId xmlns:p14="http://schemas.microsoft.com/office/powerpoint/2010/main" val="4208683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32"/>
        <p:cNvGrpSpPr/>
        <p:nvPr/>
      </p:nvGrpSpPr>
      <p:grpSpPr>
        <a:xfrm>
          <a:off x="0" y="0"/>
          <a:ext cx="0" cy="0"/>
          <a:chOff x="0" y="0"/>
          <a:chExt cx="0" cy="0"/>
        </a:xfrm>
      </p:grpSpPr>
      <p:sp>
        <p:nvSpPr>
          <p:cNvPr id="14633" name="Google Shape;14633;p41"/>
          <p:cNvSpPr txBox="1">
            <a:spLocks noGrp="1"/>
          </p:cNvSpPr>
          <p:nvPr>
            <p:ph type="title"/>
          </p:nvPr>
        </p:nvSpPr>
        <p:spPr>
          <a:xfrm>
            <a:off x="259773" y="1348805"/>
            <a:ext cx="8250382" cy="1191425"/>
          </a:xfrm>
          <a:prstGeom prst="rect">
            <a:avLst/>
          </a:prstGeom>
        </p:spPr>
        <p:txBody>
          <a:bodyPr spcFirstLastPara="1" wrap="square" lIns="91425" tIns="45700" rIns="91425" bIns="91425" anchor="ctr" anchorCtr="0">
            <a:noAutofit/>
          </a:bodyPr>
          <a:lstStyle/>
          <a:p>
            <a:pPr marL="0" lvl="0" indent="0" algn="ctr" rtl="0">
              <a:spcBef>
                <a:spcPts val="0"/>
              </a:spcBef>
              <a:spcAft>
                <a:spcPts val="0"/>
              </a:spcAft>
              <a:buNone/>
            </a:pPr>
            <a:r>
              <a:rPr lang="en" sz="4800" b="1" dirty="0" smtClean="0">
                <a:latin typeface="Times New Roman" panose="02020603050405020304" pitchFamily="18" charset="0"/>
                <a:cs typeface="Times New Roman" panose="02020603050405020304" pitchFamily="18" charset="0"/>
              </a:rPr>
              <a:t>HÌNH THÀNH KIẾN THỨC</a:t>
            </a:r>
            <a:r>
              <a:rPr lang="en" sz="4800" b="1" dirty="0" smtClean="0">
                <a:solidFill>
                  <a:schemeClr val="accent5"/>
                </a:solidFill>
                <a:latin typeface="Times New Roman" panose="02020603050405020304" pitchFamily="18" charset="0"/>
                <a:cs typeface="Times New Roman" panose="02020603050405020304" pitchFamily="18" charset="0"/>
              </a:rPr>
              <a:t>!</a:t>
            </a:r>
            <a:endParaRPr sz="4800" b="1" dirty="0">
              <a:solidFill>
                <a:schemeClr val="accent5"/>
              </a:solidFill>
              <a:latin typeface="Times New Roman" panose="02020603050405020304" pitchFamily="18" charset="0"/>
              <a:cs typeface="Times New Roman" panose="02020603050405020304" pitchFamily="18" charset="0"/>
            </a:endParaRPr>
          </a:p>
        </p:txBody>
      </p:sp>
      <p:grpSp>
        <p:nvGrpSpPr>
          <p:cNvPr id="14635" name="Google Shape;14635;p41"/>
          <p:cNvGrpSpPr/>
          <p:nvPr/>
        </p:nvGrpSpPr>
        <p:grpSpPr>
          <a:xfrm rot="3962041">
            <a:off x="7065659" y="41205"/>
            <a:ext cx="1348354" cy="1071102"/>
            <a:chOff x="343445" y="291733"/>
            <a:chExt cx="1348335" cy="1071087"/>
          </a:xfrm>
        </p:grpSpPr>
        <p:cxnSp>
          <p:nvCxnSpPr>
            <p:cNvPr id="14636" name="Google Shape;14636;p41"/>
            <p:cNvCxnSpPr/>
            <p:nvPr/>
          </p:nvCxnSpPr>
          <p:spPr>
            <a:xfrm rot="900154" flipH="1">
              <a:off x="585679" y="787336"/>
              <a:ext cx="435753" cy="219915"/>
            </a:xfrm>
            <a:prstGeom prst="straightConnector1">
              <a:avLst/>
            </a:prstGeom>
            <a:noFill/>
            <a:ln w="19050" cap="flat" cmpd="sng">
              <a:solidFill>
                <a:schemeClr val="dk1"/>
              </a:solidFill>
              <a:prstDash val="solid"/>
              <a:round/>
              <a:headEnd type="none" w="med" len="med"/>
              <a:tailEnd type="none" w="med" len="med"/>
            </a:ln>
          </p:spPr>
        </p:cxnSp>
        <p:cxnSp>
          <p:nvCxnSpPr>
            <p:cNvPr id="14637" name="Google Shape;14637;p41"/>
            <p:cNvCxnSpPr>
              <a:stCxn id="14638" idx="6"/>
            </p:cNvCxnSpPr>
            <p:nvPr/>
          </p:nvCxnSpPr>
          <p:spPr>
            <a:xfrm rot="-3962251" flipH="1">
              <a:off x="375751" y="1117375"/>
              <a:ext cx="180234" cy="22693"/>
            </a:xfrm>
            <a:prstGeom prst="straightConnector1">
              <a:avLst/>
            </a:prstGeom>
            <a:noFill/>
            <a:ln w="19050" cap="flat" cmpd="sng">
              <a:solidFill>
                <a:schemeClr val="dk1"/>
              </a:solidFill>
              <a:prstDash val="solid"/>
              <a:round/>
              <a:headEnd type="none" w="med" len="med"/>
              <a:tailEnd type="none" w="med" len="med"/>
            </a:ln>
          </p:spPr>
        </p:cxnSp>
        <p:grpSp>
          <p:nvGrpSpPr>
            <p:cNvPr id="14639" name="Google Shape;14639;p41"/>
            <p:cNvGrpSpPr/>
            <p:nvPr/>
          </p:nvGrpSpPr>
          <p:grpSpPr>
            <a:xfrm rot="5400000">
              <a:off x="752644" y="639830"/>
              <a:ext cx="530713" cy="530713"/>
              <a:chOff x="6804422" y="-316297"/>
              <a:chExt cx="252600" cy="252600"/>
            </a:xfrm>
          </p:grpSpPr>
          <p:sp>
            <p:nvSpPr>
              <p:cNvPr id="14640" name="Google Shape;14640;p41"/>
              <p:cNvSpPr/>
              <p:nvPr/>
            </p:nvSpPr>
            <p:spPr>
              <a:xfrm rot="1373652">
                <a:off x="6834328" y="-286390"/>
                <a:ext cx="192787" cy="192787"/>
              </a:xfrm>
              <a:prstGeom prst="ellipse">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1" name="Google Shape;14641;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2" name="Google Shape;14642;p41"/>
            <p:cNvGrpSpPr/>
            <p:nvPr/>
          </p:nvGrpSpPr>
          <p:grpSpPr>
            <a:xfrm rot="5400000">
              <a:off x="343445" y="1149300"/>
              <a:ext cx="192600" cy="192600"/>
              <a:chOff x="7291941" y="112804"/>
              <a:chExt cx="192600" cy="192600"/>
            </a:xfrm>
          </p:grpSpPr>
          <p:sp>
            <p:nvSpPr>
              <p:cNvPr id="14643" name="Google Shape;14643;p41"/>
              <p:cNvSpPr/>
              <p:nvPr/>
            </p:nvSpPr>
            <p:spPr>
              <a:xfrm>
                <a:off x="7291941" y="112804"/>
                <a:ext cx="192600" cy="1926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4" name="Google Shape;14644;p41"/>
              <p:cNvSpPr/>
              <p:nvPr/>
            </p:nvSpPr>
            <p:spPr>
              <a:xfrm rot="-10113112" flipH="1">
                <a:off x="7402007" y="19790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5" name="Google Shape;14645;p41"/>
            <p:cNvGrpSpPr/>
            <p:nvPr/>
          </p:nvGrpSpPr>
          <p:grpSpPr>
            <a:xfrm rot="5400000">
              <a:off x="406618" y="826471"/>
              <a:ext cx="259500" cy="259500"/>
              <a:chOff x="6969112" y="-17269"/>
              <a:chExt cx="259500" cy="259500"/>
            </a:xfrm>
          </p:grpSpPr>
          <p:sp>
            <p:nvSpPr>
              <p:cNvPr id="14638" name="Google Shape;14638;p41"/>
              <p:cNvSpPr/>
              <p:nvPr/>
            </p:nvSpPr>
            <p:spPr>
              <a:xfrm rot="1641813">
                <a:off x="7002590" y="16208"/>
                <a:ext cx="192544" cy="192544"/>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6" name="Google Shape;14646;p41"/>
              <p:cNvSpPr/>
              <p:nvPr/>
            </p:nvSpPr>
            <p:spPr>
              <a:xfrm rot="-10113112" flipH="1">
                <a:off x="7106007" y="104550"/>
                <a:ext cx="48655" cy="71707"/>
              </a:xfrm>
              <a:custGeom>
                <a:avLst/>
                <a:gdLst/>
                <a:ahLst/>
                <a:cxnLst/>
                <a:rect l="l" t="t" r="r" b="b"/>
                <a:pathLst>
                  <a:path w="1946" h="2868" fill="none" extrusionOk="0">
                    <a:moveTo>
                      <a:pt x="1547" y="2868"/>
                    </a:moveTo>
                    <a:cubicBezTo>
                      <a:pt x="1946" y="1597"/>
                      <a:pt x="1345" y="424"/>
                      <a:pt x="1" y="0"/>
                    </a:cubicBezTo>
                  </a:path>
                </a:pathLst>
              </a:custGeom>
              <a:solidFill>
                <a:schemeClr val="accent4"/>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7" name="Google Shape;14647;p41"/>
            <p:cNvGrpSpPr/>
            <p:nvPr/>
          </p:nvGrpSpPr>
          <p:grpSpPr>
            <a:xfrm rot="5400000">
              <a:off x="1325788" y="996827"/>
              <a:ext cx="365992" cy="365992"/>
              <a:chOff x="6804422" y="-316297"/>
              <a:chExt cx="252600" cy="252600"/>
            </a:xfrm>
          </p:grpSpPr>
          <p:sp>
            <p:nvSpPr>
              <p:cNvPr id="14648" name="Google Shape;14648;p41"/>
              <p:cNvSpPr/>
              <p:nvPr/>
            </p:nvSpPr>
            <p:spPr>
              <a:xfrm rot="1373652">
                <a:off x="6834328" y="-286390"/>
                <a:ext cx="192787" cy="192787"/>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9" name="Google Shape;14649;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accent1"/>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50" name="Google Shape;14650;p41"/>
            <p:cNvCxnSpPr>
              <a:stCxn id="14640" idx="0"/>
              <a:endCxn id="14648" idx="4"/>
            </p:cNvCxnSpPr>
            <p:nvPr/>
          </p:nvCxnSpPr>
          <p:spPr>
            <a:xfrm rot="-3956848" flipH="1">
              <a:off x="1263244" y="945787"/>
              <a:ext cx="58149" cy="217975"/>
            </a:xfrm>
            <a:prstGeom prst="straightConnector1">
              <a:avLst/>
            </a:prstGeom>
            <a:noFill/>
            <a:ln w="19050" cap="flat" cmpd="sng">
              <a:solidFill>
                <a:schemeClr val="dk1"/>
              </a:solidFill>
              <a:prstDash val="solid"/>
              <a:round/>
              <a:headEnd type="none" w="med" len="med"/>
              <a:tailEnd type="none" w="med" len="med"/>
            </a:ln>
          </p:spPr>
        </p:cxnSp>
        <p:grpSp>
          <p:nvGrpSpPr>
            <p:cNvPr id="14651" name="Google Shape;14651;p41"/>
            <p:cNvGrpSpPr/>
            <p:nvPr/>
          </p:nvGrpSpPr>
          <p:grpSpPr>
            <a:xfrm rot="5400000">
              <a:off x="1055529" y="291733"/>
              <a:ext cx="274500" cy="274500"/>
              <a:chOff x="6804422" y="-316297"/>
              <a:chExt cx="252600" cy="252600"/>
            </a:xfrm>
          </p:grpSpPr>
          <p:sp>
            <p:nvSpPr>
              <p:cNvPr id="14652" name="Google Shape;14652;p41"/>
              <p:cNvSpPr/>
              <p:nvPr/>
            </p:nvSpPr>
            <p:spPr>
              <a:xfrm rot="1373652">
                <a:off x="6834328" y="-286390"/>
                <a:ext cx="192787" cy="192787"/>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3" name="Google Shape;14653;p41"/>
              <p:cNvSpPr/>
              <p:nvPr/>
            </p:nvSpPr>
            <p:spPr>
              <a:xfrm rot="2758097" flipH="1">
                <a:off x="6891981" y="-273424"/>
                <a:ext cx="48653" cy="71704"/>
              </a:xfrm>
              <a:custGeom>
                <a:avLst/>
                <a:gdLst/>
                <a:ahLst/>
                <a:cxnLst/>
                <a:rect l="l" t="t" r="r" b="b"/>
                <a:pathLst>
                  <a:path w="1946" h="2868" fill="none" extrusionOk="0">
                    <a:moveTo>
                      <a:pt x="1547" y="2868"/>
                    </a:moveTo>
                    <a:cubicBezTo>
                      <a:pt x="1946" y="1597"/>
                      <a:pt x="1345" y="424"/>
                      <a:pt x="1" y="0"/>
                    </a:cubicBezTo>
                  </a:path>
                </a:pathLst>
              </a:custGeom>
              <a:solidFill>
                <a:schemeClr val="lt2"/>
              </a:solidFill>
              <a:ln w="182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654" name="Google Shape;14654;p41"/>
            <p:cNvCxnSpPr>
              <a:stCxn id="14640" idx="2"/>
              <a:endCxn id="14652" idx="6"/>
            </p:cNvCxnSpPr>
            <p:nvPr/>
          </p:nvCxnSpPr>
          <p:spPr>
            <a:xfrm rot="6836170" flipH="1">
              <a:off x="1024934" y="608051"/>
              <a:ext cx="198906" cy="27932"/>
            </a:xfrm>
            <a:prstGeom prst="straightConnector1">
              <a:avLst/>
            </a:prstGeom>
            <a:noFill/>
            <a:ln w="19050" cap="flat" cmpd="sng">
              <a:solidFill>
                <a:schemeClr val="dk1"/>
              </a:solidFill>
              <a:prstDash val="solid"/>
              <a:round/>
              <a:headEnd type="none" w="med" len="med"/>
              <a:tailEnd type="none" w="med" len="med"/>
            </a:ln>
          </p:spPr>
        </p:cxnSp>
      </p:gr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27031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Science Subject for High School - 10th Grade: Atoms and the Periodic Table by Slidesgo">
  <a:themeElements>
    <a:clrScheme name="Simple Light">
      <a:dk1>
        <a:srgbClr val="000000"/>
      </a:dk1>
      <a:lt1>
        <a:srgbClr val="CBDDEF"/>
      </a:lt1>
      <a:dk2>
        <a:srgbClr val="FFB000"/>
      </a:dk2>
      <a:lt2>
        <a:srgbClr val="47B8EA"/>
      </a:lt2>
      <a:accent1>
        <a:srgbClr val="3394BE"/>
      </a:accent1>
      <a:accent2>
        <a:srgbClr val="00965F"/>
      </a:accent2>
      <a:accent3>
        <a:srgbClr val="FDDF78"/>
      </a:accent3>
      <a:accent4>
        <a:srgbClr val="BE33BA"/>
      </a:accent4>
      <a:accent5>
        <a:srgbClr val="7DDBAE"/>
      </a:accent5>
      <a:accent6>
        <a:srgbClr val="FF657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2983</Words>
  <Application>Microsoft Office PowerPoint</Application>
  <PresentationFormat>On-screen Show (16:9)</PresentationFormat>
  <Paragraphs>203</Paragraphs>
  <Slides>55</Slides>
  <Notes>48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4" baseType="lpstr">
      <vt:lpstr>Hammersmith One</vt:lpstr>
      <vt:lpstr>Open Sans</vt:lpstr>
      <vt:lpstr>Arial</vt:lpstr>
      <vt:lpstr>Segoe UI</vt:lpstr>
      <vt:lpstr>Abel</vt:lpstr>
      <vt:lpstr>Times New Roman</vt:lpstr>
      <vt:lpstr>Calibri</vt:lpstr>
      <vt:lpstr>Science Subject for High School - 10th Grade: Atoms and the Periodic Table by Slidesgo</vt:lpstr>
      <vt:lpstr>MathType 7.0 Equation</vt:lpstr>
      <vt:lpstr> CHƯƠNG II : PHÂN TỬ - LIÊN KẾT HÓA HỌC BÀI 6: GIỚI THIỆU VỀ LIÊN KẾT HÓA HỌC </vt:lpstr>
      <vt:lpstr>01</vt:lpstr>
      <vt:lpstr>KHỞI ĐỘNG!</vt:lpstr>
      <vt:lpstr>PowerPoint Presentation</vt:lpstr>
      <vt:lpstr>HOẠT ĐỘNG NHÓM</vt:lpstr>
      <vt:lpstr> THẢO LUẬN PHIẾU HỌC TẬP SỐ 1</vt:lpstr>
      <vt:lpstr>BÁO CÁO THẢO LUẬN</vt:lpstr>
      <vt:lpstr>ĐÁP ÁN:</vt:lpstr>
      <vt:lpstr>HÌNH THÀNH KIẾN THỨC!</vt:lpstr>
      <vt:lpstr>01</vt:lpstr>
      <vt:lpstr>THẢO LUẬN: PHIẾU HỌC TẬP SỐ 2</vt:lpstr>
      <vt:lpstr>BÁO CÁO THẢO LUẬN</vt:lpstr>
      <vt:lpstr>ĐÁP ÁN:</vt:lpstr>
      <vt:lpstr>01</vt:lpstr>
      <vt:lpstr>EM CÓ BIẾT</vt:lpstr>
      <vt:lpstr>02</vt:lpstr>
      <vt:lpstr>THẢO LUẬN PHIẾU HỌC TẬP SỐ 3</vt:lpstr>
      <vt:lpstr>BÁO CÁO THẢO LUẬN</vt:lpstr>
      <vt:lpstr>ĐÁP ÁN:</vt:lpstr>
      <vt:lpstr>02</vt:lpstr>
      <vt:lpstr>Luyện tập</vt:lpstr>
      <vt:lpstr>QUAN SÁT VÀ TRẢ LỜI CÂU HỎI</vt:lpstr>
      <vt:lpstr>TRẢ LỜI</vt:lpstr>
      <vt:lpstr>ĐÁP ÁN</vt:lpstr>
      <vt:lpstr>03</vt:lpstr>
      <vt:lpstr>Liên kết cộng hoá trị trong phân tử đơn chất.</vt:lpstr>
      <vt:lpstr>THẢO LUẬN PHIẾU HỌC TẬP SỐ 4(4 NHÓM)</vt:lpstr>
      <vt:lpstr>THẢO LUẬN PHIẾU HỌC TẬP SỐ 4 (4 NHÓM)</vt:lpstr>
      <vt:lpstr>BÁO CÁO THẢO LUẬN</vt:lpstr>
      <vt:lpstr>THUYẾT TRÌNH NHÓM CHẴN</vt:lpstr>
      <vt:lpstr>THUYẾT TRÌNH NHÓM LẺ</vt:lpstr>
      <vt:lpstr>                                         ĐÁP ÁN</vt:lpstr>
      <vt:lpstr>                                    ĐÁP ÁN</vt:lpstr>
      <vt:lpstr>02</vt:lpstr>
      <vt:lpstr>Liên kết cộng hoá trị trong phân tử hợp chất.</vt:lpstr>
      <vt:lpstr>THẢO LUẬN PHIẾU HỌC TẬP SỐ 5</vt:lpstr>
      <vt:lpstr>BÁO CÁO THẢO LUẬN</vt:lpstr>
      <vt:lpstr> ĐÁP ÁN</vt:lpstr>
      <vt:lpstr>03</vt:lpstr>
      <vt:lpstr>Luyện tập</vt:lpstr>
      <vt:lpstr>Thảo luận</vt:lpstr>
      <vt:lpstr>CÂU 1</vt:lpstr>
      <vt:lpstr>CÂU 2</vt:lpstr>
      <vt:lpstr>CÂU 2</vt:lpstr>
      <vt:lpstr>CÂU 2</vt:lpstr>
      <vt:lpstr>CÂU 3</vt:lpstr>
      <vt:lpstr>CÂU 3</vt:lpstr>
      <vt:lpstr>CÂU 3</vt:lpstr>
      <vt:lpstr>EM ĐÃ HỌC</vt:lpstr>
      <vt:lpstr> Câu 4: Phân tử methane gồm một nguyên tử carbon liên kết với bốn nguyên tử hydrogen. Khi hình thành liên kết cộng hoá trị trong methane, nguyên tử carbon góp chung bao nhiêu electron với mỗi nguyên tử hydrogen? </vt:lpstr>
      <vt:lpstr> Câu 5: Liên kết giữa các nguyên tử trong phân tử nước là liên kết </vt:lpstr>
      <vt:lpstr> Câu 6: Liên kết hoá học giữa các nguyên tử oxygen và hydrogen trong phân tử nước được hình thành bằng cách nào? </vt:lpstr>
      <vt:lpstr>Câu 7: Trong phân tử oxygen (O2), khi hai nguyên tử oxygen liên kết với nhau, chúng:</vt:lpstr>
      <vt:lpstr>Câu 8: Trong phân tử KCI, nguyên tử K (potassium) và nguyên tử Cl (chlorine) liên kết với nhau bằng liên kết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CHƯƠNG II : PHÂN TỬ - LIÊN KẾT HÓA HỌC BÀI 6: GIỚI THIỆU VỀ LIÊN KẾT HÓA HỌC </dc:title>
  <cp:lastModifiedBy>Admin</cp:lastModifiedBy>
  <cp:revision>46</cp:revision>
  <dcterms:modified xsi:type="dcterms:W3CDTF">2023-10-13T03:07:43Z</dcterms:modified>
</cp:coreProperties>
</file>