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7" r:id="rId6"/>
    <p:sldId id="258" r:id="rId7"/>
    <p:sldId id="259" r:id="rId8"/>
    <p:sldId id="261" r:id="rId9"/>
    <p:sldId id="262" r:id="rId10"/>
    <p:sldId id="263" r:id="rId11"/>
    <p:sldId id="265" r:id="rId12"/>
    <p:sldId id="264" r:id="rId13"/>
    <p:sldId id="260" r:id="rId14"/>
    <p:sldId id="266" r:id="rId15"/>
    <p:sldId id="267" r:id="rId16"/>
    <p:sldId id="269" r:id="rId17"/>
    <p:sldId id="270" r:id="rId18"/>
    <p:sldId id="268" r:id="rId19"/>
    <p:sldId id="272" r:id="rId20"/>
    <p:sldId id="274" r:id="rId21"/>
    <p:sldId id="273" r:id="rId22"/>
    <p:sldId id="276" r:id="rId23"/>
    <p:sldId id="275" r:id="rId24"/>
    <p:sldId id="277" r:id="rId25"/>
    <p:sldId id="280" r:id="rId26"/>
    <p:sldId id="281" r:id="rId27"/>
    <p:sldId id="283" r:id="rId28"/>
    <p:sldId id="284" r:id="rId29"/>
    <p:sldId id="285" r:id="rId30"/>
    <p:sldId id="287" r:id="rId31"/>
    <p:sldId id="316" r:id="rId32"/>
    <p:sldId id="315" r:id="rId33"/>
    <p:sldId id="318" r:id="rId34"/>
    <p:sldId id="279"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CC"/>
    <a:srgbClr val="E6E6E6"/>
    <a:srgbClr val="F1EAE1"/>
    <a:srgbClr val="F1C4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33" d="100"/>
          <a:sy n="33" d="100"/>
        </p:scale>
        <p:origin x="1714" y="12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DA625-D771-4584-834A-C43E9642A6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EA31F5-19F5-4DA3-A7B2-0851F56654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7D537B-5A84-4DB9-88CB-FE5974C9A72D}"/>
              </a:ext>
            </a:extLst>
          </p:cNvPr>
          <p:cNvSpPr>
            <a:spLocks noGrp="1"/>
          </p:cNvSpPr>
          <p:nvPr>
            <p:ph type="dt" sz="half" idx="10"/>
          </p:nvPr>
        </p:nvSpPr>
        <p:spPr/>
        <p:txBody>
          <a:bodyPr/>
          <a:lstStyle/>
          <a:p>
            <a:fld id="{68183572-8ED3-4BC2-AE42-25C7979091B9}" type="datetimeFigureOut">
              <a:rPr lang="en-US" smtClean="0"/>
              <a:t>5/23/2021</a:t>
            </a:fld>
            <a:endParaRPr lang="en-US"/>
          </a:p>
        </p:txBody>
      </p:sp>
      <p:sp>
        <p:nvSpPr>
          <p:cNvPr id="5" name="Footer Placeholder 4">
            <a:extLst>
              <a:ext uri="{FF2B5EF4-FFF2-40B4-BE49-F238E27FC236}">
                <a16:creationId xmlns:a16="http://schemas.microsoft.com/office/drawing/2014/main" id="{9934A287-9EE0-446C-9CDA-7DE1CA84A9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F9F97-7657-4ABC-BB07-C112A7634E8A}"/>
              </a:ext>
            </a:extLst>
          </p:cNvPr>
          <p:cNvSpPr>
            <a:spLocks noGrp="1"/>
          </p:cNvSpPr>
          <p:nvPr>
            <p:ph type="sldNum" sz="quarter" idx="12"/>
          </p:nvPr>
        </p:nvSpPr>
        <p:spPr/>
        <p:txBody>
          <a:bodyPr/>
          <a:lstStyle/>
          <a:p>
            <a:fld id="{BDA22FBC-AE17-4B73-8EEC-B6E6A0DE79AA}" type="slidenum">
              <a:rPr lang="en-US" smtClean="0"/>
              <a:t>‹#›</a:t>
            </a:fld>
            <a:endParaRPr lang="en-US"/>
          </a:p>
        </p:txBody>
      </p:sp>
    </p:spTree>
    <p:extLst>
      <p:ext uri="{BB962C8B-B14F-4D97-AF65-F5344CB8AC3E}">
        <p14:creationId xmlns:p14="http://schemas.microsoft.com/office/powerpoint/2010/main" val="327790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84587-DFFF-4ABF-9DCA-5302269F54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F2FD77-E361-4468-8C44-2C8AB2535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3CC29-33D5-4B8F-A3BC-3109AEB9E1C8}"/>
              </a:ext>
            </a:extLst>
          </p:cNvPr>
          <p:cNvSpPr>
            <a:spLocks noGrp="1"/>
          </p:cNvSpPr>
          <p:nvPr>
            <p:ph type="dt" sz="half" idx="10"/>
          </p:nvPr>
        </p:nvSpPr>
        <p:spPr/>
        <p:txBody>
          <a:bodyPr/>
          <a:lstStyle/>
          <a:p>
            <a:fld id="{68183572-8ED3-4BC2-AE42-25C7979091B9}" type="datetimeFigureOut">
              <a:rPr lang="en-US" smtClean="0"/>
              <a:t>5/23/2021</a:t>
            </a:fld>
            <a:endParaRPr lang="en-US"/>
          </a:p>
        </p:txBody>
      </p:sp>
      <p:sp>
        <p:nvSpPr>
          <p:cNvPr id="5" name="Footer Placeholder 4">
            <a:extLst>
              <a:ext uri="{FF2B5EF4-FFF2-40B4-BE49-F238E27FC236}">
                <a16:creationId xmlns:a16="http://schemas.microsoft.com/office/drawing/2014/main" id="{EE6456E0-1EDD-4F05-9FEE-B69B7EAC0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09046-F2E0-4754-8B1D-CFC1250FE138}"/>
              </a:ext>
            </a:extLst>
          </p:cNvPr>
          <p:cNvSpPr>
            <a:spLocks noGrp="1"/>
          </p:cNvSpPr>
          <p:nvPr>
            <p:ph type="sldNum" sz="quarter" idx="12"/>
          </p:nvPr>
        </p:nvSpPr>
        <p:spPr/>
        <p:txBody>
          <a:bodyPr/>
          <a:lstStyle/>
          <a:p>
            <a:fld id="{BDA22FBC-AE17-4B73-8EEC-B6E6A0DE79AA}" type="slidenum">
              <a:rPr lang="en-US" smtClean="0"/>
              <a:t>‹#›</a:t>
            </a:fld>
            <a:endParaRPr lang="en-US"/>
          </a:p>
        </p:txBody>
      </p:sp>
    </p:spTree>
    <p:extLst>
      <p:ext uri="{BB962C8B-B14F-4D97-AF65-F5344CB8AC3E}">
        <p14:creationId xmlns:p14="http://schemas.microsoft.com/office/powerpoint/2010/main" val="136023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BA2D95-E5E5-45EA-907C-796F466FE9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77FE51-1211-4017-88BC-03BE5C4E0A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6ECEF-A737-41CB-BE53-3D67239671CE}"/>
              </a:ext>
            </a:extLst>
          </p:cNvPr>
          <p:cNvSpPr>
            <a:spLocks noGrp="1"/>
          </p:cNvSpPr>
          <p:nvPr>
            <p:ph type="dt" sz="half" idx="10"/>
          </p:nvPr>
        </p:nvSpPr>
        <p:spPr/>
        <p:txBody>
          <a:bodyPr/>
          <a:lstStyle/>
          <a:p>
            <a:fld id="{68183572-8ED3-4BC2-AE42-25C7979091B9}" type="datetimeFigureOut">
              <a:rPr lang="en-US" smtClean="0"/>
              <a:t>5/23/2021</a:t>
            </a:fld>
            <a:endParaRPr lang="en-US"/>
          </a:p>
        </p:txBody>
      </p:sp>
      <p:sp>
        <p:nvSpPr>
          <p:cNvPr id="5" name="Footer Placeholder 4">
            <a:extLst>
              <a:ext uri="{FF2B5EF4-FFF2-40B4-BE49-F238E27FC236}">
                <a16:creationId xmlns:a16="http://schemas.microsoft.com/office/drawing/2014/main" id="{07B59498-1C10-4B52-8E27-96BE4404D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F8286F-09AD-49A0-9395-CECA59D8FF22}"/>
              </a:ext>
            </a:extLst>
          </p:cNvPr>
          <p:cNvSpPr>
            <a:spLocks noGrp="1"/>
          </p:cNvSpPr>
          <p:nvPr>
            <p:ph type="sldNum" sz="quarter" idx="12"/>
          </p:nvPr>
        </p:nvSpPr>
        <p:spPr/>
        <p:txBody>
          <a:bodyPr/>
          <a:lstStyle/>
          <a:p>
            <a:fld id="{BDA22FBC-AE17-4B73-8EEC-B6E6A0DE79AA}" type="slidenum">
              <a:rPr lang="en-US" smtClean="0"/>
              <a:t>‹#›</a:t>
            </a:fld>
            <a:endParaRPr lang="en-US"/>
          </a:p>
        </p:txBody>
      </p:sp>
    </p:spTree>
    <p:extLst>
      <p:ext uri="{BB962C8B-B14F-4D97-AF65-F5344CB8AC3E}">
        <p14:creationId xmlns:p14="http://schemas.microsoft.com/office/powerpoint/2010/main" val="839740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1253E68-1B4F-7242-90DE-38B0141B3316}"/>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0F83A76D-2EA3-B742-BA5B-60695B1AD5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9286937B-BC0D-B44E-AADB-EFC0F268739A}"/>
              </a:ext>
            </a:extLst>
          </p:cNvPr>
          <p:cNvSpPr>
            <a:spLocks noGrp="1"/>
          </p:cNvSpPr>
          <p:nvPr>
            <p:ph type="dt" sz="half" idx="10"/>
          </p:nvPr>
        </p:nvSpPr>
        <p:spPr/>
        <p:txBody>
          <a:bodyPr/>
          <a:lstStyle/>
          <a:p>
            <a:fld id="{ABE639BF-871F-7948-8400-D2A77EA0E989}" type="datetimeFigureOut">
              <a:rPr lang="vi-VN" smtClean="0"/>
              <a:t>23/05/2021</a:t>
            </a:fld>
            <a:endParaRPr lang="vi-VN"/>
          </a:p>
        </p:txBody>
      </p:sp>
      <p:sp>
        <p:nvSpPr>
          <p:cNvPr id="5" name="Chỗ dành sẵn cho Chân trang 4">
            <a:extLst>
              <a:ext uri="{FF2B5EF4-FFF2-40B4-BE49-F238E27FC236}">
                <a16:creationId xmlns:a16="http://schemas.microsoft.com/office/drawing/2014/main" id="{C865200C-20E7-7740-8F1F-F60C7928C7DD}"/>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0A68261C-55C4-8948-B0FB-64C494892CCC}"/>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4242889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5C04DA4-70BC-C045-A4ED-7A17E087C4C5}"/>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7CCAA2C3-B3E8-0F4F-B898-69CF8E4D4651}"/>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9F4171D-9F90-B440-A875-F69519AC4373}"/>
              </a:ext>
            </a:extLst>
          </p:cNvPr>
          <p:cNvSpPr>
            <a:spLocks noGrp="1"/>
          </p:cNvSpPr>
          <p:nvPr>
            <p:ph type="dt" sz="half" idx="10"/>
          </p:nvPr>
        </p:nvSpPr>
        <p:spPr/>
        <p:txBody>
          <a:bodyPr/>
          <a:lstStyle/>
          <a:p>
            <a:fld id="{ABE639BF-871F-7948-8400-D2A77EA0E989}" type="datetimeFigureOut">
              <a:rPr lang="vi-VN" smtClean="0"/>
              <a:t>23/05/2021</a:t>
            </a:fld>
            <a:endParaRPr lang="vi-VN"/>
          </a:p>
        </p:txBody>
      </p:sp>
      <p:sp>
        <p:nvSpPr>
          <p:cNvPr id="5" name="Chỗ dành sẵn cho Chân trang 4">
            <a:extLst>
              <a:ext uri="{FF2B5EF4-FFF2-40B4-BE49-F238E27FC236}">
                <a16:creationId xmlns:a16="http://schemas.microsoft.com/office/drawing/2014/main" id="{2005AF6F-26A4-574D-B948-BF0A907EC3FD}"/>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56BC60C4-71AF-FC4F-99EF-E6239A757406}"/>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104846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01B7DF8-79C2-A84F-9582-8C5019354974}"/>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C8422040-2BC4-C24B-AE3D-A3AABB1FDC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81D5BB92-AA9E-9040-B082-2AE7E62A1E7B}"/>
              </a:ext>
            </a:extLst>
          </p:cNvPr>
          <p:cNvSpPr>
            <a:spLocks noGrp="1"/>
          </p:cNvSpPr>
          <p:nvPr>
            <p:ph type="dt" sz="half" idx="10"/>
          </p:nvPr>
        </p:nvSpPr>
        <p:spPr/>
        <p:txBody>
          <a:bodyPr/>
          <a:lstStyle/>
          <a:p>
            <a:fld id="{ABE639BF-871F-7948-8400-D2A77EA0E989}" type="datetimeFigureOut">
              <a:rPr lang="vi-VN" smtClean="0"/>
              <a:t>23/05/2021</a:t>
            </a:fld>
            <a:endParaRPr lang="vi-VN"/>
          </a:p>
        </p:txBody>
      </p:sp>
      <p:sp>
        <p:nvSpPr>
          <p:cNvPr id="5" name="Chỗ dành sẵn cho Chân trang 4">
            <a:extLst>
              <a:ext uri="{FF2B5EF4-FFF2-40B4-BE49-F238E27FC236}">
                <a16:creationId xmlns:a16="http://schemas.microsoft.com/office/drawing/2014/main" id="{97625EB2-B83A-2243-AACB-9A792279339B}"/>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C2603361-6716-5540-90E7-49D05C7D3D18}"/>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1234074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173C622-4510-E24A-AAF3-991A28A9435D}"/>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3146F11-2DF4-2B40-94E0-0D06BEA2182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8F57438B-7C66-3F41-9E13-88CB59C03D1C}"/>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FA114A95-6374-144F-BE6A-1CBDFD86C0F1}"/>
              </a:ext>
            </a:extLst>
          </p:cNvPr>
          <p:cNvSpPr>
            <a:spLocks noGrp="1"/>
          </p:cNvSpPr>
          <p:nvPr>
            <p:ph type="dt" sz="half" idx="10"/>
          </p:nvPr>
        </p:nvSpPr>
        <p:spPr/>
        <p:txBody>
          <a:bodyPr/>
          <a:lstStyle/>
          <a:p>
            <a:fld id="{ABE639BF-871F-7948-8400-D2A77EA0E989}" type="datetimeFigureOut">
              <a:rPr lang="vi-VN" smtClean="0"/>
              <a:t>23/05/2021</a:t>
            </a:fld>
            <a:endParaRPr lang="vi-VN"/>
          </a:p>
        </p:txBody>
      </p:sp>
      <p:sp>
        <p:nvSpPr>
          <p:cNvPr id="6" name="Chỗ dành sẵn cho Chân trang 5">
            <a:extLst>
              <a:ext uri="{FF2B5EF4-FFF2-40B4-BE49-F238E27FC236}">
                <a16:creationId xmlns:a16="http://schemas.microsoft.com/office/drawing/2014/main" id="{6E033940-B4ED-3843-BF83-CBE0860A41C7}"/>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21D51DE1-EC27-A44F-B6C4-DD9B978145CD}"/>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2577203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99D232D-F2C2-DD4D-809E-39625600B52E}"/>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6ABC7967-2F4A-6F4C-85C4-B234C7026A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6BCDDEAE-BD8E-4940-AD30-5C1EA684C092}"/>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261CAC01-0878-7448-81A1-1F974944AC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2B4B6760-4E0B-9045-8E39-B51BB5985C57}"/>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32AAFDB9-B87F-4046-A563-8C071D289651}"/>
              </a:ext>
            </a:extLst>
          </p:cNvPr>
          <p:cNvSpPr>
            <a:spLocks noGrp="1"/>
          </p:cNvSpPr>
          <p:nvPr>
            <p:ph type="dt" sz="half" idx="10"/>
          </p:nvPr>
        </p:nvSpPr>
        <p:spPr/>
        <p:txBody>
          <a:bodyPr/>
          <a:lstStyle/>
          <a:p>
            <a:fld id="{ABE639BF-871F-7948-8400-D2A77EA0E989}" type="datetimeFigureOut">
              <a:rPr lang="vi-VN" smtClean="0"/>
              <a:t>23/05/2021</a:t>
            </a:fld>
            <a:endParaRPr lang="vi-VN"/>
          </a:p>
        </p:txBody>
      </p:sp>
      <p:sp>
        <p:nvSpPr>
          <p:cNvPr id="8" name="Chỗ dành sẵn cho Chân trang 7">
            <a:extLst>
              <a:ext uri="{FF2B5EF4-FFF2-40B4-BE49-F238E27FC236}">
                <a16:creationId xmlns:a16="http://schemas.microsoft.com/office/drawing/2014/main" id="{8F6FF1C7-A90F-F744-85CF-5315C03068A0}"/>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C2E2837F-EBAD-9843-A520-FAEF094FA47E}"/>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394127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9BBCB0D-2B25-364E-80BE-86E59E144E57}"/>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15CA9B82-4527-7F49-B21F-9128F64F7AE8}"/>
              </a:ext>
            </a:extLst>
          </p:cNvPr>
          <p:cNvSpPr>
            <a:spLocks noGrp="1"/>
          </p:cNvSpPr>
          <p:nvPr>
            <p:ph type="dt" sz="half" idx="10"/>
          </p:nvPr>
        </p:nvSpPr>
        <p:spPr/>
        <p:txBody>
          <a:bodyPr/>
          <a:lstStyle/>
          <a:p>
            <a:fld id="{ABE639BF-871F-7948-8400-D2A77EA0E989}" type="datetimeFigureOut">
              <a:rPr lang="vi-VN" smtClean="0"/>
              <a:t>23/05/2021</a:t>
            </a:fld>
            <a:endParaRPr lang="vi-VN"/>
          </a:p>
        </p:txBody>
      </p:sp>
      <p:sp>
        <p:nvSpPr>
          <p:cNvPr id="4" name="Chỗ dành sẵn cho Chân trang 3">
            <a:extLst>
              <a:ext uri="{FF2B5EF4-FFF2-40B4-BE49-F238E27FC236}">
                <a16:creationId xmlns:a16="http://schemas.microsoft.com/office/drawing/2014/main" id="{7E5F5254-60DC-5548-B10D-7C8DA0A0E60A}"/>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E1811D2E-2F35-8745-A26D-3F82C45B5E0C}"/>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2809453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18B1294-E8B3-F444-93D8-8D94EF94F3F1}"/>
              </a:ext>
            </a:extLst>
          </p:cNvPr>
          <p:cNvSpPr>
            <a:spLocks noGrp="1"/>
          </p:cNvSpPr>
          <p:nvPr>
            <p:ph type="dt" sz="half" idx="10"/>
          </p:nvPr>
        </p:nvSpPr>
        <p:spPr/>
        <p:txBody>
          <a:bodyPr/>
          <a:lstStyle/>
          <a:p>
            <a:fld id="{ABE639BF-871F-7948-8400-D2A77EA0E989}" type="datetimeFigureOut">
              <a:rPr lang="vi-VN" smtClean="0"/>
              <a:t>23/05/2021</a:t>
            </a:fld>
            <a:endParaRPr lang="vi-VN"/>
          </a:p>
        </p:txBody>
      </p:sp>
      <p:sp>
        <p:nvSpPr>
          <p:cNvPr id="3" name="Chỗ dành sẵn cho Chân trang 2">
            <a:extLst>
              <a:ext uri="{FF2B5EF4-FFF2-40B4-BE49-F238E27FC236}">
                <a16:creationId xmlns:a16="http://schemas.microsoft.com/office/drawing/2014/main" id="{D19058FB-254C-9A42-B71D-FB81D98C31C9}"/>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C357EBE3-4637-364C-A7A0-0865591BC6A4}"/>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490926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A67D310-0F5C-F644-939A-75AAA04C9E63}"/>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37BD0C08-F7A2-7D4A-94D6-79C01BA326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18EC6D8-069E-6E47-B877-E9B35D490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F2A395A-B746-9A4C-A7BF-AE729B45B51D}"/>
              </a:ext>
            </a:extLst>
          </p:cNvPr>
          <p:cNvSpPr>
            <a:spLocks noGrp="1"/>
          </p:cNvSpPr>
          <p:nvPr>
            <p:ph type="dt" sz="half" idx="10"/>
          </p:nvPr>
        </p:nvSpPr>
        <p:spPr/>
        <p:txBody>
          <a:bodyPr/>
          <a:lstStyle/>
          <a:p>
            <a:fld id="{ABE639BF-871F-7948-8400-D2A77EA0E989}" type="datetimeFigureOut">
              <a:rPr lang="vi-VN" smtClean="0"/>
              <a:t>23/05/2021</a:t>
            </a:fld>
            <a:endParaRPr lang="vi-VN"/>
          </a:p>
        </p:txBody>
      </p:sp>
      <p:sp>
        <p:nvSpPr>
          <p:cNvPr id="6" name="Chỗ dành sẵn cho Chân trang 5">
            <a:extLst>
              <a:ext uri="{FF2B5EF4-FFF2-40B4-BE49-F238E27FC236}">
                <a16:creationId xmlns:a16="http://schemas.microsoft.com/office/drawing/2014/main" id="{FAD6E2E2-9923-2745-8F62-5E50D1A910AD}"/>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3B72AF12-2211-8543-8E76-A25159FAFCA9}"/>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16334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FAA63-D78E-4B91-8B24-1BD6D27088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72C58C-D939-4E49-ADDA-1AC8176489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44F73-8D69-4607-B2A6-4375AE074EAD}"/>
              </a:ext>
            </a:extLst>
          </p:cNvPr>
          <p:cNvSpPr>
            <a:spLocks noGrp="1"/>
          </p:cNvSpPr>
          <p:nvPr>
            <p:ph type="dt" sz="half" idx="10"/>
          </p:nvPr>
        </p:nvSpPr>
        <p:spPr/>
        <p:txBody>
          <a:bodyPr/>
          <a:lstStyle/>
          <a:p>
            <a:fld id="{68183572-8ED3-4BC2-AE42-25C7979091B9}" type="datetimeFigureOut">
              <a:rPr lang="en-US" smtClean="0"/>
              <a:t>5/23/2021</a:t>
            </a:fld>
            <a:endParaRPr lang="en-US"/>
          </a:p>
        </p:txBody>
      </p:sp>
      <p:sp>
        <p:nvSpPr>
          <p:cNvPr id="5" name="Footer Placeholder 4">
            <a:extLst>
              <a:ext uri="{FF2B5EF4-FFF2-40B4-BE49-F238E27FC236}">
                <a16:creationId xmlns:a16="http://schemas.microsoft.com/office/drawing/2014/main" id="{52576E57-0D8E-4975-B055-41B098EBC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D1F6E5-30E7-4D3B-8FCC-9A69C34ACF4A}"/>
              </a:ext>
            </a:extLst>
          </p:cNvPr>
          <p:cNvSpPr>
            <a:spLocks noGrp="1"/>
          </p:cNvSpPr>
          <p:nvPr>
            <p:ph type="sldNum" sz="quarter" idx="12"/>
          </p:nvPr>
        </p:nvSpPr>
        <p:spPr/>
        <p:txBody>
          <a:bodyPr/>
          <a:lstStyle/>
          <a:p>
            <a:fld id="{BDA22FBC-AE17-4B73-8EEC-B6E6A0DE79AA}" type="slidenum">
              <a:rPr lang="en-US" smtClean="0"/>
              <a:t>‹#›</a:t>
            </a:fld>
            <a:endParaRPr lang="en-US"/>
          </a:p>
        </p:txBody>
      </p:sp>
    </p:spTree>
    <p:extLst>
      <p:ext uri="{BB962C8B-B14F-4D97-AF65-F5344CB8AC3E}">
        <p14:creationId xmlns:p14="http://schemas.microsoft.com/office/powerpoint/2010/main" val="2458154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42B8DD6-BB45-8644-8602-71A96F70369C}"/>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78214002-0340-CE4E-BBEC-F81039D6DE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72E406CC-2B72-E040-BA4D-A0E2F9A93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8694BAE-C73C-E945-8C6D-6F9DDFBCF088}"/>
              </a:ext>
            </a:extLst>
          </p:cNvPr>
          <p:cNvSpPr>
            <a:spLocks noGrp="1"/>
          </p:cNvSpPr>
          <p:nvPr>
            <p:ph type="dt" sz="half" idx="10"/>
          </p:nvPr>
        </p:nvSpPr>
        <p:spPr/>
        <p:txBody>
          <a:bodyPr/>
          <a:lstStyle/>
          <a:p>
            <a:fld id="{ABE639BF-871F-7948-8400-D2A77EA0E989}" type="datetimeFigureOut">
              <a:rPr lang="vi-VN" smtClean="0"/>
              <a:t>23/05/2021</a:t>
            </a:fld>
            <a:endParaRPr lang="vi-VN"/>
          </a:p>
        </p:txBody>
      </p:sp>
      <p:sp>
        <p:nvSpPr>
          <p:cNvPr id="6" name="Chỗ dành sẵn cho Chân trang 5">
            <a:extLst>
              <a:ext uri="{FF2B5EF4-FFF2-40B4-BE49-F238E27FC236}">
                <a16:creationId xmlns:a16="http://schemas.microsoft.com/office/drawing/2014/main" id="{CC3EBDEE-2AA6-904C-AAD3-B17DE084D694}"/>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BD9B3657-D412-4E4B-BAF0-23A36D6D55F5}"/>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2964902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D20532E-414D-B745-B7FE-F9D00217141F}"/>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6AE54E0C-D903-E44E-BF8B-F1015AFEC39F}"/>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61E8239-6376-744C-AD5D-7551999F69DA}"/>
              </a:ext>
            </a:extLst>
          </p:cNvPr>
          <p:cNvSpPr>
            <a:spLocks noGrp="1"/>
          </p:cNvSpPr>
          <p:nvPr>
            <p:ph type="dt" sz="half" idx="10"/>
          </p:nvPr>
        </p:nvSpPr>
        <p:spPr/>
        <p:txBody>
          <a:bodyPr/>
          <a:lstStyle/>
          <a:p>
            <a:fld id="{ABE639BF-871F-7948-8400-D2A77EA0E989}" type="datetimeFigureOut">
              <a:rPr lang="vi-VN" smtClean="0"/>
              <a:t>23/05/2021</a:t>
            </a:fld>
            <a:endParaRPr lang="vi-VN"/>
          </a:p>
        </p:txBody>
      </p:sp>
      <p:sp>
        <p:nvSpPr>
          <p:cNvPr id="5" name="Chỗ dành sẵn cho Chân trang 4">
            <a:extLst>
              <a:ext uri="{FF2B5EF4-FFF2-40B4-BE49-F238E27FC236}">
                <a16:creationId xmlns:a16="http://schemas.microsoft.com/office/drawing/2014/main" id="{5E28E9B4-FB60-1344-8DA6-BB32E472B871}"/>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0CE7AD1E-1623-AC46-814E-4660F0360E78}"/>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1383823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6BC2E30-1E71-0D44-8837-EE60A0DF3399}"/>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1D1CC092-6F7F-894B-9033-C65FA95DE32C}"/>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1E18A06-1E57-C34F-8934-2F0E4908E6CA}"/>
              </a:ext>
            </a:extLst>
          </p:cNvPr>
          <p:cNvSpPr>
            <a:spLocks noGrp="1"/>
          </p:cNvSpPr>
          <p:nvPr>
            <p:ph type="dt" sz="half" idx="10"/>
          </p:nvPr>
        </p:nvSpPr>
        <p:spPr/>
        <p:txBody>
          <a:bodyPr/>
          <a:lstStyle/>
          <a:p>
            <a:fld id="{ABE639BF-871F-7948-8400-D2A77EA0E989}" type="datetimeFigureOut">
              <a:rPr lang="vi-VN" smtClean="0"/>
              <a:t>23/05/2021</a:t>
            </a:fld>
            <a:endParaRPr lang="vi-VN"/>
          </a:p>
        </p:txBody>
      </p:sp>
      <p:sp>
        <p:nvSpPr>
          <p:cNvPr id="5" name="Chỗ dành sẵn cho Chân trang 4">
            <a:extLst>
              <a:ext uri="{FF2B5EF4-FFF2-40B4-BE49-F238E27FC236}">
                <a16:creationId xmlns:a16="http://schemas.microsoft.com/office/drawing/2014/main" id="{5E837E0E-D49A-5747-B140-863A686FE3E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962EBE77-2945-BC4F-A908-843029180BC2}"/>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3057872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92C33CB-A124-47E2-BB11-2C3431EBFD3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EB32754-9BAD-4ADF-9D64-37D949B53EF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37DF77B-CC21-4DC4-9E65-D00122EB0B4A}"/>
              </a:ext>
            </a:extLst>
          </p:cNvPr>
          <p:cNvSpPr>
            <a:spLocks noGrp="1"/>
          </p:cNvSpPr>
          <p:nvPr>
            <p:ph type="sldNum" sz="quarter" idx="12"/>
          </p:nvPr>
        </p:nvSpPr>
        <p:spPr/>
        <p:txBody>
          <a:bodyPr/>
          <a:lstStyle>
            <a:lvl1pPr>
              <a:defRPr/>
            </a:lvl1pPr>
          </a:lstStyle>
          <a:p>
            <a:fld id="{01A14C3E-348B-42D9-92D1-57CCE740C41D}" type="slidenum">
              <a:rPr lang="en-US" altLang="en-US"/>
              <a:pPr/>
              <a:t>‹#›</a:t>
            </a:fld>
            <a:endParaRPr lang="en-US" altLang="en-US"/>
          </a:p>
        </p:txBody>
      </p:sp>
    </p:spTree>
    <p:extLst>
      <p:ext uri="{BB962C8B-B14F-4D97-AF65-F5344CB8AC3E}">
        <p14:creationId xmlns:p14="http://schemas.microsoft.com/office/powerpoint/2010/main" val="1994543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E3A388D-4C32-485F-9163-AF637AA8D46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9E64255-606B-41D7-A5BA-F7FD0492048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EE0D2A1-F7DE-4DFB-B635-4B023F4A2FEE}"/>
              </a:ext>
            </a:extLst>
          </p:cNvPr>
          <p:cNvSpPr>
            <a:spLocks noGrp="1"/>
          </p:cNvSpPr>
          <p:nvPr>
            <p:ph type="sldNum" sz="quarter" idx="12"/>
          </p:nvPr>
        </p:nvSpPr>
        <p:spPr/>
        <p:txBody>
          <a:bodyPr/>
          <a:lstStyle>
            <a:lvl1pPr>
              <a:defRPr/>
            </a:lvl1pPr>
          </a:lstStyle>
          <a:p>
            <a:fld id="{04D567CC-F050-4FF4-A93D-EF5412842FC6}" type="slidenum">
              <a:rPr lang="en-US" altLang="en-US"/>
              <a:pPr/>
              <a:t>‹#›</a:t>
            </a:fld>
            <a:endParaRPr lang="en-US" altLang="en-US"/>
          </a:p>
        </p:txBody>
      </p:sp>
    </p:spTree>
    <p:extLst>
      <p:ext uri="{BB962C8B-B14F-4D97-AF65-F5344CB8AC3E}">
        <p14:creationId xmlns:p14="http://schemas.microsoft.com/office/powerpoint/2010/main" val="3757187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F8B635-88A6-4358-B3E8-9217AF9260E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0C6D89D-7F45-42FC-A4E4-C059F5309BC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C743323-1DE4-4957-9554-AD089B438989}"/>
              </a:ext>
            </a:extLst>
          </p:cNvPr>
          <p:cNvSpPr>
            <a:spLocks noGrp="1"/>
          </p:cNvSpPr>
          <p:nvPr>
            <p:ph type="sldNum" sz="quarter" idx="12"/>
          </p:nvPr>
        </p:nvSpPr>
        <p:spPr/>
        <p:txBody>
          <a:bodyPr/>
          <a:lstStyle>
            <a:lvl1pPr>
              <a:defRPr/>
            </a:lvl1pPr>
          </a:lstStyle>
          <a:p>
            <a:fld id="{EA0729CF-C64A-472B-85A4-AF81B7E871F6}" type="slidenum">
              <a:rPr lang="en-US" altLang="en-US"/>
              <a:pPr/>
              <a:t>‹#›</a:t>
            </a:fld>
            <a:endParaRPr lang="en-US" altLang="en-US"/>
          </a:p>
        </p:txBody>
      </p:sp>
    </p:spTree>
    <p:extLst>
      <p:ext uri="{BB962C8B-B14F-4D97-AF65-F5344CB8AC3E}">
        <p14:creationId xmlns:p14="http://schemas.microsoft.com/office/powerpoint/2010/main" val="3007099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73E3DAD-B042-4203-AD21-CE44EA7C09E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303304DA-43CE-432F-8D20-5B04FFCEEA3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55532CB-3A98-4033-B494-0F8B90993ACA}"/>
              </a:ext>
            </a:extLst>
          </p:cNvPr>
          <p:cNvSpPr>
            <a:spLocks noGrp="1"/>
          </p:cNvSpPr>
          <p:nvPr>
            <p:ph type="sldNum" sz="quarter" idx="12"/>
          </p:nvPr>
        </p:nvSpPr>
        <p:spPr/>
        <p:txBody>
          <a:bodyPr/>
          <a:lstStyle>
            <a:lvl1pPr>
              <a:defRPr/>
            </a:lvl1pPr>
          </a:lstStyle>
          <a:p>
            <a:fld id="{0B057CF3-75DC-4259-9687-0B4E51CF8066}" type="slidenum">
              <a:rPr lang="en-US" altLang="en-US"/>
              <a:pPr/>
              <a:t>‹#›</a:t>
            </a:fld>
            <a:endParaRPr lang="en-US" altLang="en-US"/>
          </a:p>
        </p:txBody>
      </p:sp>
    </p:spTree>
    <p:extLst>
      <p:ext uri="{BB962C8B-B14F-4D97-AF65-F5344CB8AC3E}">
        <p14:creationId xmlns:p14="http://schemas.microsoft.com/office/powerpoint/2010/main" val="3597187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9B69016-C8F7-46BD-80A3-D548AC9DA840}"/>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A380CCCE-030E-44F0-9AA5-AC90D4393EE2}"/>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5218F1FA-2CB2-474A-8399-DF7805765929}"/>
              </a:ext>
            </a:extLst>
          </p:cNvPr>
          <p:cNvSpPr>
            <a:spLocks noGrp="1"/>
          </p:cNvSpPr>
          <p:nvPr>
            <p:ph type="sldNum" sz="quarter" idx="12"/>
          </p:nvPr>
        </p:nvSpPr>
        <p:spPr/>
        <p:txBody>
          <a:bodyPr/>
          <a:lstStyle>
            <a:lvl1pPr>
              <a:defRPr/>
            </a:lvl1pPr>
          </a:lstStyle>
          <a:p>
            <a:fld id="{8F2A381B-8E4E-402B-A5C2-7ED3D4C84DAD}" type="slidenum">
              <a:rPr lang="en-US" altLang="en-US"/>
              <a:pPr/>
              <a:t>‹#›</a:t>
            </a:fld>
            <a:endParaRPr lang="en-US" altLang="en-US"/>
          </a:p>
        </p:txBody>
      </p:sp>
    </p:spTree>
    <p:extLst>
      <p:ext uri="{BB962C8B-B14F-4D97-AF65-F5344CB8AC3E}">
        <p14:creationId xmlns:p14="http://schemas.microsoft.com/office/powerpoint/2010/main" val="2436313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2FFC742-C326-4C80-84E9-C257AA21E583}"/>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71F982E0-A212-4C1F-963E-6C36018FDCC6}"/>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9240A1D0-428A-42AE-A72B-EB036AC99EB5}"/>
              </a:ext>
            </a:extLst>
          </p:cNvPr>
          <p:cNvSpPr>
            <a:spLocks noGrp="1"/>
          </p:cNvSpPr>
          <p:nvPr>
            <p:ph type="sldNum" sz="quarter" idx="12"/>
          </p:nvPr>
        </p:nvSpPr>
        <p:spPr/>
        <p:txBody>
          <a:bodyPr/>
          <a:lstStyle>
            <a:lvl1pPr>
              <a:defRPr/>
            </a:lvl1pPr>
          </a:lstStyle>
          <a:p>
            <a:fld id="{24D04CFE-D188-4A4F-9838-EEEADF9218C7}" type="slidenum">
              <a:rPr lang="en-US" altLang="en-US"/>
              <a:pPr/>
              <a:t>‹#›</a:t>
            </a:fld>
            <a:endParaRPr lang="en-US" altLang="en-US"/>
          </a:p>
        </p:txBody>
      </p:sp>
    </p:spTree>
    <p:extLst>
      <p:ext uri="{BB962C8B-B14F-4D97-AF65-F5344CB8AC3E}">
        <p14:creationId xmlns:p14="http://schemas.microsoft.com/office/powerpoint/2010/main" val="3187188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C585614-AAA5-45B6-A247-D917DAF14C65}"/>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E0AD23F6-1955-4CF0-A341-356FF3121265}"/>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33B8AFA3-1151-490E-BE6A-943AE91B4B4B}"/>
              </a:ext>
            </a:extLst>
          </p:cNvPr>
          <p:cNvSpPr>
            <a:spLocks noGrp="1"/>
          </p:cNvSpPr>
          <p:nvPr>
            <p:ph type="sldNum" sz="quarter" idx="12"/>
          </p:nvPr>
        </p:nvSpPr>
        <p:spPr/>
        <p:txBody>
          <a:bodyPr/>
          <a:lstStyle>
            <a:lvl1pPr>
              <a:defRPr/>
            </a:lvl1pPr>
          </a:lstStyle>
          <a:p>
            <a:fld id="{A80B5120-6B79-4807-873E-B590316392ED}" type="slidenum">
              <a:rPr lang="en-US" altLang="en-US"/>
              <a:pPr/>
              <a:t>‹#›</a:t>
            </a:fld>
            <a:endParaRPr lang="en-US" altLang="en-US"/>
          </a:p>
        </p:txBody>
      </p:sp>
    </p:spTree>
    <p:extLst>
      <p:ext uri="{BB962C8B-B14F-4D97-AF65-F5344CB8AC3E}">
        <p14:creationId xmlns:p14="http://schemas.microsoft.com/office/powerpoint/2010/main" val="2759855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0363A-97AA-4495-8112-948D8A8578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F18495-742A-47E3-B3DD-9CF59039C5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FD06E3-09FE-4481-AA07-C081AF40B8A3}"/>
              </a:ext>
            </a:extLst>
          </p:cNvPr>
          <p:cNvSpPr>
            <a:spLocks noGrp="1"/>
          </p:cNvSpPr>
          <p:nvPr>
            <p:ph type="dt" sz="half" idx="10"/>
          </p:nvPr>
        </p:nvSpPr>
        <p:spPr/>
        <p:txBody>
          <a:bodyPr/>
          <a:lstStyle/>
          <a:p>
            <a:fld id="{68183572-8ED3-4BC2-AE42-25C7979091B9}" type="datetimeFigureOut">
              <a:rPr lang="en-US" smtClean="0"/>
              <a:t>5/23/2021</a:t>
            </a:fld>
            <a:endParaRPr lang="en-US"/>
          </a:p>
        </p:txBody>
      </p:sp>
      <p:sp>
        <p:nvSpPr>
          <p:cNvPr id="5" name="Footer Placeholder 4">
            <a:extLst>
              <a:ext uri="{FF2B5EF4-FFF2-40B4-BE49-F238E27FC236}">
                <a16:creationId xmlns:a16="http://schemas.microsoft.com/office/drawing/2014/main" id="{D4104428-2E80-4908-A185-D19CD254BA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161B70-3C45-4ECE-829C-B7A693C79A96}"/>
              </a:ext>
            </a:extLst>
          </p:cNvPr>
          <p:cNvSpPr>
            <a:spLocks noGrp="1"/>
          </p:cNvSpPr>
          <p:nvPr>
            <p:ph type="sldNum" sz="quarter" idx="12"/>
          </p:nvPr>
        </p:nvSpPr>
        <p:spPr/>
        <p:txBody>
          <a:bodyPr/>
          <a:lstStyle/>
          <a:p>
            <a:fld id="{BDA22FBC-AE17-4B73-8EEC-B6E6A0DE79AA}" type="slidenum">
              <a:rPr lang="en-US" smtClean="0"/>
              <a:t>‹#›</a:t>
            </a:fld>
            <a:endParaRPr lang="en-US"/>
          </a:p>
        </p:txBody>
      </p:sp>
    </p:spTree>
    <p:extLst>
      <p:ext uri="{BB962C8B-B14F-4D97-AF65-F5344CB8AC3E}">
        <p14:creationId xmlns:p14="http://schemas.microsoft.com/office/powerpoint/2010/main" val="547834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21E5064-5373-45B3-A5C5-A46265326E43}"/>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92D0103D-F4B4-4DD9-8878-1B3F2CA44092}"/>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4F6E8C40-7749-4968-8EE7-F8BB9CB6AAEB}"/>
              </a:ext>
            </a:extLst>
          </p:cNvPr>
          <p:cNvSpPr>
            <a:spLocks noGrp="1"/>
          </p:cNvSpPr>
          <p:nvPr>
            <p:ph type="sldNum" sz="quarter" idx="12"/>
          </p:nvPr>
        </p:nvSpPr>
        <p:spPr/>
        <p:txBody>
          <a:bodyPr/>
          <a:lstStyle>
            <a:lvl1pPr>
              <a:defRPr/>
            </a:lvl1pPr>
          </a:lstStyle>
          <a:p>
            <a:fld id="{656722CC-08E1-4E8D-8160-F5448B58BAB7}" type="slidenum">
              <a:rPr lang="en-US" altLang="en-US"/>
              <a:pPr/>
              <a:t>‹#›</a:t>
            </a:fld>
            <a:endParaRPr lang="en-US" altLang="en-US"/>
          </a:p>
        </p:txBody>
      </p:sp>
    </p:spTree>
    <p:extLst>
      <p:ext uri="{BB962C8B-B14F-4D97-AF65-F5344CB8AC3E}">
        <p14:creationId xmlns:p14="http://schemas.microsoft.com/office/powerpoint/2010/main" val="23249626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24865D3-06F5-4BBA-A91D-E66C6F44980A}"/>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741160DC-CB51-43D6-89AF-90F1C29F43A8}"/>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D2EADD1-3D2B-4952-8053-53A6B616F78D}"/>
              </a:ext>
            </a:extLst>
          </p:cNvPr>
          <p:cNvSpPr>
            <a:spLocks noGrp="1"/>
          </p:cNvSpPr>
          <p:nvPr>
            <p:ph type="sldNum" sz="quarter" idx="12"/>
          </p:nvPr>
        </p:nvSpPr>
        <p:spPr/>
        <p:txBody>
          <a:bodyPr/>
          <a:lstStyle>
            <a:lvl1pPr>
              <a:defRPr/>
            </a:lvl1pPr>
          </a:lstStyle>
          <a:p>
            <a:fld id="{2C3BF0FC-5289-4528-B6E6-2B4C0215D383}" type="slidenum">
              <a:rPr lang="en-US" altLang="en-US"/>
              <a:pPr/>
              <a:t>‹#›</a:t>
            </a:fld>
            <a:endParaRPr lang="en-US" altLang="en-US"/>
          </a:p>
        </p:txBody>
      </p:sp>
    </p:spTree>
    <p:extLst>
      <p:ext uri="{BB962C8B-B14F-4D97-AF65-F5344CB8AC3E}">
        <p14:creationId xmlns:p14="http://schemas.microsoft.com/office/powerpoint/2010/main" val="3944167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0D6D9F-B5D7-4681-807F-B18361B7F39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3A3B648-48EC-4CC7-AD4C-B57283AFCEE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1D673F0-5795-4885-A43E-AC4376B92619}"/>
              </a:ext>
            </a:extLst>
          </p:cNvPr>
          <p:cNvSpPr>
            <a:spLocks noGrp="1"/>
          </p:cNvSpPr>
          <p:nvPr>
            <p:ph type="sldNum" sz="quarter" idx="12"/>
          </p:nvPr>
        </p:nvSpPr>
        <p:spPr/>
        <p:txBody>
          <a:bodyPr/>
          <a:lstStyle>
            <a:lvl1pPr>
              <a:defRPr/>
            </a:lvl1pPr>
          </a:lstStyle>
          <a:p>
            <a:fld id="{492267DB-55D6-4255-B782-B325765B684A}" type="slidenum">
              <a:rPr lang="en-US" altLang="en-US"/>
              <a:pPr/>
              <a:t>‹#›</a:t>
            </a:fld>
            <a:endParaRPr lang="en-US" altLang="en-US"/>
          </a:p>
        </p:txBody>
      </p:sp>
    </p:spTree>
    <p:extLst>
      <p:ext uri="{BB962C8B-B14F-4D97-AF65-F5344CB8AC3E}">
        <p14:creationId xmlns:p14="http://schemas.microsoft.com/office/powerpoint/2010/main" val="437827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33B6A35-2D84-4A4F-AF47-AED10899642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FFC915E-64A6-4126-BB59-15479989FE4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9B95DE0-021D-4D48-A1CD-727FE4CC86DF}"/>
              </a:ext>
            </a:extLst>
          </p:cNvPr>
          <p:cNvSpPr>
            <a:spLocks noGrp="1"/>
          </p:cNvSpPr>
          <p:nvPr>
            <p:ph type="sldNum" sz="quarter" idx="12"/>
          </p:nvPr>
        </p:nvSpPr>
        <p:spPr/>
        <p:txBody>
          <a:bodyPr/>
          <a:lstStyle>
            <a:lvl1pPr>
              <a:defRPr/>
            </a:lvl1pPr>
          </a:lstStyle>
          <a:p>
            <a:fld id="{2DFE1228-29DC-4CE6-ABE1-12BF40CADC9A}" type="slidenum">
              <a:rPr lang="en-US" altLang="en-US"/>
              <a:pPr/>
              <a:t>‹#›</a:t>
            </a:fld>
            <a:endParaRPr lang="en-US" altLang="en-US"/>
          </a:p>
        </p:txBody>
      </p:sp>
    </p:spTree>
    <p:extLst>
      <p:ext uri="{BB962C8B-B14F-4D97-AF65-F5344CB8AC3E}">
        <p14:creationId xmlns:p14="http://schemas.microsoft.com/office/powerpoint/2010/main" val="283129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1E7B149C-92D1-4F47-8E1E-1946C61E13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B729F11-6E94-431C-9BBC-6E5870EC32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1C099F9-E8C9-4B3A-A7FE-10F3E77CCC8B}"/>
              </a:ext>
            </a:extLst>
          </p:cNvPr>
          <p:cNvSpPr>
            <a:spLocks noGrp="1" noChangeArrowheads="1"/>
          </p:cNvSpPr>
          <p:nvPr>
            <p:ph type="sldNum" sz="quarter" idx="12"/>
          </p:nvPr>
        </p:nvSpPr>
        <p:spPr>
          <a:ln/>
        </p:spPr>
        <p:txBody>
          <a:bodyPr/>
          <a:lstStyle>
            <a:lvl1pPr>
              <a:defRPr/>
            </a:lvl1pPr>
          </a:lstStyle>
          <a:p>
            <a:fld id="{A879B63C-802D-4C37-87D7-F39A6EF19D8B}" type="slidenum">
              <a:rPr lang="en-US" altLang="en-US"/>
              <a:pPr/>
              <a:t>‹#›</a:t>
            </a:fld>
            <a:endParaRPr lang="en-US" altLang="en-US"/>
          </a:p>
        </p:txBody>
      </p:sp>
    </p:spTree>
    <p:extLst>
      <p:ext uri="{BB962C8B-B14F-4D97-AF65-F5344CB8AC3E}">
        <p14:creationId xmlns:p14="http://schemas.microsoft.com/office/powerpoint/2010/main" val="3392586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5F1A79B-9ACA-465A-B2EC-0E933B103D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17B0F6E-DD83-49FD-806E-AF3C00763D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79742E-B379-40AB-A3E4-5D622E699D43}"/>
              </a:ext>
            </a:extLst>
          </p:cNvPr>
          <p:cNvSpPr>
            <a:spLocks noGrp="1" noChangeArrowheads="1"/>
          </p:cNvSpPr>
          <p:nvPr>
            <p:ph type="sldNum" sz="quarter" idx="12"/>
          </p:nvPr>
        </p:nvSpPr>
        <p:spPr>
          <a:ln/>
        </p:spPr>
        <p:txBody>
          <a:bodyPr/>
          <a:lstStyle>
            <a:lvl1pPr>
              <a:defRPr/>
            </a:lvl1pPr>
          </a:lstStyle>
          <a:p>
            <a:fld id="{DA2609C7-D019-4D4D-9863-804C5855C412}" type="slidenum">
              <a:rPr lang="en-US" altLang="en-US"/>
              <a:pPr/>
              <a:t>‹#›</a:t>
            </a:fld>
            <a:endParaRPr lang="en-US" altLang="en-US"/>
          </a:p>
        </p:txBody>
      </p:sp>
    </p:spTree>
    <p:extLst>
      <p:ext uri="{BB962C8B-B14F-4D97-AF65-F5344CB8AC3E}">
        <p14:creationId xmlns:p14="http://schemas.microsoft.com/office/powerpoint/2010/main" val="2412027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A6C533D0-E248-4884-9EA8-A1AFA96320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5C577D-4639-466E-A0E4-5395BB45CE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DBDD34-E23F-4C1F-BCB6-DCB5A084C733}"/>
              </a:ext>
            </a:extLst>
          </p:cNvPr>
          <p:cNvSpPr>
            <a:spLocks noGrp="1" noChangeArrowheads="1"/>
          </p:cNvSpPr>
          <p:nvPr>
            <p:ph type="sldNum" sz="quarter" idx="12"/>
          </p:nvPr>
        </p:nvSpPr>
        <p:spPr>
          <a:ln/>
        </p:spPr>
        <p:txBody>
          <a:bodyPr/>
          <a:lstStyle>
            <a:lvl1pPr>
              <a:defRPr/>
            </a:lvl1pPr>
          </a:lstStyle>
          <a:p>
            <a:fld id="{0531090C-B57E-4F16-8A9F-1351B033C6CA}" type="slidenum">
              <a:rPr lang="en-US" altLang="en-US"/>
              <a:pPr/>
              <a:t>‹#›</a:t>
            </a:fld>
            <a:endParaRPr lang="en-US" altLang="en-US"/>
          </a:p>
        </p:txBody>
      </p:sp>
    </p:spTree>
    <p:extLst>
      <p:ext uri="{BB962C8B-B14F-4D97-AF65-F5344CB8AC3E}">
        <p14:creationId xmlns:p14="http://schemas.microsoft.com/office/powerpoint/2010/main" val="39051689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ED46587-6C75-49DC-887C-2C5F7E812E2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6DA684-31C7-4D7B-9D4F-A3A731FF6E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9189FE8-9933-4E1D-BCF9-686459F3699E}"/>
              </a:ext>
            </a:extLst>
          </p:cNvPr>
          <p:cNvSpPr>
            <a:spLocks noGrp="1" noChangeArrowheads="1"/>
          </p:cNvSpPr>
          <p:nvPr>
            <p:ph type="sldNum" sz="quarter" idx="12"/>
          </p:nvPr>
        </p:nvSpPr>
        <p:spPr>
          <a:ln/>
        </p:spPr>
        <p:txBody>
          <a:bodyPr/>
          <a:lstStyle>
            <a:lvl1pPr>
              <a:defRPr/>
            </a:lvl1pPr>
          </a:lstStyle>
          <a:p>
            <a:fld id="{120B3FB7-045D-483A-8F16-463FF66E38EB}" type="slidenum">
              <a:rPr lang="en-US" altLang="en-US"/>
              <a:pPr/>
              <a:t>‹#›</a:t>
            </a:fld>
            <a:endParaRPr lang="en-US" altLang="en-US"/>
          </a:p>
        </p:txBody>
      </p:sp>
    </p:spTree>
    <p:extLst>
      <p:ext uri="{BB962C8B-B14F-4D97-AF65-F5344CB8AC3E}">
        <p14:creationId xmlns:p14="http://schemas.microsoft.com/office/powerpoint/2010/main" val="2845585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1A4F6A3-2A54-4282-B56C-746D680B32A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E33E3C5-4F12-407A-A4D5-91E4325B81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327D399-AF48-4660-9A22-D44A052C938B}"/>
              </a:ext>
            </a:extLst>
          </p:cNvPr>
          <p:cNvSpPr>
            <a:spLocks noGrp="1" noChangeArrowheads="1"/>
          </p:cNvSpPr>
          <p:nvPr>
            <p:ph type="sldNum" sz="quarter" idx="12"/>
          </p:nvPr>
        </p:nvSpPr>
        <p:spPr>
          <a:ln/>
        </p:spPr>
        <p:txBody>
          <a:bodyPr/>
          <a:lstStyle>
            <a:lvl1pPr>
              <a:defRPr/>
            </a:lvl1pPr>
          </a:lstStyle>
          <a:p>
            <a:fld id="{39445309-B27B-4E24-B07C-C4BA869770D7}" type="slidenum">
              <a:rPr lang="en-US" altLang="en-US"/>
              <a:pPr/>
              <a:t>‹#›</a:t>
            </a:fld>
            <a:endParaRPr lang="en-US" altLang="en-US"/>
          </a:p>
        </p:txBody>
      </p:sp>
    </p:spTree>
    <p:extLst>
      <p:ext uri="{BB962C8B-B14F-4D97-AF65-F5344CB8AC3E}">
        <p14:creationId xmlns:p14="http://schemas.microsoft.com/office/powerpoint/2010/main" val="3870119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7BFA9C2-D7BF-4BF7-B958-87057091BCA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81134D1-A847-4198-8928-DB1A704C8A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463C324-8108-4309-AE47-7AE3BFD08960}"/>
              </a:ext>
            </a:extLst>
          </p:cNvPr>
          <p:cNvSpPr>
            <a:spLocks noGrp="1" noChangeArrowheads="1"/>
          </p:cNvSpPr>
          <p:nvPr>
            <p:ph type="sldNum" sz="quarter" idx="12"/>
          </p:nvPr>
        </p:nvSpPr>
        <p:spPr>
          <a:ln/>
        </p:spPr>
        <p:txBody>
          <a:bodyPr/>
          <a:lstStyle>
            <a:lvl1pPr>
              <a:defRPr/>
            </a:lvl1pPr>
          </a:lstStyle>
          <a:p>
            <a:fld id="{3BEBB2E0-EC23-48EF-9AB2-886EF16DA152}" type="slidenum">
              <a:rPr lang="en-US" altLang="en-US"/>
              <a:pPr/>
              <a:t>‹#›</a:t>
            </a:fld>
            <a:endParaRPr lang="en-US" altLang="en-US"/>
          </a:p>
        </p:txBody>
      </p:sp>
    </p:spTree>
    <p:extLst>
      <p:ext uri="{BB962C8B-B14F-4D97-AF65-F5344CB8AC3E}">
        <p14:creationId xmlns:p14="http://schemas.microsoft.com/office/powerpoint/2010/main" val="3295649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8C7F-56D5-4939-A5CF-2121B0F451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B1459-9CD9-4911-A14D-9E8C65C688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AD7346-61B3-4FCF-8220-FEF3808C48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517B0D-E197-42FC-8ED0-AD193F772D67}"/>
              </a:ext>
            </a:extLst>
          </p:cNvPr>
          <p:cNvSpPr>
            <a:spLocks noGrp="1"/>
          </p:cNvSpPr>
          <p:nvPr>
            <p:ph type="dt" sz="half" idx="10"/>
          </p:nvPr>
        </p:nvSpPr>
        <p:spPr/>
        <p:txBody>
          <a:bodyPr/>
          <a:lstStyle/>
          <a:p>
            <a:fld id="{68183572-8ED3-4BC2-AE42-25C7979091B9}" type="datetimeFigureOut">
              <a:rPr lang="en-US" smtClean="0"/>
              <a:t>5/23/2021</a:t>
            </a:fld>
            <a:endParaRPr lang="en-US"/>
          </a:p>
        </p:txBody>
      </p:sp>
      <p:sp>
        <p:nvSpPr>
          <p:cNvPr id="6" name="Footer Placeholder 5">
            <a:extLst>
              <a:ext uri="{FF2B5EF4-FFF2-40B4-BE49-F238E27FC236}">
                <a16:creationId xmlns:a16="http://schemas.microsoft.com/office/drawing/2014/main" id="{8DDB8B83-E2D2-4431-AD6C-C3B17E608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9094C1-3814-4FA8-9600-1CC118548001}"/>
              </a:ext>
            </a:extLst>
          </p:cNvPr>
          <p:cNvSpPr>
            <a:spLocks noGrp="1"/>
          </p:cNvSpPr>
          <p:nvPr>
            <p:ph type="sldNum" sz="quarter" idx="12"/>
          </p:nvPr>
        </p:nvSpPr>
        <p:spPr/>
        <p:txBody>
          <a:bodyPr/>
          <a:lstStyle/>
          <a:p>
            <a:fld id="{BDA22FBC-AE17-4B73-8EEC-B6E6A0DE79AA}" type="slidenum">
              <a:rPr lang="en-US" smtClean="0"/>
              <a:t>‹#›</a:t>
            </a:fld>
            <a:endParaRPr lang="en-US"/>
          </a:p>
        </p:txBody>
      </p:sp>
    </p:spTree>
    <p:extLst>
      <p:ext uri="{BB962C8B-B14F-4D97-AF65-F5344CB8AC3E}">
        <p14:creationId xmlns:p14="http://schemas.microsoft.com/office/powerpoint/2010/main" val="19062650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0FD7820-BEE9-48D2-BE45-11CF7EA522F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3F9E454-3608-4DC1-8519-69FEFFF9EF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33EC8A0-81ED-43EE-955F-58C14184F0AA}"/>
              </a:ext>
            </a:extLst>
          </p:cNvPr>
          <p:cNvSpPr>
            <a:spLocks noGrp="1" noChangeArrowheads="1"/>
          </p:cNvSpPr>
          <p:nvPr>
            <p:ph type="sldNum" sz="quarter" idx="12"/>
          </p:nvPr>
        </p:nvSpPr>
        <p:spPr>
          <a:ln/>
        </p:spPr>
        <p:txBody>
          <a:bodyPr/>
          <a:lstStyle>
            <a:lvl1pPr>
              <a:defRPr/>
            </a:lvl1pPr>
          </a:lstStyle>
          <a:p>
            <a:fld id="{8AB9119B-608C-4EC1-98B5-352D5D6AD98E}" type="slidenum">
              <a:rPr lang="en-US" altLang="en-US"/>
              <a:pPr/>
              <a:t>‹#›</a:t>
            </a:fld>
            <a:endParaRPr lang="en-US" altLang="en-US"/>
          </a:p>
        </p:txBody>
      </p:sp>
    </p:spTree>
    <p:extLst>
      <p:ext uri="{BB962C8B-B14F-4D97-AF65-F5344CB8AC3E}">
        <p14:creationId xmlns:p14="http://schemas.microsoft.com/office/powerpoint/2010/main" val="3203498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197B6C5A-B6A2-45A8-97B1-2088093F2C1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F7F3E3E-1B13-4F18-AEFB-9F50B8F83C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D943EA8-BA53-4C81-BF6C-5A1DBCE0BE8D}"/>
              </a:ext>
            </a:extLst>
          </p:cNvPr>
          <p:cNvSpPr>
            <a:spLocks noGrp="1" noChangeArrowheads="1"/>
          </p:cNvSpPr>
          <p:nvPr>
            <p:ph type="sldNum" sz="quarter" idx="12"/>
          </p:nvPr>
        </p:nvSpPr>
        <p:spPr>
          <a:ln/>
        </p:spPr>
        <p:txBody>
          <a:bodyPr/>
          <a:lstStyle>
            <a:lvl1pPr>
              <a:defRPr/>
            </a:lvl1pPr>
          </a:lstStyle>
          <a:p>
            <a:fld id="{EDF4542D-3E0C-4CA4-AAD1-8D08B3D89A37}" type="slidenum">
              <a:rPr lang="en-US" altLang="en-US"/>
              <a:pPr/>
              <a:t>‹#›</a:t>
            </a:fld>
            <a:endParaRPr lang="en-US" altLang="en-US"/>
          </a:p>
        </p:txBody>
      </p:sp>
    </p:spTree>
    <p:extLst>
      <p:ext uri="{BB962C8B-B14F-4D97-AF65-F5344CB8AC3E}">
        <p14:creationId xmlns:p14="http://schemas.microsoft.com/office/powerpoint/2010/main" val="3330410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38948B0-997F-4617-85AB-5C1FA37F42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A8B1EF4-0091-4395-B68C-51B6514AE6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652912D-C159-47CE-B008-CB66DE7FB667}"/>
              </a:ext>
            </a:extLst>
          </p:cNvPr>
          <p:cNvSpPr>
            <a:spLocks noGrp="1" noChangeArrowheads="1"/>
          </p:cNvSpPr>
          <p:nvPr>
            <p:ph type="sldNum" sz="quarter" idx="12"/>
          </p:nvPr>
        </p:nvSpPr>
        <p:spPr>
          <a:ln/>
        </p:spPr>
        <p:txBody>
          <a:bodyPr/>
          <a:lstStyle>
            <a:lvl1pPr>
              <a:defRPr/>
            </a:lvl1pPr>
          </a:lstStyle>
          <a:p>
            <a:fld id="{8F8B8386-AE6E-4829-BA9D-57DA1F82A60C}" type="slidenum">
              <a:rPr lang="en-US" altLang="en-US"/>
              <a:pPr/>
              <a:t>‹#›</a:t>
            </a:fld>
            <a:endParaRPr lang="en-US" altLang="en-US"/>
          </a:p>
        </p:txBody>
      </p:sp>
    </p:spTree>
    <p:extLst>
      <p:ext uri="{BB962C8B-B14F-4D97-AF65-F5344CB8AC3E}">
        <p14:creationId xmlns:p14="http://schemas.microsoft.com/office/powerpoint/2010/main" val="3154803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74A7771-6A06-4791-857F-FA44D7D1A8B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86DF6CB-A250-4444-A90A-5FC83F20DA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BD99BE-5623-46D5-B73E-0A01FFC6607D}"/>
              </a:ext>
            </a:extLst>
          </p:cNvPr>
          <p:cNvSpPr>
            <a:spLocks noGrp="1" noChangeArrowheads="1"/>
          </p:cNvSpPr>
          <p:nvPr>
            <p:ph type="sldNum" sz="quarter" idx="12"/>
          </p:nvPr>
        </p:nvSpPr>
        <p:spPr>
          <a:ln/>
        </p:spPr>
        <p:txBody>
          <a:bodyPr/>
          <a:lstStyle>
            <a:lvl1pPr>
              <a:defRPr/>
            </a:lvl1pPr>
          </a:lstStyle>
          <a:p>
            <a:fld id="{2D6D07CF-8CEE-443A-BCC1-A9924D09EB4E}" type="slidenum">
              <a:rPr lang="en-US" altLang="en-US"/>
              <a:pPr/>
              <a:t>‹#›</a:t>
            </a:fld>
            <a:endParaRPr lang="en-US" altLang="en-US"/>
          </a:p>
        </p:txBody>
      </p:sp>
    </p:spTree>
    <p:extLst>
      <p:ext uri="{BB962C8B-B14F-4D97-AF65-F5344CB8AC3E}">
        <p14:creationId xmlns:p14="http://schemas.microsoft.com/office/powerpoint/2010/main" val="4143574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D79AE9-8F16-41B7-B0AA-4781744D47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D7B2B74-C26B-4B95-B84F-5DA7CCEE7E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B8797DA-5B6C-40AF-8D6F-6BBF13747130}"/>
              </a:ext>
            </a:extLst>
          </p:cNvPr>
          <p:cNvSpPr>
            <a:spLocks noGrp="1" noChangeArrowheads="1"/>
          </p:cNvSpPr>
          <p:nvPr>
            <p:ph type="sldNum" sz="quarter" idx="12"/>
          </p:nvPr>
        </p:nvSpPr>
        <p:spPr>
          <a:ln/>
        </p:spPr>
        <p:txBody>
          <a:bodyPr/>
          <a:lstStyle>
            <a:lvl1pPr>
              <a:defRPr/>
            </a:lvl1pPr>
          </a:lstStyle>
          <a:p>
            <a:fld id="{24FA49C6-0663-48DD-B821-5A245D9A3273}" type="slidenum">
              <a:rPr lang="en-US" altLang="en-US"/>
              <a:pPr/>
              <a:t>‹#›</a:t>
            </a:fld>
            <a:endParaRPr lang="en-US" altLang="en-US"/>
          </a:p>
        </p:txBody>
      </p:sp>
    </p:spTree>
    <p:extLst>
      <p:ext uri="{BB962C8B-B14F-4D97-AF65-F5344CB8AC3E}">
        <p14:creationId xmlns:p14="http://schemas.microsoft.com/office/powerpoint/2010/main" val="1033555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B247-E253-4A44-8629-D8605BA919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4B8377-975C-4390-BA12-5A9E63AE9B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CD6AED-9130-4763-A227-FA2058D5CA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448728-4E46-49EC-86F8-714CFEAABD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83CD53-1CD8-49B3-AB9E-50FD4623D3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D1C9E8-F823-4F76-AE0C-DC939FFA85FE}"/>
              </a:ext>
            </a:extLst>
          </p:cNvPr>
          <p:cNvSpPr>
            <a:spLocks noGrp="1"/>
          </p:cNvSpPr>
          <p:nvPr>
            <p:ph type="dt" sz="half" idx="10"/>
          </p:nvPr>
        </p:nvSpPr>
        <p:spPr/>
        <p:txBody>
          <a:bodyPr/>
          <a:lstStyle/>
          <a:p>
            <a:fld id="{68183572-8ED3-4BC2-AE42-25C7979091B9}" type="datetimeFigureOut">
              <a:rPr lang="en-US" smtClean="0"/>
              <a:t>5/23/2021</a:t>
            </a:fld>
            <a:endParaRPr lang="en-US"/>
          </a:p>
        </p:txBody>
      </p:sp>
      <p:sp>
        <p:nvSpPr>
          <p:cNvPr id="8" name="Footer Placeholder 7">
            <a:extLst>
              <a:ext uri="{FF2B5EF4-FFF2-40B4-BE49-F238E27FC236}">
                <a16:creationId xmlns:a16="http://schemas.microsoft.com/office/drawing/2014/main" id="{36D4B084-6856-4A3E-932C-1AA7CE24C3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98F7C0-C015-41D5-BBA5-509EA0C2AF44}"/>
              </a:ext>
            </a:extLst>
          </p:cNvPr>
          <p:cNvSpPr>
            <a:spLocks noGrp="1"/>
          </p:cNvSpPr>
          <p:nvPr>
            <p:ph type="sldNum" sz="quarter" idx="12"/>
          </p:nvPr>
        </p:nvSpPr>
        <p:spPr/>
        <p:txBody>
          <a:bodyPr/>
          <a:lstStyle/>
          <a:p>
            <a:fld id="{BDA22FBC-AE17-4B73-8EEC-B6E6A0DE79AA}" type="slidenum">
              <a:rPr lang="en-US" smtClean="0"/>
              <a:t>‹#›</a:t>
            </a:fld>
            <a:endParaRPr lang="en-US"/>
          </a:p>
        </p:txBody>
      </p:sp>
    </p:spTree>
    <p:extLst>
      <p:ext uri="{BB962C8B-B14F-4D97-AF65-F5344CB8AC3E}">
        <p14:creationId xmlns:p14="http://schemas.microsoft.com/office/powerpoint/2010/main" val="13932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F80B-6614-44A9-A9E7-A0402CBDC7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71F04E-890A-4752-B7AD-46CBF515CCF3}"/>
              </a:ext>
            </a:extLst>
          </p:cNvPr>
          <p:cNvSpPr>
            <a:spLocks noGrp="1"/>
          </p:cNvSpPr>
          <p:nvPr>
            <p:ph type="dt" sz="half" idx="10"/>
          </p:nvPr>
        </p:nvSpPr>
        <p:spPr/>
        <p:txBody>
          <a:bodyPr/>
          <a:lstStyle/>
          <a:p>
            <a:fld id="{68183572-8ED3-4BC2-AE42-25C7979091B9}" type="datetimeFigureOut">
              <a:rPr lang="en-US" smtClean="0"/>
              <a:t>5/23/2021</a:t>
            </a:fld>
            <a:endParaRPr lang="en-US"/>
          </a:p>
        </p:txBody>
      </p:sp>
      <p:sp>
        <p:nvSpPr>
          <p:cNvPr id="4" name="Footer Placeholder 3">
            <a:extLst>
              <a:ext uri="{FF2B5EF4-FFF2-40B4-BE49-F238E27FC236}">
                <a16:creationId xmlns:a16="http://schemas.microsoft.com/office/drawing/2014/main" id="{B894667D-9D37-42B3-80D6-357177E96F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76ED54-900F-4C62-86D6-FB26EE7A3701}"/>
              </a:ext>
            </a:extLst>
          </p:cNvPr>
          <p:cNvSpPr>
            <a:spLocks noGrp="1"/>
          </p:cNvSpPr>
          <p:nvPr>
            <p:ph type="sldNum" sz="quarter" idx="12"/>
          </p:nvPr>
        </p:nvSpPr>
        <p:spPr/>
        <p:txBody>
          <a:bodyPr/>
          <a:lstStyle/>
          <a:p>
            <a:fld id="{BDA22FBC-AE17-4B73-8EEC-B6E6A0DE79AA}" type="slidenum">
              <a:rPr lang="en-US" smtClean="0"/>
              <a:t>‹#›</a:t>
            </a:fld>
            <a:endParaRPr lang="en-US"/>
          </a:p>
        </p:txBody>
      </p:sp>
    </p:spTree>
    <p:extLst>
      <p:ext uri="{BB962C8B-B14F-4D97-AF65-F5344CB8AC3E}">
        <p14:creationId xmlns:p14="http://schemas.microsoft.com/office/powerpoint/2010/main" val="179318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EFB4E3-AB3F-4C30-B4F8-BCA08859ECC0}"/>
              </a:ext>
            </a:extLst>
          </p:cNvPr>
          <p:cNvSpPr>
            <a:spLocks noGrp="1"/>
          </p:cNvSpPr>
          <p:nvPr>
            <p:ph type="dt" sz="half" idx="10"/>
          </p:nvPr>
        </p:nvSpPr>
        <p:spPr/>
        <p:txBody>
          <a:bodyPr/>
          <a:lstStyle/>
          <a:p>
            <a:fld id="{68183572-8ED3-4BC2-AE42-25C7979091B9}" type="datetimeFigureOut">
              <a:rPr lang="en-US" smtClean="0"/>
              <a:t>5/23/2021</a:t>
            </a:fld>
            <a:endParaRPr lang="en-US"/>
          </a:p>
        </p:txBody>
      </p:sp>
      <p:sp>
        <p:nvSpPr>
          <p:cNvPr id="3" name="Footer Placeholder 2">
            <a:extLst>
              <a:ext uri="{FF2B5EF4-FFF2-40B4-BE49-F238E27FC236}">
                <a16:creationId xmlns:a16="http://schemas.microsoft.com/office/drawing/2014/main" id="{B44AF5D6-EA12-4D7A-A139-B089CB5CB9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6C630A-4A36-4124-B5BB-98406E6966C9}"/>
              </a:ext>
            </a:extLst>
          </p:cNvPr>
          <p:cNvSpPr>
            <a:spLocks noGrp="1"/>
          </p:cNvSpPr>
          <p:nvPr>
            <p:ph type="sldNum" sz="quarter" idx="12"/>
          </p:nvPr>
        </p:nvSpPr>
        <p:spPr/>
        <p:txBody>
          <a:bodyPr/>
          <a:lstStyle/>
          <a:p>
            <a:fld id="{BDA22FBC-AE17-4B73-8EEC-B6E6A0DE79AA}" type="slidenum">
              <a:rPr lang="en-US" smtClean="0"/>
              <a:t>‹#›</a:t>
            </a:fld>
            <a:endParaRPr lang="en-US"/>
          </a:p>
        </p:txBody>
      </p:sp>
    </p:spTree>
    <p:extLst>
      <p:ext uri="{BB962C8B-B14F-4D97-AF65-F5344CB8AC3E}">
        <p14:creationId xmlns:p14="http://schemas.microsoft.com/office/powerpoint/2010/main" val="27284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2FF9-D739-4B25-ACEF-DE4C291A63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9E2B00-1A4B-4BFF-B024-8EA65D541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B34C77-FD51-4306-9E3D-6B63E4DE33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0E328-8DF2-4753-84EA-5C4AC7026D5C}"/>
              </a:ext>
            </a:extLst>
          </p:cNvPr>
          <p:cNvSpPr>
            <a:spLocks noGrp="1"/>
          </p:cNvSpPr>
          <p:nvPr>
            <p:ph type="dt" sz="half" idx="10"/>
          </p:nvPr>
        </p:nvSpPr>
        <p:spPr/>
        <p:txBody>
          <a:bodyPr/>
          <a:lstStyle/>
          <a:p>
            <a:fld id="{68183572-8ED3-4BC2-AE42-25C7979091B9}" type="datetimeFigureOut">
              <a:rPr lang="en-US" smtClean="0"/>
              <a:t>5/23/2021</a:t>
            </a:fld>
            <a:endParaRPr lang="en-US"/>
          </a:p>
        </p:txBody>
      </p:sp>
      <p:sp>
        <p:nvSpPr>
          <p:cNvPr id="6" name="Footer Placeholder 5">
            <a:extLst>
              <a:ext uri="{FF2B5EF4-FFF2-40B4-BE49-F238E27FC236}">
                <a16:creationId xmlns:a16="http://schemas.microsoft.com/office/drawing/2014/main" id="{3FBC4149-9C16-406B-8A31-8CBD64B5C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DD2610-1B0A-44AB-8B86-9C329180631D}"/>
              </a:ext>
            </a:extLst>
          </p:cNvPr>
          <p:cNvSpPr>
            <a:spLocks noGrp="1"/>
          </p:cNvSpPr>
          <p:nvPr>
            <p:ph type="sldNum" sz="quarter" idx="12"/>
          </p:nvPr>
        </p:nvSpPr>
        <p:spPr/>
        <p:txBody>
          <a:bodyPr/>
          <a:lstStyle/>
          <a:p>
            <a:fld id="{BDA22FBC-AE17-4B73-8EEC-B6E6A0DE79AA}" type="slidenum">
              <a:rPr lang="en-US" smtClean="0"/>
              <a:t>‹#›</a:t>
            </a:fld>
            <a:endParaRPr lang="en-US"/>
          </a:p>
        </p:txBody>
      </p:sp>
    </p:spTree>
    <p:extLst>
      <p:ext uri="{BB962C8B-B14F-4D97-AF65-F5344CB8AC3E}">
        <p14:creationId xmlns:p14="http://schemas.microsoft.com/office/powerpoint/2010/main" val="408948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7AD3E-B12A-43FF-A99A-093F7E9C27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8FF7C9-2866-4224-9906-8C5AADDD8D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0FE2FD-0A9A-4FC6-ABEB-7AEEF5B5D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244819-CC00-47A0-8E78-EEE73C5422B6}"/>
              </a:ext>
            </a:extLst>
          </p:cNvPr>
          <p:cNvSpPr>
            <a:spLocks noGrp="1"/>
          </p:cNvSpPr>
          <p:nvPr>
            <p:ph type="dt" sz="half" idx="10"/>
          </p:nvPr>
        </p:nvSpPr>
        <p:spPr/>
        <p:txBody>
          <a:bodyPr/>
          <a:lstStyle/>
          <a:p>
            <a:fld id="{68183572-8ED3-4BC2-AE42-25C7979091B9}" type="datetimeFigureOut">
              <a:rPr lang="en-US" smtClean="0"/>
              <a:t>5/23/2021</a:t>
            </a:fld>
            <a:endParaRPr lang="en-US"/>
          </a:p>
        </p:txBody>
      </p:sp>
      <p:sp>
        <p:nvSpPr>
          <p:cNvPr id="6" name="Footer Placeholder 5">
            <a:extLst>
              <a:ext uri="{FF2B5EF4-FFF2-40B4-BE49-F238E27FC236}">
                <a16:creationId xmlns:a16="http://schemas.microsoft.com/office/drawing/2014/main" id="{710D27AB-B652-435A-A5DD-30017912A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07CEE1-A554-424B-9F38-5E2DC643BE01}"/>
              </a:ext>
            </a:extLst>
          </p:cNvPr>
          <p:cNvSpPr>
            <a:spLocks noGrp="1"/>
          </p:cNvSpPr>
          <p:nvPr>
            <p:ph type="sldNum" sz="quarter" idx="12"/>
          </p:nvPr>
        </p:nvSpPr>
        <p:spPr/>
        <p:txBody>
          <a:bodyPr/>
          <a:lstStyle/>
          <a:p>
            <a:fld id="{BDA22FBC-AE17-4B73-8EEC-B6E6A0DE79AA}" type="slidenum">
              <a:rPr lang="en-US" smtClean="0"/>
              <a:t>‹#›</a:t>
            </a:fld>
            <a:endParaRPr lang="en-US"/>
          </a:p>
        </p:txBody>
      </p:sp>
    </p:spTree>
    <p:extLst>
      <p:ext uri="{BB962C8B-B14F-4D97-AF65-F5344CB8AC3E}">
        <p14:creationId xmlns:p14="http://schemas.microsoft.com/office/powerpoint/2010/main" val="289097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8E0508-5682-45C7-8C51-4B5378B4A4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A35106-61A3-4C5A-8962-9213575225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6079FB-A469-4249-AF92-BD0A2D7F78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83572-8ED3-4BC2-AE42-25C7979091B9}" type="datetimeFigureOut">
              <a:rPr lang="en-US" smtClean="0"/>
              <a:t>5/23/2021</a:t>
            </a:fld>
            <a:endParaRPr lang="en-US"/>
          </a:p>
        </p:txBody>
      </p:sp>
      <p:sp>
        <p:nvSpPr>
          <p:cNvPr id="5" name="Footer Placeholder 4">
            <a:extLst>
              <a:ext uri="{FF2B5EF4-FFF2-40B4-BE49-F238E27FC236}">
                <a16:creationId xmlns:a16="http://schemas.microsoft.com/office/drawing/2014/main" id="{123AF050-F744-49E5-8745-AE99F25343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DE46EF-AF92-433A-B026-1370758581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22FBC-AE17-4B73-8EEC-B6E6A0DE79AA}" type="slidenum">
              <a:rPr lang="en-US" smtClean="0"/>
              <a:t>‹#›</a:t>
            </a:fld>
            <a:endParaRPr lang="en-US"/>
          </a:p>
        </p:txBody>
      </p:sp>
    </p:spTree>
    <p:extLst>
      <p:ext uri="{BB962C8B-B14F-4D97-AF65-F5344CB8AC3E}">
        <p14:creationId xmlns:p14="http://schemas.microsoft.com/office/powerpoint/2010/main" val="3425016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2954A187-C97C-C84E-96B2-4254E2794E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A624033D-FC47-C84D-8122-767AE45F7A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0B6F36B-26D1-2E4D-8743-D375F356AF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639BF-871F-7948-8400-D2A77EA0E989}" type="datetimeFigureOut">
              <a:rPr lang="vi-VN" smtClean="0"/>
              <a:t>23/05/2021</a:t>
            </a:fld>
            <a:endParaRPr lang="vi-VN"/>
          </a:p>
        </p:txBody>
      </p:sp>
      <p:sp>
        <p:nvSpPr>
          <p:cNvPr id="5" name="Chỗ dành sẵn cho Chân trang 4">
            <a:extLst>
              <a:ext uri="{FF2B5EF4-FFF2-40B4-BE49-F238E27FC236}">
                <a16:creationId xmlns:a16="http://schemas.microsoft.com/office/drawing/2014/main" id="{0DFD122B-3303-EF4E-B1C8-9F4562DB19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7BA0C422-77C7-6F47-AF5F-A9983B8244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A6DC4-3588-F942-B5C0-F4DC8FBA784D}" type="slidenum">
              <a:rPr lang="vi-VN" smtClean="0"/>
              <a:t>‹#›</a:t>
            </a:fld>
            <a:endParaRPr lang="vi-VN"/>
          </a:p>
        </p:txBody>
      </p:sp>
    </p:spTree>
    <p:extLst>
      <p:ext uri="{BB962C8B-B14F-4D97-AF65-F5344CB8AC3E}">
        <p14:creationId xmlns:p14="http://schemas.microsoft.com/office/powerpoint/2010/main" val="2651180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4BD2889-731E-4A9A-B28F-E35359E16CA2}"/>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5E03CCC-8097-4C4C-AC18-A430B09CB976}"/>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C3497ED-F987-4490-95F5-E8B836545F5E}"/>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410082B2-A087-49E1-B3AB-358AED259D3E}"/>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AFC212A4-BE15-4C92-BBD3-9F3B818DF45C}"/>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D1D611D-2DA7-4B4D-9789-8CEAD9E70E50}" type="slidenum">
              <a:rPr lang="en-US" altLang="en-US"/>
              <a:pPr/>
              <a:t>‹#›</a:t>
            </a:fld>
            <a:endParaRPr lang="en-US" altLang="en-US"/>
          </a:p>
        </p:txBody>
      </p:sp>
    </p:spTree>
    <p:extLst>
      <p:ext uri="{BB962C8B-B14F-4D97-AF65-F5344CB8AC3E}">
        <p14:creationId xmlns:p14="http://schemas.microsoft.com/office/powerpoint/2010/main" val="77585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88D6275-3A6C-43A6-AB2E-818F9281A1A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D245545-A332-4E26-865C-DD37A1C3F793}"/>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147B13E-0688-4A49-8699-7719E651B8F7}"/>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p>
        </p:txBody>
      </p:sp>
      <p:sp>
        <p:nvSpPr>
          <p:cNvPr id="1029" name="Rectangle 5">
            <a:extLst>
              <a:ext uri="{FF2B5EF4-FFF2-40B4-BE49-F238E27FC236}">
                <a16:creationId xmlns:a16="http://schemas.microsoft.com/office/drawing/2014/main" id="{5CB32FAE-DC97-47E2-A141-AEE024F0625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p>
        </p:txBody>
      </p:sp>
      <p:sp>
        <p:nvSpPr>
          <p:cNvPr id="1030" name="Rectangle 6">
            <a:extLst>
              <a:ext uri="{FF2B5EF4-FFF2-40B4-BE49-F238E27FC236}">
                <a16:creationId xmlns:a16="http://schemas.microsoft.com/office/drawing/2014/main" id="{ADDF949E-BF24-4583-94BF-72877F08378B}"/>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100153F8-E8AD-40F5-BD15-FB4129096B11}" type="slidenum">
              <a:rPr lang="en-US" altLang="en-US"/>
              <a:pPr/>
              <a:t>‹#›</a:t>
            </a:fld>
            <a:endParaRPr lang="en-US" altLang="en-US"/>
          </a:p>
        </p:txBody>
      </p:sp>
    </p:spTree>
    <p:extLst>
      <p:ext uri="{BB962C8B-B14F-4D97-AF65-F5344CB8AC3E}">
        <p14:creationId xmlns:p14="http://schemas.microsoft.com/office/powerpoint/2010/main" val="22440625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12 Bài văn phân tích bài thơ &quot;Mây và sóng&quot; của Ta-go hay nhất -  Toplist.vn">
            <a:extLst>
              <a:ext uri="{FF2B5EF4-FFF2-40B4-BE49-F238E27FC236}">
                <a16:creationId xmlns:a16="http://schemas.microsoft.com/office/drawing/2014/main" id="{434318C6-2473-4B53-BFCA-24BB85258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317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5E6397-7F4D-459D-9B6D-6D3414EDA2B2}"/>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96F32B39-7C92-4597-A949-81C8455DC6A1}"/>
              </a:ext>
            </a:extLst>
          </p:cNvPr>
          <p:cNvSpPr/>
          <p:nvPr/>
        </p:nvSpPr>
        <p:spPr>
          <a:xfrm>
            <a:off x="0" y="0"/>
            <a:ext cx="12192000" cy="68580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Hộp Văn bản 9">
            <a:extLst>
              <a:ext uri="{FF2B5EF4-FFF2-40B4-BE49-F238E27FC236}">
                <a16:creationId xmlns:a16="http://schemas.microsoft.com/office/drawing/2014/main" id="{4BBD63B7-09DD-4FE6-BD8C-680BAA90FBC4}"/>
              </a:ext>
            </a:extLst>
          </p:cNvPr>
          <p:cNvSpPr txBox="1"/>
          <p:nvPr/>
        </p:nvSpPr>
        <p:spPr>
          <a:xfrm>
            <a:off x="2209214" y="658237"/>
            <a:ext cx="11857404" cy="6001643"/>
          </a:xfrm>
          <a:prstGeom prst="rect">
            <a:avLst/>
          </a:prstGeom>
          <a:noFill/>
        </p:spPr>
        <p:txBody>
          <a:bodyPr wrap="square">
            <a:spAutoFit/>
          </a:bodyPr>
          <a:lstStyle/>
          <a:p>
            <a:pPr algn="l"/>
            <a:r>
              <a:rPr lang="vi-VN" sz="2400" i="0" dirty="0">
                <a:solidFill>
                  <a:schemeClr val="bg1"/>
                </a:solidFill>
                <a:effectLst/>
                <a:latin typeface="+mj-lt"/>
                <a:cs typeface="Courier New" panose="02070309020205020404" pitchFamily="49" charset="0"/>
              </a:rPr>
              <a:t>Những người sống trong sóng nước gọi con:</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“Chúng ta hát từ sớm mai đến tối,</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Chúng ta ngao du khắp nơi này nơi nọ</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Mà không biết mình đã từng qua những nơi nào”.</a:t>
            </a:r>
          </a:p>
          <a:p>
            <a:pPr algn="l"/>
            <a:r>
              <a:rPr lang="vi-VN" sz="2400" i="0" dirty="0">
                <a:solidFill>
                  <a:schemeClr val="bg1"/>
                </a:solidFill>
                <a:effectLst/>
                <a:latin typeface="+mj-lt"/>
                <a:cs typeface="Courier New" panose="02070309020205020404" pitchFamily="49" charset="0"/>
              </a:rPr>
              <a:t>Con hỏi: “Nhưng tôi làm sao gặp được các người?”</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Họ bảo con: “Hãy đến chỗ gần sát biển</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Và đứng đó, nhắm nghiền mắt lại,</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Là em sẽ được đưa lên trên làn sóng”</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Con bảo: “Buổi chiều, mẹ tôi luôn luôn muốn tôi ở nhà với mẹ -</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Làm sao tôi có thể bỏ mẹ tôi mà đi được?”</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Thế là họ cười, múa nhảy rồi đi qua.</a:t>
            </a:r>
          </a:p>
          <a:p>
            <a:pPr algn="l"/>
            <a:r>
              <a:rPr lang="vi-VN" sz="2400" i="0" dirty="0">
                <a:solidFill>
                  <a:schemeClr val="bg1"/>
                </a:solidFill>
                <a:effectLst/>
                <a:latin typeface="+mj-lt"/>
                <a:cs typeface="Courier New" panose="02070309020205020404" pitchFamily="49" charset="0"/>
              </a:rPr>
              <a:t>Nhưng con biết một trò chơi hay hơn trò ấy</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Con sẽ là sóng, mẹ sẽ là một bờ biển lạ lùng.</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Con sẽ lăn, lăn, lăn mãi</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Và vỗ vào gối mẹ, cười vang.</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Và không một ai trên cõi đời này biết nơi đâu mẹ con ta đang ở.</a:t>
            </a:r>
          </a:p>
        </p:txBody>
      </p:sp>
    </p:spTree>
    <p:extLst>
      <p:ext uri="{BB962C8B-B14F-4D97-AF65-F5344CB8AC3E}">
        <p14:creationId xmlns:p14="http://schemas.microsoft.com/office/powerpoint/2010/main" val="2540315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ãi Biển Fukei - màu xanh nước biển png tải về - Miễn phí trong suốt Mùa Hè  png Tải về.">
            <a:extLst>
              <a:ext uri="{FF2B5EF4-FFF2-40B4-BE49-F238E27FC236}">
                <a16:creationId xmlns:a16="http://schemas.microsoft.com/office/drawing/2014/main" id="{510146EA-4578-469C-9114-B35071EE2F37}"/>
              </a:ext>
            </a:extLst>
          </p:cNvPr>
          <p:cNvSpPr>
            <a:spLocks noChangeAspect="1" noChangeArrowheads="1"/>
          </p:cNvSpPr>
          <p:nvPr/>
        </p:nvSpPr>
        <p:spPr bwMode="auto">
          <a:xfrm>
            <a:off x="6355080" y="353568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9E2C62E-525C-4099-A4AC-107E28E212D4}"/>
              </a:ext>
            </a:extLst>
          </p:cNvPr>
          <p:cNvPicPr>
            <a:picLocks noChangeAspect="1"/>
          </p:cNvPicPr>
          <p:nvPr/>
        </p:nvPicPr>
        <p:blipFill rotWithShape="1">
          <a:blip r:embed="rId2"/>
          <a:srcRect t="31936" b="4071"/>
          <a:stretch/>
        </p:blipFill>
        <p:spPr>
          <a:xfrm>
            <a:off x="-152400" y="2545080"/>
            <a:ext cx="12344400" cy="4312920"/>
          </a:xfrm>
          <a:prstGeom prst="rect">
            <a:avLst/>
          </a:prstGeom>
          <a:ln>
            <a:noFill/>
          </a:ln>
          <a:effectLst>
            <a:softEdge rad="635000"/>
          </a:effectLst>
        </p:spPr>
      </p:pic>
      <p:sp>
        <p:nvSpPr>
          <p:cNvPr id="6" name="Hình chữ nhật: Góc Tròn 1">
            <a:extLst>
              <a:ext uri="{FF2B5EF4-FFF2-40B4-BE49-F238E27FC236}">
                <a16:creationId xmlns:a16="http://schemas.microsoft.com/office/drawing/2014/main" id="{EF2F4198-E37D-403F-A2CC-E369A82F446C}"/>
              </a:ext>
            </a:extLst>
          </p:cNvPr>
          <p:cNvSpPr/>
          <p:nvPr/>
        </p:nvSpPr>
        <p:spPr>
          <a:xfrm>
            <a:off x="960120" y="735671"/>
            <a:ext cx="2164080" cy="262730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ea typeface="Copperplate Gothic Bold" panose="02000000000000000000" pitchFamily="2" charset="0"/>
                <a:cs typeface="Times New Roman" panose="02020603050405020304" pitchFamily="18" charset="0"/>
              </a:rPr>
              <a:t>BỐ CỤC</a:t>
            </a:r>
          </a:p>
        </p:txBody>
      </p:sp>
      <p:sp>
        <p:nvSpPr>
          <p:cNvPr id="9" name="Hộp Văn bản 11">
            <a:extLst>
              <a:ext uri="{FF2B5EF4-FFF2-40B4-BE49-F238E27FC236}">
                <a16:creationId xmlns:a16="http://schemas.microsoft.com/office/drawing/2014/main" id="{95C5F70E-AA52-4C6D-89AD-EE9E405B7FB6}"/>
              </a:ext>
            </a:extLst>
          </p:cNvPr>
          <p:cNvSpPr txBox="1"/>
          <p:nvPr/>
        </p:nvSpPr>
        <p:spPr>
          <a:xfrm>
            <a:off x="3825240" y="816021"/>
            <a:ext cx="7171982" cy="1077218"/>
          </a:xfrm>
          <a:prstGeom prst="rect">
            <a:avLst/>
          </a:prstGeom>
          <a:solidFill>
            <a:schemeClr val="accent4">
              <a:lumMod val="40000"/>
              <a:lumOff val="60000"/>
            </a:schemeClr>
          </a:solidFill>
        </p:spPr>
        <p:txBody>
          <a:bodyPr wrap="square">
            <a:spAutoFit/>
          </a:bodyPr>
          <a:lstStyle/>
          <a:p>
            <a:r>
              <a:rPr lang="vi-VN" sz="3200" i="0" dirty="0">
                <a:effectLst/>
                <a:latin typeface="Times New Roman" panose="02020603050405020304" pitchFamily="18" charset="0"/>
                <a:cs typeface="Times New Roman" panose="02020603050405020304" pitchFamily="18" charset="0"/>
              </a:rPr>
              <a:t>Phần 1: (Từ đầu đến “xanh thẳm”): Cuộc trò chuyện của em bé với mây và mẹ</a:t>
            </a:r>
            <a:endParaRPr lang="vi-VN" sz="3200" dirty="0">
              <a:latin typeface="Times New Roman" panose="02020603050405020304" pitchFamily="18" charset="0"/>
              <a:cs typeface="Times New Roman" panose="02020603050405020304" pitchFamily="18" charset="0"/>
            </a:endParaRPr>
          </a:p>
        </p:txBody>
      </p:sp>
      <p:sp>
        <p:nvSpPr>
          <p:cNvPr id="10" name="Hộp Văn bản 15">
            <a:extLst>
              <a:ext uri="{FF2B5EF4-FFF2-40B4-BE49-F238E27FC236}">
                <a16:creationId xmlns:a16="http://schemas.microsoft.com/office/drawing/2014/main" id="{B2FA41D2-6B02-4654-AD72-8F861E673E38}"/>
              </a:ext>
            </a:extLst>
          </p:cNvPr>
          <p:cNvSpPr txBox="1"/>
          <p:nvPr/>
        </p:nvSpPr>
        <p:spPr>
          <a:xfrm>
            <a:off x="3825240" y="2265551"/>
            <a:ext cx="7171982" cy="1077218"/>
          </a:xfrm>
          <a:prstGeom prst="rect">
            <a:avLst/>
          </a:prstGeom>
          <a:solidFill>
            <a:schemeClr val="accent2">
              <a:lumMod val="40000"/>
              <a:lumOff val="60000"/>
            </a:schemeClr>
          </a:solidFill>
        </p:spPr>
        <p:txBody>
          <a:bodyPr wrap="square">
            <a:spAutoFit/>
          </a:bodyPr>
          <a:lstStyle/>
          <a:p>
            <a:r>
              <a:rPr lang="vi-VN" sz="3200" i="0" dirty="0">
                <a:effectLst/>
                <a:latin typeface="Times New Roman" panose="02020603050405020304" pitchFamily="18" charset="0"/>
                <a:cs typeface="Times New Roman" panose="02020603050405020304" pitchFamily="18" charset="0"/>
              </a:rPr>
              <a:t>Phần 2: (Còn lại): Cuộc trò chuyện của em bé với sóng và mẹ.</a:t>
            </a:r>
            <a:endParaRPr lang="vi-VN" sz="3200" dirty="0">
              <a:latin typeface="Times New Roman" panose="02020603050405020304" pitchFamily="18" charset="0"/>
              <a:cs typeface="Times New Roman" panose="02020603050405020304" pitchFamily="18" charset="0"/>
            </a:endParaRPr>
          </a:p>
        </p:txBody>
      </p:sp>
      <p:sp>
        <p:nvSpPr>
          <p:cNvPr id="12" name="Arrow: Right 11">
            <a:extLst>
              <a:ext uri="{FF2B5EF4-FFF2-40B4-BE49-F238E27FC236}">
                <a16:creationId xmlns:a16="http://schemas.microsoft.com/office/drawing/2014/main" id="{50EA20C7-F598-48DC-A76A-9B5A46F8D4C1}"/>
              </a:ext>
            </a:extLst>
          </p:cNvPr>
          <p:cNvSpPr/>
          <p:nvPr/>
        </p:nvSpPr>
        <p:spPr>
          <a:xfrm>
            <a:off x="3200400" y="1082040"/>
            <a:ext cx="563880" cy="44196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EBB87F5-E401-4604-A3D8-4A98291CBA2B}"/>
              </a:ext>
            </a:extLst>
          </p:cNvPr>
          <p:cNvSpPr/>
          <p:nvPr/>
        </p:nvSpPr>
        <p:spPr>
          <a:xfrm>
            <a:off x="3200400" y="2583180"/>
            <a:ext cx="563880" cy="44196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23">
            <a:extLst>
              <a:ext uri="{FF2B5EF4-FFF2-40B4-BE49-F238E27FC236}">
                <a16:creationId xmlns:a16="http://schemas.microsoft.com/office/drawing/2014/main" id="{9D429633-732F-4D85-AE38-90C39CCE847E}"/>
              </a:ext>
            </a:extLst>
          </p:cNvPr>
          <p:cNvSpPr>
            <a:spLocks noChangeArrowheads="1"/>
          </p:cNvSpPr>
          <p:nvPr/>
        </p:nvSpPr>
        <p:spPr bwMode="auto">
          <a:xfrm>
            <a:off x="-6301740" y="3052965"/>
            <a:ext cx="24795480" cy="2286000"/>
          </a:xfrm>
          <a:prstGeom prst="ellipse">
            <a:avLst/>
          </a:prstGeom>
          <a:noFill/>
          <a:ln w="9525">
            <a:no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endPar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endParaRPr>
          </a:p>
          <a:p>
            <a:pPr marL="457200" marR="0" lvl="0" indent="-457200" algn="ctr" defTabSz="914400" eaLnBrk="0" fontAlgn="base" latinLnBrk="0" hangingPunct="0">
              <a:lnSpc>
                <a:spcPct val="100000"/>
              </a:lnSpc>
              <a:spcBef>
                <a:spcPct val="0"/>
              </a:spcBef>
              <a:spcAft>
                <a:spcPct val="0"/>
              </a:spcAft>
              <a:buClrTx/>
              <a:buSzTx/>
              <a:buFont typeface="Symbol" panose="05050102010706020507" pitchFamily="18" charset="2"/>
              <a:buChar char="Þ"/>
              <a:tabLst/>
              <a:defRPr/>
            </a:pP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Thêm</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phần</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thứ</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hai</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tức</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là</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có</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thêm</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những</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thử</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thách</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mới</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như</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vậy</a:t>
            </a:r>
            <a:endParaRPr lang="en-US" altLang="en-US" sz="3200" b="1" i="1" kern="0" dirty="0">
              <a:solidFill>
                <a:srgbClr val="FF0000"/>
              </a:solidFill>
              <a:latin typeface="Times New Roman" panose="02020603050405020304" pitchFamily="18" charset="0"/>
              <a:cs typeface="Arial" panose="020B0604020202020204" pitchFamily="34" charset="0"/>
            </a:endParaRPr>
          </a:p>
          <a:p>
            <a:pPr marR="0" lvl="0" algn="ctr" defTabSz="914400" eaLnBrk="0" fontAlgn="base" latinLnBrk="0" hangingPunct="0">
              <a:lnSpc>
                <a:spcPct val="100000"/>
              </a:lnSpc>
              <a:spcBef>
                <a:spcPct val="0"/>
              </a:spcBef>
              <a:spcAft>
                <a:spcPct val="0"/>
              </a:spcAft>
              <a:buClrTx/>
              <a:buSzTx/>
              <a:buNone/>
              <a:tabLst/>
              <a:defRPr/>
            </a:pPr>
            <a:r>
              <a:rPr lang="en-US" altLang="en-US" sz="3200" b="1" i="1" kern="0" noProof="0" dirty="0" err="1">
                <a:solidFill>
                  <a:srgbClr val="FF0000"/>
                </a:solidFill>
                <a:latin typeface="Times New Roman" panose="02020603050405020304" pitchFamily="18" charset="0"/>
                <a:cs typeface="Arial" panose="020B0604020202020204" pitchFamily="34" charset="0"/>
              </a:rPr>
              <a:t>t</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ình</a:t>
            </a:r>
            <a:r>
              <a:rPr kumimoji="0" lang="en-US" altLang="en-US" sz="3200" b="1" i="1" u="none" strike="noStrike" kern="0" cap="none" spc="0" normalizeH="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thương</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yêu</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mẹ</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của</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em</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bé</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mới</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được</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trọn</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vẹn</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3870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70" decel="100000"/>
                                        <p:tgtEl>
                                          <p:spTgt spid="14"/>
                                        </p:tgtEl>
                                      </p:cBhvr>
                                    </p:animEffect>
                                    <p:animScale>
                                      <p:cBhvr>
                                        <p:cTn id="30" dur="770" decel="100000"/>
                                        <p:tgtEl>
                                          <p:spTgt spid="14"/>
                                        </p:tgtEl>
                                      </p:cBhvr>
                                      <p:from x="10000" y="10000"/>
                                      <p:to x="200000" y="450000"/>
                                    </p:animScale>
                                    <p:animScale>
                                      <p:cBhvr>
                                        <p:cTn id="31" dur="1230" accel="100000" fill="hold">
                                          <p:stCondLst>
                                            <p:cond delay="770"/>
                                          </p:stCondLst>
                                        </p:cTn>
                                        <p:tgtEl>
                                          <p:spTgt spid="14"/>
                                        </p:tgtEl>
                                      </p:cBhvr>
                                      <p:from x="200000" y="450000"/>
                                      <p:to x="100000" y="100000"/>
                                    </p:animScale>
                                    <p:set>
                                      <p:cBhvr>
                                        <p:cTn id="32" dur="770" fill="hold"/>
                                        <p:tgtEl>
                                          <p:spTgt spid="14"/>
                                        </p:tgtEl>
                                        <p:attrNameLst>
                                          <p:attrName>ppt_x</p:attrName>
                                        </p:attrNameLst>
                                      </p:cBhvr>
                                      <p:to>
                                        <p:strVal val="(0.5)"/>
                                      </p:to>
                                    </p:set>
                                    <p:anim from="(0.5)" to="(#ppt_x)" calcmode="lin" valueType="num">
                                      <p:cBhvr>
                                        <p:cTn id="33" dur="1230" accel="100000" fill="hold">
                                          <p:stCondLst>
                                            <p:cond delay="770"/>
                                          </p:stCondLst>
                                        </p:cTn>
                                        <p:tgtEl>
                                          <p:spTgt spid="14"/>
                                        </p:tgtEl>
                                        <p:attrNameLst>
                                          <p:attrName>ppt_x</p:attrName>
                                        </p:attrNameLst>
                                      </p:cBhvr>
                                    </p:anim>
                                    <p:set>
                                      <p:cBhvr>
                                        <p:cTn id="34" dur="770" fill="hold"/>
                                        <p:tgtEl>
                                          <p:spTgt spid="14"/>
                                        </p:tgtEl>
                                        <p:attrNameLst>
                                          <p:attrName>ppt_y</p:attrName>
                                        </p:attrNameLst>
                                      </p:cBhvr>
                                      <p:to>
                                        <p:strVal val="(#ppt_y+0.4)"/>
                                      </p:to>
                                    </p:set>
                                    <p:anim from="(#ppt_y+0.4)" to="(#ppt_y)" calcmode="lin" valueType="num">
                                      <p:cBhvr>
                                        <p:cTn id="35" dur="1230" accel="100000" fill="hold">
                                          <p:stCondLst>
                                            <p:cond delay="770"/>
                                          </p:stCondLst>
                                        </p:cTn>
                                        <p:tgtEl>
                                          <p:spTgt spid="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0ADDACBB-43DB-4445-B95E-A8D89B8AB754}"/>
              </a:ext>
            </a:extLst>
          </p:cNvPr>
          <p:cNvSpPr>
            <a:spLocks noChangeArrowheads="1"/>
          </p:cNvSpPr>
          <p:nvPr/>
        </p:nvSpPr>
        <p:spPr bwMode="auto">
          <a:xfrm>
            <a:off x="1005840" y="387013"/>
            <a:ext cx="4693920" cy="4549616"/>
          </a:xfrm>
          <a:prstGeom prst="rect">
            <a:avLst/>
          </a:prstGeom>
          <a:noFill/>
          <a:ln w="19050">
            <a:solidFill>
              <a:srgbClr val="FFC000"/>
            </a:solidFill>
            <a:prstDash val="dash"/>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b="1" i="1"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1" i="1"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Giống</a:t>
            </a:r>
            <a:r>
              <a:rPr kumimoji="0" lang="en-US" altLang="en-US" b="1" i="1"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Char char="-"/>
              <a:tabLst/>
              <a:defRPr/>
            </a:pP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Trình</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tường</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thuật</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hai</a:t>
            </a:r>
            <a:endPar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phần</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đầu</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giống</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nhau</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Thuật</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lại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lời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rủ</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rê</a:t>
            </a:r>
            <a:endPar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Thuật</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lại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lời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chối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lí</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do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chối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Nêu</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lên</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trò</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chơi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mới</a:t>
            </a:r>
            <a:endPar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Char char="-"/>
              <a:tabLst/>
              <a:defRPr/>
            </a:pP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hai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phần</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dòng</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thơ</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thứ</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năm</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đều</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phản</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ứng</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trực</a:t>
            </a:r>
            <a:endPar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tiếp</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bé</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trước</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lời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rủ</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rê</a:t>
            </a:r>
            <a:endPar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Rectangle 13">
            <a:extLst>
              <a:ext uri="{FF2B5EF4-FFF2-40B4-BE49-F238E27FC236}">
                <a16:creationId xmlns:a16="http://schemas.microsoft.com/office/drawing/2014/main" id="{6AEACDF6-EE4A-4E2D-82CD-3D0B9D0C1574}"/>
              </a:ext>
            </a:extLst>
          </p:cNvPr>
          <p:cNvSpPr>
            <a:spLocks noChangeArrowheads="1"/>
          </p:cNvSpPr>
          <p:nvPr/>
        </p:nvSpPr>
        <p:spPr bwMode="auto">
          <a:xfrm>
            <a:off x="6492240" y="1202829"/>
            <a:ext cx="4693920" cy="3947160"/>
          </a:xfrm>
          <a:prstGeom prst="rect">
            <a:avLst/>
          </a:prstGeom>
          <a:noFill/>
          <a:ln w="19050">
            <a:solidFill>
              <a:srgbClr val="FFC000"/>
            </a:solidFill>
            <a:prstDash val="dash"/>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b="1" i="1"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1" i="1"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Khác</a:t>
            </a:r>
            <a:r>
              <a:rPr kumimoji="0" lang="en-US" altLang="en-US" b="1" i="1"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Phần</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thứ</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nhất</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mở</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đầu</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bằng</a:t>
            </a:r>
            <a:endPar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cụm</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mẹ</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ơi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phần</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thứ</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hai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Char char="-"/>
              <a:tabLst/>
              <a:defRPr/>
            </a:pP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Ý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lời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ở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hai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phần</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400" eaLnBrk="0" fontAlgn="base" latinLnBrk="0" hangingPunct="0">
              <a:lnSpc>
                <a:spcPct val="100000"/>
              </a:lnSpc>
              <a:spcBef>
                <a:spcPct val="0"/>
              </a:spcBef>
              <a:spcAft>
                <a:spcPct val="0"/>
              </a:spcAft>
              <a:buClrTx/>
              <a:buSzTx/>
              <a:buNone/>
              <a:tabLst/>
              <a:defRPr/>
            </a:pP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hề</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trùng</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lặp</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nhau</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Mây</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sóng</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đều</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những</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cảnh</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vật</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tự</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nhiên</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hấp</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dẫn</a:t>
            </a:r>
            <a:r>
              <a:rPr lang="en-US" altLang="en-US" kern="0" dirty="0">
                <a:solidFill>
                  <a:prstClr val="black"/>
                </a:solidFill>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song </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tính</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chất</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hấp</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dẫn</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khác</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nhau</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6" name="Text Box 14">
            <a:extLst>
              <a:ext uri="{FF2B5EF4-FFF2-40B4-BE49-F238E27FC236}">
                <a16:creationId xmlns:a16="http://schemas.microsoft.com/office/drawing/2014/main" id="{183A7840-FA5B-41C1-A666-E65EAE6446DF}"/>
              </a:ext>
            </a:extLst>
          </p:cNvPr>
          <p:cNvSpPr txBox="1">
            <a:spLocks noChangeArrowheads="1"/>
          </p:cNvSpPr>
          <p:nvPr/>
        </p:nvSpPr>
        <p:spPr bwMode="auto">
          <a:xfrm>
            <a:off x="215837" y="6190803"/>
            <a:ext cx="8915400" cy="51911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50000"/>
              </a:spcBef>
              <a:spcAft>
                <a:spcPct val="0"/>
              </a:spcAft>
              <a:buFontTx/>
              <a:buNone/>
            </a:pPr>
            <a:r>
              <a:rPr lang="en-US" altLang="en-US" b="1" i="1" dirty="0">
                <a:solidFill>
                  <a:srgbClr val="FF0000"/>
                </a:solidFill>
                <a:latin typeface="Times New Roman" panose="02020603050405020304" pitchFamily="18" charset="0"/>
                <a:cs typeface="Times New Roman" panose="02020603050405020304" pitchFamily="18" charset="0"/>
              </a:rPr>
              <a:t>   =&gt; </a:t>
            </a:r>
            <a:r>
              <a:rPr lang="en-US" altLang="en-US" b="1" i="1" dirty="0" err="1">
                <a:solidFill>
                  <a:srgbClr val="FF0000"/>
                </a:solidFill>
                <a:latin typeface="Times New Roman" panose="02020603050405020304" pitchFamily="18" charset="0"/>
                <a:cs typeface="Times New Roman" panose="02020603050405020304" pitchFamily="18" charset="0"/>
              </a:rPr>
              <a:t>Bố</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cục</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trên</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làm</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cho</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chủ</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đề</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bài</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thơ</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trọn</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vẹn</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đầy</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đủ</a:t>
            </a:r>
            <a:r>
              <a:rPr lang="en-US" altLang="en-US" b="1" i="1" dirty="0">
                <a:solidFill>
                  <a:srgbClr val="FF0000"/>
                </a:solidFill>
                <a:latin typeface="Times New Roman" panose="02020603050405020304" pitchFamily="18" charset="0"/>
                <a:cs typeface="Times New Roman" panose="02020603050405020304" pitchFamily="18" charset="0"/>
              </a:rPr>
              <a:t>.</a:t>
            </a:r>
          </a:p>
        </p:txBody>
      </p:sp>
      <p:pic>
        <p:nvPicPr>
          <p:cNvPr id="8194" name="Picture 2" descr="Hình ảnh 7 sắc cầu vồng, đám mây - PNG">
            <a:extLst>
              <a:ext uri="{FF2B5EF4-FFF2-40B4-BE49-F238E27FC236}">
                <a16:creationId xmlns:a16="http://schemas.microsoft.com/office/drawing/2014/main" id="{C36803CE-93B1-422E-9010-982B00E3844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15333" y1="58939" x2="18000" y2="62849"/>
                      </a14:backgroundRemoval>
                    </a14:imgEffect>
                  </a14:imgLayer>
                </a14:imgProps>
              </a:ext>
              <a:ext uri="{28A0092B-C50C-407E-A947-70E740481C1C}">
                <a14:useLocalDpi xmlns:a14="http://schemas.microsoft.com/office/drawing/2010/main" val="0"/>
              </a:ext>
            </a:extLst>
          </a:blip>
          <a:srcRect/>
          <a:stretch>
            <a:fillRect/>
          </a:stretch>
        </p:blipFill>
        <p:spPr bwMode="auto">
          <a:xfrm rot="2075108">
            <a:off x="4871818" y="-4653"/>
            <a:ext cx="2448363" cy="1460857"/>
          </a:xfrm>
          <a:prstGeom prst="rect">
            <a:avLst/>
          </a:prstGeom>
          <a:noFill/>
          <a:extLst>
            <a:ext uri="{909E8E84-426E-40DD-AFC4-6F175D3DCCD1}">
              <a14:hiddenFill xmlns:a14="http://schemas.microsoft.com/office/drawing/2010/main">
                <a:solidFill>
                  <a:srgbClr val="FFFFFF"/>
                </a:solidFill>
              </a14:hiddenFill>
            </a:ext>
          </a:extLst>
        </p:spPr>
      </p:pic>
      <p:sp>
        <p:nvSpPr>
          <p:cNvPr id="8" name="Hộp Văn bản 8">
            <a:extLst>
              <a:ext uri="{FF2B5EF4-FFF2-40B4-BE49-F238E27FC236}">
                <a16:creationId xmlns:a16="http://schemas.microsoft.com/office/drawing/2014/main" id="{1C569A4E-C488-4247-B826-67BED9053BC5}"/>
              </a:ext>
            </a:extLst>
          </p:cNvPr>
          <p:cNvSpPr txBox="1"/>
          <p:nvPr/>
        </p:nvSpPr>
        <p:spPr>
          <a:xfrm>
            <a:off x="549764" y="5178117"/>
            <a:ext cx="11092472" cy="954107"/>
          </a:xfrm>
          <a:prstGeom prst="rect">
            <a:avLst/>
          </a:prstGeom>
          <a:noFill/>
        </p:spPr>
        <p:txBody>
          <a:bodyPr wrap="square" rtlCol="0">
            <a:spAutoFit/>
          </a:bodyPr>
          <a:lstStyle/>
          <a:p>
            <a:pPr algn="l"/>
            <a:r>
              <a:rPr lang="vi-VN" sz="2800" dirty="0">
                <a:solidFill>
                  <a:srgbClr val="002060"/>
                </a:solidFill>
                <a:latin typeface="+mj-lt"/>
                <a:cs typeface="Courier New" panose="02070309020205020404" pitchFamily="49" charset="0"/>
                <a:sym typeface="Wingdings" pitchFamily="2" charset="2"/>
              </a:rPr>
              <a:t>Thủ pháp trùng điệp kết câu tăng tiến góp phần thể hiện chủ đề của tác phẩm tạo nhịp điệu cho bài thơ</a:t>
            </a:r>
            <a:endParaRPr lang="vi-VN" sz="2800" dirty="0">
              <a:solidFill>
                <a:srgbClr val="002060"/>
              </a:solidFill>
              <a:latin typeface="+mj-lt"/>
              <a:cs typeface="Courier New" panose="02070309020205020404" pitchFamily="49" charset="0"/>
            </a:endParaRPr>
          </a:p>
        </p:txBody>
      </p:sp>
    </p:spTree>
    <p:extLst>
      <p:ext uri="{BB962C8B-B14F-4D97-AF65-F5344CB8AC3E}">
        <p14:creationId xmlns:p14="http://schemas.microsoft.com/office/powerpoint/2010/main" val="3790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ipe(down)">
                                      <p:cBhvr>
                                        <p:cTn id="12" dur="500"/>
                                        <p:tgtEl>
                                          <p:spTgt spid="819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mẫu tranh phong cảnh biển tuyệt đẹp bằng sơn dầu">
            <a:extLst>
              <a:ext uri="{FF2B5EF4-FFF2-40B4-BE49-F238E27FC236}">
                <a16:creationId xmlns:a16="http://schemas.microsoft.com/office/drawing/2014/main" id="{CA55F8F7-0298-4CD1-AF9D-302F9161D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C5B477-50A3-4A8A-B6FA-CC7823EF468E}"/>
              </a:ext>
            </a:extLst>
          </p:cNvPr>
          <p:cNvSpPr txBox="1"/>
          <p:nvPr/>
        </p:nvSpPr>
        <p:spPr>
          <a:xfrm>
            <a:off x="1912643" y="2707640"/>
            <a:ext cx="836671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II. ĐỌC – HIỂU VĂN BẢN</a:t>
            </a:r>
          </a:p>
        </p:txBody>
      </p:sp>
    </p:spTree>
    <p:extLst>
      <p:ext uri="{BB962C8B-B14F-4D97-AF65-F5344CB8AC3E}">
        <p14:creationId xmlns:p14="http://schemas.microsoft.com/office/powerpoint/2010/main" val="233880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D6AD743-402C-434E-9823-0835AC7126AA}"/>
              </a:ext>
            </a:extLst>
          </p:cNvPr>
          <p:cNvSpPr txBox="1"/>
          <p:nvPr/>
        </p:nvSpPr>
        <p:spPr>
          <a:xfrm>
            <a:off x="3296882" y="2462759"/>
            <a:ext cx="8346478" cy="646331"/>
          </a:xfrm>
          <a:prstGeom prst="rect">
            <a:avLst/>
          </a:prstGeom>
          <a:solidFill>
            <a:schemeClr val="accent6">
              <a:lumMod val="20000"/>
              <a:lumOff val="80000"/>
            </a:schemeClr>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Mở ra không gian chia sẻ của tình mẫu tử.</a:t>
            </a:r>
          </a:p>
        </p:txBody>
      </p:sp>
      <p:sp>
        <p:nvSpPr>
          <p:cNvPr id="5" name="Hộp Văn bản 4">
            <a:extLst>
              <a:ext uri="{FF2B5EF4-FFF2-40B4-BE49-F238E27FC236}">
                <a16:creationId xmlns:a16="http://schemas.microsoft.com/office/drawing/2014/main" id="{76B121DD-804C-6D42-A266-56E22FF24CA7}"/>
              </a:ext>
            </a:extLst>
          </p:cNvPr>
          <p:cNvSpPr txBox="1"/>
          <p:nvPr/>
        </p:nvSpPr>
        <p:spPr>
          <a:xfrm>
            <a:off x="3251162" y="3340791"/>
            <a:ext cx="8346478" cy="1754326"/>
          </a:xfrm>
          <a:prstGeom prst="rect">
            <a:avLst/>
          </a:prstGeom>
          <a:solidFill>
            <a:schemeClr val="accent4">
              <a:lumMod val="20000"/>
              <a:lumOff val="80000"/>
            </a:schemeClr>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Người mẹ không trực tiếp xuất hiện nhưng đối tượng của đối thoại, và là đối tượng để em bé biểu lộ cảm xúc</a:t>
            </a:r>
          </a:p>
        </p:txBody>
      </p:sp>
      <p:sp>
        <p:nvSpPr>
          <p:cNvPr id="6" name="Hộp Văn bản 5">
            <a:extLst>
              <a:ext uri="{FF2B5EF4-FFF2-40B4-BE49-F238E27FC236}">
                <a16:creationId xmlns:a16="http://schemas.microsoft.com/office/drawing/2014/main" id="{F4F981F0-09C2-5D4F-8837-54CB6CD072FD}"/>
              </a:ext>
            </a:extLst>
          </p:cNvPr>
          <p:cNvSpPr txBox="1"/>
          <p:nvPr/>
        </p:nvSpPr>
        <p:spPr>
          <a:xfrm>
            <a:off x="3251162" y="5316812"/>
            <a:ext cx="8346478" cy="646331"/>
          </a:xfrm>
          <a:prstGeom prst="rect">
            <a:avLst/>
          </a:prstGeom>
          <a:solidFill>
            <a:schemeClr val="accent5">
              <a:lumMod val="20000"/>
              <a:lumOff val="80000"/>
            </a:schemeClr>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Tạo liên tưởng ngầm với phần thơ sau</a:t>
            </a:r>
          </a:p>
        </p:txBody>
      </p:sp>
      <p:pic>
        <p:nvPicPr>
          <p:cNvPr id="9218" name="Picture 2" descr="Giỏi Văn - Bài văn: Phân tích bài thơ “Mây và sóng” (1)">
            <a:extLst>
              <a:ext uri="{FF2B5EF4-FFF2-40B4-BE49-F238E27FC236}">
                <a16:creationId xmlns:a16="http://schemas.microsoft.com/office/drawing/2014/main" id="{6121DB1A-D4C8-4A46-B52A-FE84B0CCD4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9710"/>
          <a:stretch/>
        </p:blipFill>
        <p:spPr bwMode="auto">
          <a:xfrm>
            <a:off x="135132" y="2257774"/>
            <a:ext cx="3161750" cy="3264023"/>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FCA86E-F795-4305-991E-A901029D7BE3}"/>
              </a:ext>
            </a:extLst>
          </p:cNvPr>
          <p:cNvSpPr txBox="1"/>
          <p:nvPr/>
        </p:nvSpPr>
        <p:spPr>
          <a:xfrm>
            <a:off x="929889" y="5316811"/>
            <a:ext cx="1754006" cy="646331"/>
          </a:xfrm>
          <a:prstGeom prst="rect">
            <a:avLst/>
          </a:prstGeom>
          <a:noFill/>
        </p:spPr>
        <p:txBody>
          <a:bodyPr wrap="none" rtlCol="0">
            <a:spAutoFit/>
          </a:bodyPr>
          <a:lstStyle/>
          <a:p>
            <a:r>
              <a:rPr lang="en-US" sz="3600" b="1" i="1" dirty="0" err="1">
                <a:solidFill>
                  <a:srgbClr val="FF0000"/>
                </a:solidFill>
                <a:latin typeface="Times New Roman" panose="02020603050405020304" pitchFamily="18" charset="0"/>
                <a:cs typeface="Times New Roman" panose="02020603050405020304" pitchFamily="18" charset="0"/>
              </a:rPr>
              <a:t>Mẹ</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ơi</a:t>
            </a:r>
            <a:r>
              <a:rPr lang="en-US" sz="3600" b="1" i="1" dirty="0">
                <a:solidFill>
                  <a:srgbClr val="FF000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70E7A86B-D92E-4849-81DB-B9A6D68DAF88}"/>
              </a:ext>
            </a:extLst>
          </p:cNvPr>
          <p:cNvSpPr txBox="1"/>
          <p:nvPr/>
        </p:nvSpPr>
        <p:spPr>
          <a:xfrm>
            <a:off x="1234440" y="396616"/>
            <a:ext cx="10058400" cy="707886"/>
          </a:xfrm>
          <a:prstGeom prst="rect">
            <a:avLst/>
          </a:prstGeom>
          <a:noFill/>
        </p:spPr>
        <p:txBody>
          <a:bodyPr wrap="square">
            <a:spAutoFit/>
          </a:bodyPr>
          <a:lstStyle/>
          <a:p>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Thế</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giới</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trên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mây</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song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vẫy</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gọi</a:t>
            </a:r>
            <a:endParaRPr lang="en-US" sz="4000" b="1" dirty="0">
              <a:solidFill>
                <a:srgbClr val="FF0000"/>
              </a:solidFill>
            </a:endParaRPr>
          </a:p>
        </p:txBody>
      </p:sp>
      <p:sp>
        <p:nvSpPr>
          <p:cNvPr id="11" name="TextBox 10">
            <a:extLst>
              <a:ext uri="{FF2B5EF4-FFF2-40B4-BE49-F238E27FC236}">
                <a16:creationId xmlns:a16="http://schemas.microsoft.com/office/drawing/2014/main" id="{AFCC8E73-167A-47A5-A3AF-EB5895EB051D}"/>
              </a:ext>
            </a:extLst>
          </p:cNvPr>
          <p:cNvSpPr txBox="1"/>
          <p:nvPr/>
        </p:nvSpPr>
        <p:spPr>
          <a:xfrm>
            <a:off x="1645920" y="1336203"/>
            <a:ext cx="9951720" cy="646331"/>
          </a:xfrm>
          <a:prstGeom prst="rect">
            <a:avLst/>
          </a:prstGeom>
          <a:noFill/>
        </p:spPr>
        <p:txBody>
          <a:bodyPr wrap="square">
            <a:spAutoFit/>
          </a:bodyPr>
          <a:lstStyle/>
          <a:p>
            <a:r>
              <a:rPr kumimoji="0" lang="en-US" sz="3600" b="0" i="1" u="none" strike="noStrike" kern="1200" cap="none" spc="0" normalizeH="0" baseline="0" noProof="0" dirty="0">
                <a:ln>
                  <a:noFill/>
                </a:ln>
                <a:solidFill>
                  <a:srgbClr val="002060"/>
                </a:solidFill>
                <a:effectLst/>
                <a:uLnTx/>
                <a:uFillTx/>
                <a:latin typeface="Times New Roman" panose="02020603050405020304" pitchFamily="18" charset="0"/>
                <a:cs typeface="Courier New" panose="02070309020205020404" pitchFamily="49" charset="0"/>
              </a:rPr>
              <a:t>“</a:t>
            </a:r>
            <a:r>
              <a:rPr kumimoji="0" lang="vi-VN" sz="3600" b="1" i="1" u="none" strike="noStrike" kern="1200" cap="none" spc="0" normalizeH="0" baseline="0" noProof="0" dirty="0">
                <a:ln>
                  <a:noFill/>
                </a:ln>
                <a:solidFill>
                  <a:srgbClr val="002060"/>
                </a:solidFill>
                <a:effectLst/>
                <a:uLnTx/>
                <a:uFillTx/>
                <a:latin typeface="Times New Roman" panose="02020603050405020304" pitchFamily="18" charset="0"/>
                <a:cs typeface="Courier New" panose="02070309020205020404" pitchFamily="49" charset="0"/>
              </a:rPr>
              <a:t>Mẹ ơi</a:t>
            </a:r>
            <a:r>
              <a:rPr kumimoji="0" lang="vi-VN" sz="3600" b="0" i="1" u="none" strike="noStrike" kern="1200" cap="none" spc="0" normalizeH="0" baseline="0" noProof="0" dirty="0">
                <a:ln>
                  <a:noFill/>
                </a:ln>
                <a:solidFill>
                  <a:srgbClr val="002060"/>
                </a:solidFill>
                <a:effectLst/>
                <a:uLnTx/>
                <a:uFillTx/>
                <a:latin typeface="Times New Roman" panose="02020603050405020304" pitchFamily="18" charset="0"/>
                <a:cs typeface="Courier New" panose="02070309020205020404" pitchFamily="49" charset="0"/>
              </a:rPr>
              <a:t>, những người sống trên mây đang gọi con</a:t>
            </a:r>
            <a:r>
              <a:rPr kumimoji="0" lang="en-US" sz="3600" b="0" i="1" u="none" strike="noStrike" kern="1200" cap="none" spc="0" normalizeH="0" baseline="0" noProof="0" dirty="0">
                <a:ln>
                  <a:noFill/>
                </a:ln>
                <a:solidFill>
                  <a:srgbClr val="002060"/>
                </a:solidFill>
                <a:effectLst/>
                <a:uLnTx/>
                <a:uFillTx/>
                <a:latin typeface="Times New Roman" panose="02020603050405020304" pitchFamily="18" charset="0"/>
                <a:cs typeface="Courier New" panose="02070309020205020404" pitchFamily="49" charset="0"/>
              </a:rPr>
              <a:t>”</a:t>
            </a:r>
            <a:endParaRPr lang="en-US" sz="3600" i="1" dirty="0">
              <a:solidFill>
                <a:srgbClr val="002060"/>
              </a:solidFill>
            </a:endParaRPr>
          </a:p>
        </p:txBody>
      </p:sp>
    </p:spTree>
    <p:extLst>
      <p:ext uri="{BB962C8B-B14F-4D97-AF65-F5344CB8AC3E}">
        <p14:creationId xmlns:p14="http://schemas.microsoft.com/office/powerpoint/2010/main" val="262825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wipe(down)">
                                      <p:cBhvr>
                                        <p:cTn id="17" dur="500"/>
                                        <p:tgtEl>
                                          <p:spTgt spid="92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30">
            <a:extLst>
              <a:ext uri="{FF2B5EF4-FFF2-40B4-BE49-F238E27FC236}">
                <a16:creationId xmlns:a16="http://schemas.microsoft.com/office/drawing/2014/main" id="{1F909379-A38D-407A-86F3-881902A1ED95}"/>
              </a:ext>
            </a:extLst>
          </p:cNvPr>
          <p:cNvSpPr txBox="1"/>
          <p:nvPr/>
        </p:nvSpPr>
        <p:spPr>
          <a:xfrm>
            <a:off x="575520" y="4933955"/>
            <a:ext cx="3361347" cy="523220"/>
          </a:xfrm>
          <a:prstGeom prst="rect">
            <a:avLst/>
          </a:prstGeom>
          <a:noFill/>
        </p:spPr>
        <p:txBody>
          <a:bodyPr wrap="square" rtlCol="0">
            <a:spAutoFit/>
          </a:bodyPr>
          <a:lstStyle/>
          <a:p>
            <a:pPr algn="l"/>
            <a:r>
              <a:rPr lang="en-US" sz="2800" b="1" dirty="0" err="1">
                <a:solidFill>
                  <a:srgbClr val="FF0000"/>
                </a:solidFill>
                <a:latin typeface="Times New Roman" panose="02020603050405020304" pitchFamily="18" charset="0"/>
                <a:cs typeface="Times New Roman" panose="02020603050405020304" pitchFamily="18" charset="0"/>
              </a:rPr>
              <a:t>Nghệ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thuật</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 name="Hộp Văn bản 31">
            <a:extLst>
              <a:ext uri="{FF2B5EF4-FFF2-40B4-BE49-F238E27FC236}">
                <a16:creationId xmlns:a16="http://schemas.microsoft.com/office/drawing/2014/main" id="{221E7271-D3C8-425F-8720-518B56ADF2BE}"/>
              </a:ext>
            </a:extLst>
          </p:cNvPr>
          <p:cNvSpPr txBox="1"/>
          <p:nvPr/>
        </p:nvSpPr>
        <p:spPr>
          <a:xfrm>
            <a:off x="2649415" y="4819652"/>
            <a:ext cx="8708293" cy="954107"/>
          </a:xfrm>
          <a:prstGeom prst="rect">
            <a:avLst/>
          </a:prstGeom>
          <a:noFill/>
        </p:spPr>
        <p:txBody>
          <a:bodyPr wrap="square" rtlCol="0">
            <a:spAutoFit/>
          </a:bodyPr>
          <a:lstStyle/>
          <a:p>
            <a:pPr algn="l"/>
            <a:r>
              <a:rPr lang="en-US" sz="2800" b="1" dirty="0" err="1">
                <a:solidFill>
                  <a:srgbClr val="002060"/>
                </a:solidFill>
                <a:latin typeface="Times New Roman" panose="02020603050405020304" pitchFamily="18" charset="0"/>
                <a:cs typeface="Times New Roman" panose="02020603050405020304" pitchFamily="18" charset="0"/>
              </a:rPr>
              <a:t>Biện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pháp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hóa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điệp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ngữ</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điệp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cấu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trúc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endParaRPr lang="en-US" sz="2800" b="1" dirty="0">
              <a:solidFill>
                <a:srgbClr val="002060"/>
              </a:solidFill>
              <a:latin typeface="Times New Roman" panose="02020603050405020304" pitchFamily="18" charset="0"/>
              <a:cs typeface="Times New Roman" panose="02020603050405020304" pitchFamily="18" charset="0"/>
            </a:endParaRPr>
          </a:p>
          <a:p>
            <a:pPr algn="l"/>
            <a:r>
              <a:rPr lang="en-US" sz="2800" b="1" dirty="0" err="1">
                <a:solidFill>
                  <a:srgbClr val="002060"/>
                </a:solidFill>
                <a:latin typeface="Times New Roman" panose="02020603050405020304" pitchFamily="18" charset="0"/>
                <a:cs typeface="Times New Roman" panose="02020603050405020304" pitchFamily="18" charset="0"/>
              </a:rPr>
              <a:t>Hình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ảnh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đẹp</a:t>
            </a:r>
            <a:r>
              <a:rPr lang="en-US" sz="2800" b="1" dirty="0">
                <a:solidFill>
                  <a:srgbClr val="002060"/>
                </a:solidFill>
                <a:latin typeface="Times New Roman" panose="02020603050405020304" pitchFamily="18" charset="0"/>
                <a:cs typeface="Times New Roman" panose="02020603050405020304" pitchFamily="18" charset="0"/>
              </a:rPr>
              <a:t> lung </a:t>
            </a:r>
            <a:r>
              <a:rPr lang="en-US" sz="2800" b="1" dirty="0" err="1">
                <a:solidFill>
                  <a:srgbClr val="002060"/>
                </a:solidFill>
                <a:latin typeface="Times New Roman" panose="02020603050405020304" pitchFamily="18" charset="0"/>
                <a:cs typeface="Times New Roman" panose="02020603050405020304" pitchFamily="18" charset="0"/>
              </a:rPr>
              <a:t>linh</a:t>
            </a:r>
            <a:r>
              <a:rPr lang="en-US" sz="2800" b="1" dirty="0">
                <a:solidFill>
                  <a:srgbClr val="002060"/>
                </a:solidFill>
                <a:latin typeface="Times New Roman" panose="02020603050405020304" pitchFamily="18" charset="0"/>
                <a:cs typeface="Times New Roman" panose="02020603050405020304" pitchFamily="18" charset="0"/>
              </a:rPr>
              <a:t>.</a:t>
            </a:r>
            <a:endParaRPr lang="vi-VN" sz="2800" b="1" dirty="0">
              <a:solidFill>
                <a:srgbClr val="002060"/>
              </a:solidFill>
              <a:latin typeface="Times New Roman" panose="02020603050405020304" pitchFamily="18" charset="0"/>
              <a:cs typeface="Times New Roman" panose="02020603050405020304" pitchFamily="18" charset="0"/>
            </a:endParaRPr>
          </a:p>
        </p:txBody>
      </p:sp>
      <p:pic>
        <p:nvPicPr>
          <p:cNvPr id="7" name="Picture 6" descr="Mây và sóng - Tagor">
            <a:extLst>
              <a:ext uri="{FF2B5EF4-FFF2-40B4-BE49-F238E27FC236}">
                <a16:creationId xmlns:a16="http://schemas.microsoft.com/office/drawing/2014/main" id="{F0E8C746-BED1-470D-94D0-48AEB1FE9A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900"/>
          <a:stretch/>
        </p:blipFill>
        <p:spPr bwMode="auto">
          <a:xfrm>
            <a:off x="741562" y="2992460"/>
            <a:ext cx="11372640" cy="1688603"/>
          </a:xfrm>
          <a:prstGeom prst="rect">
            <a:avLst/>
          </a:prstGeom>
          <a:noFill/>
          <a:effectLst>
            <a:softEdge rad="673100"/>
          </a:effectLst>
          <a:extLst>
            <a:ext uri="{909E8E84-426E-40DD-AFC4-6F175D3DCCD1}">
              <a14:hiddenFill xmlns:a14="http://schemas.microsoft.com/office/drawing/2010/main">
                <a:solidFill>
                  <a:srgbClr val="FFFFFF"/>
                </a:solidFill>
              </a14:hiddenFill>
            </a:ext>
          </a:extLst>
        </p:spPr>
      </p:pic>
      <p:sp>
        <p:nvSpPr>
          <p:cNvPr id="8" name="Hình chữ nhật 1">
            <a:extLst>
              <a:ext uri="{FF2B5EF4-FFF2-40B4-BE49-F238E27FC236}">
                <a16:creationId xmlns:a16="http://schemas.microsoft.com/office/drawing/2014/main" id="{1F1662CF-2717-43DD-9681-84606A364FA6}"/>
              </a:ext>
            </a:extLst>
          </p:cNvPr>
          <p:cNvSpPr/>
          <p:nvPr/>
        </p:nvSpPr>
        <p:spPr>
          <a:xfrm>
            <a:off x="542801" y="608032"/>
            <a:ext cx="8890759" cy="2086463"/>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b="1" i="0" strike="noStrike" kern="1200" cap="none" spc="0" normalizeH="0" baseline="0" noProof="0" dirty="0">
                <a:ln>
                  <a:noFill/>
                </a:ln>
                <a:solidFill>
                  <a:prstClr val="black"/>
                </a:solidFill>
                <a:uLnTx/>
                <a:uFillTx/>
                <a:latin typeface="+mj-lt"/>
                <a:ea typeface="+mn-ea"/>
                <a:cs typeface="Courier New" panose="02070309020205020404" pitchFamily="49" charset="0"/>
              </a:rPr>
              <a:t>Thế giới trên mây</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i="0" strike="noStrike" kern="1200" cap="none" spc="0" normalizeH="0" baseline="0" noProof="0" dirty="0">
                <a:ln>
                  <a:noFill/>
                </a:ln>
                <a:solidFill>
                  <a:prstClr val="black"/>
                </a:solidFill>
                <a:uLnTx/>
                <a:uFillTx/>
                <a:latin typeface="+mj-lt"/>
                <a:ea typeface="+mn-ea"/>
                <a:cs typeface="Courier New" panose="02070309020205020404" pitchFamily="49" charset="0"/>
              </a:rPr>
              <a:t>Bọn tớ trên từ chơi từ khi thức dạy cho đến lúc chiều tà.</a:t>
            </a:r>
            <a:endParaRPr kumimoji="0" lang="en-US" sz="2800" i="0" strike="noStrike" kern="1200" cap="none" spc="0" normalizeH="0" baseline="0" noProof="0" dirty="0">
              <a:ln>
                <a:noFill/>
              </a:ln>
              <a:solidFill>
                <a:prstClr val="black"/>
              </a:solidFill>
              <a:uLnTx/>
              <a:uFillTx/>
              <a:latin typeface="+mj-lt"/>
              <a:ea typeface="+mn-ea"/>
              <a:cs typeface="Courier New" panose="02070309020205020404" pitchFamily="49"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i="0" strike="noStrike" kern="1200" cap="none" spc="0" normalizeH="0" baseline="0" noProof="0" dirty="0">
                <a:ln>
                  <a:noFill/>
                </a:ln>
                <a:solidFill>
                  <a:prstClr val="black"/>
                </a:solidFill>
                <a:uLnTx/>
                <a:uFillTx/>
                <a:latin typeface="+mj-lt"/>
                <a:ea typeface="+mn-ea"/>
                <a:cs typeface="Courier New" panose="02070309020205020404" pitchFamily="49" charset="0"/>
              </a:rPr>
              <a:t>Bọn tớ chơi với lúc bình minh vàng,</a:t>
            </a:r>
            <a:endParaRPr kumimoji="0" lang="en-US" sz="2800" i="0" strike="noStrike" kern="1200" cap="none" spc="0" normalizeH="0" baseline="0" noProof="0" dirty="0">
              <a:ln>
                <a:noFill/>
              </a:ln>
              <a:solidFill>
                <a:prstClr val="black"/>
              </a:solidFill>
              <a:uLnTx/>
              <a:uFillTx/>
              <a:latin typeface="+mj-lt"/>
              <a:ea typeface="+mn-ea"/>
              <a:cs typeface="Courier New" panose="02070309020205020404" pitchFamily="49"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B</a:t>
            </a:r>
            <a:r>
              <a:rPr kumimoji="0" lang="vi-VN" sz="2800" i="0" strike="noStrike" kern="1200" cap="none" spc="0" normalizeH="0" baseline="0" noProof="0" dirty="0">
                <a:ln>
                  <a:noFill/>
                </a:ln>
                <a:solidFill>
                  <a:prstClr val="black"/>
                </a:solidFill>
                <a:uLnTx/>
                <a:uFillTx/>
                <a:latin typeface="+mj-lt"/>
                <a:ea typeface="+mn-ea"/>
                <a:cs typeface="Courier New" panose="02070309020205020404" pitchFamily="49" charset="0"/>
              </a:rPr>
              <a:t>ọn tớ chơi với vầng trăng bạc.</a:t>
            </a:r>
          </a:p>
        </p:txBody>
      </p:sp>
      <p:sp>
        <p:nvSpPr>
          <p:cNvPr id="9" name="Hình chữ nhật 2">
            <a:extLst>
              <a:ext uri="{FF2B5EF4-FFF2-40B4-BE49-F238E27FC236}">
                <a16:creationId xmlns:a16="http://schemas.microsoft.com/office/drawing/2014/main" id="{025F0CEF-2138-42CC-9249-518D6D125785}"/>
              </a:ext>
            </a:extLst>
          </p:cNvPr>
          <p:cNvSpPr/>
          <p:nvPr/>
        </p:nvSpPr>
        <p:spPr>
          <a:xfrm rot="10800000" flipV="1">
            <a:off x="575520" y="3210660"/>
            <a:ext cx="11265959" cy="1373184"/>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b="1" i="0" strike="noStrike" kern="1200" cap="none" spc="0" normalizeH="0" baseline="0" noProof="0" dirty="0">
                <a:ln>
                  <a:noFill/>
                </a:ln>
                <a:solidFill>
                  <a:prstClr val="black"/>
                </a:solidFill>
                <a:effectLst/>
                <a:uLnTx/>
                <a:uFillTx/>
                <a:latin typeface="+mj-lt"/>
                <a:ea typeface="+mn-ea"/>
                <a:cs typeface="Courier New" panose="02070309020205020404" pitchFamily="49" charset="0"/>
              </a:rPr>
              <a:t>Thế giới của sóng</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i="0" strike="noStrike" kern="1200" cap="none" spc="0" normalizeH="0" baseline="0" noProof="0" dirty="0">
                <a:ln>
                  <a:noFill/>
                </a:ln>
                <a:solidFill>
                  <a:prstClr val="black"/>
                </a:solidFill>
                <a:effectLst/>
                <a:uLnTx/>
                <a:uFillTx/>
                <a:latin typeface="+mj-lt"/>
                <a:ea typeface="+mn-ea"/>
                <a:cs typeface="Courier New" panose="02070309020205020404" pitchFamily="49" charset="0"/>
              </a:rPr>
              <a:t>Bọn tớ ca hát từ sáng sớm cho đến hoàng hôn.</a:t>
            </a:r>
            <a:endParaRPr kumimoji="0" lang="en-US" sz="2800" i="0" strike="noStrike" kern="1200" cap="none" spc="0" normalizeH="0" baseline="0" noProof="0" dirty="0">
              <a:ln>
                <a:noFill/>
              </a:ln>
              <a:solidFill>
                <a:prstClr val="black"/>
              </a:solidFill>
              <a:effectLst/>
              <a:uLnTx/>
              <a:uFillTx/>
              <a:latin typeface="+mj-lt"/>
              <a:ea typeface="+mn-ea"/>
              <a:cs typeface="Courier New" panose="02070309020205020404" pitchFamily="49"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i="0" strike="noStrike" kern="1200" cap="none" spc="0" normalizeH="0" baseline="0" noProof="0" dirty="0">
                <a:ln>
                  <a:noFill/>
                </a:ln>
                <a:solidFill>
                  <a:prstClr val="black"/>
                </a:solidFill>
                <a:effectLst/>
                <a:uLnTx/>
                <a:uFillTx/>
                <a:latin typeface="+mj-lt"/>
                <a:ea typeface="+mn-ea"/>
                <a:cs typeface="Courier New" panose="02070309020205020404" pitchFamily="49" charset="0"/>
              </a:rPr>
              <a:t>Bọn tớ ngao du từ nơi này,</a:t>
            </a:r>
            <a:r>
              <a:rPr kumimoji="0" lang="en-US" sz="2800" i="0"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strike="noStrike" kern="1200" cap="none" spc="0" normalizeH="0" baseline="0" noProof="0" dirty="0">
                <a:ln>
                  <a:noFill/>
                </a:ln>
                <a:solidFill>
                  <a:prstClr val="black"/>
                </a:solidFill>
                <a:effectLst/>
                <a:uLnTx/>
                <a:uFillTx/>
                <a:latin typeface="+mj-lt"/>
                <a:ea typeface="+mn-ea"/>
                <a:cs typeface="Courier New" panose="02070309020205020404" pitchFamily="49" charset="0"/>
              </a:rPr>
              <a:t>nơi nọ mà không biết từng tới nơi nao.</a:t>
            </a:r>
          </a:p>
        </p:txBody>
      </p:sp>
      <p:pic>
        <p:nvPicPr>
          <p:cNvPr id="10" name="Picture 2" descr="Hình ảnh Vẽ Tay Minh Họa đám Mây đơn Giản, Hoạt Hình, Dễ Thương, Vẽ Tay  Vector và PNG với nền trong suốt để tải xuống miễn phí">
            <a:extLst>
              <a:ext uri="{FF2B5EF4-FFF2-40B4-BE49-F238E27FC236}">
                <a16:creationId xmlns:a16="http://schemas.microsoft.com/office/drawing/2014/main" id="{8106103D-9296-4998-85B8-5840AFB7857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4000" r="90000">
                        <a14:foregroundMark x1="16000" y1="31583" x2="33750" y2="44917"/>
                        <a14:foregroundMark x1="33750" y1="44917" x2="33750" y2="44917"/>
                        <a14:foregroundMark x1="27083" y1="18667" x2="26250" y2="22917"/>
                        <a14:foregroundMark x1="36917" y1="20917" x2="32417" y2="25333"/>
                        <a14:foregroundMark x1="40000" y1="29750" x2="45333" y2="30667"/>
                        <a14:foregroundMark x1="11750" y1="51333" x2="14667" y2="49083"/>
                        <a14:foregroundMark x1="4000" y1="40250" x2="9583" y2="40417"/>
                        <a14:foregroundMark x1="7333" y1="29583" x2="11333" y2="31750"/>
                        <a14:foregroundMark x1="13583" y1="19750" x2="15333" y2="25333"/>
                        <a14:foregroundMark x1="20000" y1="20667" x2="19750" y2="22250"/>
                        <a14:foregroundMark x1="31333" y1="22000" x2="30417" y2="23083"/>
                        <a14:foregroundMark x1="37750" y1="27083" x2="39333" y2="26917"/>
                        <a14:foregroundMark x1="39583" y1="35583" x2="42000" y2="36250"/>
                        <a14:foregroundMark x1="7750" y1="34417" x2="10667" y2="34417"/>
                        <a14:foregroundMark x1="9750" y1="44667" x2="12250" y2="44417"/>
                        <a14:foregroundMark x1="39583" y1="41333" x2="41583" y2="42250"/>
                      </a14:backgroundRemoval>
                    </a14:imgEffect>
                  </a14:imgLayer>
                </a14:imgProps>
              </a:ext>
              <a:ext uri="{28A0092B-C50C-407E-A947-70E740481C1C}">
                <a14:useLocalDpi xmlns:a14="http://schemas.microsoft.com/office/drawing/2010/main" val="0"/>
              </a:ext>
            </a:extLst>
          </a:blip>
          <a:srcRect/>
          <a:stretch>
            <a:fillRect/>
          </a:stretch>
        </p:blipFill>
        <p:spPr bwMode="auto">
          <a:xfrm>
            <a:off x="8464279" y="114404"/>
            <a:ext cx="3649923" cy="260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71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Mây và sóng - Tagor">
            <a:extLst>
              <a:ext uri="{FF2B5EF4-FFF2-40B4-BE49-F238E27FC236}">
                <a16:creationId xmlns:a16="http://schemas.microsoft.com/office/drawing/2014/main" id="{3850129D-77A3-4E75-B945-58A0970176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900"/>
          <a:stretch/>
        </p:blipFill>
        <p:spPr bwMode="auto">
          <a:xfrm>
            <a:off x="575520" y="3111997"/>
            <a:ext cx="11372640" cy="1688603"/>
          </a:xfrm>
          <a:prstGeom prst="rect">
            <a:avLst/>
          </a:prstGeom>
          <a:noFill/>
          <a:effectLst>
            <a:softEdge rad="673100"/>
          </a:effectLst>
          <a:extLst>
            <a:ext uri="{909E8E84-426E-40DD-AFC4-6F175D3DCCD1}">
              <a14:hiddenFill xmlns:a14="http://schemas.microsoft.com/office/drawing/2010/main">
                <a:solidFill>
                  <a:srgbClr val="FFFFFF"/>
                </a:solidFill>
              </a14:hiddenFill>
            </a:ext>
          </a:extLst>
        </p:spPr>
      </p:pic>
      <p:sp>
        <p:nvSpPr>
          <p:cNvPr id="2" name="Hình chữ nhật 1">
            <a:extLst>
              <a:ext uri="{FF2B5EF4-FFF2-40B4-BE49-F238E27FC236}">
                <a16:creationId xmlns:a16="http://schemas.microsoft.com/office/drawing/2014/main" id="{B0A559C1-1779-B84D-A750-BE3D96DA632E}"/>
              </a:ext>
            </a:extLst>
          </p:cNvPr>
          <p:cNvSpPr/>
          <p:nvPr/>
        </p:nvSpPr>
        <p:spPr>
          <a:xfrm>
            <a:off x="542801" y="608032"/>
            <a:ext cx="8890759" cy="2086463"/>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b="1" i="0" strike="noStrike" kern="1200" cap="none" spc="0" normalizeH="0" baseline="0" noProof="0" dirty="0">
                <a:ln>
                  <a:noFill/>
                </a:ln>
                <a:solidFill>
                  <a:prstClr val="black"/>
                </a:solidFill>
                <a:uLnTx/>
                <a:uFillTx/>
                <a:latin typeface="+mj-lt"/>
                <a:ea typeface="+mn-ea"/>
                <a:cs typeface="Courier New" panose="02070309020205020404" pitchFamily="49" charset="0"/>
              </a:rPr>
              <a:t>Thế giới trên mây</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i="0" strike="noStrike" kern="1200" cap="none" spc="0" normalizeH="0" baseline="0" noProof="0" dirty="0">
                <a:ln>
                  <a:noFill/>
                </a:ln>
                <a:solidFill>
                  <a:prstClr val="black"/>
                </a:solidFill>
                <a:uLnTx/>
                <a:uFillTx/>
                <a:latin typeface="+mj-lt"/>
                <a:ea typeface="+mn-ea"/>
                <a:cs typeface="Courier New" panose="02070309020205020404" pitchFamily="49" charset="0"/>
              </a:rPr>
              <a:t>Bọn tớ trên từ chơi từ khi thức dạy cho đến lúc chiều tà.</a:t>
            </a:r>
            <a:endParaRPr kumimoji="0" lang="en-US" sz="2800" i="0" strike="noStrike" kern="1200" cap="none" spc="0" normalizeH="0" baseline="0" noProof="0" dirty="0">
              <a:ln>
                <a:noFill/>
              </a:ln>
              <a:solidFill>
                <a:prstClr val="black"/>
              </a:solidFill>
              <a:uLnTx/>
              <a:uFillTx/>
              <a:latin typeface="+mj-lt"/>
              <a:ea typeface="+mn-ea"/>
              <a:cs typeface="Courier New" panose="02070309020205020404" pitchFamily="49"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i="0" strike="noStrike" kern="1200" cap="none" spc="0" normalizeH="0" baseline="0" noProof="0" dirty="0">
                <a:ln>
                  <a:noFill/>
                </a:ln>
                <a:solidFill>
                  <a:prstClr val="black"/>
                </a:solidFill>
                <a:uLnTx/>
                <a:uFillTx/>
                <a:latin typeface="+mj-lt"/>
                <a:ea typeface="+mn-ea"/>
                <a:cs typeface="Courier New" panose="02070309020205020404" pitchFamily="49" charset="0"/>
              </a:rPr>
              <a:t>Bọn tớ chơi với lúc bình minh vàng,</a:t>
            </a:r>
            <a:endParaRPr kumimoji="0" lang="en-US" sz="2800" i="0" strike="noStrike" kern="1200" cap="none" spc="0" normalizeH="0" baseline="0" noProof="0" dirty="0">
              <a:ln>
                <a:noFill/>
              </a:ln>
              <a:solidFill>
                <a:prstClr val="black"/>
              </a:solidFill>
              <a:uLnTx/>
              <a:uFillTx/>
              <a:latin typeface="+mj-lt"/>
              <a:ea typeface="+mn-ea"/>
              <a:cs typeface="Courier New" panose="02070309020205020404" pitchFamily="49"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B</a:t>
            </a:r>
            <a:r>
              <a:rPr kumimoji="0" lang="vi-VN" sz="2800" i="0" strike="noStrike" kern="1200" cap="none" spc="0" normalizeH="0" baseline="0" noProof="0" dirty="0">
                <a:ln>
                  <a:noFill/>
                </a:ln>
                <a:solidFill>
                  <a:prstClr val="black"/>
                </a:solidFill>
                <a:uLnTx/>
                <a:uFillTx/>
                <a:latin typeface="+mj-lt"/>
                <a:ea typeface="+mn-ea"/>
                <a:cs typeface="Courier New" panose="02070309020205020404" pitchFamily="49" charset="0"/>
              </a:rPr>
              <a:t>ọn tớ chơi với vầng trăng bạc.</a:t>
            </a:r>
          </a:p>
        </p:txBody>
      </p:sp>
      <p:sp>
        <p:nvSpPr>
          <p:cNvPr id="3" name="Hình chữ nhật 2">
            <a:extLst>
              <a:ext uri="{FF2B5EF4-FFF2-40B4-BE49-F238E27FC236}">
                <a16:creationId xmlns:a16="http://schemas.microsoft.com/office/drawing/2014/main" id="{E746CCAB-0792-C648-AF84-B1218C85A8EF}"/>
              </a:ext>
            </a:extLst>
          </p:cNvPr>
          <p:cNvSpPr/>
          <p:nvPr/>
        </p:nvSpPr>
        <p:spPr>
          <a:xfrm rot="10800000" flipV="1">
            <a:off x="575520" y="3210660"/>
            <a:ext cx="11265959" cy="1373184"/>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b="1" i="0" strike="noStrike" kern="1200" cap="none" spc="0" normalizeH="0" baseline="0" noProof="0" dirty="0">
                <a:ln>
                  <a:noFill/>
                </a:ln>
                <a:solidFill>
                  <a:prstClr val="black"/>
                </a:solidFill>
                <a:effectLst/>
                <a:uLnTx/>
                <a:uFillTx/>
                <a:latin typeface="+mj-lt"/>
                <a:ea typeface="+mn-ea"/>
                <a:cs typeface="Courier New" panose="02070309020205020404" pitchFamily="49" charset="0"/>
              </a:rPr>
              <a:t>Thế giới của sóng</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i="0" strike="noStrike" kern="1200" cap="none" spc="0" normalizeH="0" baseline="0" noProof="0" dirty="0">
                <a:ln>
                  <a:noFill/>
                </a:ln>
                <a:solidFill>
                  <a:prstClr val="black"/>
                </a:solidFill>
                <a:effectLst/>
                <a:uLnTx/>
                <a:uFillTx/>
                <a:latin typeface="+mj-lt"/>
                <a:ea typeface="+mn-ea"/>
                <a:cs typeface="Courier New" panose="02070309020205020404" pitchFamily="49" charset="0"/>
              </a:rPr>
              <a:t>Bọn tớ ca hát từ sáng sớm cho đến hoàng hôn.</a:t>
            </a:r>
            <a:endParaRPr kumimoji="0" lang="en-US" sz="2800" i="0" strike="noStrike" kern="1200" cap="none" spc="0" normalizeH="0" baseline="0" noProof="0" dirty="0">
              <a:ln>
                <a:noFill/>
              </a:ln>
              <a:solidFill>
                <a:prstClr val="black"/>
              </a:solidFill>
              <a:effectLst/>
              <a:uLnTx/>
              <a:uFillTx/>
              <a:latin typeface="+mj-lt"/>
              <a:ea typeface="+mn-ea"/>
              <a:cs typeface="Courier New" panose="02070309020205020404" pitchFamily="49"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i="0" strike="noStrike" kern="1200" cap="none" spc="0" normalizeH="0" baseline="0" noProof="0" dirty="0">
                <a:ln>
                  <a:noFill/>
                </a:ln>
                <a:solidFill>
                  <a:prstClr val="black"/>
                </a:solidFill>
                <a:effectLst/>
                <a:uLnTx/>
                <a:uFillTx/>
                <a:latin typeface="+mj-lt"/>
                <a:ea typeface="+mn-ea"/>
                <a:cs typeface="Courier New" panose="02070309020205020404" pitchFamily="49" charset="0"/>
              </a:rPr>
              <a:t>Bọn tớ ngao du từ nơi này,</a:t>
            </a:r>
            <a:r>
              <a:rPr kumimoji="0" lang="en-US" sz="2800" i="0"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strike="noStrike" kern="1200" cap="none" spc="0" normalizeH="0" baseline="0" noProof="0" dirty="0">
                <a:ln>
                  <a:noFill/>
                </a:ln>
                <a:solidFill>
                  <a:prstClr val="black"/>
                </a:solidFill>
                <a:effectLst/>
                <a:uLnTx/>
                <a:uFillTx/>
                <a:latin typeface="+mj-lt"/>
                <a:ea typeface="+mn-ea"/>
                <a:cs typeface="Courier New" panose="02070309020205020404" pitchFamily="49" charset="0"/>
              </a:rPr>
              <a:t>nơi nọ mà không biết từng tới nơi nao.</a:t>
            </a:r>
          </a:p>
        </p:txBody>
      </p:sp>
      <p:sp>
        <p:nvSpPr>
          <p:cNvPr id="19" name="Hộp Văn bản 18">
            <a:extLst>
              <a:ext uri="{FF2B5EF4-FFF2-40B4-BE49-F238E27FC236}">
                <a16:creationId xmlns:a16="http://schemas.microsoft.com/office/drawing/2014/main" id="{9849F72A-C5E8-E645-BC5F-4888D6F71229}"/>
              </a:ext>
            </a:extLst>
          </p:cNvPr>
          <p:cNvSpPr txBox="1"/>
          <p:nvPr/>
        </p:nvSpPr>
        <p:spPr>
          <a:xfrm>
            <a:off x="575520" y="4580033"/>
            <a:ext cx="1114913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1" dirty="0">
                <a:solidFill>
                  <a:srgbClr val="002060"/>
                </a:solidFill>
                <a:latin typeface="Times New Roman" panose="02020603050405020304" pitchFamily="18" charset="0"/>
                <a:cs typeface="Times New Roman" panose="02020603050405020304" pitchFamily="18" charset="0"/>
              </a:rPr>
              <a:t>=&gt;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Thế</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giới</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diệu</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kì</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người</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trên</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mây</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và</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trong</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sóng</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đến</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với</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bé</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và</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cất</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lời</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mời</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gọi</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tha</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thiết</a:t>
            </a:r>
            <a:endParaRPr kumimoji="0" lang="vi-VN"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20" name="Hộp Văn bản 19">
            <a:extLst>
              <a:ext uri="{FF2B5EF4-FFF2-40B4-BE49-F238E27FC236}">
                <a16:creationId xmlns:a16="http://schemas.microsoft.com/office/drawing/2014/main" id="{6BB414C4-6796-DF4D-9D9E-EF51456129F3}"/>
              </a:ext>
            </a:extLst>
          </p:cNvPr>
          <p:cNvSpPr txBox="1"/>
          <p:nvPr/>
        </p:nvSpPr>
        <p:spPr>
          <a:xfrm>
            <a:off x="542801" y="5551161"/>
            <a:ext cx="75819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Thế</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giới</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đẹp</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đẽ</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lung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linh</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kì</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ảo</a:t>
            </a:r>
            <a:endParaRPr kumimoji="0" lang="vi-VN"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11266" name="Picture 2" descr="Hình ảnh Vẽ Tay Minh Họa đám Mây đơn Giản, Hoạt Hình, Dễ Thương, Vẽ Tay  Vector và PNG với nền trong suốt để tải xuống miễn phí">
            <a:extLst>
              <a:ext uri="{FF2B5EF4-FFF2-40B4-BE49-F238E27FC236}">
                <a16:creationId xmlns:a16="http://schemas.microsoft.com/office/drawing/2014/main" id="{44876793-0DAF-45E8-97F5-FF14B63996D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4000" r="90000">
                        <a14:foregroundMark x1="16000" y1="31583" x2="33750" y2="44917"/>
                        <a14:foregroundMark x1="33750" y1="44917" x2="33750" y2="44917"/>
                        <a14:foregroundMark x1="27083" y1="18667" x2="26250" y2="22917"/>
                        <a14:foregroundMark x1="36917" y1="20917" x2="32417" y2="25333"/>
                        <a14:foregroundMark x1="40000" y1="29750" x2="45333" y2="30667"/>
                        <a14:foregroundMark x1="11750" y1="51333" x2="14667" y2="49083"/>
                        <a14:foregroundMark x1="4000" y1="40250" x2="9583" y2="40417"/>
                        <a14:foregroundMark x1="7333" y1="29583" x2="11333" y2="31750"/>
                        <a14:foregroundMark x1="13583" y1="19750" x2="15333" y2="25333"/>
                        <a14:foregroundMark x1="20000" y1="20667" x2="19750" y2="22250"/>
                        <a14:foregroundMark x1="31333" y1="22000" x2="30417" y2="23083"/>
                        <a14:foregroundMark x1="37750" y1="27083" x2="39333" y2="26917"/>
                        <a14:foregroundMark x1="39583" y1="35583" x2="42000" y2="36250"/>
                        <a14:foregroundMark x1="7750" y1="34417" x2="10667" y2="34417"/>
                        <a14:foregroundMark x1="9750" y1="44667" x2="12250" y2="44417"/>
                        <a14:foregroundMark x1="39583" y1="41333" x2="41583" y2="42250"/>
                      </a14:backgroundRemoval>
                    </a14:imgEffect>
                  </a14:imgLayer>
                </a14:imgProps>
              </a:ext>
              <a:ext uri="{28A0092B-C50C-407E-A947-70E740481C1C}">
                <a14:useLocalDpi xmlns:a14="http://schemas.microsoft.com/office/drawing/2010/main" val="0"/>
              </a:ext>
            </a:extLst>
          </a:blip>
          <a:srcRect/>
          <a:stretch>
            <a:fillRect/>
          </a:stretch>
        </p:blipFill>
        <p:spPr bwMode="auto">
          <a:xfrm>
            <a:off x="8464279" y="114404"/>
            <a:ext cx="3649923" cy="2602628"/>
          </a:xfrm>
          <a:prstGeom prst="rect">
            <a:avLst/>
          </a:prstGeom>
          <a:noFill/>
          <a:extLst>
            <a:ext uri="{909E8E84-426E-40DD-AFC4-6F175D3DCCD1}">
              <a14:hiddenFill xmlns:a14="http://schemas.microsoft.com/office/drawing/2010/main">
                <a:solidFill>
                  <a:srgbClr val="FFFFFF"/>
                </a:solidFill>
              </a14:hiddenFill>
            </a:ext>
          </a:extLst>
        </p:spPr>
      </p:pic>
      <p:sp>
        <p:nvSpPr>
          <p:cNvPr id="11" name="Hộp Văn bản 29">
            <a:extLst>
              <a:ext uri="{FF2B5EF4-FFF2-40B4-BE49-F238E27FC236}">
                <a16:creationId xmlns:a16="http://schemas.microsoft.com/office/drawing/2014/main" id="{C24E2A1C-D000-4468-9DE4-5B390E628FDC}"/>
              </a:ext>
            </a:extLst>
          </p:cNvPr>
          <p:cNvSpPr txBox="1"/>
          <p:nvPr/>
        </p:nvSpPr>
        <p:spPr>
          <a:xfrm>
            <a:off x="542801" y="6074381"/>
            <a:ext cx="10050697" cy="584775"/>
          </a:xfrm>
          <a:prstGeom prst="rect">
            <a:avLst/>
          </a:prstGeom>
          <a:noFill/>
        </p:spPr>
        <p:txBody>
          <a:bodyPr wrap="square" rtlCol="0">
            <a:spAutoFit/>
          </a:bodyPr>
          <a:lstStyle/>
          <a:p>
            <a:pPr algn="l"/>
            <a:r>
              <a:rPr lang="en-US" sz="32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3200" b="1" i="1" dirty="0" err="1">
                <a:solidFill>
                  <a:srgbClr val="FF0000"/>
                </a:solidFill>
                <a:latin typeface="Times New Roman" panose="02020603050405020304" pitchFamily="18" charset="0"/>
                <a:cs typeface="Times New Roman" panose="02020603050405020304" pitchFamily="18" charset="0"/>
                <a:sym typeface="Wingdings" pitchFamily="2" charset="2"/>
              </a:rPr>
              <a:t>Đây</a:t>
            </a:r>
            <a:r>
              <a:rPr lang="en-US" sz="32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3200" b="1" i="1" dirty="0" err="1">
                <a:solidFill>
                  <a:srgbClr val="FF0000"/>
                </a:solidFill>
                <a:latin typeface="Times New Roman" panose="02020603050405020304" pitchFamily="18" charset="0"/>
                <a:cs typeface="Times New Roman" panose="02020603050405020304" pitchFamily="18" charset="0"/>
                <a:sym typeface="Wingdings" pitchFamily="2" charset="2"/>
              </a:rPr>
              <a:t>là</a:t>
            </a:r>
            <a:r>
              <a:rPr lang="en-US" sz="32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3200" b="1" i="1" dirty="0" err="1">
                <a:solidFill>
                  <a:srgbClr val="FF0000"/>
                </a:solidFill>
                <a:latin typeface="Times New Roman" panose="02020603050405020304" pitchFamily="18" charset="0"/>
                <a:cs typeface="Times New Roman" panose="02020603050405020304" pitchFamily="18" charset="0"/>
                <a:sym typeface="Wingdings" pitchFamily="2" charset="2"/>
              </a:rPr>
              <a:t>thế</a:t>
            </a:r>
            <a:r>
              <a:rPr lang="en-US" sz="32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3200" b="1" i="1" dirty="0" err="1">
                <a:solidFill>
                  <a:srgbClr val="FF0000"/>
                </a:solidFill>
                <a:latin typeface="Times New Roman" panose="02020603050405020304" pitchFamily="18" charset="0"/>
                <a:cs typeface="Times New Roman" panose="02020603050405020304" pitchFamily="18" charset="0"/>
                <a:sym typeface="Wingdings" pitchFamily="2" charset="2"/>
              </a:rPr>
              <a:t>giới</a:t>
            </a:r>
            <a:r>
              <a:rPr lang="en-US" sz="32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3200" b="1" i="1" dirty="0" err="1">
                <a:solidFill>
                  <a:srgbClr val="FF0000"/>
                </a:solidFill>
                <a:latin typeface="Times New Roman" panose="02020603050405020304" pitchFamily="18" charset="0"/>
                <a:cs typeface="Times New Roman" panose="02020603050405020304" pitchFamily="18" charset="0"/>
                <a:sym typeface="Wingdings" pitchFamily="2" charset="2"/>
              </a:rPr>
              <a:t>của</a:t>
            </a:r>
            <a:r>
              <a:rPr lang="en-US" sz="32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vi-VN" sz="3200" b="1" i="1" dirty="0">
                <a:solidFill>
                  <a:srgbClr val="FF0000"/>
                </a:solidFill>
                <a:latin typeface="Times New Roman" panose="02020603050405020304" pitchFamily="18" charset="0"/>
                <a:cs typeface="Times New Roman" panose="02020603050405020304" pitchFamily="18" charset="0"/>
                <a:sym typeface="Wingdings" pitchFamily="2" charset="2"/>
              </a:rPr>
              <a:t>niềm </a:t>
            </a:r>
            <a:r>
              <a:rPr lang="en-US" sz="3200" b="1" i="1" dirty="0" err="1">
                <a:solidFill>
                  <a:srgbClr val="FF0000"/>
                </a:solidFill>
                <a:latin typeface="Times New Roman" panose="02020603050405020304" pitchFamily="18" charset="0"/>
                <a:cs typeface="Times New Roman" panose="02020603050405020304" pitchFamily="18" charset="0"/>
                <a:sym typeface="Wingdings" pitchFamily="2" charset="2"/>
              </a:rPr>
              <a:t>vui</a:t>
            </a:r>
            <a:r>
              <a:rPr lang="en-US" sz="32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3200" b="1" i="1" dirty="0" err="1">
                <a:solidFill>
                  <a:srgbClr val="FF0000"/>
                </a:solidFill>
                <a:latin typeface="Times New Roman" panose="02020603050405020304" pitchFamily="18" charset="0"/>
                <a:cs typeface="Times New Roman" panose="02020603050405020304" pitchFamily="18" charset="0"/>
                <a:sym typeface="Wingdings" pitchFamily="2" charset="2"/>
              </a:rPr>
              <a:t>và</a:t>
            </a:r>
            <a:r>
              <a:rPr lang="en-US" sz="32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vi-VN" sz="3200" b="1" i="1" dirty="0">
                <a:solidFill>
                  <a:srgbClr val="FF0000"/>
                </a:solidFill>
                <a:latin typeface="Times New Roman" panose="02020603050405020304" pitchFamily="18" charset="0"/>
                <a:cs typeface="Times New Roman" panose="02020603050405020304" pitchFamily="18" charset="0"/>
                <a:sym typeface="Wingdings" pitchFamily="2" charset="2"/>
              </a:rPr>
              <a:t>sự tự </a:t>
            </a:r>
            <a:r>
              <a:rPr lang="en-US" sz="3200" b="1" i="1" dirty="0">
                <a:solidFill>
                  <a:srgbClr val="FF0000"/>
                </a:solidFill>
                <a:latin typeface="Times New Roman" panose="02020603050405020304" pitchFamily="18" charset="0"/>
                <a:cs typeface="Times New Roman" panose="02020603050405020304" pitchFamily="18" charset="0"/>
                <a:sym typeface="Wingdings" pitchFamily="2" charset="2"/>
              </a:rPr>
              <a:t>do.</a:t>
            </a:r>
            <a:endParaRPr lang="vi-VN"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72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F9925A03-C5D5-8046-B0CB-16E14E7A734D}"/>
              </a:ext>
            </a:extLst>
          </p:cNvPr>
          <p:cNvSpPr txBox="1"/>
          <p:nvPr/>
        </p:nvSpPr>
        <p:spPr>
          <a:xfrm>
            <a:off x="1025572" y="357473"/>
            <a:ext cx="4199305" cy="584775"/>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Cách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đến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mây</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F48D8B6B-1E18-EF44-8469-4A7839B18761}"/>
              </a:ext>
            </a:extLst>
          </p:cNvPr>
          <p:cNvSpPr txBox="1"/>
          <p:nvPr/>
        </p:nvSpPr>
        <p:spPr>
          <a:xfrm>
            <a:off x="367810" y="1073813"/>
            <a:ext cx="540815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Hãy</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nơi</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tận</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cùng</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trái</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đất</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đưa</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tay</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lên</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trời</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cậu</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sẽ</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nhấc</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bổng</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lên</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tận</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tầng</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mây</a:t>
            </a:r>
            <a:endParaRPr kumimoji="0" lang="vi-VN"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 name="Hình ảnh 4">
            <a:extLst>
              <a:ext uri="{FF2B5EF4-FFF2-40B4-BE49-F238E27FC236}">
                <a16:creationId xmlns:a16="http://schemas.microsoft.com/office/drawing/2014/main" id="{AFECF32D-6046-ED4A-8478-AC5827410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810" y="2666272"/>
            <a:ext cx="5514830" cy="2410689"/>
          </a:xfrm>
          <a:prstGeom prst="rect">
            <a:avLst/>
          </a:prstGeom>
          <a:effectLst>
            <a:softEdge rad="317500"/>
          </a:effectLst>
        </p:spPr>
      </p:pic>
      <p:sp>
        <p:nvSpPr>
          <p:cNvPr id="6" name="Hộp Văn bản 5">
            <a:extLst>
              <a:ext uri="{FF2B5EF4-FFF2-40B4-BE49-F238E27FC236}">
                <a16:creationId xmlns:a16="http://schemas.microsoft.com/office/drawing/2014/main" id="{67C6CB65-3330-7F4F-A786-A5758A8830D1}"/>
              </a:ext>
            </a:extLst>
          </p:cNvPr>
          <p:cNvSpPr txBox="1"/>
          <p:nvPr/>
        </p:nvSpPr>
        <p:spPr>
          <a:xfrm>
            <a:off x="7028084" y="357472"/>
            <a:ext cx="4199305" cy="584775"/>
          </a:xfrm>
          <a:prstGeom prst="rect">
            <a:avLst/>
          </a:prstGeom>
          <a:solidFill>
            <a:schemeClr val="accent5">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Cách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đến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sóng</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5BB211B5-E877-4B4D-8C51-366A5831819C}"/>
              </a:ext>
            </a:extLst>
          </p:cNvPr>
          <p:cNvSpPr txBox="1"/>
          <p:nvPr/>
        </p:nvSpPr>
        <p:spPr>
          <a:xfrm>
            <a:off x="6416042" y="1073813"/>
            <a:ext cx="530068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Hãy</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rìa</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biển</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nhắm</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nghiền</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mắt</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lại</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cậu</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sẽ</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sóng</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nâng</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vi-VN"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9" name="Hình ảnh 9">
            <a:extLst>
              <a:ext uri="{FF2B5EF4-FFF2-40B4-BE49-F238E27FC236}">
                <a16:creationId xmlns:a16="http://schemas.microsoft.com/office/drawing/2014/main" id="{2B93D6F1-4AAB-A24C-96BF-FB2E6228E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042" y="2643473"/>
            <a:ext cx="5300683" cy="2456289"/>
          </a:xfrm>
          <a:prstGeom prst="rect">
            <a:avLst/>
          </a:prstGeom>
          <a:effectLst>
            <a:softEdge rad="317500"/>
          </a:effectLst>
        </p:spPr>
      </p:pic>
      <p:sp>
        <p:nvSpPr>
          <p:cNvPr id="10" name="Hộp Văn bản 9">
            <a:extLst>
              <a:ext uri="{FF2B5EF4-FFF2-40B4-BE49-F238E27FC236}">
                <a16:creationId xmlns:a16="http://schemas.microsoft.com/office/drawing/2014/main" id="{70A14287-6ED8-8245-A4D1-D2FF1190B394}"/>
              </a:ext>
            </a:extLst>
          </p:cNvPr>
          <p:cNvSpPr txBox="1"/>
          <p:nvPr/>
        </p:nvSpPr>
        <p:spPr>
          <a:xfrm>
            <a:off x="367810" y="5313485"/>
            <a:ext cx="11380663" cy="107721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Cách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đến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với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thế</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giới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của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mây</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và</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sóng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kì</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diệu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như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phép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màu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trong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truyện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cổ</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tích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AEA5EBFC-2D62-44CF-BA07-0B33D8E630D3}"/>
              </a:ext>
            </a:extLst>
          </p:cNvPr>
          <p:cNvCxnSpPr/>
          <p:nvPr/>
        </p:nvCxnSpPr>
        <p:spPr>
          <a:xfrm>
            <a:off x="6126480" y="357473"/>
            <a:ext cx="0" cy="4572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18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B1388488-E160-4B42-921B-152705887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31" y="3753581"/>
            <a:ext cx="4931019" cy="2991827"/>
          </a:xfrm>
          <a:prstGeom prst="rect">
            <a:avLst/>
          </a:prstGeom>
        </p:spPr>
      </p:pic>
      <p:pic>
        <p:nvPicPr>
          <p:cNvPr id="3" name="Hình ảnh 3">
            <a:extLst>
              <a:ext uri="{FF2B5EF4-FFF2-40B4-BE49-F238E27FC236}">
                <a16:creationId xmlns:a16="http://schemas.microsoft.com/office/drawing/2014/main" id="{0E8BD102-12E5-9746-8E96-893CC017E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31" y="232020"/>
            <a:ext cx="6518519" cy="3370384"/>
          </a:xfrm>
          <a:prstGeom prst="rect">
            <a:avLst/>
          </a:prstGeom>
        </p:spPr>
      </p:pic>
      <p:pic>
        <p:nvPicPr>
          <p:cNvPr id="4" name="Hình ảnh 4">
            <a:extLst>
              <a:ext uri="{FF2B5EF4-FFF2-40B4-BE49-F238E27FC236}">
                <a16:creationId xmlns:a16="http://schemas.microsoft.com/office/drawing/2014/main" id="{FF84FD29-68BE-C54F-A489-A6842451D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7039" y="3753581"/>
            <a:ext cx="6354884" cy="3104419"/>
          </a:xfrm>
          <a:prstGeom prst="rect">
            <a:avLst/>
          </a:prstGeom>
        </p:spPr>
      </p:pic>
      <p:pic>
        <p:nvPicPr>
          <p:cNvPr id="5" name="Hình ảnh 5">
            <a:extLst>
              <a:ext uri="{FF2B5EF4-FFF2-40B4-BE49-F238E27FC236}">
                <a16:creationId xmlns:a16="http://schemas.microsoft.com/office/drawing/2014/main" id="{50CF7B24-C5C8-6643-B283-4CB9DB0A5A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4538" y="232021"/>
            <a:ext cx="4931019" cy="3370384"/>
          </a:xfrm>
          <a:prstGeom prst="rect">
            <a:avLst/>
          </a:prstGeom>
        </p:spPr>
      </p:pic>
    </p:spTree>
    <p:extLst>
      <p:ext uri="{BB962C8B-B14F-4D97-AF65-F5344CB8AC3E}">
        <p14:creationId xmlns:p14="http://schemas.microsoft.com/office/powerpoint/2010/main" val="4178741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3C6005-0453-488B-8A85-D3AADA3322EE}"/>
              </a:ext>
            </a:extLst>
          </p:cNvPr>
          <p:cNvPicPr>
            <a:picLocks noChangeAspect="1"/>
          </p:cNvPicPr>
          <p:nvPr/>
        </p:nvPicPr>
        <p:blipFill rotWithShape="1">
          <a:blip r:embed="rId2"/>
          <a:srcRect t="31936" b="4071"/>
          <a:stretch/>
        </p:blipFill>
        <p:spPr>
          <a:xfrm>
            <a:off x="-152400" y="0"/>
            <a:ext cx="12344400" cy="6858000"/>
          </a:xfrm>
          <a:prstGeom prst="rect">
            <a:avLst/>
          </a:prstGeom>
          <a:ln>
            <a:noFill/>
          </a:ln>
          <a:effectLst>
            <a:softEdge rad="635000"/>
          </a:effectLst>
        </p:spPr>
      </p:pic>
      <p:sp>
        <p:nvSpPr>
          <p:cNvPr id="3" name="Hộp Văn bản 2">
            <a:extLst>
              <a:ext uri="{FF2B5EF4-FFF2-40B4-BE49-F238E27FC236}">
                <a16:creationId xmlns:a16="http://schemas.microsoft.com/office/drawing/2014/main" id="{021A0273-B6FA-654B-8893-54308EEBA9D7}"/>
              </a:ext>
            </a:extLst>
          </p:cNvPr>
          <p:cNvSpPr txBox="1"/>
          <p:nvPr/>
        </p:nvSpPr>
        <p:spPr>
          <a:xfrm>
            <a:off x="2210779" y="361699"/>
            <a:ext cx="7786662"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Nhưng</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để</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lên</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đó</a:t>
            </a:r>
            <a:endPar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Nhưng</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để</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mình</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ra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ngoài</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đó</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vi-VN"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Mũi tên: Phải 4">
            <a:extLst>
              <a:ext uri="{FF2B5EF4-FFF2-40B4-BE49-F238E27FC236}">
                <a16:creationId xmlns:a16="http://schemas.microsoft.com/office/drawing/2014/main" id="{42D28D4F-693B-3D45-A4F6-F455297E5DEB}"/>
              </a:ext>
            </a:extLst>
          </p:cNvPr>
          <p:cNvSpPr/>
          <p:nvPr/>
        </p:nvSpPr>
        <p:spPr>
          <a:xfrm rot="5400000">
            <a:off x="5505685" y="1264951"/>
            <a:ext cx="539273" cy="1129035"/>
          </a:xfrm>
          <a:prstGeom prst="rightArrow">
            <a:avLst>
              <a:gd name="adj1" fmla="val 50000"/>
              <a:gd name="adj2" fmla="val 550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383191BE-BF70-964F-82DB-A1832170EF48}"/>
              </a:ext>
            </a:extLst>
          </p:cNvPr>
          <p:cNvSpPr txBox="1"/>
          <p:nvPr/>
        </p:nvSpPr>
        <p:spPr>
          <a:xfrm>
            <a:off x="1032940" y="2474893"/>
            <a:ext cx="10477499" cy="1077218"/>
          </a:xfrm>
          <a:prstGeom prst="rect">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Em</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bé</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tò</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mò</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thích</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thú</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bị</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cuốn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hút</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bởi</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những</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lời</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mời</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gọi</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muốn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đến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ngay</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thế</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giới</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của</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mây</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sóng</a:t>
            </a:r>
            <a:endParaRPr kumimoji="0" lang="vi-VN"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E7A0B8FA-7F22-014A-851E-C5CAEB0610FC}"/>
              </a:ext>
            </a:extLst>
          </p:cNvPr>
          <p:cNvSpPr txBox="1"/>
          <p:nvPr/>
        </p:nvSpPr>
        <p:spPr>
          <a:xfrm>
            <a:off x="299789" y="3707338"/>
            <a:ext cx="11608641" cy="2404504"/>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Thế</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giới</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của</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những</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người</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trên</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mây</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và</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trong</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sóng</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rất</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hấp</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hấp</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dẫn</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vì</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Phù</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hợp</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với</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tâm</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lí</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ham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vui</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ham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chơi</a:t>
            </a:r>
            <a:endPar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Tác</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động</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với</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trí</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tưởng</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tượng</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phong</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phú</a:t>
            </a:r>
            <a:endPar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Đánh</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thức</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trí</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tò</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mò</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ham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hiểu</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biết</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và</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muốn</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đi</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xa</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để</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khám</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phá</a:t>
            </a:r>
            <a:endParaRPr kumimoji="0" lang="vi-VN"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729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mẫu tranh phong cảnh biển tuyệt đẹp bằng sơn dầu">
            <a:extLst>
              <a:ext uri="{FF2B5EF4-FFF2-40B4-BE49-F238E27FC236}">
                <a16:creationId xmlns:a16="http://schemas.microsoft.com/office/drawing/2014/main" id="{CA55F8F7-0298-4CD1-AF9D-302F9161D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C5B477-50A3-4A8A-B6FA-CC7823EF468E}"/>
              </a:ext>
            </a:extLst>
          </p:cNvPr>
          <p:cNvSpPr txBox="1"/>
          <p:nvPr/>
        </p:nvSpPr>
        <p:spPr>
          <a:xfrm>
            <a:off x="2662848" y="2661920"/>
            <a:ext cx="6866303" cy="923330"/>
          </a:xfrm>
          <a:prstGeom prst="rect">
            <a:avLst/>
          </a:prstGeom>
          <a:noFill/>
        </p:spPr>
        <p:txBody>
          <a:bodyPr wrap="none" rtlCol="0">
            <a:spAutoFit/>
          </a:bodyPr>
          <a:lstStyle/>
          <a:p>
            <a:r>
              <a:rPr lang="en-US" sz="5400" b="1" dirty="0">
                <a:solidFill>
                  <a:srgbClr val="002060"/>
                </a:solidFill>
                <a:latin typeface="Times New Roman" panose="02020603050405020304" pitchFamily="18" charset="0"/>
                <a:cs typeface="Times New Roman" panose="02020603050405020304" pitchFamily="18" charset="0"/>
              </a:rPr>
              <a:t>I. TÌM HIỂU CHUNG</a:t>
            </a:r>
          </a:p>
        </p:txBody>
      </p:sp>
    </p:spTree>
    <p:extLst>
      <p:ext uri="{BB962C8B-B14F-4D97-AF65-F5344CB8AC3E}">
        <p14:creationId xmlns:p14="http://schemas.microsoft.com/office/powerpoint/2010/main" val="210813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Soạn bài Mây và sóng trang 86 - SGK Ngữ Văn 9 Tập 2">
            <a:extLst>
              <a:ext uri="{FF2B5EF4-FFF2-40B4-BE49-F238E27FC236}">
                <a16:creationId xmlns:a16="http://schemas.microsoft.com/office/drawing/2014/main" id="{5478C638-4D3F-432B-8619-3A33D8223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4" name="Hộp Văn bản 2">
            <a:extLst>
              <a:ext uri="{FF2B5EF4-FFF2-40B4-BE49-F238E27FC236}">
                <a16:creationId xmlns:a16="http://schemas.microsoft.com/office/drawing/2014/main" id="{052EC3FE-61EE-4AC2-AD11-3C76E10A2AAB}"/>
              </a:ext>
            </a:extLst>
          </p:cNvPr>
          <p:cNvSpPr txBox="1"/>
          <p:nvPr/>
        </p:nvSpPr>
        <p:spPr>
          <a:xfrm>
            <a:off x="50066" y="564446"/>
            <a:ext cx="11796836" cy="2062103"/>
          </a:xfrm>
          <a:prstGeom prst="rect">
            <a:avLst/>
          </a:prstGeom>
          <a:noFill/>
        </p:spPr>
        <p:txBody>
          <a:bodyPr wrap="square" rtlCol="0">
            <a:spAutoFit/>
          </a:bodyPr>
          <a:lstStyle/>
          <a:p>
            <a:pPr algn="l"/>
            <a:r>
              <a:rPr lang="vi-VN" sz="3200" dirty="0">
                <a:latin typeface="+mj-lt"/>
                <a:cs typeface="Courier New" panose="02070309020205020404" pitchFamily="49" charset="0"/>
              </a:rPr>
              <a:t>-</a:t>
            </a:r>
            <a:r>
              <a:rPr lang="en-US" sz="3200" dirty="0">
                <a:latin typeface="+mj-lt"/>
                <a:cs typeface="Courier New" panose="02070309020205020404" pitchFamily="49" charset="0"/>
              </a:rPr>
              <a:t> </a:t>
            </a:r>
            <a:r>
              <a:rPr lang="vi-VN" sz="3200" dirty="0">
                <a:latin typeface="+mj-lt"/>
                <a:cs typeface="Courier New" panose="02070309020205020404" pitchFamily="49" charset="0"/>
              </a:rPr>
              <a:t>Thế giới trên  mây và trong sóng là một thiên nhiên kì ảo,</a:t>
            </a:r>
            <a:r>
              <a:rPr lang="en-US" sz="3200" dirty="0">
                <a:latin typeface="+mj-lt"/>
                <a:cs typeface="Courier New" panose="02070309020205020404" pitchFamily="49" charset="0"/>
              </a:rPr>
              <a:t> </a:t>
            </a:r>
            <a:r>
              <a:rPr lang="vi-VN" sz="3200" dirty="0">
                <a:latin typeface="+mj-lt"/>
                <a:cs typeface="Courier New" panose="02070309020205020404" pitchFamily="49" charset="0"/>
              </a:rPr>
              <a:t>hấp dẫn,</a:t>
            </a:r>
            <a:r>
              <a:rPr lang="en-US" sz="3200" dirty="0">
                <a:latin typeface="+mj-lt"/>
                <a:cs typeface="Courier New" panose="02070309020205020404" pitchFamily="49" charset="0"/>
              </a:rPr>
              <a:t> </a:t>
            </a:r>
            <a:r>
              <a:rPr lang="vi-VN" sz="3200" dirty="0">
                <a:latin typeface="+mj-lt"/>
                <a:cs typeface="Courier New" panose="02070309020205020404" pitchFamily="49" charset="0"/>
              </a:rPr>
              <a:t>là 1 thế giới của niềm vui và sự tự do.</a:t>
            </a:r>
          </a:p>
          <a:p>
            <a:pPr algn="l"/>
            <a:r>
              <a:rPr lang="vi-VN" sz="3200" dirty="0">
                <a:latin typeface="+mj-lt"/>
                <a:cs typeface="Courier New" panose="02070309020205020404" pitchFamily="49" charset="0"/>
              </a:rPr>
              <a:t>-</a:t>
            </a:r>
            <a:r>
              <a:rPr lang="en-US" sz="3200" dirty="0">
                <a:latin typeface="+mj-lt"/>
                <a:cs typeface="Courier New" panose="02070309020205020404" pitchFamily="49" charset="0"/>
              </a:rPr>
              <a:t> </a:t>
            </a:r>
            <a:r>
              <a:rPr lang="vi-VN" sz="3200" dirty="0">
                <a:latin typeface="+mj-lt"/>
                <a:cs typeface="Courier New" panose="02070309020205020404" pitchFamily="49" charset="0"/>
              </a:rPr>
              <a:t>Con đường đến với thế giới ấy diệu kì như có phép màu</a:t>
            </a:r>
          </a:p>
          <a:p>
            <a:pPr algn="l"/>
            <a:r>
              <a:rPr lang="vi-VN" sz="3200" dirty="0">
                <a:latin typeface="+mj-lt"/>
                <a:cs typeface="Courier New" panose="02070309020205020404" pitchFamily="49" charset="0"/>
              </a:rPr>
              <a:t>-</a:t>
            </a:r>
            <a:r>
              <a:rPr lang="en-US" sz="3200" dirty="0">
                <a:latin typeface="+mj-lt"/>
                <a:cs typeface="Courier New" panose="02070309020205020404" pitchFamily="49" charset="0"/>
              </a:rPr>
              <a:t> </a:t>
            </a:r>
            <a:r>
              <a:rPr lang="vi-VN" sz="3200" dirty="0">
                <a:latin typeface="+mj-lt"/>
                <a:cs typeface="Courier New" panose="02070309020205020404" pitchFamily="49" charset="0"/>
              </a:rPr>
              <a:t>Thế giới ấp thật hấp dẫn trẻ thơ</a:t>
            </a:r>
            <a:r>
              <a:rPr lang="en-US" sz="3200" dirty="0">
                <a:latin typeface="+mj-lt"/>
                <a:cs typeface="Courier New" panose="02070309020205020404" pitchFamily="49" charset="0"/>
              </a:rPr>
              <a:t> </a:t>
            </a:r>
            <a:r>
              <a:rPr lang="vi-VN" sz="3200" b="1" dirty="0">
                <a:solidFill>
                  <a:srgbClr val="C00000"/>
                </a:solidFill>
                <a:latin typeface="+mj-lt"/>
                <a:cs typeface="Courier New" panose="02070309020205020404" pitchFamily="49" charset="0"/>
                <a:sym typeface="Wingdings" pitchFamily="2" charset="2"/>
              </a:rPr>
              <a:t> Ta-go rất am hiểu tâm lí trẻ em.</a:t>
            </a:r>
            <a:endParaRPr lang="vi-VN" sz="3200" b="1" dirty="0">
              <a:solidFill>
                <a:srgbClr val="C00000"/>
              </a:solidFill>
              <a:latin typeface="+mj-lt"/>
              <a:cs typeface="Courier New" panose="02070309020205020404" pitchFamily="49" charset="0"/>
            </a:endParaRPr>
          </a:p>
        </p:txBody>
      </p:sp>
      <p:sp>
        <p:nvSpPr>
          <p:cNvPr id="5" name="Hộp Văn bản 5">
            <a:extLst>
              <a:ext uri="{FF2B5EF4-FFF2-40B4-BE49-F238E27FC236}">
                <a16:creationId xmlns:a16="http://schemas.microsoft.com/office/drawing/2014/main" id="{1B2E7AF6-919E-4775-BB11-E672E57636C4}"/>
              </a:ext>
            </a:extLst>
          </p:cNvPr>
          <p:cNvSpPr txBox="1"/>
          <p:nvPr/>
        </p:nvSpPr>
        <p:spPr>
          <a:xfrm>
            <a:off x="345096" y="3886200"/>
            <a:ext cx="11501806" cy="2554545"/>
          </a:xfrm>
          <a:prstGeom prst="rect">
            <a:avLst/>
          </a:prstGeom>
          <a:noFill/>
        </p:spPr>
        <p:txBody>
          <a:bodyPr wrap="square" rtlCol="0">
            <a:spAutoFit/>
          </a:bodyPr>
          <a:lstStyle/>
          <a:p>
            <a:pPr algn="just"/>
            <a:r>
              <a:rPr lang="vi-VN" sz="3200" b="1" i="1" dirty="0">
                <a:solidFill>
                  <a:srgbClr val="002060"/>
                </a:solidFill>
                <a:latin typeface="+mj-lt"/>
                <a:cs typeface="Courier New" panose="02070309020205020404" pitchFamily="49" charset="0"/>
              </a:rPr>
              <a:t>+</a:t>
            </a:r>
            <a:r>
              <a:rPr lang="en-US" sz="3200" b="1" i="1" dirty="0">
                <a:solidFill>
                  <a:srgbClr val="002060"/>
                </a:solidFill>
                <a:latin typeface="+mj-lt"/>
                <a:cs typeface="Courier New" panose="02070309020205020404" pitchFamily="49" charset="0"/>
              </a:rPr>
              <a:t> </a:t>
            </a:r>
            <a:r>
              <a:rPr lang="vi-VN" sz="3200" b="1" i="1" dirty="0">
                <a:solidFill>
                  <a:srgbClr val="002060"/>
                </a:solidFill>
                <a:latin typeface="+mj-lt"/>
                <a:cs typeface="Courier New" panose="02070309020205020404" pitchFamily="49" charset="0"/>
              </a:rPr>
              <a:t>Thiên nhiên luôn có sức vẫy gọi mãnh liệt với loài người đặc biệt là với tâm hồn trẻ thơ hồn nhiên giàu trí tưởng tượng và giàu ước mơ khát vọng</a:t>
            </a:r>
          </a:p>
          <a:p>
            <a:pPr algn="just"/>
            <a:r>
              <a:rPr lang="vi-VN" sz="3200" b="1" i="1" dirty="0">
                <a:solidFill>
                  <a:srgbClr val="002060"/>
                </a:solidFill>
                <a:latin typeface="+mj-lt"/>
                <a:cs typeface="Courier New" panose="02070309020205020404" pitchFamily="49" charset="0"/>
              </a:rPr>
              <a:t>+ Sâu sa hơn sự hấp dẫn ,lí thú của các trò chơi trên mây và trong sóng còn tượng trưng sâu sa là các cám dỗ trong cuộc sống.</a:t>
            </a:r>
          </a:p>
        </p:txBody>
      </p:sp>
      <p:sp>
        <p:nvSpPr>
          <p:cNvPr id="2" name="AutoShape 6" descr="Mẫu Dòng Mũi Tên Png | Vector,PSD &amp; PNG Tải Miễn phí - Pikbest">
            <a:extLst>
              <a:ext uri="{FF2B5EF4-FFF2-40B4-BE49-F238E27FC236}">
                <a16:creationId xmlns:a16="http://schemas.microsoft.com/office/drawing/2014/main" id="{A3DA2C76-C457-4731-90D5-AB990680E3B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34BB2629-8703-48C0-A7D4-39FA280BE18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5294" r="90000">
                        <a14:foregroundMark x1="5882" y1="36471" x2="5294" y2="54706"/>
                        <a14:foregroundMark x1="5294" y1="54706" x2="5294" y2="54706"/>
                        <a14:foregroundMark x1="5882" y1="35882" x2="15294" y2="35882"/>
                      </a14:backgroundRemoval>
                    </a14:imgEffect>
                  </a14:imgLayer>
                </a14:imgProps>
              </a:ext>
            </a:extLst>
          </a:blip>
          <a:stretch>
            <a:fillRect/>
          </a:stretch>
        </p:blipFill>
        <p:spPr>
          <a:xfrm rot="5400000">
            <a:off x="5201602" y="2366963"/>
            <a:ext cx="885825" cy="1847850"/>
          </a:xfrm>
          <a:prstGeom prst="rect">
            <a:avLst/>
          </a:prstGeom>
        </p:spPr>
      </p:pic>
    </p:spTree>
    <p:extLst>
      <p:ext uri="{BB962C8B-B14F-4D97-AF65-F5344CB8AC3E}">
        <p14:creationId xmlns:p14="http://schemas.microsoft.com/office/powerpoint/2010/main" val="425933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ình yêu thương của mẹ trong Con cò và Mây và sóng">
            <a:extLst>
              <a:ext uri="{FF2B5EF4-FFF2-40B4-BE49-F238E27FC236}">
                <a16:creationId xmlns:a16="http://schemas.microsoft.com/office/drawing/2014/main" id="{C50DA836-B807-4046-B632-2C9FF5351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7EB24D8-42A3-4591-8BC8-D8AF6FF3B4FB}"/>
              </a:ext>
            </a:extLst>
          </p:cNvPr>
          <p:cNvSpPr txBox="1"/>
          <p:nvPr/>
        </p:nvSpPr>
        <p:spPr>
          <a:xfrm>
            <a:off x="472440" y="335280"/>
            <a:ext cx="7471917" cy="769441"/>
          </a:xfrm>
          <a:prstGeom prst="rect">
            <a:avLst/>
          </a:prstGeom>
          <a:noFill/>
        </p:spPr>
        <p:txBody>
          <a:bodyPr wrap="none" rtlCol="0">
            <a:spAutoFit/>
          </a:bodyPr>
          <a:lstStyle/>
          <a:p>
            <a:r>
              <a:rPr lang="en-US" sz="4400" b="1" i="1" dirty="0">
                <a:solidFill>
                  <a:srgbClr val="FF0000"/>
                </a:solidFill>
                <a:latin typeface="Times New Roman" panose="02020603050405020304" pitchFamily="18" charset="0"/>
                <a:cs typeface="Times New Roman" panose="02020603050405020304" pitchFamily="18" charset="0"/>
              </a:rPr>
              <a:t>2. </a:t>
            </a:r>
            <a:r>
              <a:rPr lang="en-US" sz="4400" b="1" i="1" dirty="0" err="1">
                <a:solidFill>
                  <a:srgbClr val="FF0000"/>
                </a:solidFill>
                <a:latin typeface="Times New Roman" panose="02020603050405020304" pitchFamily="18" charset="0"/>
                <a:cs typeface="Times New Roman" panose="02020603050405020304" pitchFamily="18" charset="0"/>
              </a:rPr>
              <a:t>Sức</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níu</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giữ</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của</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tình</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mẫu</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tử</a:t>
            </a:r>
            <a:endParaRPr lang="en-US" sz="4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2255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7EEBF0C1-B93A-8140-BBB6-5E017241F90A}"/>
              </a:ext>
            </a:extLst>
          </p:cNvPr>
          <p:cNvSpPr/>
          <p:nvPr/>
        </p:nvSpPr>
        <p:spPr>
          <a:xfrm>
            <a:off x="0" y="746761"/>
            <a:ext cx="5498580" cy="16966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mj-lt"/>
                <a:ea typeface="+mn-ea"/>
                <a:cs typeface="Courier New" panose="02070309020205020404" pitchFamily="49" charset="0"/>
              </a:rPr>
              <a:t>Lời từ chối với mây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Mẹ mình đang đợi ở nhà....làm sao có thể rời mẹ mà đi được?</a:t>
            </a:r>
          </a:p>
        </p:txBody>
      </p:sp>
      <p:sp>
        <p:nvSpPr>
          <p:cNvPr id="4" name="Hình chữ nhật 3">
            <a:extLst>
              <a:ext uri="{FF2B5EF4-FFF2-40B4-BE49-F238E27FC236}">
                <a16:creationId xmlns:a16="http://schemas.microsoft.com/office/drawing/2014/main" id="{8C4E6350-C5EE-5C44-8C08-A66DBCD08BBB}"/>
              </a:ext>
            </a:extLst>
          </p:cNvPr>
          <p:cNvSpPr/>
          <p:nvPr/>
        </p:nvSpPr>
        <p:spPr>
          <a:xfrm>
            <a:off x="5647557" y="746760"/>
            <a:ext cx="6416221" cy="16074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FF0000"/>
                </a:solidFill>
                <a:effectLst/>
                <a:uLnTx/>
                <a:uFillTx/>
                <a:latin typeface="+mj-lt"/>
                <a:ea typeface="+mn-ea"/>
                <a:cs typeface="Courier New" panose="02070309020205020404" pitchFamily="49" charset="0"/>
              </a:rPr>
              <a:t>Lời từ chối với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Buổi chiều mẹ luôn muốn mình ở nhà....là sao có thể rời mẹ mà đi được.</a:t>
            </a:r>
          </a:p>
        </p:txBody>
      </p:sp>
      <p:sp>
        <p:nvSpPr>
          <p:cNvPr id="5" name="Mũi tên: Phải 4">
            <a:extLst>
              <a:ext uri="{FF2B5EF4-FFF2-40B4-BE49-F238E27FC236}">
                <a16:creationId xmlns:a16="http://schemas.microsoft.com/office/drawing/2014/main" id="{0BB62A4A-303C-7641-A9D4-64EB6C30BE4F}"/>
              </a:ext>
            </a:extLst>
          </p:cNvPr>
          <p:cNvSpPr/>
          <p:nvPr/>
        </p:nvSpPr>
        <p:spPr>
          <a:xfrm rot="5400000">
            <a:off x="2395774" y="2377892"/>
            <a:ext cx="707031" cy="1023876"/>
          </a:xfrm>
          <a:prstGeom prst="rightArrow">
            <a:avLst>
              <a:gd name="adj1" fmla="val 44420"/>
              <a:gd name="adj2" fmla="val 50000"/>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i="0" u="none" strike="noStrike" kern="1200" cap="none" spc="0" normalizeH="0" baseline="0" noProof="0">
              <a:ln>
                <a:noFill/>
              </a:ln>
              <a:solidFill>
                <a:prstClr val="black"/>
              </a:solidFill>
              <a:effectLst/>
              <a:uLnTx/>
              <a:uFillTx/>
              <a:latin typeface="+mj-lt"/>
              <a:ea typeface="+mn-ea"/>
              <a:cs typeface="+mn-cs"/>
            </a:endParaRPr>
          </a:p>
        </p:txBody>
      </p:sp>
      <p:sp>
        <p:nvSpPr>
          <p:cNvPr id="6" name="Hộp Văn bản 5">
            <a:extLst>
              <a:ext uri="{FF2B5EF4-FFF2-40B4-BE49-F238E27FC236}">
                <a16:creationId xmlns:a16="http://schemas.microsoft.com/office/drawing/2014/main" id="{7FA541A3-41B3-024B-A1BD-C699AE79097B}"/>
              </a:ext>
            </a:extLst>
          </p:cNvPr>
          <p:cNvSpPr txBox="1"/>
          <p:nvPr/>
        </p:nvSpPr>
        <p:spPr>
          <a:xfrm>
            <a:off x="1061179" y="3320714"/>
            <a:ext cx="3662213" cy="584775"/>
          </a:xfrm>
          <a:prstGeom prst="rect">
            <a:avLst/>
          </a:prstGeom>
          <a:solidFill>
            <a:schemeClr val="accent4">
              <a:lumMod val="20000"/>
              <a:lumOff val="80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a:ln>
                  <a:noFill/>
                </a:ln>
                <a:solidFill>
                  <a:prstClr val="black"/>
                </a:solidFill>
                <a:effectLst/>
                <a:uLnTx/>
                <a:uFillTx/>
                <a:latin typeface="+mj-lt"/>
                <a:ea typeface="+mn-ea"/>
                <a:cs typeface="Courier New" panose="02070309020205020404" pitchFamily="49" charset="0"/>
              </a:rPr>
              <a:t>Em nghĩ đến mẹ</a:t>
            </a:r>
          </a:p>
        </p:txBody>
      </p:sp>
      <p:sp>
        <p:nvSpPr>
          <p:cNvPr id="10" name="Hộp Văn bản 9">
            <a:extLst>
              <a:ext uri="{FF2B5EF4-FFF2-40B4-BE49-F238E27FC236}">
                <a16:creationId xmlns:a16="http://schemas.microsoft.com/office/drawing/2014/main" id="{CCEE3D3A-B157-3749-ABD2-D497CF1FC3A6}"/>
              </a:ext>
            </a:extLst>
          </p:cNvPr>
          <p:cNvSpPr txBox="1"/>
          <p:nvPr/>
        </p:nvSpPr>
        <p:spPr>
          <a:xfrm>
            <a:off x="6810662" y="3209697"/>
            <a:ext cx="4090007" cy="584775"/>
          </a:xfrm>
          <a:prstGeom prst="rect">
            <a:avLst/>
          </a:prstGeom>
          <a:solidFill>
            <a:schemeClr val="accent5">
              <a:lumMod val="20000"/>
              <a:lumOff val="80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a:ln>
                  <a:noFill/>
                </a:ln>
                <a:solidFill>
                  <a:prstClr val="black"/>
                </a:solidFill>
                <a:effectLst/>
                <a:uLnTx/>
                <a:uFillTx/>
                <a:latin typeface="+mj-lt"/>
                <a:ea typeface="+mn-ea"/>
                <a:cs typeface="Courier New" panose="02070309020205020404" pitchFamily="49" charset="0"/>
              </a:rPr>
              <a:t>Em hiểu lòng mẹ</a:t>
            </a:r>
          </a:p>
        </p:txBody>
      </p:sp>
      <p:cxnSp>
        <p:nvCxnSpPr>
          <p:cNvPr id="12" name="Đường kết nối Mũi tên Thẳng 11">
            <a:extLst>
              <a:ext uri="{FF2B5EF4-FFF2-40B4-BE49-F238E27FC236}">
                <a16:creationId xmlns:a16="http://schemas.microsoft.com/office/drawing/2014/main" id="{91F9D7C7-A818-7442-AA98-48B121AFF256}"/>
              </a:ext>
            </a:extLst>
          </p:cNvPr>
          <p:cNvCxnSpPr>
            <a:cxnSpLocks/>
            <a:stCxn id="6" idx="2"/>
            <a:endCxn id="22" idx="0"/>
          </p:cNvCxnSpPr>
          <p:nvPr/>
        </p:nvCxnSpPr>
        <p:spPr>
          <a:xfrm>
            <a:off x="2892286" y="3905489"/>
            <a:ext cx="3203714" cy="711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Đường kết nối Mũi tên Thẳng 17">
            <a:extLst>
              <a:ext uri="{FF2B5EF4-FFF2-40B4-BE49-F238E27FC236}">
                <a16:creationId xmlns:a16="http://schemas.microsoft.com/office/drawing/2014/main" id="{1AC7912F-B1BE-3448-9180-65DD97253240}"/>
              </a:ext>
            </a:extLst>
          </p:cNvPr>
          <p:cNvCxnSpPr>
            <a:cxnSpLocks/>
            <a:stCxn id="10" idx="2"/>
            <a:endCxn id="22" idx="0"/>
          </p:cNvCxnSpPr>
          <p:nvPr/>
        </p:nvCxnSpPr>
        <p:spPr>
          <a:xfrm flipH="1">
            <a:off x="6096000" y="3794472"/>
            <a:ext cx="2759666" cy="822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Hộp Văn bản 21">
            <a:extLst>
              <a:ext uri="{FF2B5EF4-FFF2-40B4-BE49-F238E27FC236}">
                <a16:creationId xmlns:a16="http://schemas.microsoft.com/office/drawing/2014/main" id="{4627604B-462F-C845-A26B-390268E90DB4}"/>
              </a:ext>
            </a:extLst>
          </p:cNvPr>
          <p:cNvSpPr txBox="1"/>
          <p:nvPr/>
        </p:nvSpPr>
        <p:spPr>
          <a:xfrm>
            <a:off x="997682" y="4617454"/>
            <a:ext cx="10196635" cy="584775"/>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a:ln>
                  <a:noFill/>
                </a:ln>
                <a:solidFill>
                  <a:prstClr val="black"/>
                </a:solidFill>
                <a:effectLst/>
                <a:uLnTx/>
                <a:uFillTx/>
                <a:latin typeface="+mj-lt"/>
                <a:ea typeface="+mn-ea"/>
                <a:cs typeface="Courier New" panose="02070309020205020404" pitchFamily="49" charset="0"/>
              </a:rPr>
              <a:t>Em bé rất yêu mẹ, không muốn rời xa mẹ</a:t>
            </a:r>
          </a:p>
        </p:txBody>
      </p:sp>
      <p:sp>
        <p:nvSpPr>
          <p:cNvPr id="40" name="Hộp Văn bản 39">
            <a:extLst>
              <a:ext uri="{FF2B5EF4-FFF2-40B4-BE49-F238E27FC236}">
                <a16:creationId xmlns:a16="http://schemas.microsoft.com/office/drawing/2014/main" id="{16673798-98FB-1C40-95BC-11E5B6EC04E2}"/>
              </a:ext>
            </a:extLst>
          </p:cNvPr>
          <p:cNvSpPr txBox="1"/>
          <p:nvPr/>
        </p:nvSpPr>
        <p:spPr>
          <a:xfrm>
            <a:off x="842882" y="6114447"/>
            <a:ext cx="12106519"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=&gt; </a:t>
            </a:r>
            <a:r>
              <a:rPr kumimoji="0" lang="vi-VN"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Lời từ chối hồn nhiên,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ngây thơ nhưng cũng rất dứt khoát</a:t>
            </a:r>
          </a:p>
        </p:txBody>
      </p:sp>
      <p:sp>
        <p:nvSpPr>
          <p:cNvPr id="43" name="Mũi tên: Phải 42">
            <a:extLst>
              <a:ext uri="{FF2B5EF4-FFF2-40B4-BE49-F238E27FC236}">
                <a16:creationId xmlns:a16="http://schemas.microsoft.com/office/drawing/2014/main" id="{04FB700E-0A71-8141-9D92-7EF150EE61D5}"/>
              </a:ext>
            </a:extLst>
          </p:cNvPr>
          <p:cNvSpPr/>
          <p:nvPr/>
        </p:nvSpPr>
        <p:spPr>
          <a:xfrm rot="5400000">
            <a:off x="8502151" y="2282097"/>
            <a:ext cx="707031" cy="1023876"/>
          </a:xfrm>
          <a:prstGeom prst="rightArrow">
            <a:avLst>
              <a:gd name="adj1" fmla="val 44420"/>
              <a:gd name="adj2" fmla="val 50000"/>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i="0" u="none" strike="noStrike" kern="1200" cap="none" spc="0" normalizeH="0" baseline="0" noProof="0">
              <a:ln>
                <a:noFill/>
              </a:ln>
              <a:solidFill>
                <a:prstClr val="black"/>
              </a:solidFill>
              <a:effectLst/>
              <a:uLnTx/>
              <a:uFillTx/>
              <a:latin typeface="+mj-lt"/>
              <a:ea typeface="+mn-ea"/>
              <a:cs typeface="+mn-cs"/>
            </a:endParaRPr>
          </a:p>
        </p:txBody>
      </p:sp>
      <p:sp>
        <p:nvSpPr>
          <p:cNvPr id="48" name="Mũi tên: Phải 47">
            <a:extLst>
              <a:ext uri="{FF2B5EF4-FFF2-40B4-BE49-F238E27FC236}">
                <a16:creationId xmlns:a16="http://schemas.microsoft.com/office/drawing/2014/main" id="{361EDB19-EFE0-1644-8CBE-3DD40CACB8BE}"/>
              </a:ext>
            </a:extLst>
          </p:cNvPr>
          <p:cNvSpPr/>
          <p:nvPr/>
        </p:nvSpPr>
        <p:spPr>
          <a:xfrm rot="5400000">
            <a:off x="5742483" y="5233390"/>
            <a:ext cx="707031" cy="1023876"/>
          </a:xfrm>
          <a:prstGeom prst="rightArrow">
            <a:avLst>
              <a:gd name="adj1" fmla="val 44420"/>
              <a:gd name="adj2" fmla="val 50000"/>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i="0" u="none" strike="noStrike" kern="1200" cap="none" spc="0" normalizeH="0" baseline="0" noProof="0">
              <a:ln>
                <a:noFill/>
              </a:ln>
              <a:solidFill>
                <a:prstClr val="black"/>
              </a:solidFill>
              <a:effectLst/>
              <a:uLnTx/>
              <a:uFillTx/>
              <a:latin typeface="+mj-lt"/>
              <a:ea typeface="+mn-ea"/>
              <a:cs typeface="+mn-cs"/>
            </a:endParaRPr>
          </a:p>
        </p:txBody>
      </p:sp>
      <p:sp>
        <p:nvSpPr>
          <p:cNvPr id="20" name="Hộp Văn bản 3">
            <a:extLst>
              <a:ext uri="{FF2B5EF4-FFF2-40B4-BE49-F238E27FC236}">
                <a16:creationId xmlns:a16="http://schemas.microsoft.com/office/drawing/2014/main" id="{EFE5CB4C-6CF7-4446-A015-AF2B321F8196}"/>
              </a:ext>
            </a:extLst>
          </p:cNvPr>
          <p:cNvSpPr txBox="1"/>
          <p:nvPr/>
        </p:nvSpPr>
        <p:spPr>
          <a:xfrm>
            <a:off x="206325" y="42882"/>
            <a:ext cx="11383110" cy="584775"/>
          </a:xfrm>
          <a:prstGeom prst="rect">
            <a:avLst/>
          </a:prstGeom>
          <a:noFill/>
        </p:spPr>
        <p:txBody>
          <a:bodyPr wrap="square" rtlCol="0">
            <a:spAutoFit/>
          </a:bodyPr>
          <a:lstStyle/>
          <a:p>
            <a:pPr algn="l"/>
            <a:r>
              <a:rPr lang="vi-VN" sz="3200" b="1" dirty="0">
                <a:solidFill>
                  <a:srgbClr val="0070C0"/>
                </a:solidFill>
                <a:latin typeface="+mj-lt"/>
                <a:ea typeface="Georgia Pro Light" panose="02000000000000000000" pitchFamily="2" charset="0"/>
                <a:cs typeface="Courier New" panose="02070309020205020404" pitchFamily="49" charset="0"/>
              </a:rPr>
              <a:t>a</a:t>
            </a:r>
            <a:r>
              <a:rPr lang="en-US" sz="3200" b="1" dirty="0">
                <a:solidFill>
                  <a:srgbClr val="0070C0"/>
                </a:solidFill>
                <a:latin typeface="+mj-lt"/>
                <a:ea typeface="Georgia Pro Light" panose="02000000000000000000" pitchFamily="2" charset="0"/>
                <a:cs typeface="Courier New" panose="02070309020205020404" pitchFamily="49" charset="0"/>
              </a:rPr>
              <a:t>.</a:t>
            </a:r>
            <a:r>
              <a:rPr lang="vi-VN" sz="3200" b="1" dirty="0">
                <a:solidFill>
                  <a:srgbClr val="0070C0"/>
                </a:solidFill>
                <a:latin typeface="+mj-lt"/>
                <a:ea typeface="Georgia Pro Light" panose="02000000000000000000" pitchFamily="2" charset="0"/>
                <a:cs typeface="Courier New" panose="02070309020205020404" pitchFamily="49" charset="0"/>
              </a:rPr>
              <a:t> Em bé từ chối lời mời gọi của mây và sóng</a:t>
            </a:r>
          </a:p>
        </p:txBody>
      </p:sp>
    </p:spTree>
    <p:extLst>
      <p:ext uri="{BB962C8B-B14F-4D97-AF65-F5344CB8AC3E}">
        <p14:creationId xmlns:p14="http://schemas.microsoft.com/office/powerpoint/2010/main" val="37078892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barn(inVertical)">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barn(inVertical)">
                                      <p:cBhvr>
                                        <p:cTn id="5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10" grpId="0" animBg="1"/>
      <p:bldP spid="22" grpId="0" animBg="1"/>
      <p:bldP spid="40" grpId="0"/>
      <p:bldP spid="43" grpId="0" animBg="1"/>
      <p:bldP spid="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3">
            <a:extLst>
              <a:ext uri="{FF2B5EF4-FFF2-40B4-BE49-F238E27FC236}">
                <a16:creationId xmlns:a16="http://schemas.microsoft.com/office/drawing/2014/main" id="{8E1D4181-4742-4EB3-96A8-F5B01D93F76B}"/>
              </a:ext>
            </a:extLst>
          </p:cNvPr>
          <p:cNvSpPr txBox="1"/>
          <p:nvPr/>
        </p:nvSpPr>
        <p:spPr>
          <a:xfrm>
            <a:off x="121921" y="505842"/>
            <a:ext cx="11383110" cy="646331"/>
          </a:xfrm>
          <a:prstGeom prst="rect">
            <a:avLst/>
          </a:prstGeom>
          <a:noFill/>
        </p:spPr>
        <p:txBody>
          <a:bodyPr wrap="square" rtlCol="0">
            <a:spAutoFit/>
          </a:bodyPr>
          <a:lstStyle/>
          <a:p>
            <a:pPr algn="l"/>
            <a:r>
              <a:rPr lang="vi-VN" sz="3600" b="1" dirty="0">
                <a:solidFill>
                  <a:srgbClr val="0070C0"/>
                </a:solidFill>
                <a:latin typeface="+mj-lt"/>
                <a:ea typeface="Georgia Pro Light" panose="02000000000000000000" pitchFamily="2" charset="0"/>
                <a:cs typeface="Courier New" panose="02070309020205020404" pitchFamily="49" charset="0"/>
              </a:rPr>
              <a:t>a</a:t>
            </a:r>
            <a:r>
              <a:rPr lang="en-US" sz="3600" b="1" dirty="0">
                <a:solidFill>
                  <a:srgbClr val="0070C0"/>
                </a:solidFill>
                <a:latin typeface="+mj-lt"/>
                <a:ea typeface="Georgia Pro Light" panose="02000000000000000000" pitchFamily="2" charset="0"/>
                <a:cs typeface="Courier New" panose="02070309020205020404" pitchFamily="49" charset="0"/>
              </a:rPr>
              <a:t>.</a:t>
            </a:r>
            <a:r>
              <a:rPr lang="vi-VN" sz="3600" b="1" dirty="0">
                <a:solidFill>
                  <a:srgbClr val="0070C0"/>
                </a:solidFill>
                <a:latin typeface="+mj-lt"/>
                <a:ea typeface="Georgia Pro Light" panose="02000000000000000000" pitchFamily="2" charset="0"/>
                <a:cs typeface="Courier New" panose="02070309020205020404" pitchFamily="49" charset="0"/>
              </a:rPr>
              <a:t> Em bé từ chối lời mời gọi của mây và sóng.</a:t>
            </a:r>
          </a:p>
        </p:txBody>
      </p:sp>
      <p:sp>
        <p:nvSpPr>
          <p:cNvPr id="3" name="Hộp Văn bản 1">
            <a:extLst>
              <a:ext uri="{FF2B5EF4-FFF2-40B4-BE49-F238E27FC236}">
                <a16:creationId xmlns:a16="http://schemas.microsoft.com/office/drawing/2014/main" id="{593BDB98-ABEA-4EA8-ABA9-8DB0318F32C9}"/>
              </a:ext>
            </a:extLst>
          </p:cNvPr>
          <p:cNvSpPr txBox="1"/>
          <p:nvPr/>
        </p:nvSpPr>
        <p:spPr>
          <a:xfrm>
            <a:off x="305825" y="1478953"/>
            <a:ext cx="11593734" cy="2062103"/>
          </a:xfrm>
          <a:prstGeom prst="rect">
            <a:avLst/>
          </a:prstGeom>
          <a:solidFill>
            <a:schemeClr val="accent3">
              <a:lumMod val="20000"/>
              <a:lumOff val="80000"/>
            </a:schemeClr>
          </a:solidFill>
        </p:spPr>
        <p:txBody>
          <a:bodyPr wrap="square" rtlCol="0">
            <a:spAutoFit/>
          </a:bodyPr>
          <a:lstStyle/>
          <a:p>
            <a:pPr algn="just"/>
            <a:r>
              <a:rPr lang="vi-VN" sz="3200" dirty="0">
                <a:latin typeface="+mj-lt"/>
                <a:cs typeface="Courier New" panose="02070309020205020404" pitchFamily="49" charset="0"/>
              </a:rPr>
              <a:t>-</a:t>
            </a:r>
            <a:r>
              <a:rPr lang="en-US" sz="3200" dirty="0">
                <a:latin typeface="+mj-lt"/>
                <a:cs typeface="Courier New" panose="02070309020205020404" pitchFamily="49" charset="0"/>
              </a:rPr>
              <a:t> </a:t>
            </a:r>
            <a:r>
              <a:rPr lang="vi-VN" sz="3200" dirty="0">
                <a:latin typeface="+mj-lt"/>
                <a:cs typeface="Courier New" panose="02070309020205020404" pitchFamily="49" charset="0"/>
              </a:rPr>
              <a:t>Lí do:</a:t>
            </a:r>
            <a:r>
              <a:rPr lang="en-US" sz="3200" dirty="0">
                <a:latin typeface="+mj-lt"/>
                <a:cs typeface="Courier New" panose="02070309020205020404" pitchFamily="49" charset="0"/>
              </a:rPr>
              <a:t> </a:t>
            </a:r>
            <a:r>
              <a:rPr lang="vi-VN" sz="3200" dirty="0">
                <a:latin typeface="+mj-lt"/>
                <a:cs typeface="Courier New" panose="02070309020205020404" pitchFamily="49" charset="0"/>
              </a:rPr>
              <a:t>em rất yêu mẹ và không muốn rời xa mẹ</a:t>
            </a:r>
          </a:p>
          <a:p>
            <a:pPr algn="just"/>
            <a:r>
              <a:rPr lang="vi-VN" sz="3200" dirty="0">
                <a:latin typeface="+mj-lt"/>
                <a:cs typeface="Courier New" panose="02070309020205020404" pitchFamily="49" charset="0"/>
              </a:rPr>
              <a:t>-</a:t>
            </a:r>
            <a:r>
              <a:rPr lang="en-US" sz="3200" dirty="0">
                <a:latin typeface="+mj-lt"/>
                <a:cs typeface="Courier New" panose="02070309020205020404" pitchFamily="49" charset="0"/>
              </a:rPr>
              <a:t> </a:t>
            </a:r>
            <a:r>
              <a:rPr lang="vi-VN" sz="3200" dirty="0">
                <a:latin typeface="+mj-lt"/>
                <a:cs typeface="Courier New" panose="02070309020205020404" pitchFamily="49" charset="0"/>
              </a:rPr>
              <a:t>Cách từ chối:</a:t>
            </a:r>
            <a:r>
              <a:rPr lang="en-US" sz="3200" dirty="0">
                <a:latin typeface="+mj-lt"/>
                <a:cs typeface="Courier New" panose="02070309020205020404" pitchFamily="49" charset="0"/>
              </a:rPr>
              <a:t> </a:t>
            </a:r>
            <a:r>
              <a:rPr lang="vi-VN" sz="3200" dirty="0">
                <a:latin typeface="+mj-lt"/>
                <a:cs typeface="Courier New" panose="02070309020205020404" pitchFamily="49" charset="0"/>
              </a:rPr>
              <a:t>hồn nhiên,</a:t>
            </a:r>
            <a:r>
              <a:rPr lang="en-US" sz="3200" dirty="0">
                <a:latin typeface="+mj-lt"/>
                <a:cs typeface="Courier New" panose="02070309020205020404" pitchFamily="49" charset="0"/>
              </a:rPr>
              <a:t> </a:t>
            </a:r>
            <a:r>
              <a:rPr lang="vi-VN" sz="3200" dirty="0">
                <a:latin typeface="+mj-lt"/>
                <a:cs typeface="Courier New" panose="02070309020205020404" pitchFamily="49" charset="0"/>
              </a:rPr>
              <a:t>đáng yêu nhưng cũng rất dứt khoát.</a:t>
            </a:r>
          </a:p>
          <a:p>
            <a:pPr algn="just"/>
            <a:r>
              <a:rPr lang="en-US" sz="3200" dirty="0">
                <a:latin typeface="+mj-lt"/>
                <a:cs typeface="Courier New" panose="02070309020205020404" pitchFamily="49" charset="0"/>
              </a:rPr>
              <a:t>- </a:t>
            </a:r>
            <a:r>
              <a:rPr lang="vi-VN" sz="3200" dirty="0">
                <a:latin typeface="+mj-lt"/>
                <a:cs typeface="Courier New" panose="02070309020205020404" pitchFamily="49" charset="0"/>
              </a:rPr>
              <a:t>Kết quả:</a:t>
            </a:r>
            <a:r>
              <a:rPr lang="en-US" sz="3200" dirty="0">
                <a:latin typeface="+mj-lt"/>
                <a:cs typeface="Courier New" panose="02070309020205020404" pitchFamily="49" charset="0"/>
              </a:rPr>
              <a:t> </a:t>
            </a:r>
            <a:r>
              <a:rPr lang="vi-VN" sz="3200" dirty="0">
                <a:latin typeface="+mj-lt"/>
                <a:cs typeface="Courier New" panose="02070309020205020404" pitchFamily="49" charset="0"/>
              </a:rPr>
              <a:t>những người trên mây và trong sóng đều vui vẻ</a:t>
            </a:r>
            <a:r>
              <a:rPr lang="en-US" sz="3200" dirty="0">
                <a:latin typeface="+mj-lt"/>
                <a:cs typeface="Courier New" panose="02070309020205020404" pitchFamily="49" charset="0"/>
              </a:rPr>
              <a:t> </a:t>
            </a:r>
            <a:r>
              <a:rPr lang="vi-VN" sz="3200" dirty="0">
                <a:latin typeface="+mj-lt"/>
                <a:cs typeface="Courier New" panose="02070309020205020404" pitchFamily="49" charset="0"/>
              </a:rPr>
              <a:t>và không níu kéo nữa</a:t>
            </a:r>
          </a:p>
        </p:txBody>
      </p:sp>
      <p:sp>
        <p:nvSpPr>
          <p:cNvPr id="4" name="Hộp Văn bản 4">
            <a:extLst>
              <a:ext uri="{FF2B5EF4-FFF2-40B4-BE49-F238E27FC236}">
                <a16:creationId xmlns:a16="http://schemas.microsoft.com/office/drawing/2014/main" id="{938DABC5-4CD9-4A7B-9561-79AB8FEC2F3A}"/>
              </a:ext>
            </a:extLst>
          </p:cNvPr>
          <p:cNvSpPr txBox="1"/>
          <p:nvPr/>
        </p:nvSpPr>
        <p:spPr>
          <a:xfrm>
            <a:off x="468485" y="3819551"/>
            <a:ext cx="10842382" cy="584775"/>
          </a:xfrm>
          <a:prstGeom prst="rect">
            <a:avLst/>
          </a:prstGeom>
          <a:noFill/>
        </p:spPr>
        <p:txBody>
          <a:bodyPr wrap="square" rtlCol="0">
            <a:spAutoFit/>
          </a:bodyPr>
          <a:lstStyle/>
          <a:p>
            <a:pPr algn="l"/>
            <a:r>
              <a:rPr lang="vi-VN" sz="3200" b="1" dirty="0">
                <a:solidFill>
                  <a:srgbClr val="FF0000"/>
                </a:solidFill>
                <a:latin typeface="+mj-lt"/>
                <a:cs typeface="Courier New" panose="02070309020205020404" pitchFamily="49" charset="0"/>
                <a:sym typeface="Wingdings" pitchFamily="2" charset="2"/>
              </a:rPr>
              <a:t>Ý nghĩa nhân văn sâu sắc.</a:t>
            </a:r>
            <a:r>
              <a:rPr lang="en-US" sz="3200" b="1" dirty="0">
                <a:solidFill>
                  <a:srgbClr val="FF0000"/>
                </a:solidFill>
                <a:latin typeface="+mj-lt"/>
                <a:cs typeface="Courier New" panose="02070309020205020404" pitchFamily="49" charset="0"/>
                <a:sym typeface="Wingdings" pitchFamily="2" charset="2"/>
              </a:rPr>
              <a:t> </a:t>
            </a:r>
            <a:r>
              <a:rPr lang="vi-VN" sz="3200" b="1" dirty="0">
                <a:solidFill>
                  <a:srgbClr val="FF0000"/>
                </a:solidFill>
                <a:latin typeface="+mj-lt"/>
                <a:cs typeface="Courier New" panose="02070309020205020404" pitchFamily="49" charset="0"/>
                <a:sym typeface="Wingdings" pitchFamily="2" charset="2"/>
              </a:rPr>
              <a:t>Tình mẫu tử sâu nặng</a:t>
            </a:r>
            <a:r>
              <a:rPr lang="en-US" sz="3200" b="1" dirty="0">
                <a:solidFill>
                  <a:srgbClr val="FF0000"/>
                </a:solidFill>
                <a:latin typeface="+mj-lt"/>
                <a:cs typeface="Courier New" panose="02070309020205020404" pitchFamily="49" charset="0"/>
                <a:sym typeface="Wingdings" pitchFamily="2" charset="2"/>
              </a:rPr>
              <a:t>.</a:t>
            </a:r>
            <a:endParaRPr lang="vi-VN" sz="3200" b="1" dirty="0">
              <a:solidFill>
                <a:srgbClr val="FF0000"/>
              </a:solidFill>
              <a:latin typeface="+mj-lt"/>
              <a:cs typeface="Courier New" panose="02070309020205020404" pitchFamily="49" charset="0"/>
            </a:endParaRPr>
          </a:p>
        </p:txBody>
      </p:sp>
      <p:pic>
        <p:nvPicPr>
          <p:cNvPr id="5" name="Picture 2" descr="Hình ảnh Vẽ Tay Minh Họa đám Mây đơn Giản, Hoạt Hình, Dễ Thương, Vẽ Tay  Vector và PNG với nền trong suốt để tải xuống miễn phí">
            <a:extLst>
              <a:ext uri="{FF2B5EF4-FFF2-40B4-BE49-F238E27FC236}">
                <a16:creationId xmlns:a16="http://schemas.microsoft.com/office/drawing/2014/main" id="{6218F75C-7117-4DA7-940F-3E671DBBD8A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4000" r="90000">
                        <a14:foregroundMark x1="16000" y1="31583" x2="33750" y2="44917"/>
                        <a14:foregroundMark x1="33750" y1="44917" x2="33750" y2="44917"/>
                        <a14:foregroundMark x1="27083" y1="18667" x2="26250" y2="22917"/>
                        <a14:foregroundMark x1="36917" y1="20917" x2="32417" y2="25333"/>
                        <a14:foregroundMark x1="40000" y1="29750" x2="45333" y2="30667"/>
                        <a14:foregroundMark x1="11750" y1="51333" x2="14667" y2="49083"/>
                        <a14:foregroundMark x1="4000" y1="40250" x2="9583" y2="40417"/>
                        <a14:foregroundMark x1="7333" y1="29583" x2="11333" y2="31750"/>
                        <a14:foregroundMark x1="13583" y1="19750" x2="15333" y2="25333"/>
                        <a14:foregroundMark x1="20000" y1="20667" x2="19750" y2="22250"/>
                        <a14:foregroundMark x1="31333" y1="22000" x2="30417" y2="23083"/>
                        <a14:foregroundMark x1="37750" y1="27083" x2="39333" y2="26917"/>
                        <a14:foregroundMark x1="39583" y1="35583" x2="42000" y2="36250"/>
                        <a14:foregroundMark x1="7750" y1="34417" x2="10667" y2="34417"/>
                        <a14:foregroundMark x1="9750" y1="44667" x2="12250" y2="44417"/>
                        <a14:foregroundMark x1="39583" y1="41333" x2="41583" y2="42250"/>
                      </a14:backgroundRemoval>
                    </a14:imgEffect>
                  </a14:imgLayer>
                </a14:imgProps>
              </a:ext>
              <a:ext uri="{28A0092B-C50C-407E-A947-70E740481C1C}">
                <a14:useLocalDpi xmlns:a14="http://schemas.microsoft.com/office/drawing/2010/main" val="0"/>
              </a:ext>
            </a:extLst>
          </a:blip>
          <a:srcRect/>
          <a:stretch>
            <a:fillRect/>
          </a:stretch>
        </p:blipFill>
        <p:spPr bwMode="auto">
          <a:xfrm>
            <a:off x="8844034" y="-320040"/>
            <a:ext cx="3892127" cy="27753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ây và sóng - Tagor">
            <a:extLst>
              <a:ext uri="{FF2B5EF4-FFF2-40B4-BE49-F238E27FC236}">
                <a16:creationId xmlns:a16="http://schemas.microsoft.com/office/drawing/2014/main" id="{5B4A3B0F-87F9-406C-9C31-DF82CC727E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0900"/>
          <a:stretch/>
        </p:blipFill>
        <p:spPr bwMode="auto">
          <a:xfrm>
            <a:off x="621239" y="4191001"/>
            <a:ext cx="11372640" cy="2407660"/>
          </a:xfrm>
          <a:prstGeom prst="rect">
            <a:avLst/>
          </a:prstGeom>
          <a:noFill/>
          <a:effectLst>
            <a:softEdge rad="673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35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4B82A702-F859-4A4A-AA83-99CF755F5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35" y="633828"/>
            <a:ext cx="11430000" cy="2902975"/>
          </a:xfrm>
          <a:prstGeom prst="rect">
            <a:avLst/>
          </a:prstGeom>
          <a:effectLst>
            <a:softEdge rad="635000"/>
          </a:effectLst>
        </p:spPr>
      </p:pic>
      <p:sp>
        <p:nvSpPr>
          <p:cNvPr id="3" name="Hộp Văn bản 2">
            <a:extLst>
              <a:ext uri="{FF2B5EF4-FFF2-40B4-BE49-F238E27FC236}">
                <a16:creationId xmlns:a16="http://schemas.microsoft.com/office/drawing/2014/main" id="{C5A6A929-BD1A-2342-B657-A72EB0A38C3A}"/>
              </a:ext>
            </a:extLst>
          </p:cNvPr>
          <p:cNvSpPr txBox="1"/>
          <p:nvPr/>
        </p:nvSpPr>
        <p:spPr>
          <a:xfrm>
            <a:off x="354135" y="3225459"/>
            <a:ext cx="1195998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1" u="none" strike="noStrike" kern="1200" cap="none" spc="0" normalizeH="0" baseline="0" noProof="0" dirty="0">
                <a:ln>
                  <a:noFill/>
                </a:ln>
                <a:solidFill>
                  <a:prstClr val="black"/>
                </a:solidFill>
                <a:effectLst/>
                <a:uLnTx/>
                <a:uFillTx/>
                <a:latin typeface="Times New Roman" panose="02020603050405020304" pitchFamily="18" charset="0"/>
                <a:ea typeface="+mn-ea"/>
                <a:cs typeface="Courier New" panose="02070309020205020404" pitchFamily="49" charset="0"/>
              </a:rPr>
              <a:t>Con là mây mẹ sẽ là trăng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1" u="none" strike="noStrike" kern="1200" cap="none" spc="0" normalizeH="0" baseline="0" noProof="0" dirty="0">
                <a:ln>
                  <a:noFill/>
                </a:ln>
                <a:solidFill>
                  <a:prstClr val="black"/>
                </a:solidFill>
                <a:effectLst/>
                <a:uLnTx/>
                <a:uFillTx/>
                <a:latin typeface="Times New Roman" panose="02020603050405020304" pitchFamily="18" charset="0"/>
                <a:ea typeface="+mn-ea"/>
                <a:cs typeface="Courier New" panose="02070309020205020404" pitchFamily="49" charset="0"/>
              </a:rPr>
              <a:t>Hai bàn tay con ôm lấy mẹ</a:t>
            </a:r>
            <a:r>
              <a:rPr lang="en-US" sz="2800" i="1" dirty="0">
                <a:solidFill>
                  <a:prstClr val="black"/>
                </a:solidFill>
                <a:latin typeface="Times New Roman" panose="02020603050405020304" pitchFamily="18" charset="0"/>
                <a:cs typeface="Courier New" panose="02070309020205020404" pitchFamily="49" charset="0"/>
              </a:rPr>
              <a:t> </a:t>
            </a:r>
            <a:r>
              <a:rPr kumimoji="0" lang="vi-VN" sz="2800" i="1" u="none" strike="noStrike" kern="1200" cap="none" spc="0" normalizeH="0" baseline="0" noProof="0" dirty="0">
                <a:ln>
                  <a:noFill/>
                </a:ln>
                <a:solidFill>
                  <a:prstClr val="black"/>
                </a:solidFill>
                <a:effectLst/>
                <a:uLnTx/>
                <a:uFillTx/>
                <a:latin typeface="Times New Roman" panose="02020603050405020304" pitchFamily="18" charset="0"/>
                <a:ea typeface="+mn-ea"/>
                <a:cs typeface="Courier New" panose="02070309020205020404" pitchFamily="49" charset="0"/>
              </a:rPr>
              <a:t>và mái nhà ta sẽ là  bầu trời xanh thẳm.</a:t>
            </a:r>
          </a:p>
        </p:txBody>
      </p:sp>
      <p:sp>
        <p:nvSpPr>
          <p:cNvPr id="4" name="Hộp Văn bản 3">
            <a:extLst>
              <a:ext uri="{FF2B5EF4-FFF2-40B4-BE49-F238E27FC236}">
                <a16:creationId xmlns:a16="http://schemas.microsoft.com/office/drawing/2014/main" id="{D0C0452F-C2D8-7C4D-936E-B13D90320A67}"/>
              </a:ext>
            </a:extLst>
          </p:cNvPr>
          <p:cNvSpPr txBox="1"/>
          <p:nvPr/>
        </p:nvSpPr>
        <p:spPr>
          <a:xfrm>
            <a:off x="354135" y="4443434"/>
            <a:ext cx="1122240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mj-lt"/>
                <a:ea typeface="+mn-ea"/>
                <a:cs typeface="Courier New" panose="02070309020205020404" pitchFamily="49" charset="0"/>
              </a:rPr>
              <a:t>- </a:t>
            </a:r>
            <a:r>
              <a:rPr kumimoji="0" lang="vi-VN" sz="2800" b="1" i="1" u="none" strike="noStrike" kern="1200" cap="none" spc="0" normalizeH="0" baseline="0" noProof="0" dirty="0">
                <a:ln>
                  <a:noFill/>
                </a:ln>
                <a:solidFill>
                  <a:srgbClr val="002060"/>
                </a:solidFill>
                <a:effectLst/>
                <a:uLnTx/>
                <a:uFillTx/>
                <a:latin typeface="+mj-lt"/>
                <a:ea typeface="+mn-ea"/>
                <a:cs typeface="Courier New" panose="02070309020205020404" pitchFamily="49" charset="0"/>
              </a:rPr>
              <a:t>Hình ảnh so sánh mang ý nghĩa biểu tượng</a:t>
            </a:r>
          </a:p>
        </p:txBody>
      </p:sp>
      <p:sp>
        <p:nvSpPr>
          <p:cNvPr id="5" name="Hộp Văn bản 6">
            <a:extLst>
              <a:ext uri="{FF2B5EF4-FFF2-40B4-BE49-F238E27FC236}">
                <a16:creationId xmlns:a16="http://schemas.microsoft.com/office/drawing/2014/main" id="{6268D7EC-8F8A-4A0F-B19D-38D0BCE6332A}"/>
              </a:ext>
            </a:extLst>
          </p:cNvPr>
          <p:cNvSpPr txBox="1"/>
          <p:nvPr/>
        </p:nvSpPr>
        <p:spPr>
          <a:xfrm>
            <a:off x="354135" y="109566"/>
            <a:ext cx="9537212" cy="584775"/>
          </a:xfrm>
          <a:prstGeom prst="rect">
            <a:avLst/>
          </a:prstGeom>
          <a:noFill/>
        </p:spPr>
        <p:txBody>
          <a:bodyPr wrap="square" rtlCol="0">
            <a:spAutoFit/>
          </a:bodyPr>
          <a:lstStyle/>
          <a:p>
            <a:pPr algn="l"/>
            <a:r>
              <a:rPr lang="vi-VN" sz="3200" b="1" dirty="0">
                <a:solidFill>
                  <a:srgbClr val="FF0000"/>
                </a:solidFill>
                <a:latin typeface="+mj-lt"/>
                <a:ea typeface="Georgia Pro Light" panose="02000000000000000000" pitchFamily="2" charset="0"/>
                <a:cs typeface="Courier New" panose="02070309020205020404" pitchFamily="49" charset="0"/>
              </a:rPr>
              <a:t>b</a:t>
            </a:r>
            <a:r>
              <a:rPr lang="en-US" sz="3200" b="1" dirty="0">
                <a:solidFill>
                  <a:srgbClr val="FF0000"/>
                </a:solidFill>
                <a:latin typeface="+mj-lt"/>
                <a:ea typeface="Georgia Pro Light" panose="02000000000000000000" pitchFamily="2" charset="0"/>
                <a:cs typeface="Courier New" panose="02070309020205020404" pitchFamily="49" charset="0"/>
              </a:rPr>
              <a:t>.</a:t>
            </a:r>
            <a:r>
              <a:rPr lang="vi-VN" sz="3200" b="1" dirty="0">
                <a:solidFill>
                  <a:srgbClr val="FF0000"/>
                </a:solidFill>
                <a:latin typeface="+mj-lt"/>
                <a:ea typeface="Georgia Pro Light" panose="02000000000000000000" pitchFamily="2" charset="0"/>
                <a:cs typeface="Courier New" panose="02070309020205020404" pitchFamily="49" charset="0"/>
              </a:rPr>
              <a:t> Em bé sáng tạo trò chơi cùng mẹ</a:t>
            </a:r>
          </a:p>
        </p:txBody>
      </p:sp>
      <p:sp>
        <p:nvSpPr>
          <p:cNvPr id="6" name="Hộp Văn bản 3">
            <a:extLst>
              <a:ext uri="{FF2B5EF4-FFF2-40B4-BE49-F238E27FC236}">
                <a16:creationId xmlns:a16="http://schemas.microsoft.com/office/drawing/2014/main" id="{0C3084E2-2A87-496B-BA6D-0E1CADB4CB64}"/>
              </a:ext>
            </a:extLst>
          </p:cNvPr>
          <p:cNvSpPr txBox="1"/>
          <p:nvPr/>
        </p:nvSpPr>
        <p:spPr>
          <a:xfrm>
            <a:off x="2070686" y="6067921"/>
            <a:ext cx="9100821"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Wingdings" pitchFamily="2" charset="2"/>
              </a:rPr>
              <a:t></a:t>
            </a:r>
            <a:r>
              <a:rPr kumimoji="0" lang="en-US" sz="32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Wingdings" pitchFamily="2" charset="2"/>
              </a:rPr>
              <a:t> </a:t>
            </a:r>
            <a:r>
              <a:rPr lang="en-US" sz="3200" b="1" i="1" dirty="0">
                <a:solidFill>
                  <a:srgbClr val="C00000"/>
                </a:solidFill>
                <a:latin typeface="Times New Roman" panose="02020603050405020304" pitchFamily="18" charset="0"/>
                <a:cs typeface="Times New Roman" panose="02020603050405020304" pitchFamily="18" charset="0"/>
                <a:sym typeface="Wingdings" pitchFamily="2" charset="2"/>
              </a:rPr>
              <a:t>N</a:t>
            </a:r>
            <a:r>
              <a:rPr kumimoji="0" lang="vi-VN" sz="32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Wingdings" pitchFamily="2" charset="2"/>
              </a:rPr>
              <a:t>gợi ca tình mẫu tử gắm bó,</a:t>
            </a:r>
            <a:r>
              <a:rPr kumimoji="0" lang="en-US" sz="32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vi-VN" sz="32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Wingdings" pitchFamily="2" charset="2"/>
              </a:rPr>
              <a:t>quấn quýt</a:t>
            </a:r>
            <a:endParaRPr kumimoji="0" lang="vi-VN" sz="32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7" name="Hộp Văn bản 3">
            <a:extLst>
              <a:ext uri="{FF2B5EF4-FFF2-40B4-BE49-F238E27FC236}">
                <a16:creationId xmlns:a16="http://schemas.microsoft.com/office/drawing/2014/main" id="{7A6A1395-AD4F-4A11-8228-46874FF5D95F}"/>
              </a:ext>
            </a:extLst>
          </p:cNvPr>
          <p:cNvSpPr txBox="1"/>
          <p:nvPr/>
        </p:nvSpPr>
        <p:spPr>
          <a:xfrm>
            <a:off x="790526" y="5307620"/>
            <a:ext cx="5278609" cy="523220"/>
          </a:xfrm>
          <a:prstGeom prst="rect">
            <a:avLst/>
          </a:prstGeom>
          <a:solidFill>
            <a:schemeClr val="accent5">
              <a:lumMod val="20000"/>
              <a:lumOff val="80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Mây</a:t>
            </a:r>
            <a:r>
              <a:rPr kumimoji="0" lang="en-US"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a:t>
            </a:r>
            <a:r>
              <a:rPr kumimoji="0" lang="en-US"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con (hồn nhiên,</a:t>
            </a:r>
            <a:r>
              <a:rPr kumimoji="0" lang="en-US"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trong sáng)</a:t>
            </a:r>
          </a:p>
        </p:txBody>
      </p:sp>
      <p:sp>
        <p:nvSpPr>
          <p:cNvPr id="8" name="Hộp Văn bản 3">
            <a:extLst>
              <a:ext uri="{FF2B5EF4-FFF2-40B4-BE49-F238E27FC236}">
                <a16:creationId xmlns:a16="http://schemas.microsoft.com/office/drawing/2014/main" id="{76B1A8DF-562A-4579-BBDC-B412E95E80E7}"/>
              </a:ext>
            </a:extLst>
          </p:cNvPr>
          <p:cNvSpPr txBox="1"/>
          <p:nvPr/>
        </p:nvSpPr>
        <p:spPr>
          <a:xfrm>
            <a:off x="6459611" y="5307620"/>
            <a:ext cx="4589389" cy="523220"/>
          </a:xfrm>
          <a:prstGeom prst="rect">
            <a:avLst/>
          </a:prstGeom>
          <a:solidFill>
            <a:schemeClr val="accent4">
              <a:lumMod val="20000"/>
              <a:lumOff val="80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Trăng</a:t>
            </a:r>
            <a:r>
              <a:rPr kumimoji="0" lang="en-US"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a:t>
            </a:r>
            <a:r>
              <a:rPr kumimoji="0" lang="en-US"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mẹ</a:t>
            </a:r>
            <a:r>
              <a:rPr kumimoji="0" lang="en-US"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(dịu hiềm, ấm áp)</a:t>
            </a:r>
          </a:p>
        </p:txBody>
      </p:sp>
    </p:spTree>
    <p:extLst>
      <p:ext uri="{BB962C8B-B14F-4D97-AF65-F5344CB8AC3E}">
        <p14:creationId xmlns:p14="http://schemas.microsoft.com/office/powerpoint/2010/main" val="2937905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down)">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ây và sóng - Tagor">
            <a:extLst>
              <a:ext uri="{FF2B5EF4-FFF2-40B4-BE49-F238E27FC236}">
                <a16:creationId xmlns:a16="http://schemas.microsoft.com/office/drawing/2014/main" id="{13F5F648-DF8E-4E9D-B385-5E811FF8AF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900"/>
          <a:stretch/>
        </p:blipFill>
        <p:spPr bwMode="auto">
          <a:xfrm>
            <a:off x="865226" y="4620089"/>
            <a:ext cx="11372640" cy="2407660"/>
          </a:xfrm>
          <a:prstGeom prst="rect">
            <a:avLst/>
          </a:prstGeom>
          <a:noFill/>
          <a:effectLst>
            <a:softEdge rad="673100"/>
          </a:effectLst>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75B68C82-BCC6-9F47-8EF4-BD3C172AB732}"/>
              </a:ext>
            </a:extLst>
          </p:cNvPr>
          <p:cNvSpPr txBox="1"/>
          <p:nvPr/>
        </p:nvSpPr>
        <p:spPr>
          <a:xfrm>
            <a:off x="1993949" y="318170"/>
            <a:ext cx="8204102" cy="584775"/>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1" u="none" strike="noStrike" kern="1200" cap="none" spc="0" normalizeH="0" baseline="0" noProof="0" dirty="0">
                <a:ln>
                  <a:noFill/>
                </a:ln>
                <a:solidFill>
                  <a:srgbClr val="002060"/>
                </a:solidFill>
                <a:effectLst/>
                <a:uLnTx/>
                <a:uFillTx/>
                <a:latin typeface="+mj-lt"/>
                <a:ea typeface="+mn-ea"/>
                <a:cs typeface="Courier New" panose="02070309020205020404" pitchFamily="49" charset="0"/>
              </a:rPr>
              <a:t>Con biết có trò chơi nào khác hay không</a:t>
            </a:r>
          </a:p>
        </p:txBody>
      </p:sp>
      <p:sp>
        <p:nvSpPr>
          <p:cNvPr id="6" name="Hộp Văn bản 5">
            <a:extLst>
              <a:ext uri="{FF2B5EF4-FFF2-40B4-BE49-F238E27FC236}">
                <a16:creationId xmlns:a16="http://schemas.microsoft.com/office/drawing/2014/main" id="{BAA3F193-2402-7242-B326-629588919BAA}"/>
              </a:ext>
            </a:extLst>
          </p:cNvPr>
          <p:cNvSpPr txBox="1"/>
          <p:nvPr/>
        </p:nvSpPr>
        <p:spPr>
          <a:xfrm>
            <a:off x="3012391" y="1034081"/>
            <a:ext cx="797052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1"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Con là mây               Mẹ là trăng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1"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Con là sóng              Mẹ là bến bờ kì lạ</a:t>
            </a:r>
          </a:p>
        </p:txBody>
      </p:sp>
      <p:sp>
        <p:nvSpPr>
          <p:cNvPr id="7" name="Hộp Văn bản 6">
            <a:extLst>
              <a:ext uri="{FF2B5EF4-FFF2-40B4-BE49-F238E27FC236}">
                <a16:creationId xmlns:a16="http://schemas.microsoft.com/office/drawing/2014/main" id="{3B1D5A5E-659E-A54E-BFC0-75CD2787CB6E}"/>
              </a:ext>
            </a:extLst>
          </p:cNvPr>
          <p:cNvSpPr txBox="1"/>
          <p:nvPr/>
        </p:nvSpPr>
        <p:spPr>
          <a:xfrm>
            <a:off x="581611" y="5874744"/>
            <a:ext cx="1138428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C00000"/>
                </a:solidFill>
                <a:effectLst/>
                <a:uLnTx/>
                <a:uFillTx/>
                <a:latin typeface="+mj-lt"/>
                <a:cs typeface="Courier New" panose="02070309020205020404" pitchFamily="49" charset="0"/>
                <a:sym typeface="Wingdings" pitchFamily="2" charset="2"/>
              </a:rPr>
              <a:t></a:t>
            </a:r>
            <a:r>
              <a:rPr kumimoji="0" lang="vi-VN" sz="2800" b="1" i="0" u="none" strike="noStrike" kern="1200" cap="none" spc="0" normalizeH="0" baseline="0" noProof="0" dirty="0">
                <a:ln>
                  <a:noFill/>
                </a:ln>
                <a:solidFill>
                  <a:srgbClr val="C00000"/>
                </a:solidFill>
                <a:effectLst/>
                <a:uLnTx/>
                <a:uFillTx/>
                <a:latin typeface="+mj-lt"/>
                <a:cs typeface="Courier New" panose="02070309020205020404" pitchFamily="49" charset="0"/>
              </a:rPr>
              <a:t> Trò chơi của bé là sự sáng tạo kì diệu</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lang="en-US" sz="2800" b="1" noProof="0" dirty="0" err="1">
                <a:solidFill>
                  <a:srgbClr val="C00000"/>
                </a:solidFill>
                <a:latin typeface="Times New Roman" panose="02020603050405020304" pitchFamily="18" charset="0"/>
                <a:cs typeface="Times New Roman" panose="02020603050405020304" pitchFamily="18" charset="0"/>
              </a:rPr>
              <a:t>của</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a:ln>
                  <a:noFill/>
                </a:ln>
                <a:solidFill>
                  <a:srgbClr val="C00000"/>
                </a:solidFill>
                <a:effectLst/>
                <a:uLnTx/>
                <a:uFillTx/>
                <a:latin typeface="+mj-lt"/>
                <a:cs typeface="Courier New" panose="02070309020205020404" pitchFamily="49" charset="0"/>
              </a:rPr>
              <a:t>tuổi thơ hồn nhiên bên mẹ,</a:t>
            </a:r>
            <a:r>
              <a:rPr kumimoji="0" lang="en-US" sz="2800" b="1" i="0" u="none" strike="noStrike" kern="1200" cap="none" spc="0" normalizeH="0" baseline="0" noProof="0" dirty="0">
                <a:ln>
                  <a:noFill/>
                </a:ln>
                <a:solidFill>
                  <a:srgbClr val="C00000"/>
                </a:solidFill>
                <a:effectLst/>
                <a:uLnTx/>
                <a:uFillTx/>
                <a:latin typeface="+mj-lt"/>
                <a:cs typeface="Courier New" panose="02070309020205020404" pitchFamily="49" charset="0"/>
              </a:rPr>
              <a:t> </a:t>
            </a:r>
            <a:r>
              <a:rPr kumimoji="0" lang="vi-VN" sz="2800" b="1" i="0" u="none" strike="noStrike" kern="1200" cap="none" spc="0" normalizeH="0" baseline="0" noProof="0" dirty="0">
                <a:ln>
                  <a:noFill/>
                </a:ln>
                <a:solidFill>
                  <a:srgbClr val="C00000"/>
                </a:solidFill>
                <a:effectLst/>
                <a:uLnTx/>
                <a:uFillTx/>
                <a:latin typeface="+mj-lt"/>
                <a:cs typeface="Courier New" panose="02070309020205020404" pitchFamily="49" charset="0"/>
              </a:rPr>
              <a:t>là sự hòa hợp tuyệt vời giữa tình yêu thiên nhiên và tình mẫu tử.</a:t>
            </a:r>
            <a:r>
              <a:rPr kumimoji="0" lang="en-US" sz="2800" b="1" i="0" u="none" strike="noStrike" kern="1200" cap="none" spc="0" normalizeH="0" baseline="0" noProof="0" dirty="0">
                <a:ln>
                  <a:noFill/>
                </a:ln>
                <a:solidFill>
                  <a:srgbClr val="C00000"/>
                </a:solidFill>
                <a:effectLst/>
                <a:uLnTx/>
                <a:uFillTx/>
                <a:latin typeface="+mj-lt"/>
                <a:cs typeface="Courier New" panose="02070309020205020404" pitchFamily="49" charset="0"/>
              </a:rPr>
              <a:t> </a:t>
            </a:r>
            <a:endParaRPr kumimoji="0" lang="vi-VN" sz="2800" b="1" i="0" u="none" strike="noStrike" kern="1200" cap="none" spc="0" normalizeH="0" baseline="0" noProof="0" dirty="0">
              <a:ln>
                <a:noFill/>
              </a:ln>
              <a:solidFill>
                <a:srgbClr val="C00000"/>
              </a:solidFill>
              <a:effectLst/>
              <a:uLnTx/>
              <a:uFillTx/>
              <a:latin typeface="+mj-lt"/>
              <a:cs typeface="Courier New" panose="02070309020205020404" pitchFamily="49" charset="0"/>
            </a:endParaRPr>
          </a:p>
        </p:txBody>
      </p:sp>
      <p:sp>
        <p:nvSpPr>
          <p:cNvPr id="8" name="Hộp Văn bản 5">
            <a:extLst>
              <a:ext uri="{FF2B5EF4-FFF2-40B4-BE49-F238E27FC236}">
                <a16:creationId xmlns:a16="http://schemas.microsoft.com/office/drawing/2014/main" id="{E705B5EC-50EB-47B2-9374-A0514D728BA1}"/>
              </a:ext>
            </a:extLst>
          </p:cNvPr>
          <p:cNvSpPr txBox="1"/>
          <p:nvPr/>
        </p:nvSpPr>
        <p:spPr>
          <a:xfrm>
            <a:off x="118110" y="3609416"/>
            <a:ext cx="11955780" cy="1384995"/>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a:t>
            </a:r>
            <a:r>
              <a:rPr kumimoji="0" lang="en-US"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Bé được thỏa thích vui chơi,</a:t>
            </a:r>
            <a:r>
              <a:rPr kumimoji="0" lang="en-US"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thỏa sức sâng tạo và khám phá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a:t>
            </a:r>
            <a:r>
              <a:rPr kumimoji="0" lang="en-US"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Bé được đám mình trong niềm hạnh phúc ngập tràn của tình mẫu tử thiêng liêng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Bé có mẹ,</a:t>
            </a:r>
            <a:r>
              <a:rPr kumimoji="0" lang="en-US"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bé có cả vũ trụ lớn lao ngay chính dưới mái nhà ấm áp</a:t>
            </a:r>
          </a:p>
        </p:txBody>
      </p:sp>
      <p:sp>
        <p:nvSpPr>
          <p:cNvPr id="2" name="Arrow: Down 1">
            <a:extLst>
              <a:ext uri="{FF2B5EF4-FFF2-40B4-BE49-F238E27FC236}">
                <a16:creationId xmlns:a16="http://schemas.microsoft.com/office/drawing/2014/main" id="{761838C3-D845-47D7-B8A7-D5B0080234C7}"/>
              </a:ext>
            </a:extLst>
          </p:cNvPr>
          <p:cNvSpPr/>
          <p:nvPr/>
        </p:nvSpPr>
        <p:spPr>
          <a:xfrm>
            <a:off x="5260291" y="2983724"/>
            <a:ext cx="1569720" cy="44950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Arrow: Down 8">
            <a:extLst>
              <a:ext uri="{FF2B5EF4-FFF2-40B4-BE49-F238E27FC236}">
                <a16:creationId xmlns:a16="http://schemas.microsoft.com/office/drawing/2014/main" id="{049CB985-89DA-47AA-A242-C5CE937CC242}"/>
              </a:ext>
            </a:extLst>
          </p:cNvPr>
          <p:cNvSpPr/>
          <p:nvPr/>
        </p:nvSpPr>
        <p:spPr>
          <a:xfrm>
            <a:off x="5374591" y="5209823"/>
            <a:ext cx="1569720" cy="44950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2" descr="Hình ảnh Vẽ Tay Minh Họa đám Mây đơn Giản, Hoạt Hình, Dễ Thương, Vẽ Tay  Vector và PNG với nền trong suốt để tải xuống miễn phí">
            <a:extLst>
              <a:ext uri="{FF2B5EF4-FFF2-40B4-BE49-F238E27FC236}">
                <a16:creationId xmlns:a16="http://schemas.microsoft.com/office/drawing/2014/main" id="{62B6273C-FB92-4494-BCE6-90F97A77DDF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4000" r="90000">
                        <a14:foregroundMark x1="16000" y1="31583" x2="33750" y2="44917"/>
                        <a14:foregroundMark x1="33750" y1="44917" x2="33750" y2="44917"/>
                        <a14:foregroundMark x1="27083" y1="18667" x2="26250" y2="22917"/>
                        <a14:foregroundMark x1="36917" y1="20917" x2="32417" y2="25333"/>
                        <a14:foregroundMark x1="40000" y1="29750" x2="45333" y2="30667"/>
                        <a14:foregroundMark x1="11750" y1="51333" x2="14667" y2="49083"/>
                        <a14:foregroundMark x1="4000" y1="40250" x2="9583" y2="40417"/>
                        <a14:foregroundMark x1="7333" y1="29583" x2="11333" y2="31750"/>
                        <a14:foregroundMark x1="13583" y1="19750" x2="15333" y2="25333"/>
                        <a14:foregroundMark x1="20000" y1="20667" x2="19750" y2="22250"/>
                        <a14:foregroundMark x1="31333" y1="22000" x2="30417" y2="23083"/>
                        <a14:foregroundMark x1="37750" y1="27083" x2="39333" y2="26917"/>
                        <a14:foregroundMark x1="39583" y1="35583" x2="42000" y2="36250"/>
                        <a14:foregroundMark x1="7750" y1="34417" x2="10667" y2="34417"/>
                        <a14:foregroundMark x1="9750" y1="44667" x2="12250" y2="44417"/>
                        <a14:foregroundMark x1="39583" y1="41333" x2="41583" y2="42250"/>
                      </a14:backgroundRemoval>
                    </a14:imgEffect>
                  </a14:imgLayer>
                </a14:imgProps>
              </a:ext>
              <a:ext uri="{28A0092B-C50C-407E-A947-70E740481C1C}">
                <a14:useLocalDpi xmlns:a14="http://schemas.microsoft.com/office/drawing/2010/main" val="0"/>
              </a:ext>
            </a:extLst>
          </a:blip>
          <a:srcRect/>
          <a:stretch>
            <a:fillRect/>
          </a:stretch>
        </p:blipFill>
        <p:spPr bwMode="auto">
          <a:xfrm>
            <a:off x="9738360" y="-373935"/>
            <a:ext cx="2982561" cy="21267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A238568-2328-4489-B54E-48DF330CBDDB}"/>
              </a:ext>
            </a:extLst>
          </p:cNvPr>
          <p:cNvSpPr txBox="1"/>
          <p:nvPr/>
        </p:nvSpPr>
        <p:spPr>
          <a:xfrm>
            <a:off x="1099046" y="2119324"/>
            <a:ext cx="9966190" cy="584775"/>
          </a:xfrm>
          <a:prstGeom prst="rect">
            <a:avLst/>
          </a:prstGeom>
          <a:noFill/>
        </p:spPr>
        <p:txBody>
          <a:bodyPr wrap="none" rtlCol="0">
            <a:spAutoFit/>
          </a:bodyPr>
          <a:lstStyle/>
          <a:p>
            <a:r>
              <a:rPr lang="en-US" sz="3200" b="1" i="1" dirty="0">
                <a:latin typeface="Times New Roman" panose="02020603050405020304" pitchFamily="18" charset="0"/>
                <a:cs typeface="Times New Roman" panose="02020603050405020304" pitchFamily="18" charset="0"/>
              </a:rPr>
              <a:t>=&gt; </a:t>
            </a:r>
            <a:r>
              <a:rPr lang="en-US" sz="3200" b="1" i="1" dirty="0" err="1">
                <a:latin typeface="Times New Roman" panose="02020603050405020304" pitchFamily="18" charset="0"/>
                <a:cs typeface="Times New Roman" panose="02020603050405020304" pitchFamily="18" charset="0"/>
              </a:rPr>
              <a:t>Điệp</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ngữ</a:t>
            </a:r>
            <a:r>
              <a:rPr lang="en-US" sz="3200" b="1" i="1" dirty="0">
                <a:latin typeface="Times New Roman" panose="02020603050405020304" pitchFamily="18" charset="0"/>
                <a:cs typeface="Times New Roman" panose="02020603050405020304" pitchFamily="18" charset="0"/>
              </a:rPr>
              <a:t>, so </a:t>
            </a:r>
            <a:r>
              <a:rPr lang="en-US" sz="3200" b="1" i="1" dirty="0" err="1">
                <a:latin typeface="Times New Roman" panose="02020603050405020304" pitchFamily="18" charset="0"/>
                <a:cs typeface="Times New Roman" panose="02020603050405020304" pitchFamily="18" charset="0"/>
              </a:rPr>
              <a:t>sánh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hình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ảnh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mang</a:t>
            </a:r>
            <a:r>
              <a:rPr lang="en-US" sz="3200" b="1" i="1" dirty="0">
                <a:latin typeface="Times New Roman" panose="02020603050405020304" pitchFamily="18" charset="0"/>
                <a:cs typeface="Times New Roman" panose="02020603050405020304" pitchFamily="18" charset="0"/>
              </a:rPr>
              <a:t> ý </a:t>
            </a:r>
            <a:r>
              <a:rPr lang="en-US" sz="3200" b="1" i="1" dirty="0" err="1">
                <a:latin typeface="Times New Roman" panose="02020603050405020304" pitchFamily="18" charset="0"/>
                <a:cs typeface="Times New Roman" panose="02020603050405020304" pitchFamily="18" charset="0"/>
              </a:rPr>
              <a:t>nghĩa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biểu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tượng</a:t>
            </a:r>
            <a:endParaRPr 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8666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2" grpId="0" animBg="1"/>
      <p:bldP spid="9"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B80C187A-78FD-E94F-AA60-6B0968338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6345" y="406401"/>
            <a:ext cx="3878874" cy="4358054"/>
          </a:xfrm>
          <a:prstGeom prst="rect">
            <a:avLst/>
          </a:prstGeom>
          <a:ln>
            <a:noFill/>
          </a:ln>
          <a:effectLst>
            <a:outerShdw blurRad="292100" dist="139700" dir="2700000" algn="tl" rotWithShape="0">
              <a:srgbClr val="333333">
                <a:alpha val="65000"/>
              </a:srgbClr>
            </a:outerShdw>
          </a:effectLst>
        </p:spPr>
      </p:pic>
      <p:sp>
        <p:nvSpPr>
          <p:cNvPr id="3" name="Hộp Văn bản 2">
            <a:extLst>
              <a:ext uri="{FF2B5EF4-FFF2-40B4-BE49-F238E27FC236}">
                <a16:creationId xmlns:a16="http://schemas.microsoft.com/office/drawing/2014/main" id="{1B0E49EA-CA11-E34A-A08A-B126EFF4667A}"/>
              </a:ext>
            </a:extLst>
          </p:cNvPr>
          <p:cNvSpPr txBox="1"/>
          <p:nvPr/>
        </p:nvSpPr>
        <p:spPr>
          <a:xfrm>
            <a:off x="326782" y="671027"/>
            <a:ext cx="7387978" cy="4093428"/>
          </a:xfrm>
          <a:prstGeom prst="rect">
            <a:avLst/>
          </a:prstGeom>
          <a:noFill/>
          <a:ln>
            <a:no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Hình ảnh người mẹ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Mẹ chơi đùa cùng con sẵn sàng,</a:t>
            </a:r>
            <a:r>
              <a:rPr kumimoji="0" lang="en-US"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lắng nghe những tâm sự,</a:t>
            </a:r>
            <a:r>
              <a:rPr kumimoji="0" lang="en-US"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mộng mơ,</a:t>
            </a:r>
            <a:r>
              <a:rPr kumimoji="0" lang="en-US"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khát vọng của 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Mẹ luôn quan tâm,</a:t>
            </a:r>
            <a:r>
              <a:rPr kumimoji="0" lang="en-US"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săn sóc 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Mẹ chấp cánh cho những ước mơ của con bay cao bay xa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=&gt; </a:t>
            </a:r>
            <a:r>
              <a:rPr kumimoji="0" lang="vi-VN" sz="32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Một người mẹ dịu hiền bao dung và tâm lí thấp thoáng trong bài thơ</a:t>
            </a:r>
            <a:r>
              <a:rPr kumimoji="0" lang="vi-VN" sz="28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B97FB06A-F32B-6540-A6FF-9A14BD96C415}"/>
              </a:ext>
            </a:extLst>
          </p:cNvPr>
          <p:cNvSpPr txBox="1"/>
          <p:nvPr/>
        </p:nvSpPr>
        <p:spPr>
          <a:xfrm>
            <a:off x="832827" y="5270847"/>
            <a:ext cx="1089025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"Trong vũ trụ có lắm kì quan</a:t>
            </a:r>
            <a:r>
              <a:rPr kumimoji="0" lang="en-US" sz="3600" b="1" i="0"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3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nhưng kì quan đẹp nhất là trái tim người mẹ.”</a:t>
            </a:r>
          </a:p>
        </p:txBody>
      </p:sp>
      <p:sp>
        <p:nvSpPr>
          <p:cNvPr id="5" name="Rectangle 4">
            <a:extLst>
              <a:ext uri="{FF2B5EF4-FFF2-40B4-BE49-F238E27FC236}">
                <a16:creationId xmlns:a16="http://schemas.microsoft.com/office/drawing/2014/main" id="{3401B255-DA3D-4948-8B7D-D4CF4AA25644}"/>
              </a:ext>
            </a:extLst>
          </p:cNvPr>
          <p:cNvSpPr/>
          <p:nvPr/>
        </p:nvSpPr>
        <p:spPr>
          <a:xfrm>
            <a:off x="7714760" y="709008"/>
            <a:ext cx="3872037" cy="435805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6934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BED4CE56-C9B9-3C48-A84F-C50D893A7B3F}"/>
              </a:ext>
            </a:extLst>
          </p:cNvPr>
          <p:cNvSpPr txBox="1"/>
          <p:nvPr/>
        </p:nvSpPr>
        <p:spPr>
          <a:xfrm>
            <a:off x="1260718" y="338874"/>
            <a:ext cx="41016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Thiên nhiên</a:t>
            </a:r>
          </a:p>
        </p:txBody>
      </p:sp>
      <p:sp>
        <p:nvSpPr>
          <p:cNvPr id="3" name="Hình Bầu dục 2">
            <a:extLst>
              <a:ext uri="{FF2B5EF4-FFF2-40B4-BE49-F238E27FC236}">
                <a16:creationId xmlns:a16="http://schemas.microsoft.com/office/drawing/2014/main" id="{B96EAE2D-9A49-E946-BF6D-34C51FE4ED8A}"/>
              </a:ext>
            </a:extLst>
          </p:cNvPr>
          <p:cNvSpPr/>
          <p:nvPr/>
        </p:nvSpPr>
        <p:spPr>
          <a:xfrm>
            <a:off x="819638" y="1477596"/>
            <a:ext cx="3661997" cy="4902688"/>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Mây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Sóng</a:t>
            </a:r>
          </a:p>
        </p:txBody>
      </p:sp>
      <p:sp>
        <p:nvSpPr>
          <p:cNvPr id="4" name="Hộp Văn bản 3">
            <a:extLst>
              <a:ext uri="{FF2B5EF4-FFF2-40B4-BE49-F238E27FC236}">
                <a16:creationId xmlns:a16="http://schemas.microsoft.com/office/drawing/2014/main" id="{CB606FD3-EFEB-7D45-BFE5-682C745D142E}"/>
              </a:ext>
            </a:extLst>
          </p:cNvPr>
          <p:cNvSpPr txBox="1"/>
          <p:nvPr/>
        </p:nvSpPr>
        <p:spPr>
          <a:xfrm>
            <a:off x="8022490" y="477716"/>
            <a:ext cx="33322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Con người</a:t>
            </a:r>
          </a:p>
        </p:txBody>
      </p:sp>
      <p:sp>
        <p:nvSpPr>
          <p:cNvPr id="6" name="Hình Bầu dục 5">
            <a:extLst>
              <a:ext uri="{FF2B5EF4-FFF2-40B4-BE49-F238E27FC236}">
                <a16:creationId xmlns:a16="http://schemas.microsoft.com/office/drawing/2014/main" id="{E2906E31-5E98-8145-ACBD-303DCC35E492}"/>
              </a:ext>
            </a:extLst>
          </p:cNvPr>
          <p:cNvSpPr/>
          <p:nvPr/>
        </p:nvSpPr>
        <p:spPr>
          <a:xfrm>
            <a:off x="7505212" y="1477596"/>
            <a:ext cx="3661996" cy="4902688"/>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Mẹ</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a:t>
            </a:r>
          </a:p>
        </p:txBody>
      </p:sp>
      <p:sp>
        <p:nvSpPr>
          <p:cNvPr id="8" name="Hình Bầu dục 7">
            <a:extLst>
              <a:ext uri="{FF2B5EF4-FFF2-40B4-BE49-F238E27FC236}">
                <a16:creationId xmlns:a16="http://schemas.microsoft.com/office/drawing/2014/main" id="{6A416E5C-4390-8145-AED0-EFB62E3D1D51}"/>
              </a:ext>
            </a:extLst>
          </p:cNvPr>
          <p:cNvSpPr/>
          <p:nvPr/>
        </p:nvSpPr>
        <p:spPr>
          <a:xfrm>
            <a:off x="835511" y="1464730"/>
            <a:ext cx="3661997" cy="490268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Thơ mộng diệu kì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Quyến rũ cám dỗ</a:t>
            </a:r>
          </a:p>
        </p:txBody>
      </p:sp>
      <p:sp>
        <p:nvSpPr>
          <p:cNvPr id="10" name="Hình Bầu dục 9">
            <a:extLst>
              <a:ext uri="{FF2B5EF4-FFF2-40B4-BE49-F238E27FC236}">
                <a16:creationId xmlns:a16="http://schemas.microsoft.com/office/drawing/2014/main" id="{8CDC617B-834D-5C4F-8921-41B25D5089E6}"/>
              </a:ext>
            </a:extLst>
          </p:cNvPr>
          <p:cNvSpPr/>
          <p:nvPr/>
        </p:nvSpPr>
        <p:spPr>
          <a:xfrm>
            <a:off x="7521085" y="1464730"/>
            <a:ext cx="3661996" cy="4902688"/>
          </a:xfrm>
          <a:prstGeom prst="ellipse">
            <a:avLst/>
          </a:prstGeom>
          <a:solidFill>
            <a:schemeClr val="accent4">
              <a:lumMod val="20000"/>
              <a:lumOff val="80000"/>
            </a:schemeClr>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Tình mẫu tử thiêng liêng bất diệt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Níu giữ mãnh liệt</a:t>
            </a:r>
          </a:p>
        </p:txBody>
      </p:sp>
      <p:sp>
        <p:nvSpPr>
          <p:cNvPr id="11" name="Mũi tên: Trái-Phải 10">
            <a:extLst>
              <a:ext uri="{FF2B5EF4-FFF2-40B4-BE49-F238E27FC236}">
                <a16:creationId xmlns:a16="http://schemas.microsoft.com/office/drawing/2014/main" id="{8F4E593A-81E6-E24E-BCA7-964E632EA630}"/>
              </a:ext>
            </a:extLst>
          </p:cNvPr>
          <p:cNvSpPr/>
          <p:nvPr/>
        </p:nvSpPr>
        <p:spPr>
          <a:xfrm>
            <a:off x="4877405" y="2946810"/>
            <a:ext cx="2432304" cy="969264"/>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C62F2692-86BF-8341-8239-11A413762019}"/>
              </a:ext>
            </a:extLst>
          </p:cNvPr>
          <p:cNvSpPr txBox="1"/>
          <p:nvPr/>
        </p:nvSpPr>
        <p:spPr>
          <a:xfrm>
            <a:off x="5184045" y="4336505"/>
            <a:ext cx="25263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Đối sánh</a:t>
            </a:r>
          </a:p>
        </p:txBody>
      </p:sp>
    </p:spTree>
    <p:extLst>
      <p:ext uri="{BB962C8B-B14F-4D97-AF65-F5344CB8AC3E}">
        <p14:creationId xmlns:p14="http://schemas.microsoft.com/office/powerpoint/2010/main" val="20110948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animBg="1"/>
      <p:bldP spid="8" grpId="0" animBg="1"/>
      <p:bldP spid="10" grpId="0" animBg="1"/>
      <p:bldP spid="11"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mẫu tranh phong cảnh biển tuyệt đẹp bằng sơn dầu">
            <a:extLst>
              <a:ext uri="{FF2B5EF4-FFF2-40B4-BE49-F238E27FC236}">
                <a16:creationId xmlns:a16="http://schemas.microsoft.com/office/drawing/2014/main" id="{CA55F8F7-0298-4CD1-AF9D-302F9161D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C5B477-50A3-4A8A-B6FA-CC7823EF468E}"/>
              </a:ext>
            </a:extLst>
          </p:cNvPr>
          <p:cNvSpPr txBox="1"/>
          <p:nvPr/>
        </p:nvSpPr>
        <p:spPr>
          <a:xfrm>
            <a:off x="3764889" y="2505670"/>
            <a:ext cx="500040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002060"/>
                </a:solidFill>
                <a:latin typeface="Times New Roman" panose="02020603050405020304" pitchFamily="18" charset="0"/>
                <a:cs typeface="Times New Roman" panose="02020603050405020304" pitchFamily="18" charset="0"/>
              </a:rPr>
              <a:t>III. TỔNG KẾT</a:t>
            </a:r>
            <a:endPar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3729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7" name="Text Box 5">
            <a:extLst>
              <a:ext uri="{FF2B5EF4-FFF2-40B4-BE49-F238E27FC236}">
                <a16:creationId xmlns:a16="http://schemas.microsoft.com/office/drawing/2014/main" id="{60343A27-802A-4EF2-99A3-F4D7DAC96D5A}"/>
              </a:ext>
            </a:extLst>
          </p:cNvPr>
          <p:cNvSpPr txBox="1">
            <a:spLocks noChangeArrowheads="1"/>
          </p:cNvSpPr>
          <p:nvPr/>
        </p:nvSpPr>
        <p:spPr bwMode="auto">
          <a:xfrm>
            <a:off x="723899" y="722892"/>
            <a:ext cx="2746131" cy="584775"/>
          </a:xfrm>
          <a:prstGeom prst="rect">
            <a:avLst/>
          </a:prstGeom>
          <a:solidFill>
            <a:schemeClr val="accent2">
              <a:lumMod val="20000"/>
              <a:lumOff val="8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None/>
            </a:pPr>
            <a:r>
              <a:rPr lang="en-US" altLang="en-US" sz="3200" i="1" dirty="0">
                <a:solidFill>
                  <a:srgbClr val="FF0000"/>
                </a:solidFill>
                <a:latin typeface="Times New Roman" panose="02020603050405020304" pitchFamily="18" charset="0"/>
                <a:cs typeface="Times New Roman" panose="02020603050405020304" pitchFamily="18" charset="0"/>
              </a:rPr>
              <a:t>1.Nghệ </a:t>
            </a:r>
            <a:r>
              <a:rPr lang="en-US" altLang="en-US" sz="3200" i="1" dirty="0" err="1">
                <a:solidFill>
                  <a:srgbClr val="FF0000"/>
                </a:solidFill>
                <a:latin typeface="Times New Roman" panose="02020603050405020304" pitchFamily="18" charset="0"/>
                <a:cs typeface="Times New Roman" panose="02020603050405020304" pitchFamily="18" charset="0"/>
              </a:rPr>
              <a:t>thuật</a:t>
            </a:r>
            <a:r>
              <a:rPr lang="en-US" altLang="en-US" sz="3200" i="1" dirty="0">
                <a:solidFill>
                  <a:srgbClr val="FF0000"/>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F4332F57-7B18-4D94-BD33-02A30F9E80E3}"/>
              </a:ext>
            </a:extLst>
          </p:cNvPr>
          <p:cNvSpPr>
            <a:spLocks/>
          </p:cNvSpPr>
          <p:nvPr/>
        </p:nvSpPr>
        <p:spPr bwMode="auto">
          <a:xfrm>
            <a:off x="1259251" y="1426781"/>
            <a:ext cx="10670931"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20000"/>
              </a:spcBef>
              <a:spcAft>
                <a:spcPct val="0"/>
              </a:spcAft>
              <a:buClr>
                <a:srgbClr val="954F72"/>
              </a:buClr>
              <a:buSzPct val="60000"/>
              <a:buNone/>
            </a:pPr>
            <a:r>
              <a:rPr lang="en-US" altLang="en-US" sz="3200" dirty="0">
                <a:solidFill>
                  <a:prstClr val="black"/>
                </a:solidFill>
                <a:latin typeface="Times New Roman" panose="02020603050405020304" pitchFamily="18" charset="0"/>
                <a:cs typeface="Times New Roman" panose="02020603050405020304" pitchFamily="18" charset="0"/>
              </a:rPr>
              <a:t> - </a:t>
            </a:r>
            <a:r>
              <a:rPr lang="en-US" altLang="en-US" sz="3200" dirty="0" err="1">
                <a:solidFill>
                  <a:prstClr val="black"/>
                </a:solidFill>
                <a:latin typeface="Times New Roman" panose="02020603050405020304" pitchFamily="18" charset="0"/>
                <a:cs typeface="Times New Roman" panose="02020603050405020304" pitchFamily="18" charset="0"/>
              </a:rPr>
              <a:t>Hình</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thức</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đối</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thoại</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lồng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trong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lời</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kể</a:t>
            </a:r>
            <a:r>
              <a:rPr lang="en-US" altLang="en-US" sz="3200" dirty="0">
                <a:solidFill>
                  <a:prstClr val="black"/>
                </a:solidFill>
                <a:latin typeface="Times New Roman" panose="02020603050405020304" pitchFamily="18" charset="0"/>
                <a:cs typeface="Times New Roman" panose="02020603050405020304" pitchFamily="18" charset="0"/>
              </a:rPr>
              <a:t>.</a:t>
            </a:r>
          </a:p>
          <a:p>
            <a:pPr fontAlgn="base">
              <a:lnSpc>
                <a:spcPct val="100000"/>
              </a:lnSpc>
              <a:spcBef>
                <a:spcPct val="20000"/>
              </a:spcBef>
              <a:spcAft>
                <a:spcPct val="0"/>
              </a:spcAft>
              <a:buClr>
                <a:srgbClr val="954F72"/>
              </a:buClr>
              <a:buSzPct val="60000"/>
              <a:buNone/>
            </a:pPr>
            <a:r>
              <a:rPr lang="en-US" altLang="en-US" sz="3200" dirty="0">
                <a:solidFill>
                  <a:prstClr val="black"/>
                </a:solidFill>
                <a:latin typeface="Times New Roman" panose="02020603050405020304" pitchFamily="18" charset="0"/>
                <a:cs typeface="Times New Roman" panose="02020603050405020304" pitchFamily="18" charset="0"/>
              </a:rPr>
              <a:t> - </a:t>
            </a:r>
            <a:r>
              <a:rPr lang="en-US" altLang="en-US" sz="3200" dirty="0" err="1">
                <a:solidFill>
                  <a:prstClr val="black"/>
                </a:solidFill>
                <a:latin typeface="Times New Roman" panose="02020603050405020304" pitchFamily="18" charset="0"/>
                <a:cs typeface="Times New Roman" panose="02020603050405020304" pitchFamily="18" charset="0"/>
              </a:rPr>
              <a:t>Hình</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ảnh</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thiên</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nhiên</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thơ</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mộng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giàu</a:t>
            </a:r>
            <a:r>
              <a:rPr lang="en-US" altLang="en-US" sz="3200" dirty="0">
                <a:solidFill>
                  <a:prstClr val="black"/>
                </a:solidFill>
                <a:latin typeface="Times New Roman" panose="02020603050405020304" pitchFamily="18" charset="0"/>
                <a:cs typeface="Times New Roman" panose="02020603050405020304" pitchFamily="18" charset="0"/>
              </a:rPr>
              <a:t> ý </a:t>
            </a:r>
            <a:r>
              <a:rPr lang="en-US" altLang="en-US" sz="3200" dirty="0" err="1">
                <a:solidFill>
                  <a:prstClr val="black"/>
                </a:solidFill>
                <a:latin typeface="Times New Roman" panose="02020603050405020304" pitchFamily="18" charset="0"/>
                <a:cs typeface="Times New Roman" panose="02020603050405020304" pitchFamily="18" charset="0"/>
              </a:rPr>
              <a:t>nghĩa</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tượng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trưng</a:t>
            </a:r>
            <a:r>
              <a:rPr lang="en-US" altLang="en-US" sz="3200" dirty="0">
                <a:solidFill>
                  <a:prstClr val="black"/>
                </a:solidFill>
                <a:latin typeface="Times New Roman" panose="02020603050405020304" pitchFamily="18" charset="0"/>
                <a:cs typeface="Times New Roman" panose="02020603050405020304" pitchFamily="18" charset="0"/>
              </a:rPr>
              <a:t>.</a:t>
            </a:r>
          </a:p>
          <a:p>
            <a:pPr fontAlgn="base">
              <a:lnSpc>
                <a:spcPct val="100000"/>
              </a:lnSpc>
              <a:spcBef>
                <a:spcPct val="20000"/>
              </a:spcBef>
              <a:spcAft>
                <a:spcPct val="0"/>
              </a:spcAft>
              <a:buClr>
                <a:srgbClr val="954F72"/>
              </a:buClr>
              <a:buSzPct val="60000"/>
              <a:buNone/>
            </a:pPr>
            <a:r>
              <a:rPr lang="en-US" altLang="en-US" sz="3200" dirty="0">
                <a:solidFill>
                  <a:prstClr val="black"/>
                </a:solidFill>
                <a:latin typeface="Times New Roman" panose="02020603050405020304" pitchFamily="18" charset="0"/>
                <a:cs typeface="Times New Roman" panose="02020603050405020304" pitchFamily="18" charset="0"/>
              </a:rPr>
              <a:t> - </a:t>
            </a:r>
            <a:r>
              <a:rPr lang="en-US" altLang="en-US" sz="3200" dirty="0" err="1">
                <a:solidFill>
                  <a:prstClr val="black"/>
                </a:solidFill>
                <a:latin typeface="Times New Roman" panose="02020603050405020304" pitchFamily="18" charset="0"/>
                <a:cs typeface="Times New Roman" panose="02020603050405020304" pitchFamily="18" charset="0"/>
              </a:rPr>
              <a:t>Chất</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triết</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lí</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trữ</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tình</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nồng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đượm</a:t>
            </a:r>
            <a:r>
              <a:rPr lang="en-US" altLang="en-US" sz="3200" dirty="0">
                <a:solidFill>
                  <a:prstClr val="black"/>
                </a:solidFill>
                <a:latin typeface="Times New Roman" panose="02020603050405020304" pitchFamily="18" charset="0"/>
                <a:cs typeface="Times New Roman" panose="02020603050405020304" pitchFamily="18" charset="0"/>
              </a:rPr>
              <a:t>.</a:t>
            </a:r>
          </a:p>
        </p:txBody>
      </p:sp>
      <p:sp>
        <p:nvSpPr>
          <p:cNvPr id="284689" name="Text Box 17">
            <a:extLst>
              <a:ext uri="{FF2B5EF4-FFF2-40B4-BE49-F238E27FC236}">
                <a16:creationId xmlns:a16="http://schemas.microsoft.com/office/drawing/2014/main" id="{99F5DE86-EF8B-49A7-8C32-A8763E875F79}"/>
              </a:ext>
            </a:extLst>
          </p:cNvPr>
          <p:cNvSpPr txBox="1">
            <a:spLocks noChangeArrowheads="1"/>
          </p:cNvSpPr>
          <p:nvPr/>
        </p:nvSpPr>
        <p:spPr bwMode="auto">
          <a:xfrm>
            <a:off x="723899" y="3631050"/>
            <a:ext cx="2746131" cy="584775"/>
          </a:xfrm>
          <a:prstGeom prst="rect">
            <a:avLst/>
          </a:prstGeom>
          <a:solidFill>
            <a:schemeClr val="accent2">
              <a:lumMod val="20000"/>
              <a:lumOff val="8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None/>
            </a:pPr>
            <a:r>
              <a:rPr lang="en-US" altLang="en-US" sz="3200" i="1" dirty="0">
                <a:solidFill>
                  <a:srgbClr val="FF0000"/>
                </a:solidFill>
                <a:latin typeface="Times New Roman" panose="02020603050405020304" pitchFamily="18" charset="0"/>
                <a:cs typeface="Times New Roman" panose="02020603050405020304" pitchFamily="18" charset="0"/>
              </a:rPr>
              <a:t>2.Nội dung</a:t>
            </a:r>
            <a:r>
              <a:rPr lang="en-US" altLang="en-US" sz="3200" i="1" dirty="0">
                <a:solidFill>
                  <a:prstClr val="black"/>
                </a:solidFill>
                <a:latin typeface="Times New Roman" panose="02020603050405020304" pitchFamily="18" charset="0"/>
                <a:cs typeface="Times New Roman" panose="02020603050405020304" pitchFamily="18" charset="0"/>
              </a:rPr>
              <a:t>:</a:t>
            </a:r>
          </a:p>
        </p:txBody>
      </p:sp>
      <p:sp>
        <p:nvSpPr>
          <p:cNvPr id="2" name="Content Placeholder 2">
            <a:extLst>
              <a:ext uri="{FF2B5EF4-FFF2-40B4-BE49-F238E27FC236}">
                <a16:creationId xmlns:a16="http://schemas.microsoft.com/office/drawing/2014/main" id="{38884323-94C6-426D-86C3-D149EA32591B}"/>
              </a:ext>
            </a:extLst>
          </p:cNvPr>
          <p:cNvSpPr>
            <a:spLocks/>
          </p:cNvSpPr>
          <p:nvPr/>
        </p:nvSpPr>
        <p:spPr bwMode="auto">
          <a:xfrm>
            <a:off x="723899" y="4215825"/>
            <a:ext cx="1067093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0250" indent="-2730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fontAlgn="base">
              <a:lnSpc>
                <a:spcPct val="100000"/>
              </a:lnSpc>
              <a:spcBef>
                <a:spcPct val="20000"/>
              </a:spcBef>
              <a:spcAft>
                <a:spcPct val="0"/>
              </a:spcAft>
              <a:buClr>
                <a:srgbClr val="954F72"/>
              </a:buClr>
              <a:buSzPct val="60000"/>
              <a:buNone/>
            </a:pPr>
            <a:r>
              <a:rPr lang="en-US" altLang="en-US" sz="3200" dirty="0">
                <a:solidFill>
                  <a:prstClr val="black"/>
                </a:solidFill>
                <a:latin typeface="Times New Roman" panose="02020603050405020304" pitchFamily="18" charset="0"/>
                <a:cs typeface="Times New Roman" panose="02020603050405020304" pitchFamily="18" charset="0"/>
              </a:rPr>
              <a:t>  	- Qua </a:t>
            </a:r>
            <a:r>
              <a:rPr lang="en-US" altLang="en-US" sz="3200" dirty="0" err="1">
                <a:solidFill>
                  <a:prstClr val="black"/>
                </a:solidFill>
                <a:latin typeface="Times New Roman" panose="02020603050405020304" pitchFamily="18" charset="0"/>
                <a:cs typeface="Times New Roman" panose="02020603050405020304" pitchFamily="18" charset="0"/>
              </a:rPr>
              <a:t>lời</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thủ</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thỉ</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chân</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tình</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của</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em</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bé</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với</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mẹ</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về</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những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cuộc</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đối</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thoại</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tưởng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tượng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giữa</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em</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với</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mây</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và</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sóng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người</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đọc</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cảm</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nhận</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được</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một</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cách</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thấm</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thía</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tình</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mẫu</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tử</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thiêng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liêng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bất</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diệt</a:t>
            </a:r>
            <a:r>
              <a:rPr lang="en-US" altLang="en-US" sz="3200" dirty="0">
                <a:solidFill>
                  <a:prstClr val="black"/>
                </a:solidFill>
                <a:latin typeface="Times New Roman" panose="02020603050405020304" pitchFamily="18" charset="0"/>
                <a:cs typeface="Times New Roman" panose="02020603050405020304" pitchFamily="18" charset="0"/>
              </a:rPr>
              <a:t>.</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4677"/>
                                        </p:tgtEl>
                                        <p:attrNameLst>
                                          <p:attrName>style.visibility</p:attrName>
                                        </p:attrNameLst>
                                      </p:cBhvr>
                                      <p:to>
                                        <p:strVal val="visible"/>
                                      </p:to>
                                    </p:set>
                                    <p:animEffect transition="in" filter="box(in)">
                                      <p:cBhvr>
                                        <p:cTn id="7" dur="500"/>
                                        <p:tgtEl>
                                          <p:spTgt spid="284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4689"/>
                                        </p:tgtEl>
                                        <p:attrNameLst>
                                          <p:attrName>style.visibility</p:attrName>
                                        </p:attrNameLst>
                                      </p:cBhvr>
                                      <p:to>
                                        <p:strVal val="visible"/>
                                      </p:to>
                                    </p:set>
                                    <p:animEffect transition="in" filter="circle(in)">
                                      <p:cBhvr>
                                        <p:cTn id="17" dur="2000"/>
                                        <p:tgtEl>
                                          <p:spTgt spid="2846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7" grpId="0" animBg="1"/>
      <p:bldP spid="3" grpId="0"/>
      <p:bldP spid="284689"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DF9604-55C0-46BB-ACF5-2F76EF9393E9}"/>
              </a:ext>
            </a:extLst>
          </p:cNvPr>
          <p:cNvSpPr txBox="1"/>
          <p:nvPr/>
        </p:nvSpPr>
        <p:spPr>
          <a:xfrm>
            <a:off x="310515" y="210235"/>
            <a:ext cx="5948045" cy="584775"/>
          </a:xfrm>
          <a:prstGeom prst="rect">
            <a:avLst/>
          </a:prstGeom>
          <a:solidFill>
            <a:srgbClr val="FFC000"/>
          </a:solid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a:t>
            </a:r>
            <a:endParaRPr lang="en-US" sz="3200" b="1" dirty="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5AAC45C2-AA0C-4010-A6C1-07E8D463564A}"/>
              </a:ext>
            </a:extLst>
          </p:cNvPr>
          <p:cNvSpPr/>
          <p:nvPr/>
        </p:nvSpPr>
        <p:spPr>
          <a:xfrm>
            <a:off x="310515" y="4106058"/>
            <a:ext cx="6929120" cy="1629093"/>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4F13043E-9055-495C-88D4-A67A2000B1BB}"/>
              </a:ext>
            </a:extLst>
          </p:cNvPr>
          <p:cNvSpPr/>
          <p:nvPr/>
        </p:nvSpPr>
        <p:spPr>
          <a:xfrm>
            <a:off x="300355" y="2738120"/>
            <a:ext cx="6929120" cy="1016000"/>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C2A155B2-E5C1-48DB-8588-B1710EAD7D82}"/>
              </a:ext>
            </a:extLst>
          </p:cNvPr>
          <p:cNvSpPr/>
          <p:nvPr/>
        </p:nvSpPr>
        <p:spPr>
          <a:xfrm>
            <a:off x="300355" y="1560026"/>
            <a:ext cx="6929120" cy="1016000"/>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Di sản tinh thần của R. Tagore - PGS. TS Nguyễn Thị Mai Liên">
            <a:extLst>
              <a:ext uri="{FF2B5EF4-FFF2-40B4-BE49-F238E27FC236}">
                <a16:creationId xmlns:a16="http://schemas.microsoft.com/office/drawing/2014/main" id="{5DD54872-562D-48D1-8EC4-D46BB0DCD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320" y="0"/>
            <a:ext cx="7458710" cy="6858000"/>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6" name="Text Box 8">
            <a:extLst>
              <a:ext uri="{FF2B5EF4-FFF2-40B4-BE49-F238E27FC236}">
                <a16:creationId xmlns:a16="http://schemas.microsoft.com/office/drawing/2014/main" id="{36F71D01-74F0-4F05-8627-DF15BEE88559}"/>
              </a:ext>
            </a:extLst>
          </p:cNvPr>
          <p:cNvSpPr txBox="1">
            <a:spLocks noChangeArrowheads="1"/>
          </p:cNvSpPr>
          <p:nvPr/>
        </p:nvSpPr>
        <p:spPr bwMode="auto">
          <a:xfrm>
            <a:off x="346710" y="4227779"/>
            <a:ext cx="58216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0" fontAlgn="base" hangingPunct="0">
              <a:lnSpc>
                <a:spcPct val="100000"/>
              </a:lnSpc>
              <a:spcBef>
                <a:spcPct val="50000"/>
              </a:spcBef>
              <a:spcAft>
                <a:spcPct val="0"/>
              </a:spcAft>
              <a:buFontTx/>
              <a:buNone/>
            </a:pPr>
            <a:r>
              <a:rPr lang="en-US" altLang="en-US" dirty="0">
                <a:solidFill>
                  <a:prstClr val="black"/>
                </a:solidFill>
                <a:latin typeface="Times New Roman" panose="02020603050405020304" pitchFamily="18" charset="0"/>
                <a:cs typeface="Times New Roman" panose="02020603050405020304" pitchFamily="18" charset="0"/>
              </a:rPr>
              <a:t>-Thơ </a:t>
            </a:r>
            <a:r>
              <a:rPr lang="en-US" altLang="en-US" dirty="0" err="1">
                <a:solidFill>
                  <a:prstClr val="black"/>
                </a:solidFill>
                <a:latin typeface="Times New Roman" panose="02020603050405020304" pitchFamily="18" charset="0"/>
                <a:cs typeface="Times New Roman" panose="02020603050405020304" pitchFamily="18" charset="0"/>
              </a:rPr>
              <a:t>ông</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thể</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hiện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tinh</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thần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dân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tộc</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dân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chủ</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sâu</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sắc</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và</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tinh</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thần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nhân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văn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cao</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cả</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cùng</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chất</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trữ</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tình</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nồng</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đượm</a:t>
            </a:r>
            <a:r>
              <a:rPr lang="en-US" altLang="en-US" dirty="0">
                <a:solidFill>
                  <a:prstClr val="black"/>
                </a:solidFill>
                <a:latin typeface="Times New Roman" panose="02020603050405020304" pitchFamily="18" charset="0"/>
                <a:cs typeface="Times New Roman" panose="02020603050405020304" pitchFamily="18" charset="0"/>
              </a:rPr>
              <a:t>.</a:t>
            </a:r>
          </a:p>
        </p:txBody>
      </p:sp>
      <p:sp>
        <p:nvSpPr>
          <p:cNvPr id="7" name="Text Box 9">
            <a:extLst>
              <a:ext uri="{FF2B5EF4-FFF2-40B4-BE49-F238E27FC236}">
                <a16:creationId xmlns:a16="http://schemas.microsoft.com/office/drawing/2014/main" id="{347A8033-2DCF-4AB5-8D87-A2690E0A7781}"/>
              </a:ext>
            </a:extLst>
          </p:cNvPr>
          <p:cNvSpPr txBox="1">
            <a:spLocks noChangeArrowheads="1"/>
          </p:cNvSpPr>
          <p:nvPr/>
        </p:nvSpPr>
        <p:spPr bwMode="auto">
          <a:xfrm>
            <a:off x="346710" y="1773088"/>
            <a:ext cx="619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50000"/>
              </a:spcBef>
              <a:spcAft>
                <a:spcPct val="0"/>
              </a:spcAft>
              <a:buFontTx/>
              <a:buNone/>
            </a:pPr>
            <a:r>
              <a:rPr lang="en-US" altLang="en-US" dirty="0">
                <a:solidFill>
                  <a:prstClr val="black"/>
                </a:solidFill>
                <a:latin typeface="Times New Roman" panose="02020603050405020304" pitchFamily="18" charset="0"/>
                <a:cs typeface="Times New Roman" panose="02020603050405020304" pitchFamily="18" charset="0"/>
              </a:rPr>
              <a:t>- Ra-bin-</a:t>
            </a:r>
            <a:r>
              <a:rPr lang="en-US" altLang="en-US" dirty="0" err="1">
                <a:solidFill>
                  <a:prstClr val="black"/>
                </a:solidFill>
                <a:latin typeface="Times New Roman" panose="02020603050405020304" pitchFamily="18" charset="0"/>
                <a:cs typeface="Times New Roman" panose="02020603050405020304" pitchFamily="18" charset="0"/>
              </a:rPr>
              <a:t>đra</a:t>
            </a:r>
            <a:r>
              <a:rPr lang="en-US" altLang="en-US" dirty="0">
                <a:solidFill>
                  <a:prstClr val="black"/>
                </a:solidFill>
                <a:latin typeface="Times New Roman" panose="02020603050405020304" pitchFamily="18" charset="0"/>
                <a:cs typeface="Times New Roman" panose="02020603050405020304" pitchFamily="18" charset="0"/>
              </a:rPr>
              <a:t>-</a:t>
            </a:r>
            <a:r>
              <a:rPr lang="en-US" altLang="en-US" dirty="0" err="1">
                <a:solidFill>
                  <a:prstClr val="black"/>
                </a:solidFill>
                <a:latin typeface="Times New Roman" panose="02020603050405020304" pitchFamily="18" charset="0"/>
                <a:cs typeface="Times New Roman" panose="02020603050405020304" pitchFamily="18" charset="0"/>
              </a:rPr>
              <a:t>nát</a:t>
            </a:r>
            <a:r>
              <a:rPr lang="en-US" altLang="en-US" dirty="0">
                <a:solidFill>
                  <a:prstClr val="black"/>
                </a:solidFill>
                <a:latin typeface="Times New Roman" panose="02020603050405020304" pitchFamily="18" charset="0"/>
                <a:cs typeface="Times New Roman" panose="02020603050405020304" pitchFamily="18" charset="0"/>
              </a:rPr>
              <a:t> Ta-go (1861-1941)</a:t>
            </a:r>
          </a:p>
        </p:txBody>
      </p:sp>
      <p:sp>
        <p:nvSpPr>
          <p:cNvPr id="8" name="Text Box 13">
            <a:extLst>
              <a:ext uri="{FF2B5EF4-FFF2-40B4-BE49-F238E27FC236}">
                <a16:creationId xmlns:a16="http://schemas.microsoft.com/office/drawing/2014/main" id="{DA20599C-36DD-45FE-94E2-88A60D001506}"/>
              </a:ext>
            </a:extLst>
          </p:cNvPr>
          <p:cNvSpPr txBox="1">
            <a:spLocks noChangeArrowheads="1"/>
          </p:cNvSpPr>
          <p:nvPr/>
        </p:nvSpPr>
        <p:spPr bwMode="auto">
          <a:xfrm>
            <a:off x="310515" y="2789088"/>
            <a:ext cx="64719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50000"/>
              </a:spcBef>
              <a:spcAft>
                <a:spcPct val="0"/>
              </a:spcAft>
              <a:buFontTx/>
              <a:buNone/>
            </a:pP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Là</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nhà</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thơ</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hiện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đại</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lớn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nhất</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Ấn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Độ</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và</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nhận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giải</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Nô</a:t>
            </a:r>
            <a:r>
              <a:rPr lang="en-US" altLang="en-US" dirty="0">
                <a:solidFill>
                  <a:prstClr val="black"/>
                </a:solidFill>
                <a:latin typeface="Times New Roman" panose="02020603050405020304" pitchFamily="18" charset="0"/>
                <a:cs typeface="Times New Roman" panose="02020603050405020304" pitchFamily="18" charset="0"/>
              </a:rPr>
              <a:t>-ben </a:t>
            </a:r>
            <a:r>
              <a:rPr lang="en-US" altLang="en-US" dirty="0" err="1">
                <a:solidFill>
                  <a:prstClr val="black"/>
                </a:solidFill>
                <a:latin typeface="Times New Roman" panose="02020603050405020304" pitchFamily="18" charset="0"/>
                <a:cs typeface="Times New Roman" panose="02020603050405020304" pitchFamily="18" charset="0"/>
              </a:rPr>
              <a:t>văn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học</a:t>
            </a:r>
            <a:r>
              <a:rPr lang="en-US" altLang="en-US" dirty="0">
                <a:solidFill>
                  <a:prstClr val="black"/>
                </a:solidFill>
                <a:latin typeface="Times New Roman" panose="02020603050405020304" pitchFamily="18" charset="0"/>
                <a:cs typeface="Times New Roman" panose="02020603050405020304" pitchFamily="18" charset="0"/>
              </a:rPr>
              <a:t> 1913.</a:t>
            </a:r>
          </a:p>
        </p:txBody>
      </p:sp>
    </p:spTree>
    <p:extLst>
      <p:ext uri="{BB962C8B-B14F-4D97-AF65-F5344CB8AC3E}">
        <p14:creationId xmlns:p14="http://schemas.microsoft.com/office/powerpoint/2010/main" val="199482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0" grpId="0" animBg="1"/>
      <p:bldP spid="5" grpId="0" animBg="1"/>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mẫu tranh phong cảnh biển tuyệt đẹp bằng sơn dầu">
            <a:extLst>
              <a:ext uri="{FF2B5EF4-FFF2-40B4-BE49-F238E27FC236}">
                <a16:creationId xmlns:a16="http://schemas.microsoft.com/office/drawing/2014/main" id="{CA55F8F7-0298-4CD1-AF9D-302F9161D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C5B477-50A3-4A8A-B6FA-CC7823EF468E}"/>
              </a:ext>
            </a:extLst>
          </p:cNvPr>
          <p:cNvSpPr txBox="1"/>
          <p:nvPr/>
        </p:nvSpPr>
        <p:spPr>
          <a:xfrm>
            <a:off x="3623989" y="2505670"/>
            <a:ext cx="5282216"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002060"/>
                </a:solidFill>
                <a:latin typeface="Times New Roman" panose="02020603050405020304" pitchFamily="18" charset="0"/>
                <a:cs typeface="Times New Roman" panose="02020603050405020304" pitchFamily="18" charset="0"/>
              </a:rPr>
              <a:t>IV. LUYỆN TẬP</a:t>
            </a:r>
            <a:endPar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943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a:extLst>
              <a:ext uri="{FF2B5EF4-FFF2-40B4-BE49-F238E27FC236}">
                <a16:creationId xmlns:a16="http://schemas.microsoft.com/office/drawing/2014/main" id="{EF8134B2-9C22-479A-A4AB-C4A887FFB2F7}"/>
              </a:ext>
            </a:extLst>
          </p:cNvPr>
          <p:cNvSpPr>
            <a:spLocks noChangeArrowheads="1"/>
          </p:cNvSpPr>
          <p:nvPr/>
        </p:nvSpPr>
        <p:spPr bwMode="auto">
          <a:xfrm>
            <a:off x="-609600" y="347746"/>
            <a:ext cx="13411200" cy="2057400"/>
          </a:xfrm>
          <a:prstGeom prst="horizontalScroll">
            <a:avLst>
              <a:gd name="adj" fmla="val 12500"/>
            </a:avLst>
          </a:prstGeom>
          <a:noFill/>
          <a:ln w="9525">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Aft>
                <a:spcPct val="0"/>
              </a:spcAft>
            </a:pPr>
            <a:r>
              <a:rPr lang="en-US" altLang="en-US" sz="3200" b="1" i="1" dirty="0" err="1">
                <a:solidFill>
                  <a:srgbClr val="C00000"/>
                </a:solidFill>
                <a:latin typeface="Times New Roman" panose="02020603050405020304" pitchFamily="18" charset="0"/>
                <a:cs typeface="Times New Roman" panose="02020603050405020304" pitchFamily="18" charset="0"/>
              </a:rPr>
              <a:t>Hãy</a:t>
            </a:r>
            <a:r>
              <a:rPr lang="en-US" altLang="en-US" sz="3200" b="1" i="1" dirty="0">
                <a:solidFill>
                  <a:srgbClr val="C00000"/>
                </a:solidFill>
                <a:latin typeface="Times New Roman" panose="02020603050405020304" pitchFamily="18" charset="0"/>
                <a:cs typeface="Times New Roman" panose="02020603050405020304" pitchFamily="18" charset="0"/>
              </a:rPr>
              <a:t> so </a:t>
            </a:r>
            <a:r>
              <a:rPr lang="en-US" altLang="en-US" sz="3200" b="1" i="1" dirty="0" err="1">
                <a:solidFill>
                  <a:srgbClr val="C00000"/>
                </a:solidFill>
                <a:latin typeface="Times New Roman" panose="02020603050405020304" pitchFamily="18" charset="0"/>
                <a:cs typeface="Times New Roman" panose="02020603050405020304" pitchFamily="18" charset="0"/>
              </a:rPr>
              <a:t>sánh</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và</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chỉ</a:t>
            </a:r>
            <a:r>
              <a:rPr lang="en-US" altLang="en-US" sz="3200" b="1" i="1" dirty="0">
                <a:solidFill>
                  <a:srgbClr val="C00000"/>
                </a:solidFill>
                <a:latin typeface="Times New Roman" panose="02020603050405020304" pitchFamily="18" charset="0"/>
                <a:cs typeface="Times New Roman" panose="02020603050405020304" pitchFamily="18" charset="0"/>
              </a:rPr>
              <a:t> ra </a:t>
            </a:r>
            <a:r>
              <a:rPr lang="en-US" altLang="en-US" sz="3200" b="1" i="1" dirty="0" err="1">
                <a:solidFill>
                  <a:srgbClr val="C00000"/>
                </a:solidFill>
                <a:latin typeface="Times New Roman" panose="02020603050405020304" pitchFamily="18" charset="0"/>
                <a:cs typeface="Times New Roman" panose="02020603050405020304" pitchFamily="18" charset="0"/>
              </a:rPr>
              <a:t>điểm</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giống</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và</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khác</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nhau</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giữa</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trò</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chơi</a:t>
            </a:r>
            <a:r>
              <a:rPr lang="en-US" altLang="en-US" sz="3200" b="1" i="1" dirty="0">
                <a:solidFill>
                  <a:srgbClr val="C00000"/>
                </a:solidFill>
                <a:latin typeface="Times New Roman" panose="02020603050405020304" pitchFamily="18" charset="0"/>
                <a:cs typeface="Times New Roman" panose="02020603050405020304" pitchFamily="18" charset="0"/>
              </a:rPr>
              <a:t> </a:t>
            </a:r>
          </a:p>
          <a:p>
            <a:pPr algn="ctr" fontAlgn="base">
              <a:spcAft>
                <a:spcPct val="0"/>
              </a:spcAft>
            </a:pPr>
            <a:r>
              <a:rPr lang="en-US" altLang="en-US" sz="3200" b="1" i="1" dirty="0" err="1">
                <a:solidFill>
                  <a:srgbClr val="C00000"/>
                </a:solidFill>
                <a:latin typeface="Times New Roman" panose="02020603050405020304" pitchFamily="18" charset="0"/>
                <a:cs typeface="Times New Roman" panose="02020603050405020304" pitchFamily="18" charset="0"/>
              </a:rPr>
              <a:t>của</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những</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người</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trên</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mây</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trong</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sóng</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và</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trò</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chơi</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của</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em</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bé</a:t>
            </a:r>
            <a:r>
              <a:rPr lang="en-US" altLang="en-US" sz="3200" b="1" i="1" dirty="0">
                <a:solidFill>
                  <a:srgbClr val="C00000"/>
                </a:solidFill>
                <a:latin typeface="Times New Roman" panose="02020603050405020304" pitchFamily="18" charset="0"/>
                <a:cs typeface="Times New Roman" panose="02020603050405020304" pitchFamily="18" charset="0"/>
              </a:rPr>
              <a:t>?</a:t>
            </a:r>
          </a:p>
          <a:p>
            <a:pPr algn="ctr" fontAlgn="base">
              <a:spcAft>
                <a:spcPct val="0"/>
              </a:spcAft>
            </a:pPr>
            <a:endParaRPr lang="en-US" altLang="en-US" sz="3200" b="1" i="1" dirty="0">
              <a:solidFill>
                <a:srgbClr val="C00000"/>
              </a:solidFill>
              <a:latin typeface="Times New Roman" panose="02020603050405020304" pitchFamily="18" charset="0"/>
              <a:cs typeface="Times New Roman" panose="02020603050405020304" pitchFamily="18" charset="0"/>
            </a:endParaRPr>
          </a:p>
        </p:txBody>
      </p:sp>
      <p:sp>
        <p:nvSpPr>
          <p:cNvPr id="25604" name="Rectangle 4">
            <a:extLst>
              <a:ext uri="{FF2B5EF4-FFF2-40B4-BE49-F238E27FC236}">
                <a16:creationId xmlns:a16="http://schemas.microsoft.com/office/drawing/2014/main" id="{1B296277-13C1-47F8-8F74-E3EC05A66C99}"/>
              </a:ext>
            </a:extLst>
          </p:cNvPr>
          <p:cNvSpPr>
            <a:spLocks noChangeArrowheads="1"/>
          </p:cNvSpPr>
          <p:nvPr/>
        </p:nvSpPr>
        <p:spPr bwMode="auto">
          <a:xfrm>
            <a:off x="480644" y="3663462"/>
            <a:ext cx="11430001" cy="2246769"/>
          </a:xfrm>
          <a:prstGeom prst="rect">
            <a:avLst/>
          </a:prstGeom>
          <a:solidFill>
            <a:srgbClr val="FFFFCC"/>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Khác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nhau</a:t>
            </a:r>
            <a:r>
              <a:rPr lang="en-US" altLang="en-US" sz="2800" dirty="0">
                <a:solidFill>
                  <a:srgbClr val="002060"/>
                </a:solidFill>
                <a:latin typeface="Times New Roman" panose="02020603050405020304" pitchFamily="18" charset="0"/>
                <a:cs typeface="Times New Roman" panose="02020603050405020304" pitchFamily="18" charset="0"/>
              </a:rPr>
              <a:t>:</a:t>
            </a:r>
          </a:p>
          <a:p>
            <a:pPr fontAlgn="base">
              <a:spcBef>
                <a:spcPct val="0"/>
              </a:spcBef>
              <a:spcAft>
                <a:spcPct val="0"/>
              </a:spcAft>
            </a:pPr>
            <a:r>
              <a:rPr lang="vi-VN" altLang="en-US" sz="2800" dirty="0">
                <a:solidFill>
                  <a:srgbClr val="002060"/>
                </a:solidFill>
                <a:latin typeface="Times New Roman" panose="02020603050405020304" pitchFamily="18" charset="0"/>
                <a:cs typeface="Times New Roman" panose="02020603050405020304" pitchFamily="18" charset="0"/>
              </a:rPr>
              <a:t>+ Trò chơi của những người trên mây và trong sóng chỉ có các hình ảnh của thiên nhiên.</a:t>
            </a:r>
          </a:p>
          <a:p>
            <a:pPr fontAlgn="base">
              <a:spcBef>
                <a:spcPct val="0"/>
              </a:spcBef>
              <a:spcAft>
                <a:spcPct val="0"/>
              </a:spcAft>
            </a:pPr>
            <a:r>
              <a:rPr lang="vi-VN" altLang="en-US" sz="2800" dirty="0">
                <a:solidFill>
                  <a:srgbClr val="002060"/>
                </a:solidFill>
                <a:latin typeface="Times New Roman" panose="02020603050405020304" pitchFamily="18" charset="0"/>
                <a:cs typeface="Times New Roman" panose="02020603050405020304" pitchFamily="18" charset="0"/>
              </a:rPr>
              <a:t>+ Trò chơi của em bé được xây dựng bằng sự tưởng tượng sáng tạo, có hình ảnh của thiên nhiên, có tình mẫu tử sâu nặng.</a:t>
            </a:r>
            <a:endParaRPr lang="en-US" altLang="en-US" sz="2800" dirty="0">
              <a:solidFill>
                <a:srgbClr val="002060"/>
              </a:solidFill>
              <a:latin typeface="Times New Roman" panose="02020603050405020304" pitchFamily="18" charset="0"/>
              <a:cs typeface="Times New Roman" panose="02020603050405020304" pitchFamily="18" charset="0"/>
            </a:endParaRPr>
          </a:p>
        </p:txBody>
      </p:sp>
      <p:sp>
        <p:nvSpPr>
          <p:cNvPr id="25606" name="Rectangle 6">
            <a:extLst>
              <a:ext uri="{FF2B5EF4-FFF2-40B4-BE49-F238E27FC236}">
                <a16:creationId xmlns:a16="http://schemas.microsoft.com/office/drawing/2014/main" id="{D95494E0-9A02-43EB-9F8B-FD0B8249841E}"/>
              </a:ext>
            </a:extLst>
          </p:cNvPr>
          <p:cNvSpPr>
            <a:spLocks noChangeArrowheads="1"/>
          </p:cNvSpPr>
          <p:nvPr/>
        </p:nvSpPr>
        <p:spPr bwMode="auto">
          <a:xfrm>
            <a:off x="480645" y="2006805"/>
            <a:ext cx="11430000" cy="1384995"/>
          </a:xfrm>
          <a:prstGeom prst="rect">
            <a:avLst/>
          </a:prstGeom>
          <a:solidFill>
            <a:schemeClr val="accent3">
              <a:lumMod val="95000"/>
            </a:schemeClr>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Giống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nhau</a:t>
            </a:r>
            <a:r>
              <a:rPr lang="en-US" altLang="en-US" sz="2800" dirty="0">
                <a:solidFill>
                  <a:srgbClr val="002060"/>
                </a:solidFill>
                <a:latin typeface="Times New Roman" panose="02020603050405020304" pitchFamily="18" charset="0"/>
                <a:cs typeface="Times New Roman" panose="02020603050405020304" pitchFamily="18" charset="0"/>
              </a:rPr>
              <a:t>:</a:t>
            </a:r>
          </a:p>
          <a:p>
            <a:pPr fontAlgn="base">
              <a:spcBef>
                <a:spcPct val="0"/>
              </a:spcBef>
              <a:spcAft>
                <a:spcPct val="0"/>
              </a:spcAft>
            </a:pPr>
            <a:r>
              <a:rPr lang="vi-VN" altLang="en-US" sz="2800" dirty="0">
                <a:solidFill>
                  <a:srgbClr val="002060"/>
                </a:solidFill>
                <a:latin typeface="Times New Roman" panose="02020603050405020304" pitchFamily="18" charset="0"/>
                <a:cs typeface="Times New Roman" panose="02020603050405020304" pitchFamily="18" charset="0"/>
              </a:rPr>
              <a:t> Đều là những trò chơi hấp dẫn và thú vị.</a:t>
            </a:r>
          </a:p>
          <a:p>
            <a:pPr fontAlgn="base">
              <a:spcBef>
                <a:spcPct val="0"/>
              </a:spcBef>
              <a:spcAft>
                <a:spcPct val="0"/>
              </a:spcAft>
            </a:pP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Đều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xuất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hiện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các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hình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ảnh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của</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thiên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nhiên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mây</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sóng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trăng</a:t>
            </a:r>
            <a:r>
              <a:rPr lang="en-US" altLang="en-US" sz="2800" dirty="0">
                <a:solidFill>
                  <a:srgbClr val="002060"/>
                </a:solidFill>
                <a:latin typeface="Times New Roman" panose="02020603050405020304" pitchFamily="18" charset="0"/>
                <a:cs typeface="Times New Roman" panose="02020603050405020304" pitchFamily="18" charset="0"/>
              </a:rPr>
              <a:t>....</a:t>
            </a: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ox(in)">
                                      <p:cBhvr>
                                        <p:cTn id="7" dur="5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5602"/>
                                        </p:tgtEl>
                                      </p:cBhvr>
                                    </p:animEffect>
                                    <p:set>
                                      <p:cBhvr>
                                        <p:cTn id="12" dur="1" fill="hold">
                                          <p:stCondLst>
                                            <p:cond delay="499"/>
                                          </p:stCondLst>
                                        </p:cTn>
                                        <p:tgtEl>
                                          <p:spTgt spid="25602"/>
                                        </p:tgtEl>
                                        <p:attrNameLst>
                                          <p:attrName>style.visibility</p:attrName>
                                        </p:attrNameLst>
                                      </p:cBhvr>
                                      <p:to>
                                        <p:strVal val="hidden"/>
                                      </p:to>
                                    </p:set>
                                  </p:childTnLst>
                                </p:cTn>
                              </p:par>
                              <p:par>
                                <p:cTn id="13" presetID="2" presetClass="entr" presetSubtype="4" fill="hold" grpId="0" nodeType="withEffect">
                                  <p:stCondLst>
                                    <p:cond delay="0"/>
                                  </p:stCondLst>
                                  <p:childTnLst>
                                    <p:set>
                                      <p:cBhvr>
                                        <p:cTn id="14" dur="1" fill="hold">
                                          <p:stCondLst>
                                            <p:cond delay="0"/>
                                          </p:stCondLst>
                                        </p:cTn>
                                        <p:tgtEl>
                                          <p:spTgt spid="25606"/>
                                        </p:tgtEl>
                                        <p:attrNameLst>
                                          <p:attrName>style.visibility</p:attrName>
                                        </p:attrNameLst>
                                      </p:cBhvr>
                                      <p:to>
                                        <p:strVal val="visible"/>
                                      </p:to>
                                    </p:set>
                                    <p:anim calcmode="lin" valueType="num">
                                      <p:cBhvr additive="base">
                                        <p:cTn id="15" dur="500" fill="hold"/>
                                        <p:tgtEl>
                                          <p:spTgt spid="25606"/>
                                        </p:tgtEl>
                                        <p:attrNameLst>
                                          <p:attrName>ppt_x</p:attrName>
                                        </p:attrNameLst>
                                      </p:cBhvr>
                                      <p:tavLst>
                                        <p:tav tm="0">
                                          <p:val>
                                            <p:strVal val="#ppt_x"/>
                                          </p:val>
                                        </p:tav>
                                        <p:tav tm="100000">
                                          <p:val>
                                            <p:strVal val="#ppt_x"/>
                                          </p:val>
                                        </p:tav>
                                      </p:tavLst>
                                    </p:anim>
                                    <p:anim calcmode="lin" valueType="num">
                                      <p:cBhvr additive="base">
                                        <p:cTn id="16"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5604"/>
                                        </p:tgtEl>
                                        <p:attrNameLst>
                                          <p:attrName>style.visibility</p:attrName>
                                        </p:attrNameLst>
                                      </p:cBhvr>
                                      <p:to>
                                        <p:strVal val="visible"/>
                                      </p:to>
                                    </p:set>
                                    <p:anim calcmode="lin" valueType="num">
                                      <p:cBhvr additive="base">
                                        <p:cTn id="21" dur="500" fill="hold"/>
                                        <p:tgtEl>
                                          <p:spTgt spid="25604"/>
                                        </p:tgtEl>
                                        <p:attrNameLst>
                                          <p:attrName>ppt_x</p:attrName>
                                        </p:attrNameLst>
                                      </p:cBhvr>
                                      <p:tavLst>
                                        <p:tav tm="0">
                                          <p:val>
                                            <p:strVal val="#ppt_x"/>
                                          </p:val>
                                        </p:tav>
                                        <p:tav tm="100000">
                                          <p:val>
                                            <p:strVal val="#ppt_x"/>
                                          </p:val>
                                        </p:tav>
                                      </p:tavLst>
                                    </p:anim>
                                    <p:anim calcmode="lin" valueType="num">
                                      <p:cBhvr additive="base">
                                        <p:cTn id="22"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2" grpId="1"/>
      <p:bldP spid="25604" grpId="0" animBg="1"/>
      <p:bldP spid="2560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Text Box 11">
            <a:extLst>
              <a:ext uri="{FF2B5EF4-FFF2-40B4-BE49-F238E27FC236}">
                <a16:creationId xmlns:a16="http://schemas.microsoft.com/office/drawing/2014/main" id="{8C47E902-0C78-4850-9218-B36B19D9CB01}"/>
              </a:ext>
            </a:extLst>
          </p:cNvPr>
          <p:cNvSpPr txBox="1">
            <a:spLocks noChangeArrowheads="1"/>
          </p:cNvSpPr>
          <p:nvPr/>
        </p:nvSpPr>
        <p:spPr bwMode="auto">
          <a:xfrm>
            <a:off x="269631" y="428178"/>
            <a:ext cx="11652738"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fontAlgn="base">
              <a:spcBef>
                <a:spcPct val="0"/>
              </a:spcBef>
              <a:spcAft>
                <a:spcPct val="0"/>
              </a:spcAft>
            </a:pP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Ngoài</a:t>
            </a:r>
            <a:r>
              <a:rPr lang="en-US" altLang="en-US" sz="3200" b="1" dirty="0">
                <a:solidFill>
                  <a:srgbClr val="C00000"/>
                </a:solidFill>
                <a:latin typeface="Times New Roman" panose="02020603050405020304" pitchFamily="18" charset="0"/>
              </a:rPr>
              <a:t> ý </a:t>
            </a:r>
            <a:r>
              <a:rPr lang="en-US" altLang="en-US" sz="3200" b="1" dirty="0" err="1">
                <a:solidFill>
                  <a:srgbClr val="C00000"/>
                </a:solidFill>
                <a:latin typeface="Times New Roman" panose="02020603050405020304" pitchFamily="18" charset="0"/>
              </a:rPr>
              <a:t>nghĩa</a:t>
            </a:r>
            <a:r>
              <a:rPr lang="en-US" altLang="en-US" sz="3200" b="1" dirty="0">
                <a:solidFill>
                  <a:srgbClr val="C00000"/>
                </a:solidFill>
                <a:latin typeface="Times New Roman" panose="02020603050405020304" pitchFamily="18" charset="0"/>
              </a:rPr>
              <a:t> ca </a:t>
            </a:r>
            <a:r>
              <a:rPr lang="en-US" altLang="en-US" sz="3200" b="1" dirty="0" err="1">
                <a:solidFill>
                  <a:srgbClr val="C00000"/>
                </a:solidFill>
                <a:latin typeface="Times New Roman" panose="02020603050405020304" pitchFamily="18" charset="0"/>
              </a:rPr>
              <a:t>ngợi</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tình</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mẹ</a:t>
            </a:r>
            <a:r>
              <a:rPr lang="en-US" altLang="en-US" sz="3200" b="1" dirty="0">
                <a:solidFill>
                  <a:srgbClr val="C00000"/>
                </a:solidFill>
                <a:latin typeface="Times New Roman" panose="02020603050405020304" pitchFamily="18" charset="0"/>
              </a:rPr>
              <a:t> con, </a:t>
            </a:r>
            <a:r>
              <a:rPr lang="en-US" altLang="en-US" sz="3200" b="1" dirty="0" err="1">
                <a:solidFill>
                  <a:srgbClr val="C00000"/>
                </a:solidFill>
                <a:latin typeface="Times New Roman" panose="02020603050405020304" pitchFamily="18" charset="0"/>
              </a:rPr>
              <a:t>bài</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thơ</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còn</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có</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thể</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gợi</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cho</a:t>
            </a:r>
            <a:r>
              <a:rPr lang="en-US" altLang="en-US" sz="3200" b="1" dirty="0">
                <a:solidFill>
                  <a:srgbClr val="C00000"/>
                </a:solidFill>
                <a:latin typeface="Times New Roman" panose="02020603050405020304" pitchFamily="18" charset="0"/>
              </a:rPr>
              <a:t> ta </a:t>
            </a:r>
            <a:r>
              <a:rPr lang="en-US" altLang="en-US" sz="3200" b="1" dirty="0" err="1">
                <a:solidFill>
                  <a:srgbClr val="C00000"/>
                </a:solidFill>
                <a:latin typeface="Times New Roman" panose="02020603050405020304" pitchFamily="18" charset="0"/>
              </a:rPr>
              <a:t>suy</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ngẫm</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thêm</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điều</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gì</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nữa</a:t>
            </a:r>
            <a:r>
              <a:rPr lang="en-US" altLang="en-US" sz="3200" b="1" dirty="0">
                <a:solidFill>
                  <a:srgbClr val="C00000"/>
                </a:solidFill>
                <a:latin typeface="Times New Roman" panose="02020603050405020304" pitchFamily="18" charset="0"/>
              </a:rPr>
              <a:t>?</a:t>
            </a:r>
          </a:p>
          <a:p>
            <a:pPr algn="just" fontAlgn="base">
              <a:spcBef>
                <a:spcPct val="0"/>
              </a:spcBef>
              <a:spcAft>
                <a:spcPct val="0"/>
              </a:spcAft>
            </a:pPr>
            <a:endParaRPr lang="en-US" altLang="en-US" sz="3200" dirty="0">
              <a:solidFill>
                <a:srgbClr val="000000"/>
              </a:solidFill>
              <a:latin typeface="Times New Roman" panose="02020603050405020304" pitchFamily="18" charset="0"/>
            </a:endParaRPr>
          </a:p>
          <a:p>
            <a:pPr algn="just" fontAlgn="base">
              <a:spcBef>
                <a:spcPct val="0"/>
              </a:spcBef>
              <a:spcAft>
                <a:spcPct val="0"/>
              </a:spcAft>
            </a:pPr>
            <a:r>
              <a:rPr lang="en-US" altLang="en-US" sz="3200" dirty="0">
                <a:solidFill>
                  <a:srgbClr val="000000"/>
                </a:solidFill>
                <a:latin typeface="Times New Roman" panose="02020603050405020304" pitchFamily="18" charset="0"/>
              </a:rPr>
              <a:t>- Con </a:t>
            </a:r>
            <a:r>
              <a:rPr lang="en-US" altLang="en-US" sz="3200" dirty="0" err="1">
                <a:solidFill>
                  <a:srgbClr val="000000"/>
                </a:solidFill>
                <a:latin typeface="Times New Roman" panose="02020603050405020304" pitchFamily="18" charset="0"/>
              </a:rPr>
              <a:t>người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trong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cuộc</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sống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vẫn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thường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gặp</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nhưng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cám</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dỗ</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quyến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rũ</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Muốn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khước</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từ</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chúng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cần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có</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những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điểm</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tựa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vững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chắc</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tình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mẫu</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tử</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là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một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trong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những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điểm</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tựa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ấy</a:t>
            </a:r>
            <a:r>
              <a:rPr lang="en-US" altLang="en-US" sz="3200" dirty="0">
                <a:solidFill>
                  <a:srgbClr val="000000"/>
                </a:solidFill>
                <a:latin typeface="Times New Roman" panose="02020603050405020304" pitchFamily="18" charset="0"/>
              </a:rPr>
              <a:t>.</a:t>
            </a:r>
          </a:p>
          <a:p>
            <a:pPr algn="just" fontAlgn="base">
              <a:spcBef>
                <a:spcPct val="0"/>
              </a:spcBef>
              <a:spcAft>
                <a:spcPct val="0"/>
              </a:spcAft>
            </a:pPr>
            <a:r>
              <a:rPr lang="en-US" altLang="en-US" sz="3200" dirty="0">
                <a:solidFill>
                  <a:srgbClr val="000000"/>
                </a:solidFill>
                <a:latin typeface="Times New Roman" panose="02020603050405020304" pitchFamily="18" charset="0"/>
              </a:rPr>
              <a:t> - </a:t>
            </a:r>
            <a:r>
              <a:rPr lang="en-US" altLang="en-US" sz="3200" dirty="0" err="1">
                <a:solidFill>
                  <a:srgbClr val="000000"/>
                </a:solidFill>
                <a:latin typeface="Times New Roman" panose="02020603050405020304" pitchFamily="18" charset="0"/>
              </a:rPr>
              <a:t>Bài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thơ</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đã</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chắp</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cánh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cho</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trí</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tưởng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tượng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của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tuổi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thơ</a:t>
            </a:r>
            <a:r>
              <a:rPr lang="en-US" altLang="en-US" sz="3200" dirty="0">
                <a:solidFill>
                  <a:srgbClr val="000000"/>
                </a:solidFill>
                <a:latin typeface="Times New Roman" panose="02020603050405020304" pitchFamily="18" charset="0"/>
              </a:rPr>
              <a:t> song </a:t>
            </a:r>
            <a:r>
              <a:rPr lang="en-US" altLang="en-US" sz="3200" dirty="0" err="1">
                <a:solidFill>
                  <a:srgbClr val="000000"/>
                </a:solidFill>
                <a:latin typeface="Times New Roman" panose="02020603050405020304" pitchFamily="18" charset="0"/>
              </a:rPr>
              <a:t>cũng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nhắc</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nhở</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mọi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người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rằng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hạnh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phúc</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không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phải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là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diều</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gì</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xa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xôi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bí</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ẩn</a:t>
            </a:r>
            <a:r>
              <a:rPr lang="en-US" altLang="en-US" sz="3200" dirty="0">
                <a:solidFill>
                  <a:srgbClr val="000000"/>
                </a:solidFill>
                <a:latin typeface="Times New Roman" panose="02020603050405020304" pitchFamily="18" charset="0"/>
              </a:rPr>
              <a:t>, do ai ban </a:t>
            </a:r>
            <a:r>
              <a:rPr lang="en-US" altLang="en-US" sz="3200" dirty="0" err="1">
                <a:solidFill>
                  <a:srgbClr val="000000"/>
                </a:solidFill>
                <a:latin typeface="Times New Roman" panose="02020603050405020304" pitchFamily="18" charset="0"/>
              </a:rPr>
              <a:t>cho</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mà</a:t>
            </a:r>
            <a:r>
              <a:rPr lang="en-US" altLang="en-US" sz="3200" dirty="0">
                <a:solidFill>
                  <a:srgbClr val="000000"/>
                </a:solidFill>
                <a:latin typeface="Times New Roman" panose="02020603050405020304" pitchFamily="18" charset="0"/>
              </a:rPr>
              <a:t> ở </a:t>
            </a:r>
            <a:r>
              <a:rPr lang="en-US" altLang="en-US" sz="3200" dirty="0" err="1">
                <a:solidFill>
                  <a:srgbClr val="000000"/>
                </a:solidFill>
                <a:latin typeface="Times New Roman" panose="02020603050405020304" pitchFamily="18" charset="0"/>
              </a:rPr>
              <a:t>ngay</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trên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trần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thế</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và</a:t>
            </a:r>
            <a:r>
              <a:rPr lang="en-US" altLang="en-US" sz="3200" dirty="0">
                <a:solidFill>
                  <a:srgbClr val="000000"/>
                </a:solidFill>
                <a:latin typeface="Times New Roman" panose="02020603050405020304" pitchFamily="18" charset="0"/>
              </a:rPr>
              <a:t> do </a:t>
            </a:r>
            <a:r>
              <a:rPr lang="en-US" altLang="en-US" sz="3200" dirty="0" err="1">
                <a:solidFill>
                  <a:srgbClr val="000000"/>
                </a:solidFill>
                <a:latin typeface="Times New Roman" panose="02020603050405020304" pitchFamily="18" charset="0"/>
              </a:rPr>
              <a:t>chính</a:t>
            </a:r>
            <a:r>
              <a:rPr lang="en-US" altLang="en-US" sz="3200" dirty="0">
                <a:solidFill>
                  <a:srgbClr val="000000"/>
                </a:solidFill>
                <a:latin typeface="Times New Roman" panose="02020603050405020304" pitchFamily="18" charset="0"/>
              </a:rPr>
              <a:t> con </a:t>
            </a:r>
            <a:r>
              <a:rPr lang="en-US" altLang="en-US" sz="3200" dirty="0" err="1">
                <a:solidFill>
                  <a:srgbClr val="000000"/>
                </a:solidFill>
                <a:latin typeface="Times New Roman" panose="02020603050405020304" pitchFamily="18" charset="0"/>
              </a:rPr>
              <a:t>người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tạo</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dựng</a:t>
            </a:r>
            <a:r>
              <a:rPr lang="en-US" altLang="en-US" sz="3200" dirty="0">
                <a:solidFill>
                  <a:srgbClr val="000000"/>
                </a:solidFill>
                <a:latin typeface="Times New Roman" panose="02020603050405020304" pitchFamily="18" charset="0"/>
              </a:rPr>
              <a:t>.</a:t>
            </a:r>
          </a:p>
          <a:p>
            <a:pPr algn="just" fontAlgn="base">
              <a:spcBef>
                <a:spcPct val="0"/>
              </a:spcBef>
              <a:spcAft>
                <a:spcPct val="0"/>
              </a:spcAft>
            </a:pPr>
            <a:r>
              <a:rPr lang="en-US" altLang="en-US" sz="3200" dirty="0">
                <a:solidFill>
                  <a:srgbClr val="000000"/>
                </a:solidFill>
                <a:latin typeface="Times New Roman" panose="02020603050405020304" pitchFamily="18" charset="0"/>
              </a:rPr>
              <a:t> - </a:t>
            </a:r>
            <a:r>
              <a:rPr lang="en-US" altLang="en-US" sz="3200" dirty="0" err="1">
                <a:solidFill>
                  <a:srgbClr val="000000"/>
                </a:solidFill>
                <a:latin typeface="Times New Roman" panose="02020603050405020304" pitchFamily="18" charset="0"/>
              </a:rPr>
              <a:t>Mối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quan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hệ</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giữa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tình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yêu</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sự</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sáng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tạo</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Chính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sức</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mạnh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của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tình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yêu</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sẽ</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chắp</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cánh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cho</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sự</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sáng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tạo</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không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ngừng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của</a:t>
            </a:r>
            <a:r>
              <a:rPr lang="en-US" altLang="en-US" sz="3200" dirty="0">
                <a:solidFill>
                  <a:srgbClr val="000000"/>
                </a:solidFill>
                <a:latin typeface="Times New Roman" panose="02020603050405020304" pitchFamily="18" charset="0"/>
              </a:rPr>
              <a:t> con </a:t>
            </a:r>
            <a:r>
              <a:rPr lang="en-US" altLang="en-US" sz="3200" dirty="0" err="1">
                <a:solidFill>
                  <a:srgbClr val="000000"/>
                </a:solidFill>
                <a:latin typeface="Times New Roman" panose="02020603050405020304" pitchFamily="18" charset="0"/>
              </a:rPr>
              <a:t>người</a:t>
            </a:r>
            <a:r>
              <a:rPr lang="en-US" altLang="en-US" sz="3200" dirty="0">
                <a:solidFill>
                  <a:srgbClr val="000000"/>
                </a:solidFill>
                <a:latin typeface="Times New Roman" panose="02020603050405020304" pitchFamily="18" charset="0"/>
              </a:rPr>
              <a:t>.</a:t>
            </a: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635">
                                            <p:txEl>
                                              <p:pRg st="0" end="0"/>
                                            </p:txEl>
                                          </p:spTgt>
                                        </p:tgtEl>
                                        <p:attrNameLst>
                                          <p:attrName>style.visibility</p:attrName>
                                        </p:attrNameLst>
                                      </p:cBhvr>
                                      <p:to>
                                        <p:strVal val="visible"/>
                                      </p:to>
                                    </p:set>
                                    <p:animEffect transition="in" filter="barn(inVertical)">
                                      <p:cBhvr>
                                        <p:cTn id="7" dur="500"/>
                                        <p:tgtEl>
                                          <p:spTgt spid="26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635">
                                            <p:txEl>
                                              <p:pRg st="2" end="2"/>
                                            </p:txEl>
                                          </p:spTgt>
                                        </p:tgtEl>
                                        <p:attrNameLst>
                                          <p:attrName>style.visibility</p:attrName>
                                        </p:attrNameLst>
                                      </p:cBhvr>
                                      <p:to>
                                        <p:strVal val="visible"/>
                                      </p:to>
                                    </p:set>
                                    <p:animEffect transition="in" filter="barn(inVertical)">
                                      <p:cBhvr>
                                        <p:cTn id="12" dur="500"/>
                                        <p:tgtEl>
                                          <p:spTgt spid="266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635">
                                            <p:txEl>
                                              <p:pRg st="3" end="3"/>
                                            </p:txEl>
                                          </p:spTgt>
                                        </p:tgtEl>
                                        <p:attrNameLst>
                                          <p:attrName>style.visibility</p:attrName>
                                        </p:attrNameLst>
                                      </p:cBhvr>
                                      <p:to>
                                        <p:strVal val="visible"/>
                                      </p:to>
                                    </p:set>
                                    <p:animEffect transition="in" filter="barn(inVertical)">
                                      <p:cBhvr>
                                        <p:cTn id="17" dur="500"/>
                                        <p:tgtEl>
                                          <p:spTgt spid="266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635">
                                            <p:txEl>
                                              <p:pRg st="4" end="4"/>
                                            </p:txEl>
                                          </p:spTgt>
                                        </p:tgtEl>
                                        <p:attrNameLst>
                                          <p:attrName>style.visibility</p:attrName>
                                        </p:attrNameLst>
                                      </p:cBhvr>
                                      <p:to>
                                        <p:strVal val="visible"/>
                                      </p:to>
                                    </p:set>
                                    <p:animEffect transition="in" filter="barn(inVertical)">
                                      <p:cBhvr>
                                        <p:cTn id="22" dur="500"/>
                                        <p:tgtEl>
                                          <p:spTgt spid="26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 sản tinh thần của R. Tagore - PGS. TS Nguyễn Thị Mai Liên">
            <a:extLst>
              <a:ext uri="{FF2B5EF4-FFF2-40B4-BE49-F238E27FC236}">
                <a16:creationId xmlns:a16="http://schemas.microsoft.com/office/drawing/2014/main" id="{6D364D25-A2C2-4E8D-81F8-A99495F97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4790" y="186372"/>
            <a:ext cx="6236970" cy="6485255"/>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5" name="Rectangle 14">
            <a:extLst>
              <a:ext uri="{FF2B5EF4-FFF2-40B4-BE49-F238E27FC236}">
                <a16:creationId xmlns:a16="http://schemas.microsoft.com/office/drawing/2014/main" id="{505FD225-BADE-4B94-B8AF-1497C77644BB}"/>
              </a:ext>
            </a:extLst>
          </p:cNvPr>
          <p:cNvSpPr>
            <a:spLocks noChangeArrowheads="1"/>
          </p:cNvSpPr>
          <p:nvPr/>
        </p:nvSpPr>
        <p:spPr bwMode="auto">
          <a:xfrm>
            <a:off x="3611880" y="0"/>
            <a:ext cx="1188720" cy="4800600"/>
          </a:xfrm>
          <a:prstGeom prst="rect">
            <a:avLst/>
          </a:prstGeom>
          <a:noFill/>
          <a:ln w="9525">
            <a:noFill/>
            <a:miter lim="800000"/>
            <a:headEnd/>
            <a:tailEnd/>
          </a:ln>
          <a:effectLst/>
        </p:spPr>
        <p:txBody>
          <a:bodyPr wrap="none" anchor="ctr"/>
          <a:lstStyle/>
          <a:p>
            <a:pPr marL="0" marR="0" lvl="0" indent="0" algn="dist" defTabSz="914400" eaLnBrk="0" fontAlgn="base" latinLnBrk="0" hangingPunct="0">
              <a:lnSpc>
                <a:spcPct val="100000"/>
              </a:lnSpc>
              <a:spcBef>
                <a:spcPct val="0"/>
              </a:spcBef>
              <a:spcAft>
                <a:spcPct val="0"/>
              </a:spcAft>
              <a:buClrTx/>
              <a:buSzTx/>
              <a:buFontTx/>
              <a:buChar char="-"/>
              <a:tabLst/>
              <a:defRPr/>
            </a:pPr>
            <a:endPar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endParaRPr>
          </a:p>
          <a:p>
            <a:pPr marR="0" lvl="0" algn="dist" defTabSz="914400" eaLnBrk="0" fontAlgn="base" latinLnBrk="0" hangingPunct="0">
              <a:lnSpc>
                <a:spcPct val="100000"/>
              </a:lnSpc>
              <a:spcBef>
                <a:spcPct val="0"/>
              </a:spcBef>
              <a:spcAft>
                <a:spcPct val="0"/>
              </a:spcAft>
              <a:buClrTx/>
              <a:buSzTx/>
              <a:tabLst/>
              <a:defRPr/>
            </a:pP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Trong</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vòng</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6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năm</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ông</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mất</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5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người</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thân.Vì</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vậy</a:t>
            </a:r>
            <a:r>
              <a:rPr lang="en-US" altLang="en-US" sz="3200" i="1" kern="0" dirty="0">
                <a:latin typeface="Times New Roman" panose="02020603050405020304" pitchFamily="18" charset="0"/>
                <a:cs typeface="Arial" panose="020B0604020202020204" pitchFamily="34" charset="0"/>
              </a:rPr>
              <a:t>,</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p>
          <a:p>
            <a:pPr marR="0" lvl="0" algn="dist" defTabSz="914400" eaLnBrk="0" fontAlgn="base" latinLnBrk="0" hangingPunct="0">
              <a:lnSpc>
                <a:spcPct val="100000"/>
              </a:lnSpc>
              <a:spcBef>
                <a:spcPct val="0"/>
              </a:spcBef>
              <a:spcAft>
                <a:spcPct val="0"/>
              </a:spcAft>
              <a:buClrTx/>
              <a:buSzTx/>
              <a:tabLst/>
              <a:defRPr/>
            </a:pP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tình</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cảm</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gia</a:t>
            </a:r>
            <a:r>
              <a:rPr lang="en-US" altLang="en-US" sz="3200" i="1" kern="0" dirty="0">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đình</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trở</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thành</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đề</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tài</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quan</a:t>
            </a:r>
            <a:r>
              <a:rPr lang="en-US" altLang="en-US" sz="3200" i="1" kern="0" dirty="0">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trọng</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trong</a:t>
            </a:r>
            <a:endPar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endParaRPr>
          </a:p>
          <a:p>
            <a:pPr marR="0" lvl="0" algn="dist" defTabSz="914400" eaLnBrk="0" fontAlgn="base" latinLnBrk="0" hangingPunct="0">
              <a:lnSpc>
                <a:spcPct val="100000"/>
              </a:lnSpc>
              <a:spcBef>
                <a:spcPct val="0"/>
              </a:spcBef>
              <a:spcAft>
                <a:spcPct val="0"/>
              </a:spcAft>
              <a:buClrTx/>
              <a:buSzTx/>
              <a:tabLst/>
              <a:defRPr/>
            </a:pP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sự</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nghiệp</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sáng</a:t>
            </a:r>
            <a:r>
              <a:rPr lang="en-US" altLang="en-US" sz="3200" i="1" kern="0" dirty="0">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tác</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của</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ông</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en-US" altLang="en-US" sz="3200" i="1" u="none" strike="noStrike" kern="0" cap="none" spc="0" normalizeH="0" baseline="0" noProof="0" dirty="0">
              <a:ln>
                <a:noFill/>
              </a:ln>
              <a:solidFill>
                <a:prstClr val="black"/>
              </a:solidFill>
              <a:uLnTx/>
              <a:uFillTx/>
              <a:latin typeface="Times New Roman" panose="02020603050405020304" pitchFamily="18" charset="0"/>
              <a:cs typeface="Arial" panose="020B0604020202020204" pitchFamily="34" charset="0"/>
            </a:endParaRPr>
          </a:p>
        </p:txBody>
      </p:sp>
      <p:sp>
        <p:nvSpPr>
          <p:cNvPr id="4" name="Rectangle 3">
            <a:extLst>
              <a:ext uri="{FF2B5EF4-FFF2-40B4-BE49-F238E27FC236}">
                <a16:creationId xmlns:a16="http://schemas.microsoft.com/office/drawing/2014/main" id="{0DE881CE-5614-4091-AA09-084EEA97ECED}"/>
              </a:ext>
            </a:extLst>
          </p:cNvPr>
          <p:cNvSpPr/>
          <p:nvPr/>
        </p:nvSpPr>
        <p:spPr>
          <a:xfrm>
            <a:off x="9631680" y="361632"/>
            <a:ext cx="2560320" cy="331788"/>
          </a:xfrm>
          <a:prstGeom prst="rect">
            <a:avLst/>
          </a:prstGeom>
          <a:solidFill>
            <a:srgbClr val="F1C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C11A3DB-2040-497C-9694-137347A51AC9}"/>
              </a:ext>
            </a:extLst>
          </p:cNvPr>
          <p:cNvSpPr/>
          <p:nvPr/>
        </p:nvSpPr>
        <p:spPr>
          <a:xfrm>
            <a:off x="3611880" y="6229349"/>
            <a:ext cx="2560320" cy="331788"/>
          </a:xfrm>
          <a:prstGeom prst="rect">
            <a:avLst/>
          </a:prstGeom>
          <a:solidFill>
            <a:srgbClr val="F1C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6">
            <a:extLst>
              <a:ext uri="{FF2B5EF4-FFF2-40B4-BE49-F238E27FC236}">
                <a16:creationId xmlns:a16="http://schemas.microsoft.com/office/drawing/2014/main" id="{06D3215B-DD13-4026-A67B-A6E7F6A7243C}"/>
              </a:ext>
            </a:extLst>
          </p:cNvPr>
          <p:cNvSpPr txBox="1"/>
          <p:nvPr/>
        </p:nvSpPr>
        <p:spPr>
          <a:xfrm>
            <a:off x="3611880" y="3452871"/>
            <a:ext cx="8355330" cy="2062103"/>
          </a:xfrm>
          <a:prstGeom prst="rect">
            <a:avLst/>
          </a:prstGeom>
          <a:noFill/>
        </p:spPr>
        <p:txBody>
          <a:bodyPr wrap="square" rtlCol="0">
            <a:spAutoFit/>
          </a:bodyPr>
          <a:lstStyle/>
          <a:p>
            <a:pPr algn="just"/>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Thơ ông còn sử dụng thành công những hình ảnh thiên nhiên mang ý nghĩa tượng trưng,</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những hình ảnh liên tưởng,</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so sánh,</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tương phản và thủ pháp trùng điệp.</a:t>
            </a:r>
          </a:p>
        </p:txBody>
      </p:sp>
    </p:spTree>
    <p:extLst>
      <p:ext uri="{BB962C8B-B14F-4D97-AF65-F5344CB8AC3E}">
        <p14:creationId xmlns:p14="http://schemas.microsoft.com/office/powerpoint/2010/main" val="287886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4">
            <a:extLst>
              <a:ext uri="{FF2B5EF4-FFF2-40B4-BE49-F238E27FC236}">
                <a16:creationId xmlns:a16="http://schemas.microsoft.com/office/drawing/2014/main" id="{4B2DA618-0EAC-5C4E-B5FC-3F24FC376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151" y="952501"/>
            <a:ext cx="3555023" cy="49529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Hình ảnh 2">
            <a:extLst>
              <a:ext uri="{FF2B5EF4-FFF2-40B4-BE49-F238E27FC236}">
                <a16:creationId xmlns:a16="http://schemas.microsoft.com/office/drawing/2014/main" id="{DAE9171A-395A-0A43-9C15-BE1C31BD6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26" y="952500"/>
            <a:ext cx="3810000" cy="4953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Hình ảnh 3">
            <a:extLst>
              <a:ext uri="{FF2B5EF4-FFF2-40B4-BE49-F238E27FC236}">
                <a16:creationId xmlns:a16="http://schemas.microsoft.com/office/drawing/2014/main" id="{AB440356-017A-6748-905F-0900D6F9E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02441">
            <a:off x="4175125" y="952498"/>
            <a:ext cx="3841750" cy="4953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173501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8861881-4D50-7D45-9FF9-8E730D7C067F}"/>
              </a:ext>
            </a:extLst>
          </p:cNvPr>
          <p:cNvSpPr txBox="1"/>
          <p:nvPr/>
        </p:nvSpPr>
        <p:spPr>
          <a:xfrm>
            <a:off x="1509832" y="221961"/>
            <a:ext cx="450322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mj-lt"/>
                <a:ea typeface="Vivaldi" panose="02000000000000000000" pitchFamily="2" charset="0"/>
                <a:cs typeface="+mn-cs"/>
              </a:rPr>
              <a:t>2</a:t>
            </a:r>
            <a:r>
              <a:rPr kumimoji="0" lang="en-US" sz="4000" b="1" i="0" u="none" strike="noStrike" kern="1200" cap="none" spc="0" normalizeH="0" baseline="0" noProof="0" dirty="0">
                <a:ln>
                  <a:noFill/>
                </a:ln>
                <a:solidFill>
                  <a:srgbClr val="FF0000"/>
                </a:solidFill>
                <a:effectLst/>
                <a:uLnTx/>
                <a:uFillTx/>
                <a:latin typeface="+mj-lt"/>
                <a:ea typeface="Vivaldi" panose="02000000000000000000" pitchFamily="2" charset="0"/>
                <a:cs typeface="+mn-cs"/>
              </a:rPr>
              <a:t>. </a:t>
            </a:r>
            <a:r>
              <a:rPr kumimoji="0" lang="vi-VN" sz="4000" b="1" i="0" u="none" strike="noStrike" kern="1200" cap="none" spc="0" normalizeH="0" baseline="0" noProof="0" dirty="0">
                <a:ln>
                  <a:noFill/>
                </a:ln>
                <a:solidFill>
                  <a:srgbClr val="FF0000"/>
                </a:solidFill>
                <a:effectLst/>
                <a:uLnTx/>
                <a:uFillTx/>
                <a:latin typeface="+mj-lt"/>
                <a:ea typeface="Vivaldi" panose="02000000000000000000" pitchFamily="2" charset="0"/>
                <a:cs typeface="+mn-cs"/>
              </a:rPr>
              <a:t>Tác phẩm:</a:t>
            </a:r>
          </a:p>
        </p:txBody>
      </p:sp>
      <p:sp>
        <p:nvSpPr>
          <p:cNvPr id="5" name="Hộp Văn bản 4">
            <a:extLst>
              <a:ext uri="{FF2B5EF4-FFF2-40B4-BE49-F238E27FC236}">
                <a16:creationId xmlns:a16="http://schemas.microsoft.com/office/drawing/2014/main" id="{B1998BE0-98FA-B045-B344-7EE26426B83D}"/>
              </a:ext>
            </a:extLst>
          </p:cNvPr>
          <p:cNvSpPr txBox="1"/>
          <p:nvPr/>
        </p:nvSpPr>
        <p:spPr>
          <a:xfrm>
            <a:off x="338601" y="1330857"/>
            <a:ext cx="6845693" cy="3046988"/>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C00000"/>
                </a:solidFill>
                <a:effectLst/>
                <a:uLnTx/>
                <a:uFillTx/>
                <a:latin typeface="+mj-lt"/>
                <a:ea typeface="+mn-ea"/>
                <a:cs typeface="Courier New" panose="02070309020205020404" pitchFamily="49" charset="0"/>
              </a:rPr>
              <a:t>- </a:t>
            </a:r>
            <a:r>
              <a:rPr kumimoji="0" lang="vi-VN" sz="3200" b="1" i="1" u="none" strike="noStrike" kern="1200" cap="none" spc="0" normalizeH="0" baseline="0" noProof="0" dirty="0">
                <a:ln>
                  <a:noFill/>
                </a:ln>
                <a:solidFill>
                  <a:srgbClr val="C00000"/>
                </a:solidFill>
                <a:effectLst/>
                <a:uLnTx/>
                <a:uFillTx/>
                <a:latin typeface="+mj-lt"/>
                <a:ea typeface="+mn-ea"/>
                <a:cs typeface="Courier New" panose="02070309020205020404" pitchFamily="49" charset="0"/>
              </a:rPr>
              <a:t>Hoàn cảnh sáng tác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“Mây và sóng” được viết bằng tiếng Ben-gan, in trong tập thơ Si-su (Trẻ thơ), xuất bản năm 1909 và được Ta-go dịch ra tiếng Anh, in trong tập Trăng non xuất bản năm 1915.</a:t>
            </a:r>
          </a:p>
        </p:txBody>
      </p:sp>
      <p:pic>
        <p:nvPicPr>
          <p:cNvPr id="6" name="Hình ảnh 6">
            <a:extLst>
              <a:ext uri="{FF2B5EF4-FFF2-40B4-BE49-F238E27FC236}">
                <a16:creationId xmlns:a16="http://schemas.microsoft.com/office/drawing/2014/main" id="{158A74C6-B056-3B43-BAF1-E7E58171A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6680" y="575904"/>
            <a:ext cx="3872422" cy="54186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Hộp Văn bản 6">
            <a:extLst>
              <a:ext uri="{FF2B5EF4-FFF2-40B4-BE49-F238E27FC236}">
                <a16:creationId xmlns:a16="http://schemas.microsoft.com/office/drawing/2014/main" id="{EE7F2270-6B3A-FA49-B4DB-828188371FBE}"/>
              </a:ext>
            </a:extLst>
          </p:cNvPr>
          <p:cNvSpPr txBox="1"/>
          <p:nvPr/>
        </p:nvSpPr>
        <p:spPr>
          <a:xfrm>
            <a:off x="338602" y="4778855"/>
            <a:ext cx="6845693" cy="1569660"/>
          </a:xfrm>
          <a:prstGeom prst="rect">
            <a:avLst/>
          </a:prstGeom>
          <a:solidFill>
            <a:schemeClr val="accent6">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C00000"/>
                </a:solidFill>
                <a:effectLst/>
                <a:uLnTx/>
                <a:uFillTx/>
                <a:latin typeface="+mj-lt"/>
                <a:ea typeface="+mn-ea"/>
                <a:cs typeface="Courier New" panose="02070309020205020404" pitchFamily="49" charset="0"/>
              </a:rPr>
              <a:t>-</a:t>
            </a:r>
            <a:r>
              <a:rPr kumimoji="0" lang="en-US" sz="3200" b="1" i="0" u="none" strike="noStrike" kern="1200" cap="none" spc="0" normalizeH="0" baseline="0" noProof="0" dirty="0">
                <a:ln>
                  <a:noFill/>
                </a:ln>
                <a:solidFill>
                  <a:srgbClr val="C00000"/>
                </a:solidFill>
                <a:effectLst/>
                <a:uLnTx/>
                <a:uFillTx/>
                <a:latin typeface="+mj-lt"/>
                <a:ea typeface="+mn-ea"/>
                <a:cs typeface="Courier New" panose="02070309020205020404" pitchFamily="49" charset="0"/>
              </a:rPr>
              <a:t> </a:t>
            </a:r>
            <a:r>
              <a:rPr kumimoji="0" lang="vi-VN" sz="3200" b="1" i="0" u="none" strike="noStrike" kern="1200" cap="none" spc="0" normalizeH="0" baseline="0" noProof="0" dirty="0">
                <a:ln>
                  <a:noFill/>
                </a:ln>
                <a:solidFill>
                  <a:srgbClr val="C00000"/>
                </a:solidFill>
                <a:effectLst/>
                <a:uLnTx/>
                <a:uFillTx/>
                <a:latin typeface="+mj-lt"/>
                <a:ea typeface="+mn-ea"/>
                <a:cs typeface="Courier New" panose="02070309020205020404" pitchFamily="49" charset="0"/>
              </a:rPr>
              <a:t>Nội dung:</a:t>
            </a:r>
            <a:r>
              <a:rPr kumimoji="0" lang="en-US" sz="3200" b="1" i="0" u="none" strike="noStrike" kern="1200" cap="none" spc="0" normalizeH="0" baseline="0" noProof="0" dirty="0">
                <a:ln>
                  <a:noFill/>
                </a:ln>
                <a:solidFill>
                  <a:srgbClr val="C00000"/>
                </a:solidFill>
                <a:effectLst/>
                <a:uLnTx/>
                <a:uFillTx/>
                <a:latin typeface="+mj-lt"/>
                <a:ea typeface="+mn-ea"/>
                <a:cs typeface="Courier New" panose="02070309020205020404" pitchFamily="49" charset="0"/>
              </a:rPr>
              <a:t> </a:t>
            </a:r>
            <a:r>
              <a:rPr kumimoji="0" lang="vi-VN" sz="32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Ca ngợi những tình cảm trong sáng,cao đẹp,</a:t>
            </a:r>
            <a:r>
              <a:rPr kumimoji="0" lang="en-US" sz="32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32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đặc biệt là tình mẫu tử</a:t>
            </a:r>
            <a:r>
              <a:rPr kumimoji="0" lang="vi-VN" sz="1800" i="0" u="none" strike="noStrike" kern="1200" cap="none" spc="0" normalizeH="0" baseline="0" noProof="0" dirty="0">
                <a:ln>
                  <a:noFill/>
                </a:ln>
                <a:solidFill>
                  <a:prstClr val="black"/>
                </a:solidFill>
                <a:effectLst/>
                <a:uLnTx/>
                <a:uFillTx/>
                <a:latin typeface="+mj-lt"/>
                <a:ea typeface="+mn-ea"/>
              </a:rPr>
              <a:t>.</a:t>
            </a:r>
          </a:p>
        </p:txBody>
      </p:sp>
    </p:spTree>
    <p:extLst>
      <p:ext uri="{BB962C8B-B14F-4D97-AF65-F5344CB8AC3E}">
        <p14:creationId xmlns:p14="http://schemas.microsoft.com/office/powerpoint/2010/main" val="1578316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D0C25E-3CC5-429C-91A7-087DA5FFF583}"/>
              </a:ext>
            </a:extLst>
          </p:cNvPr>
          <p:cNvSpPr/>
          <p:nvPr/>
        </p:nvSpPr>
        <p:spPr>
          <a:xfrm>
            <a:off x="4389120" y="5525347"/>
            <a:ext cx="4191000" cy="612986"/>
          </a:xfrm>
          <a:prstGeom prst="rect">
            <a:avLst/>
          </a:prstGeom>
          <a:solidFill>
            <a:srgbClr val="F1E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6">
            <a:extLst>
              <a:ext uri="{FF2B5EF4-FFF2-40B4-BE49-F238E27FC236}">
                <a16:creationId xmlns:a16="http://schemas.microsoft.com/office/drawing/2014/main" id="{DE429D38-A45D-4FB5-A884-AAA7CEA5F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 y="902546"/>
            <a:ext cx="3872422" cy="54186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Rectangle 2">
            <a:extLst>
              <a:ext uri="{FF2B5EF4-FFF2-40B4-BE49-F238E27FC236}">
                <a16:creationId xmlns:a16="http://schemas.microsoft.com/office/drawing/2014/main" id="{BAD8553F-3C15-460A-BFBA-4E19027DCCC0}"/>
              </a:ext>
            </a:extLst>
          </p:cNvPr>
          <p:cNvSpPr/>
          <p:nvPr/>
        </p:nvSpPr>
        <p:spPr>
          <a:xfrm>
            <a:off x="8001000" y="413174"/>
            <a:ext cx="4191000" cy="612986"/>
          </a:xfrm>
          <a:prstGeom prst="rect">
            <a:avLst/>
          </a:prstGeom>
          <a:solidFill>
            <a:srgbClr val="F1E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0">
            <a:extLst>
              <a:ext uri="{FF2B5EF4-FFF2-40B4-BE49-F238E27FC236}">
                <a16:creationId xmlns:a16="http://schemas.microsoft.com/office/drawing/2014/main" id="{A61DDD80-0ABF-457A-8AA9-B10A71422D48}"/>
              </a:ext>
            </a:extLst>
          </p:cNvPr>
          <p:cNvSpPr txBox="1">
            <a:spLocks noChangeArrowheads="1"/>
          </p:cNvSpPr>
          <p:nvPr/>
        </p:nvSpPr>
        <p:spPr bwMode="auto">
          <a:xfrm>
            <a:off x="5402580" y="1790406"/>
            <a:ext cx="635508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fontAlgn="base">
              <a:spcBef>
                <a:spcPct val="0"/>
              </a:spcBef>
              <a:spcAft>
                <a:spcPct val="0"/>
              </a:spcAft>
            </a:pPr>
            <a:r>
              <a:rPr lang="en-US" altLang="en-US" sz="3600" i="1" dirty="0" err="1">
                <a:solidFill>
                  <a:srgbClr val="000000"/>
                </a:solidFill>
                <a:latin typeface="Times New Roman" panose="02020603050405020304" pitchFamily="18" charset="0"/>
              </a:rPr>
              <a:t>Tập</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thơ</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là</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tặng</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vật</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vô</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giá</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của</a:t>
            </a:r>
            <a:r>
              <a:rPr lang="en-US" altLang="en-US" sz="3600" i="1" dirty="0">
                <a:solidFill>
                  <a:srgbClr val="000000"/>
                </a:solidFill>
                <a:latin typeface="Times New Roman" panose="02020603050405020304" pitchFamily="18" charset="0"/>
              </a:rPr>
              <a:t> Ta-go </a:t>
            </a:r>
            <a:r>
              <a:rPr lang="en-US" altLang="en-US" sz="3600" i="1" dirty="0" err="1">
                <a:solidFill>
                  <a:srgbClr val="000000"/>
                </a:solidFill>
                <a:latin typeface="Times New Roman" panose="02020603050405020304" pitchFamily="18" charset="0"/>
              </a:rPr>
              <a:t>dành</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cho</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tuổi</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thơ</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được</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viết</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từ</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lòng</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thương</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yêu</a:t>
            </a:r>
            <a:r>
              <a:rPr lang="en-US" altLang="en-US" sz="3600" i="1" dirty="0">
                <a:solidFill>
                  <a:srgbClr val="000000"/>
                </a:solidFill>
                <a:latin typeface="Times New Roman" panose="02020603050405020304" pitchFamily="18" charset="0"/>
              </a:rPr>
              <a:t> con </a:t>
            </a:r>
            <a:r>
              <a:rPr lang="en-US" altLang="en-US" sz="3600" i="1" dirty="0" err="1">
                <a:solidFill>
                  <a:srgbClr val="000000"/>
                </a:solidFill>
                <a:latin typeface="Times New Roman" panose="02020603050405020304" pitchFamily="18" charset="0"/>
              </a:rPr>
              <a:t>trẻ</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và</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cả</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nỗi</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đau</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buồn</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vì</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mất</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hai</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đứa</a:t>
            </a:r>
            <a:r>
              <a:rPr lang="en-US" altLang="en-US" sz="3600" i="1" dirty="0">
                <a:solidFill>
                  <a:srgbClr val="000000"/>
                </a:solidFill>
                <a:latin typeface="Times New Roman" panose="02020603050405020304" pitchFamily="18" charset="0"/>
              </a:rPr>
              <a:t> con </a:t>
            </a:r>
            <a:r>
              <a:rPr lang="en-US" altLang="en-US" sz="3600" i="1" dirty="0" err="1">
                <a:solidFill>
                  <a:srgbClr val="000000"/>
                </a:solidFill>
                <a:latin typeface="Times New Roman" panose="02020603050405020304" pitchFamily="18" charset="0"/>
              </a:rPr>
              <a:t>thân</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yêu</a:t>
            </a:r>
            <a:r>
              <a:rPr lang="en-US" altLang="en-US" sz="3600" i="1" dirty="0">
                <a:solidFill>
                  <a:srgbClr val="000000"/>
                </a:solidFill>
                <a:latin typeface="Times New Roman" panose="02020603050405020304" pitchFamily="18" charset="0"/>
              </a:rPr>
              <a:t>).</a:t>
            </a:r>
          </a:p>
        </p:txBody>
      </p:sp>
    </p:spTree>
    <p:extLst>
      <p:ext uri="{BB962C8B-B14F-4D97-AF65-F5344CB8AC3E}">
        <p14:creationId xmlns:p14="http://schemas.microsoft.com/office/powerpoint/2010/main" val="89443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ình ảnh Phim Hoạt Hình Trắng Mây Vòng Tròn Hộp Thoại Biên Giới, Hoạt Hình,  Mây Trắng, đám Mây miễn phí tải tập tin PNG PSDComment và Vector">
            <a:extLst>
              <a:ext uri="{FF2B5EF4-FFF2-40B4-BE49-F238E27FC236}">
                <a16:creationId xmlns:a16="http://schemas.microsoft.com/office/drawing/2014/main" id="{7E5A6506-A33E-4A6A-A3BD-8527BD9C384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1563" y1="23438" x2="32969" y2="25938"/>
                        <a14:foregroundMark x1="52812" y1="21563" x2="56250" y2="24063"/>
                        <a14:foregroundMark x1="62969" y1="72500" x2="68438" y2="71563"/>
                        <a14:foregroundMark x1="39531" y1="72031" x2="41563" y2="74063"/>
                        <a14:foregroundMark x1="81250" y1="32188" x2="80938" y2="32813"/>
                      </a14:backgroundRemoval>
                    </a14:imgEffect>
                  </a14:imgLayer>
                </a14:imgProps>
              </a:ext>
              <a:ext uri="{28A0092B-C50C-407E-A947-70E740481C1C}">
                <a14:useLocalDpi xmlns:a14="http://schemas.microsoft.com/office/drawing/2010/main" val="0"/>
              </a:ext>
            </a:extLst>
          </a:blip>
          <a:srcRect/>
          <a:stretch>
            <a:fillRect/>
          </a:stretch>
        </p:blipFill>
        <p:spPr bwMode="auto">
          <a:xfrm>
            <a:off x="30480" y="274320"/>
            <a:ext cx="6309360" cy="63093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ình ảnh Phim Hoạt Hình Trắng Mây Vòng Tròn Hộp Thoại Biên Giới, Hoạt Hình,  Mây Trắng, đám Mây miễn phí tải tập tin PNG PSDComment và Vector">
            <a:extLst>
              <a:ext uri="{FF2B5EF4-FFF2-40B4-BE49-F238E27FC236}">
                <a16:creationId xmlns:a16="http://schemas.microsoft.com/office/drawing/2014/main" id="{301EB67D-0090-4D66-895B-F5AB3DEA024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1563" y1="23438" x2="32969" y2="25938"/>
                        <a14:foregroundMark x1="52812" y1="21563" x2="56250" y2="24063"/>
                        <a14:foregroundMark x1="62969" y1="72500" x2="68438" y2="71563"/>
                        <a14:foregroundMark x1="39531" y1="72031" x2="41563" y2="74063"/>
                        <a14:foregroundMark x1="81250" y1="32188" x2="80938" y2="32813"/>
                      </a14:backgroundRemoval>
                    </a14:imgEffect>
                  </a14:imgLayer>
                </a14:imgProps>
              </a:ext>
              <a:ext uri="{28A0092B-C50C-407E-A947-70E740481C1C}">
                <a14:useLocalDpi xmlns:a14="http://schemas.microsoft.com/office/drawing/2010/main" val="0"/>
              </a:ext>
            </a:extLst>
          </a:blip>
          <a:srcRect/>
          <a:stretch>
            <a:fillRect/>
          </a:stretch>
        </p:blipFill>
        <p:spPr bwMode="auto">
          <a:xfrm rot="350282">
            <a:off x="4742755" y="-762000"/>
            <a:ext cx="7650480" cy="67208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75476B-B8ED-4424-B916-7D684E73BA77}"/>
              </a:ext>
            </a:extLst>
          </p:cNvPr>
          <p:cNvSpPr txBox="1"/>
          <p:nvPr/>
        </p:nvSpPr>
        <p:spPr>
          <a:xfrm>
            <a:off x="1853706" y="2844225"/>
            <a:ext cx="2787943" cy="584775"/>
          </a:xfrm>
          <a:prstGeom prst="rect">
            <a:avLst/>
          </a:prstGeom>
          <a:noFill/>
        </p:spPr>
        <p:txBody>
          <a:bodyPr wrap="none" rtlCol="0">
            <a:spAutoFit/>
          </a:bodyPr>
          <a:lstStyle/>
          <a:p>
            <a:r>
              <a:rPr lang="en-US" sz="3200" b="1" dirty="0" err="1">
                <a:solidFill>
                  <a:srgbClr val="C00000"/>
                </a:solidFill>
                <a:latin typeface="Times New Roman" panose="02020603050405020304" pitchFamily="18" charset="0"/>
                <a:cs typeface="Times New Roman" panose="02020603050405020304" pitchFamily="18" charset="0"/>
              </a:rPr>
              <a:t>Thể</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thơ</a:t>
            </a:r>
            <a:r>
              <a:rPr lang="en-US" sz="3200" b="1" dirty="0">
                <a:solidFill>
                  <a:srgbClr val="C0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do</a:t>
            </a:r>
          </a:p>
        </p:txBody>
      </p:sp>
      <p:sp>
        <p:nvSpPr>
          <p:cNvPr id="7" name="TextBox 6">
            <a:extLst>
              <a:ext uri="{FF2B5EF4-FFF2-40B4-BE49-F238E27FC236}">
                <a16:creationId xmlns:a16="http://schemas.microsoft.com/office/drawing/2014/main" id="{A53C5BD6-1DC0-40D3-A1D2-116CED1ED379}"/>
              </a:ext>
            </a:extLst>
          </p:cNvPr>
          <p:cNvSpPr txBox="1"/>
          <p:nvPr/>
        </p:nvSpPr>
        <p:spPr>
          <a:xfrm>
            <a:off x="6557184" y="2059394"/>
            <a:ext cx="4267515" cy="1077218"/>
          </a:xfrm>
          <a:prstGeom prst="rect">
            <a:avLst/>
          </a:prstGeom>
          <a:noFill/>
        </p:spPr>
        <p:txBody>
          <a:bodyPr wrap="none" rtlCol="0">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PTBĐ: </a:t>
            </a:r>
          </a:p>
          <a:p>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endParaRPr lang="en-US" sz="3200" dirty="0">
              <a:latin typeface="Times New Roman" panose="02020603050405020304" pitchFamily="18" charset="0"/>
              <a:cs typeface="Times New Roman" panose="02020603050405020304" pitchFamily="18" charset="0"/>
            </a:endParaRPr>
          </a:p>
        </p:txBody>
      </p:sp>
      <p:pic>
        <p:nvPicPr>
          <p:cNvPr id="8" name="Picture 6" descr="Hình ảnh Phim Hoạt Hình Trắng Mây Vòng Tròn Hộp Thoại Biên Giới, Hoạt Hình,  Mây Trắng, đám Mây miễn phí tải tập tin PNG PSDComment và Vector">
            <a:extLst>
              <a:ext uri="{FF2B5EF4-FFF2-40B4-BE49-F238E27FC236}">
                <a16:creationId xmlns:a16="http://schemas.microsoft.com/office/drawing/2014/main" id="{F96A722D-ED14-4640-B5F8-BB8F08AACB1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1563" y1="23438" x2="32969" y2="25938"/>
                        <a14:foregroundMark x1="52812" y1="21563" x2="56250" y2="24063"/>
                        <a14:foregroundMark x1="62969" y1="72500" x2="68438" y2="71563"/>
                        <a14:foregroundMark x1="39531" y1="72031" x2="41563" y2="74063"/>
                        <a14:foregroundMark x1="81250" y1="32188" x2="80938" y2="32813"/>
                      </a14:backgroundRemoval>
                    </a14:imgEffect>
                  </a14:imgLayer>
                </a14:imgProps>
              </a:ext>
              <a:ext uri="{28A0092B-C50C-407E-A947-70E740481C1C}">
                <a14:useLocalDpi xmlns:a14="http://schemas.microsoft.com/office/drawing/2010/main" val="0"/>
              </a:ext>
            </a:extLst>
          </a:blip>
          <a:srcRect/>
          <a:stretch>
            <a:fillRect/>
          </a:stretch>
        </p:blipFill>
        <p:spPr bwMode="auto">
          <a:xfrm>
            <a:off x="5554823" y="3879396"/>
            <a:ext cx="2577695" cy="2577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ình ảnh Phim Hoạt Hình Trắng Mây Vòng Tròn Hộp Thoại Biên Giới, Hoạt Hình,  Mây Trắng, đám Mây miễn phí tải tập tin PNG PSDComment và Vector">
            <a:extLst>
              <a:ext uri="{FF2B5EF4-FFF2-40B4-BE49-F238E27FC236}">
                <a16:creationId xmlns:a16="http://schemas.microsoft.com/office/drawing/2014/main" id="{AB736709-63D5-45D0-AFD2-2D1259662FF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1563" y1="23438" x2="32969" y2="25938"/>
                        <a14:foregroundMark x1="52812" y1="21563" x2="56250" y2="24063"/>
                        <a14:foregroundMark x1="62969" y1="72500" x2="68438" y2="71563"/>
                        <a14:foregroundMark x1="39531" y1="72031" x2="41563" y2="74063"/>
                        <a14:foregroundMark x1="81250" y1="32188" x2="80938" y2="32813"/>
                      </a14:backgroundRemoval>
                    </a14:imgEffect>
                  </a14:imgLayer>
                </a14:imgProps>
              </a:ext>
              <a:ext uri="{28A0092B-C50C-407E-A947-70E740481C1C}">
                <a14:useLocalDpi xmlns:a14="http://schemas.microsoft.com/office/drawing/2010/main" val="0"/>
              </a:ext>
            </a:extLst>
          </a:blip>
          <a:srcRect/>
          <a:stretch>
            <a:fillRect/>
          </a:stretch>
        </p:blipFill>
        <p:spPr bwMode="auto">
          <a:xfrm>
            <a:off x="9528903" y="5022793"/>
            <a:ext cx="1789918" cy="17899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ình ảnh Phim Hoạt Hình Trắng Mây Vòng Tròn Hộp Thoại Biên Giới, Hoạt Hình,  Mây Trắng, đám Mây miễn phí tải tập tin PNG PSDComment và Vector">
            <a:extLst>
              <a:ext uri="{FF2B5EF4-FFF2-40B4-BE49-F238E27FC236}">
                <a16:creationId xmlns:a16="http://schemas.microsoft.com/office/drawing/2014/main" id="{8764078B-A16C-4F80-B32F-A1471B5350C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1563" y1="23438" x2="32969" y2="25938"/>
                        <a14:foregroundMark x1="52812" y1="21563" x2="56250" y2="24063"/>
                        <a14:foregroundMark x1="62969" y1="72500" x2="68438" y2="71563"/>
                        <a14:foregroundMark x1="39531" y1="72031" x2="41563" y2="74063"/>
                        <a14:foregroundMark x1="81250" y1="32188" x2="80938" y2="32813"/>
                      </a14:backgroundRemoval>
                    </a14:imgEffect>
                  </a14:imgLayer>
                </a14:imgProps>
              </a:ext>
              <a:ext uri="{28A0092B-C50C-407E-A947-70E740481C1C}">
                <a14:useLocalDpi xmlns:a14="http://schemas.microsoft.com/office/drawing/2010/main" val="0"/>
              </a:ext>
            </a:extLst>
          </a:blip>
          <a:srcRect/>
          <a:stretch>
            <a:fillRect/>
          </a:stretch>
        </p:blipFill>
        <p:spPr bwMode="auto">
          <a:xfrm>
            <a:off x="3729644" y="274320"/>
            <a:ext cx="1824009" cy="18240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ình ảnh Phim Hoạt Hình Trắng Mây Vòng Tròn Hộp Thoại Biên Giới, Hoạt Hình,  Mây Trắng, đám Mây miễn phí tải tập tin PNG PSDComment và Vector">
            <a:extLst>
              <a:ext uri="{FF2B5EF4-FFF2-40B4-BE49-F238E27FC236}">
                <a16:creationId xmlns:a16="http://schemas.microsoft.com/office/drawing/2014/main" id="{71176D55-9321-4A8E-8844-667BDCD6397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1563" y1="23438" x2="32969" y2="25938"/>
                        <a14:foregroundMark x1="52812" y1="21563" x2="56250" y2="24063"/>
                        <a14:foregroundMark x1="62969" y1="72500" x2="68438" y2="71563"/>
                        <a14:foregroundMark x1="39531" y1="72031" x2="41563" y2="74063"/>
                        <a14:foregroundMark x1="81250" y1="32188" x2="80938" y2="32813"/>
                      </a14:backgroundRemoval>
                    </a14:imgEffect>
                  </a14:imgLayer>
                </a14:imgProps>
              </a:ext>
              <a:ext uri="{28A0092B-C50C-407E-A947-70E740481C1C}">
                <a14:useLocalDpi xmlns:a14="http://schemas.microsoft.com/office/drawing/2010/main" val="0"/>
              </a:ext>
            </a:extLst>
          </a:blip>
          <a:srcRect/>
          <a:stretch>
            <a:fillRect/>
          </a:stretch>
        </p:blipFill>
        <p:spPr bwMode="auto">
          <a:xfrm>
            <a:off x="812424" y="5022793"/>
            <a:ext cx="2148524" cy="21485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ình ảnh Phim Hoạt Hình Trắng Mây Vòng Tròn Hộp Thoại Biên Giới, Hoạt Hình,  Mây Trắng, đám Mây miễn phí tải tập tin PNG PSDComment và Vector">
            <a:extLst>
              <a:ext uri="{FF2B5EF4-FFF2-40B4-BE49-F238E27FC236}">
                <a16:creationId xmlns:a16="http://schemas.microsoft.com/office/drawing/2014/main" id="{810DD36D-4558-4D76-9686-0F5C9C033E7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1563" y1="23438" x2="32969" y2="25938"/>
                        <a14:foregroundMark x1="52812" y1="21563" x2="56250" y2="24063"/>
                        <a14:foregroundMark x1="62969" y1="72500" x2="68438" y2="71563"/>
                        <a14:foregroundMark x1="39531" y1="72031" x2="41563" y2="74063"/>
                        <a14:foregroundMark x1="81250" y1="32188" x2="80938" y2="32813"/>
                      </a14:backgroundRemoval>
                    </a14:imgEffect>
                  </a14:imgLayer>
                </a14:imgProps>
              </a:ext>
              <a:ext uri="{28A0092B-C50C-407E-A947-70E740481C1C}">
                <a14:useLocalDpi xmlns:a14="http://schemas.microsoft.com/office/drawing/2010/main" val="0"/>
              </a:ext>
            </a:extLst>
          </a:blip>
          <a:srcRect/>
          <a:stretch>
            <a:fillRect/>
          </a:stretch>
        </p:blipFill>
        <p:spPr bwMode="auto">
          <a:xfrm>
            <a:off x="98349" y="-57277"/>
            <a:ext cx="2025931" cy="2025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99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5E6397-7F4D-459D-9B6D-6D3414EDA2B2}"/>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96F32B39-7C92-4597-A949-81C8455DC6A1}"/>
              </a:ext>
            </a:extLst>
          </p:cNvPr>
          <p:cNvSpPr/>
          <p:nvPr/>
        </p:nvSpPr>
        <p:spPr>
          <a:xfrm>
            <a:off x="0" y="0"/>
            <a:ext cx="12192000" cy="68580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ộp Văn bản 9">
            <a:extLst>
              <a:ext uri="{FF2B5EF4-FFF2-40B4-BE49-F238E27FC236}">
                <a16:creationId xmlns:a16="http://schemas.microsoft.com/office/drawing/2014/main" id="{A1F59231-8397-418B-B3D8-572BF69235CB}"/>
              </a:ext>
            </a:extLst>
          </p:cNvPr>
          <p:cNvSpPr txBox="1"/>
          <p:nvPr/>
        </p:nvSpPr>
        <p:spPr>
          <a:xfrm>
            <a:off x="2431903" y="1053584"/>
            <a:ext cx="12467981" cy="5632311"/>
          </a:xfrm>
          <a:prstGeom prst="rect">
            <a:avLst/>
          </a:prstGeom>
          <a:noFill/>
        </p:spPr>
        <p:txBody>
          <a:bodyPr wrap="square">
            <a:spAutoFit/>
          </a:bodyPr>
          <a:lstStyle/>
          <a:p>
            <a:pPr algn="l"/>
            <a:r>
              <a:rPr lang="vi-VN" sz="2400" i="0" dirty="0">
                <a:solidFill>
                  <a:schemeClr val="bg1"/>
                </a:solidFill>
                <a:effectLst/>
                <a:latin typeface="+mj-lt"/>
                <a:cs typeface="Courier New" panose="02070309020205020404" pitchFamily="49" charset="0"/>
              </a:rPr>
              <a:t>Mẹ ơi, những người sống trên mây đang gọi con:</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“Chúng ta chơi đùa từ khi thức dậy cho đến lúc chiều tà,</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Chúng ta chơi với buổi sớm mai vàng,</a:t>
            </a:r>
            <a:br>
              <a:rPr lang="vi-VN" sz="2400" i="0" dirty="0">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Chúng ta chơi với vầng trăng bạc.”</a:t>
            </a:r>
          </a:p>
          <a:p>
            <a:pPr algn="l"/>
            <a:r>
              <a:rPr lang="vi-VN" sz="2400" i="0" dirty="0">
                <a:solidFill>
                  <a:schemeClr val="bg1"/>
                </a:solidFill>
                <a:effectLst/>
                <a:latin typeface="+mj-lt"/>
                <a:cs typeface="Courier New" panose="02070309020205020404" pitchFamily="49" charset="0"/>
              </a:rPr>
              <a:t>Con hỏi: “Nhưng tôi làm sao mà lên được với các người?”</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Họ trả lời: “Hãy đến bên bờ trái đất,</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Và đưa tay lên trời,</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Em sẽ được nhấc bổng lên mây.”</a:t>
            </a:r>
          </a:p>
          <a:p>
            <a:pPr algn="l"/>
            <a:r>
              <a:rPr lang="vi-VN" sz="2400" i="0" dirty="0">
                <a:solidFill>
                  <a:schemeClr val="bg1"/>
                </a:solidFill>
                <a:effectLst/>
                <a:latin typeface="+mj-lt"/>
                <a:cs typeface="Courier New" panose="02070309020205020404" pitchFamily="49" charset="0"/>
              </a:rPr>
              <a:t>Con nói: “Mẹ tôi đang đợi ở nhà</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Làm sao tôi có thể bỏ mẹ tôi mà đi được?”</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Thế là họ cười rồi bay đi mất.</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Nhưng con biết một trò chơi thích hơn trò ấy, mẹ ơi.</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Con sẽ là mây và mẹ sẽ là trăng.</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Con sẽ lấy hai tay trùm lên người mẹ,</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Và mái nhà sẽ là bầu trời xanh thẳm.</a:t>
            </a:r>
          </a:p>
        </p:txBody>
      </p:sp>
      <p:sp>
        <p:nvSpPr>
          <p:cNvPr id="2" name="TextBox 1">
            <a:extLst>
              <a:ext uri="{FF2B5EF4-FFF2-40B4-BE49-F238E27FC236}">
                <a16:creationId xmlns:a16="http://schemas.microsoft.com/office/drawing/2014/main" id="{ECFA3BD1-224E-4E44-B043-D196B34C376E}"/>
              </a:ext>
            </a:extLst>
          </p:cNvPr>
          <p:cNvSpPr txBox="1"/>
          <p:nvPr/>
        </p:nvSpPr>
        <p:spPr>
          <a:xfrm>
            <a:off x="4709160" y="172105"/>
            <a:ext cx="2396810" cy="584775"/>
          </a:xfrm>
          <a:prstGeom prst="rect">
            <a:avLst/>
          </a:prstGeom>
          <a:noFill/>
        </p:spPr>
        <p:txBody>
          <a:bodyPr wrap="none" rtlCol="0">
            <a:spAutoFit/>
          </a:bodyPr>
          <a:lstStyle/>
          <a:p>
            <a:r>
              <a:rPr lang="en-US" sz="3200" b="1" dirty="0" err="1">
                <a:solidFill>
                  <a:srgbClr val="FFFF00"/>
                </a:solidFill>
                <a:latin typeface="Times New Roman" panose="02020603050405020304" pitchFamily="18" charset="0"/>
                <a:cs typeface="Times New Roman" panose="02020603050405020304" pitchFamily="18" charset="0"/>
              </a:rPr>
              <a:t>Mây</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và</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sóng</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FF8AE01-6C2A-4F1F-94F5-F9EBE1AEFD5C}"/>
              </a:ext>
            </a:extLst>
          </p:cNvPr>
          <p:cNvSpPr txBox="1"/>
          <p:nvPr/>
        </p:nvSpPr>
        <p:spPr>
          <a:xfrm>
            <a:off x="7574280" y="464492"/>
            <a:ext cx="1257652" cy="523220"/>
          </a:xfrm>
          <a:prstGeom prst="rect">
            <a:avLst/>
          </a:prstGeom>
          <a:noFill/>
        </p:spPr>
        <p:txBody>
          <a:bodyPr wrap="none" rtlCol="0">
            <a:spAutoFit/>
          </a:bodyPr>
          <a:lstStyle/>
          <a:p>
            <a:r>
              <a:rPr lang="en-US" sz="2800" i="1" dirty="0">
                <a:solidFill>
                  <a:srgbClr val="FFFF00"/>
                </a:solidFill>
                <a:latin typeface="Times New Roman" panose="02020603050405020304" pitchFamily="18" charset="0"/>
                <a:cs typeface="Times New Roman" panose="02020603050405020304" pitchFamily="18" charset="0"/>
              </a:rPr>
              <a:t>-Ta-go-</a:t>
            </a:r>
          </a:p>
        </p:txBody>
      </p:sp>
    </p:spTree>
    <p:extLst>
      <p:ext uri="{BB962C8B-B14F-4D97-AF65-F5344CB8AC3E}">
        <p14:creationId xmlns:p14="http://schemas.microsoft.com/office/powerpoint/2010/main" val="3417786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503</TotalTime>
  <Words>2301</Words>
  <Application>Microsoft Office PowerPoint</Application>
  <PresentationFormat>Widescreen</PresentationFormat>
  <Paragraphs>182</Paragraphs>
  <Slides>32</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32</vt:i4>
      </vt:variant>
    </vt:vector>
  </HeadingPairs>
  <TitlesOfParts>
    <vt:vector size="41" baseType="lpstr">
      <vt:lpstr>Arial</vt:lpstr>
      <vt:lpstr>Calibri</vt:lpstr>
      <vt:lpstr>Calibri Light</vt:lpstr>
      <vt:lpstr>Symbol</vt:lpstr>
      <vt:lpstr>Times New Roman</vt:lpstr>
      <vt:lpstr>Office Theme</vt:lpstr>
      <vt:lpstr>1_Office Theme</vt:lpstr>
      <vt:lpstr>2_Office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18</cp:revision>
  <dcterms:created xsi:type="dcterms:W3CDTF">2021-05-22T17:37:53Z</dcterms:created>
  <dcterms:modified xsi:type="dcterms:W3CDTF">2021-05-23T02:01:27Z</dcterms:modified>
</cp:coreProperties>
</file>