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849" autoAdjust="0"/>
  </p:normalViewPr>
  <p:slideViewPr>
    <p:cSldViewPr snapToGrid="0">
      <p:cViewPr varScale="1">
        <p:scale>
          <a:sx n="85" d="100"/>
          <a:sy n="85" d="100"/>
        </p:scale>
        <p:origin x="7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EC6A2-F88A-40AA-9913-616BDB51E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209F00-7CF7-47F1-A476-50733EBF67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B8721-6132-4CB1-8182-F2D1625EB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7D6CC-C414-42A7-BD0D-892A2EEA7EA8}" type="datetimeFigureOut">
              <a:rPr lang="en-US" smtClean="0"/>
              <a:t>05-Jul-23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40DDC-7E6C-46F1-BF90-333345BD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A5CFA-B5C9-4B9D-961F-2215ADEF8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CDD98-6633-4812-ADCA-6018424AF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00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D84F9-E6F6-4704-AD6F-6502D2A17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4DB25B-E8DC-45F1-8F00-2322FE0D17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ABF1B-AAAA-4386-BAF5-8412B293F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7D6CC-C414-42A7-BD0D-892A2EEA7EA8}" type="datetimeFigureOut">
              <a:rPr lang="en-US" smtClean="0"/>
              <a:t>05-Jul-23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55449-D197-4D7A-BB2C-FFB080C07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2828A-24A6-48F3-B0D6-112590C89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CDD98-6633-4812-ADCA-6018424AF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00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88CB37-DDEA-453F-A8C7-217DCC5982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777989-93B7-46E8-AE0C-7923CA503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BA6B4-01CA-49E8-9D55-D62E7B5CB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7D6CC-C414-42A7-BD0D-892A2EEA7EA8}" type="datetimeFigureOut">
              <a:rPr lang="en-US" smtClean="0"/>
              <a:t>05-Jul-23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1FB22-C5EE-43B0-BF0E-208FA873C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8ED96-3088-4A34-9094-D2D9F7F7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CDD98-6633-4812-ADCA-6018424AF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912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77537-9AAE-4BEF-B808-395449BE8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E0D50-7A83-4EE1-BFCF-85E03C8BB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4F8C8-E213-4CD5-8E0E-79B65284C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7D6CC-C414-42A7-BD0D-892A2EEA7EA8}" type="datetimeFigureOut">
              <a:rPr lang="en-US" smtClean="0"/>
              <a:t>05-Jul-23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3AD6A-CEF1-4123-B328-3176D790B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8EC38-06B6-456E-A398-4D75976AF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CDD98-6633-4812-ADCA-6018424AF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602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ACB42-2B0C-430A-A7F7-D15C2F453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7E020A-148F-4F3B-9C85-1D3A9287C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3B4AA-11DA-4B67-B74C-0D8167553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7D6CC-C414-42A7-BD0D-892A2EEA7EA8}" type="datetimeFigureOut">
              <a:rPr lang="en-US" smtClean="0"/>
              <a:t>05-Jul-23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D5A4F-4C9C-48A7-BFDD-285D97384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4EB60-A48B-48F8-B075-71138A0E6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CDD98-6633-4812-ADCA-6018424AF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85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9587B-544B-42B2-B979-A0B438193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48145-7BC9-4F84-8E14-A240A497DF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849E62-C3BD-4C61-8283-471021299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AA8788-6AF7-468F-AD9B-97A864C34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7D6CC-C414-42A7-BD0D-892A2EEA7EA8}" type="datetimeFigureOut">
              <a:rPr lang="en-US" smtClean="0"/>
              <a:t>05-Jul-23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E2AE92-E406-41E6-8F3E-3AD218ACE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0134E7-F16F-4001-9C39-49CBCA4CE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CDD98-6633-4812-ADCA-6018424AF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888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9ABC2-9581-461E-A04B-288B65745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B90B8F-7A25-4517-90C5-7C22AB21C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F78609-0A69-4A07-90CC-979EF8AD0B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92CE88-521C-4EAE-99CE-8609A65151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59E996-954D-4A29-87E7-36A0580EE3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6F1530-DCCC-46E2-A836-EA56E2D6F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7D6CC-C414-42A7-BD0D-892A2EEA7EA8}" type="datetimeFigureOut">
              <a:rPr lang="en-US" smtClean="0"/>
              <a:t>05-Jul-23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72AA57-A01D-498D-80B0-F84F20D29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10870B-1424-4A30-8BBF-4FA160CFD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CDD98-6633-4812-ADCA-6018424AF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9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951A1-2CB6-456C-976C-804A9B01B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A9A0C5-9D46-4258-A0F8-F9F42A22E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7D6CC-C414-42A7-BD0D-892A2EEA7EA8}" type="datetimeFigureOut">
              <a:rPr lang="en-US" smtClean="0"/>
              <a:t>05-Jul-23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E7816B-0907-4512-BB22-8E59B22B5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ECD83B-3D77-4678-BAB3-0C11D05A6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CDD98-6633-4812-ADCA-6018424AF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56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094682-7351-42C0-8E23-B407AFE69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7D6CC-C414-42A7-BD0D-892A2EEA7EA8}" type="datetimeFigureOut">
              <a:rPr lang="en-US" smtClean="0"/>
              <a:t>05-Jul-23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B27ABF-69E0-4223-A73C-C91A2E1E2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977013-3DEB-4B94-A71E-8CE04CA9B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CDD98-6633-4812-ADCA-6018424AF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34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9374E-45EC-434D-943F-941E677CA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71353-338B-48C1-97EE-124CC20E0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791766-913E-4F83-A5A1-2A873AA8B0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D4FC7B-11CC-457C-A36E-63BFDACF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7D6CC-C414-42A7-BD0D-892A2EEA7EA8}" type="datetimeFigureOut">
              <a:rPr lang="en-US" smtClean="0"/>
              <a:t>05-Jul-23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B25829-6445-4555-AC33-C57ECEE5D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FABF43-4C35-48EC-BC94-F114C7B06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CDD98-6633-4812-ADCA-6018424AF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703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2601E-33A3-4E89-A105-AE0AE3AED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F7C397-5031-43E1-95AA-C5528CB110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858B7B-7F06-4DFF-B4F6-17F8862E6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407121-E1C8-4196-9F8A-72F6BC3A9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7D6CC-C414-42A7-BD0D-892A2EEA7EA8}" type="datetimeFigureOut">
              <a:rPr lang="en-US" smtClean="0"/>
              <a:t>05-Jul-23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1639F5-991F-4965-BEE7-D7AC36CAB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2C5DE4-FA75-46F0-AD46-71002752F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CDD98-6633-4812-ADCA-6018424AF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7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2AD986-4E55-456C-8410-CFA2571DE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8CD9C-190F-4F3D-A04A-71B186A0E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FD621-F0BA-4C84-99DF-73DB124A5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7D6CC-C414-42A7-BD0D-892A2EEA7EA8}" type="datetimeFigureOut">
              <a:rPr lang="en-US" smtClean="0"/>
              <a:t>05-Jul-23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B0345-B9D3-44F5-9F93-B7B6316B70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B148F-DEC9-4204-B4F5-056CD66FEA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CDD98-6633-4812-ADCA-6018424AF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85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C165566-35D9-4DEC-A647-24E6AA1E9E6E}"/>
              </a:ext>
            </a:extLst>
          </p:cNvPr>
          <p:cNvSpPr/>
          <p:nvPr/>
        </p:nvSpPr>
        <p:spPr>
          <a:xfrm flipH="1">
            <a:off x="4316789" y="2425996"/>
            <a:ext cx="1343490" cy="834501"/>
          </a:xfrm>
          <a:custGeom>
            <a:avLst/>
            <a:gdLst>
              <a:gd name="connsiteX0" fmla="*/ 0 w 2201724"/>
              <a:gd name="connsiteY0" fmla="*/ 1743020 h 1894165"/>
              <a:gd name="connsiteX1" fmla="*/ 1189607 w 2201724"/>
              <a:gd name="connsiteY1" fmla="*/ 455758 h 1894165"/>
              <a:gd name="connsiteX2" fmla="*/ 2201662 w 2201724"/>
              <a:gd name="connsiteY2" fmla="*/ 2997 h 1894165"/>
              <a:gd name="connsiteX3" fmla="*/ 1233996 w 2201724"/>
              <a:gd name="connsiteY3" fmla="*/ 633311 h 1894165"/>
              <a:gd name="connsiteX4" fmla="*/ 230819 w 2201724"/>
              <a:gd name="connsiteY4" fmla="*/ 1840674 h 1894165"/>
              <a:gd name="connsiteX5" fmla="*/ 26633 w 2201724"/>
              <a:gd name="connsiteY5" fmla="*/ 1680876 h 1894165"/>
              <a:gd name="connsiteX6" fmla="*/ 53266 w 2201724"/>
              <a:gd name="connsiteY6" fmla="*/ 1671999 h 1894165"/>
              <a:gd name="connsiteX7" fmla="*/ 88776 w 2201724"/>
              <a:gd name="connsiteY7" fmla="*/ 1636488 h 1894165"/>
              <a:gd name="connsiteX8" fmla="*/ 79899 w 2201724"/>
              <a:gd name="connsiteY8" fmla="*/ 1751898 h 1894165"/>
              <a:gd name="connsiteX9" fmla="*/ 62143 w 2201724"/>
              <a:gd name="connsiteY9" fmla="*/ 1760775 h 1894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1724" h="1894165">
                <a:moveTo>
                  <a:pt x="0" y="1743020"/>
                </a:moveTo>
                <a:cubicBezTo>
                  <a:pt x="411331" y="1244391"/>
                  <a:pt x="822663" y="745762"/>
                  <a:pt x="1189607" y="455758"/>
                </a:cubicBezTo>
                <a:cubicBezTo>
                  <a:pt x="1556551" y="165754"/>
                  <a:pt x="2194264" y="-26595"/>
                  <a:pt x="2201662" y="2997"/>
                </a:cubicBezTo>
                <a:cubicBezTo>
                  <a:pt x="2209060" y="32589"/>
                  <a:pt x="1562470" y="327031"/>
                  <a:pt x="1233996" y="633311"/>
                </a:cubicBezTo>
                <a:cubicBezTo>
                  <a:pt x="905522" y="939590"/>
                  <a:pt x="432046" y="1666080"/>
                  <a:pt x="230819" y="1840674"/>
                </a:cubicBezTo>
                <a:cubicBezTo>
                  <a:pt x="29592" y="2015268"/>
                  <a:pt x="56225" y="1708988"/>
                  <a:pt x="26633" y="1680876"/>
                </a:cubicBezTo>
                <a:cubicBezTo>
                  <a:pt x="-2959" y="1652763"/>
                  <a:pt x="53266" y="1671999"/>
                  <a:pt x="53266" y="1671999"/>
                </a:cubicBezTo>
                <a:cubicBezTo>
                  <a:pt x="63623" y="1664601"/>
                  <a:pt x="84337" y="1623172"/>
                  <a:pt x="88776" y="1636488"/>
                </a:cubicBezTo>
                <a:cubicBezTo>
                  <a:pt x="93215" y="1649804"/>
                  <a:pt x="84338" y="1731184"/>
                  <a:pt x="79899" y="1751898"/>
                </a:cubicBezTo>
                <a:cubicBezTo>
                  <a:pt x="75460" y="1772612"/>
                  <a:pt x="68801" y="1766693"/>
                  <a:pt x="62143" y="1760775"/>
                </a:cubicBezTo>
              </a:path>
            </a:pathLst>
          </a:custGeom>
          <a:solidFill>
            <a:srgbClr val="00B050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97BD77B-F98D-40C3-9C43-F74785E9D8A6}"/>
              </a:ext>
            </a:extLst>
          </p:cNvPr>
          <p:cNvSpPr/>
          <p:nvPr/>
        </p:nvSpPr>
        <p:spPr>
          <a:xfrm flipH="1" flipV="1">
            <a:off x="4165111" y="3937360"/>
            <a:ext cx="1537315" cy="1238098"/>
          </a:xfrm>
          <a:custGeom>
            <a:avLst/>
            <a:gdLst>
              <a:gd name="connsiteX0" fmla="*/ 0 w 2201724"/>
              <a:gd name="connsiteY0" fmla="*/ 1743020 h 1894165"/>
              <a:gd name="connsiteX1" fmla="*/ 1189607 w 2201724"/>
              <a:gd name="connsiteY1" fmla="*/ 455758 h 1894165"/>
              <a:gd name="connsiteX2" fmla="*/ 2201662 w 2201724"/>
              <a:gd name="connsiteY2" fmla="*/ 2997 h 1894165"/>
              <a:gd name="connsiteX3" fmla="*/ 1233996 w 2201724"/>
              <a:gd name="connsiteY3" fmla="*/ 633311 h 1894165"/>
              <a:gd name="connsiteX4" fmla="*/ 230819 w 2201724"/>
              <a:gd name="connsiteY4" fmla="*/ 1840674 h 1894165"/>
              <a:gd name="connsiteX5" fmla="*/ 26633 w 2201724"/>
              <a:gd name="connsiteY5" fmla="*/ 1680876 h 1894165"/>
              <a:gd name="connsiteX6" fmla="*/ 53266 w 2201724"/>
              <a:gd name="connsiteY6" fmla="*/ 1671999 h 1894165"/>
              <a:gd name="connsiteX7" fmla="*/ 88776 w 2201724"/>
              <a:gd name="connsiteY7" fmla="*/ 1636488 h 1894165"/>
              <a:gd name="connsiteX8" fmla="*/ 79899 w 2201724"/>
              <a:gd name="connsiteY8" fmla="*/ 1751898 h 1894165"/>
              <a:gd name="connsiteX9" fmla="*/ 62143 w 2201724"/>
              <a:gd name="connsiteY9" fmla="*/ 1760775 h 1894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1724" h="1894165">
                <a:moveTo>
                  <a:pt x="0" y="1743020"/>
                </a:moveTo>
                <a:cubicBezTo>
                  <a:pt x="411331" y="1244391"/>
                  <a:pt x="822663" y="745762"/>
                  <a:pt x="1189607" y="455758"/>
                </a:cubicBezTo>
                <a:cubicBezTo>
                  <a:pt x="1556551" y="165754"/>
                  <a:pt x="2194264" y="-26595"/>
                  <a:pt x="2201662" y="2997"/>
                </a:cubicBezTo>
                <a:cubicBezTo>
                  <a:pt x="2209060" y="32589"/>
                  <a:pt x="1562470" y="327031"/>
                  <a:pt x="1233996" y="633311"/>
                </a:cubicBezTo>
                <a:cubicBezTo>
                  <a:pt x="905522" y="939590"/>
                  <a:pt x="432046" y="1666080"/>
                  <a:pt x="230819" y="1840674"/>
                </a:cubicBezTo>
                <a:cubicBezTo>
                  <a:pt x="29592" y="2015268"/>
                  <a:pt x="56225" y="1708988"/>
                  <a:pt x="26633" y="1680876"/>
                </a:cubicBezTo>
                <a:cubicBezTo>
                  <a:pt x="-2959" y="1652763"/>
                  <a:pt x="53266" y="1671999"/>
                  <a:pt x="53266" y="1671999"/>
                </a:cubicBezTo>
                <a:cubicBezTo>
                  <a:pt x="63623" y="1664601"/>
                  <a:pt x="84337" y="1623172"/>
                  <a:pt x="88776" y="1636488"/>
                </a:cubicBezTo>
                <a:cubicBezTo>
                  <a:pt x="93215" y="1649804"/>
                  <a:pt x="84338" y="1731184"/>
                  <a:pt x="79899" y="1751898"/>
                </a:cubicBezTo>
                <a:cubicBezTo>
                  <a:pt x="75460" y="1772612"/>
                  <a:pt x="68801" y="1766693"/>
                  <a:pt x="62143" y="1760775"/>
                </a:cubicBezTo>
              </a:path>
            </a:pathLst>
          </a:cu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B7DB469-D52F-4A86-942A-69DF35F8AADF}"/>
              </a:ext>
            </a:extLst>
          </p:cNvPr>
          <p:cNvSpPr/>
          <p:nvPr/>
        </p:nvSpPr>
        <p:spPr>
          <a:xfrm flipV="1">
            <a:off x="6489575" y="3746603"/>
            <a:ext cx="1245055" cy="467670"/>
          </a:xfrm>
          <a:custGeom>
            <a:avLst/>
            <a:gdLst>
              <a:gd name="connsiteX0" fmla="*/ 0 w 2201724"/>
              <a:gd name="connsiteY0" fmla="*/ 1743020 h 1894165"/>
              <a:gd name="connsiteX1" fmla="*/ 1189607 w 2201724"/>
              <a:gd name="connsiteY1" fmla="*/ 455758 h 1894165"/>
              <a:gd name="connsiteX2" fmla="*/ 2201662 w 2201724"/>
              <a:gd name="connsiteY2" fmla="*/ 2997 h 1894165"/>
              <a:gd name="connsiteX3" fmla="*/ 1233996 w 2201724"/>
              <a:gd name="connsiteY3" fmla="*/ 633311 h 1894165"/>
              <a:gd name="connsiteX4" fmla="*/ 230819 w 2201724"/>
              <a:gd name="connsiteY4" fmla="*/ 1840674 h 1894165"/>
              <a:gd name="connsiteX5" fmla="*/ 26633 w 2201724"/>
              <a:gd name="connsiteY5" fmla="*/ 1680876 h 1894165"/>
              <a:gd name="connsiteX6" fmla="*/ 53266 w 2201724"/>
              <a:gd name="connsiteY6" fmla="*/ 1671999 h 1894165"/>
              <a:gd name="connsiteX7" fmla="*/ 88776 w 2201724"/>
              <a:gd name="connsiteY7" fmla="*/ 1636488 h 1894165"/>
              <a:gd name="connsiteX8" fmla="*/ 79899 w 2201724"/>
              <a:gd name="connsiteY8" fmla="*/ 1751898 h 1894165"/>
              <a:gd name="connsiteX9" fmla="*/ 62143 w 2201724"/>
              <a:gd name="connsiteY9" fmla="*/ 1760775 h 1894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1724" h="1894165">
                <a:moveTo>
                  <a:pt x="0" y="1743020"/>
                </a:moveTo>
                <a:cubicBezTo>
                  <a:pt x="411331" y="1244391"/>
                  <a:pt x="822663" y="745762"/>
                  <a:pt x="1189607" y="455758"/>
                </a:cubicBezTo>
                <a:cubicBezTo>
                  <a:pt x="1556551" y="165754"/>
                  <a:pt x="2194264" y="-26595"/>
                  <a:pt x="2201662" y="2997"/>
                </a:cubicBezTo>
                <a:cubicBezTo>
                  <a:pt x="2209060" y="32589"/>
                  <a:pt x="1562470" y="327031"/>
                  <a:pt x="1233996" y="633311"/>
                </a:cubicBezTo>
                <a:cubicBezTo>
                  <a:pt x="905522" y="939590"/>
                  <a:pt x="432046" y="1666080"/>
                  <a:pt x="230819" y="1840674"/>
                </a:cubicBezTo>
                <a:cubicBezTo>
                  <a:pt x="29592" y="2015268"/>
                  <a:pt x="56225" y="1708988"/>
                  <a:pt x="26633" y="1680876"/>
                </a:cubicBezTo>
                <a:cubicBezTo>
                  <a:pt x="-2959" y="1652763"/>
                  <a:pt x="53266" y="1671999"/>
                  <a:pt x="53266" y="1671999"/>
                </a:cubicBezTo>
                <a:cubicBezTo>
                  <a:pt x="63623" y="1664601"/>
                  <a:pt x="84337" y="1623172"/>
                  <a:pt x="88776" y="1636488"/>
                </a:cubicBezTo>
                <a:cubicBezTo>
                  <a:pt x="93215" y="1649804"/>
                  <a:pt x="84338" y="1731184"/>
                  <a:pt x="79899" y="1751898"/>
                </a:cubicBezTo>
                <a:cubicBezTo>
                  <a:pt x="75460" y="1772612"/>
                  <a:pt x="68801" y="1766693"/>
                  <a:pt x="62143" y="1760775"/>
                </a:cubicBezTo>
              </a:path>
            </a:pathLst>
          </a:cu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88C09CF-E076-45F5-B9A3-2157A48C32FB}"/>
              </a:ext>
            </a:extLst>
          </p:cNvPr>
          <p:cNvSpPr/>
          <p:nvPr/>
        </p:nvSpPr>
        <p:spPr>
          <a:xfrm>
            <a:off x="6489577" y="2246277"/>
            <a:ext cx="369896" cy="834500"/>
          </a:xfrm>
          <a:custGeom>
            <a:avLst/>
            <a:gdLst>
              <a:gd name="connsiteX0" fmla="*/ 0 w 2201724"/>
              <a:gd name="connsiteY0" fmla="*/ 1743020 h 1894165"/>
              <a:gd name="connsiteX1" fmla="*/ 1189607 w 2201724"/>
              <a:gd name="connsiteY1" fmla="*/ 455758 h 1894165"/>
              <a:gd name="connsiteX2" fmla="*/ 2201662 w 2201724"/>
              <a:gd name="connsiteY2" fmla="*/ 2997 h 1894165"/>
              <a:gd name="connsiteX3" fmla="*/ 1233996 w 2201724"/>
              <a:gd name="connsiteY3" fmla="*/ 633311 h 1894165"/>
              <a:gd name="connsiteX4" fmla="*/ 230819 w 2201724"/>
              <a:gd name="connsiteY4" fmla="*/ 1840674 h 1894165"/>
              <a:gd name="connsiteX5" fmla="*/ 26633 w 2201724"/>
              <a:gd name="connsiteY5" fmla="*/ 1680876 h 1894165"/>
              <a:gd name="connsiteX6" fmla="*/ 53266 w 2201724"/>
              <a:gd name="connsiteY6" fmla="*/ 1671999 h 1894165"/>
              <a:gd name="connsiteX7" fmla="*/ 88776 w 2201724"/>
              <a:gd name="connsiteY7" fmla="*/ 1636488 h 1894165"/>
              <a:gd name="connsiteX8" fmla="*/ 79899 w 2201724"/>
              <a:gd name="connsiteY8" fmla="*/ 1751898 h 1894165"/>
              <a:gd name="connsiteX9" fmla="*/ 62143 w 2201724"/>
              <a:gd name="connsiteY9" fmla="*/ 1760775 h 1894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1724" h="1894165">
                <a:moveTo>
                  <a:pt x="0" y="1743020"/>
                </a:moveTo>
                <a:cubicBezTo>
                  <a:pt x="411331" y="1244391"/>
                  <a:pt x="822663" y="745762"/>
                  <a:pt x="1189607" y="455758"/>
                </a:cubicBezTo>
                <a:cubicBezTo>
                  <a:pt x="1556551" y="165754"/>
                  <a:pt x="2194264" y="-26595"/>
                  <a:pt x="2201662" y="2997"/>
                </a:cubicBezTo>
                <a:cubicBezTo>
                  <a:pt x="2209060" y="32589"/>
                  <a:pt x="1562470" y="327031"/>
                  <a:pt x="1233996" y="633311"/>
                </a:cubicBezTo>
                <a:cubicBezTo>
                  <a:pt x="905522" y="939590"/>
                  <a:pt x="432046" y="1666080"/>
                  <a:pt x="230819" y="1840674"/>
                </a:cubicBezTo>
                <a:cubicBezTo>
                  <a:pt x="29592" y="2015268"/>
                  <a:pt x="56225" y="1708988"/>
                  <a:pt x="26633" y="1680876"/>
                </a:cubicBezTo>
                <a:cubicBezTo>
                  <a:pt x="-2959" y="1652763"/>
                  <a:pt x="53266" y="1671999"/>
                  <a:pt x="53266" y="1671999"/>
                </a:cubicBezTo>
                <a:cubicBezTo>
                  <a:pt x="63623" y="1664601"/>
                  <a:pt x="84337" y="1623172"/>
                  <a:pt x="88776" y="1636488"/>
                </a:cubicBezTo>
                <a:cubicBezTo>
                  <a:pt x="93215" y="1649804"/>
                  <a:pt x="84338" y="1731184"/>
                  <a:pt x="79899" y="1751898"/>
                </a:cubicBezTo>
                <a:cubicBezTo>
                  <a:pt x="75460" y="1772612"/>
                  <a:pt x="68801" y="1766693"/>
                  <a:pt x="62143" y="1760775"/>
                </a:cubicBezTo>
              </a:path>
            </a:pathLst>
          </a:cu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BE54681-0B05-4B4E-B8B5-B9C186536E6D}"/>
              </a:ext>
            </a:extLst>
          </p:cNvPr>
          <p:cNvSpPr/>
          <p:nvPr/>
        </p:nvSpPr>
        <p:spPr>
          <a:xfrm>
            <a:off x="5048427" y="2781839"/>
            <a:ext cx="1811045" cy="133165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 VẬN ĐỘNG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DE4E93-3ABF-4991-9F8A-0438D7C7E4CE}"/>
              </a:ext>
            </a:extLst>
          </p:cNvPr>
          <p:cNvSpPr/>
          <p:nvPr/>
        </p:nvSpPr>
        <p:spPr>
          <a:xfrm>
            <a:off x="3521467" y="1779835"/>
            <a:ext cx="828567" cy="6622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CẤU TẠO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B305EAD-D4A8-4AAE-987E-9E05D76A285F}"/>
              </a:ext>
            </a:extLst>
          </p:cNvPr>
          <p:cNvSpPr/>
          <p:nvPr/>
        </p:nvSpPr>
        <p:spPr>
          <a:xfrm>
            <a:off x="6835746" y="1887388"/>
            <a:ext cx="920326" cy="6075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CHỨC NĂNG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7CBD154-24D1-4092-9100-6A96588F559B}"/>
              </a:ext>
            </a:extLst>
          </p:cNvPr>
          <p:cNvSpPr/>
          <p:nvPr/>
        </p:nvSpPr>
        <p:spPr>
          <a:xfrm>
            <a:off x="7734630" y="3746990"/>
            <a:ext cx="1188128" cy="9240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 VÀ TẬT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7A2438B-D14C-41AA-802A-514931ABE173}"/>
              </a:ext>
            </a:extLst>
          </p:cNvPr>
          <p:cNvSpPr/>
          <p:nvPr/>
        </p:nvSpPr>
        <p:spPr>
          <a:xfrm>
            <a:off x="3431213" y="5175458"/>
            <a:ext cx="1188128" cy="8894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NGHĨA CỦA TDTT</a:t>
            </a:r>
          </a:p>
        </p:txBody>
      </p:sp>
      <p:sp>
        <p:nvSpPr>
          <p:cNvPr id="17" name="Cloud 16">
            <a:extLst>
              <a:ext uri="{FF2B5EF4-FFF2-40B4-BE49-F238E27FC236}">
                <a16:creationId xmlns:a16="http://schemas.microsoft.com/office/drawing/2014/main" id="{04A19482-0D85-48CE-8E82-26C4D59B19F1}"/>
              </a:ext>
            </a:extLst>
          </p:cNvPr>
          <p:cNvSpPr/>
          <p:nvPr/>
        </p:nvSpPr>
        <p:spPr>
          <a:xfrm>
            <a:off x="95423" y="17767"/>
            <a:ext cx="3986073" cy="2360712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0480" marR="30480" algn="just">
              <a:spcAft>
                <a:spcPts val="10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>
              <a:spcAft>
                <a:spcPts val="10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</a:t>
            </a:r>
          </a:p>
          <a:p>
            <a:pPr marL="30480" marR="30480">
              <a:spcAft>
                <a:spcPts val="10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bám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chằng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C908D93B-47B4-4326-8E1A-7E74EDE7A4B8}"/>
              </a:ext>
            </a:extLst>
          </p:cNvPr>
          <p:cNvSpPr/>
          <p:nvPr/>
        </p:nvSpPr>
        <p:spPr>
          <a:xfrm>
            <a:off x="7430609" y="-143876"/>
            <a:ext cx="4005310" cy="2542705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0480" marR="30480" algn="just">
              <a:lnSpc>
                <a:spcPct val="150000"/>
              </a:lnSpc>
              <a:spcAft>
                <a:spcPts val="10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10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bám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 hay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dãn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Cloud 18">
            <a:extLst>
              <a:ext uri="{FF2B5EF4-FFF2-40B4-BE49-F238E27FC236}">
                <a16:creationId xmlns:a16="http://schemas.microsoft.com/office/drawing/2014/main" id="{B3A82467-68E6-4936-BD59-F92C83897FA6}"/>
              </a:ext>
            </a:extLst>
          </p:cNvPr>
          <p:cNvSpPr/>
          <p:nvPr/>
        </p:nvSpPr>
        <p:spPr>
          <a:xfrm>
            <a:off x="8793334" y="2442081"/>
            <a:ext cx="4034911" cy="2781838"/>
          </a:xfrm>
          <a:prstGeom prst="cloud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1000"/>
              </a:spcAft>
            </a:pPr>
            <a:r>
              <a:rPr lang="nl-NL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nl-NL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Tật cong vẹo cột sống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nl-NL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Nguyên nhân: Do tư thế hoạt động không đúng trong thời gian dài, mang vác vật nặng thường xuyên, do tai nạn hay còi xương.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nl-NL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Cách khắc phục: Ngồi đúng tư thế trong học đường, không mang vác nặng, lao động vừa sức.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0D82EA75-B5FF-49FD-A675-61337A87DF80}"/>
              </a:ext>
            </a:extLst>
          </p:cNvPr>
          <p:cNvSpPr/>
          <p:nvPr/>
        </p:nvSpPr>
        <p:spPr>
          <a:xfrm>
            <a:off x="5702426" y="4625549"/>
            <a:ext cx="4434398" cy="2232451"/>
          </a:xfrm>
          <a:prstGeom prst="cloud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1000"/>
              </a:spcAft>
            </a:pPr>
            <a:r>
              <a:rPr lang="nl-NL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</a:t>
            </a:r>
            <a:r>
              <a:rPr lang="nl-NL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 loãng xương.</a:t>
            </a:r>
            <a:endParaRPr lang="en-US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nl-NL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 nhân: Do tuổi cao, cơ thể thiếu calcium.</a:t>
            </a:r>
          </a:p>
          <a:p>
            <a:pPr>
              <a:spcAft>
                <a:spcPts val="1000"/>
              </a:spcAft>
            </a:pPr>
            <a:r>
              <a:rPr lang="nl-NL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Cách phòng bệnh: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Duy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uống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xuyên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rèn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dục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thao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Cloud 20">
            <a:extLst>
              <a:ext uri="{FF2B5EF4-FFF2-40B4-BE49-F238E27FC236}">
                <a16:creationId xmlns:a16="http://schemas.microsoft.com/office/drawing/2014/main" id="{C21D7A11-41C5-4E1E-8CA2-28B951E6619F}"/>
              </a:ext>
            </a:extLst>
          </p:cNvPr>
          <p:cNvSpPr/>
          <p:nvPr/>
        </p:nvSpPr>
        <p:spPr>
          <a:xfrm>
            <a:off x="-581530" y="2962867"/>
            <a:ext cx="4663026" cy="3187084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1000"/>
              </a:spcAft>
            </a:pPr>
            <a:r>
              <a:rPr lang="nl-NL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Kích thích tăng chiều dài và chu vi của xương, cơ bắp nở năng, rắn chắc, tăng cường sự dẻo dai của cơ thể.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>
              <a:spcAft>
                <a:spcPts val="12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Giúp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tim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khỏe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duy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nặng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việc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luyện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tập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giúp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tăng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lipid.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>
              <a:spcAft>
                <a:spcPts val="12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Giúp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tăng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khỏe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hê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̣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hô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hấp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Giúp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thần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kinh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khỏe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mạnh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việc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luyện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tập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giúp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tăng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lưu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máu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983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300</Words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2023-07-04T15:28:22Z</dcterms:created>
  <dcterms:modified xsi:type="dcterms:W3CDTF">2023-07-05T16:55:46Z</dcterms:modified>
  <cp:version>n</cp:version>
</cp:coreProperties>
</file>