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6" r:id="rId4"/>
    <p:sldId id="263" r:id="rId5"/>
    <p:sldId id="274" r:id="rId6"/>
    <p:sldId id="275" r:id="rId7"/>
    <p:sldId id="273" r:id="rId8"/>
    <p:sldId id="280" r:id="rId9"/>
    <p:sldId id="270" r:id="rId10"/>
    <p:sldId id="264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A72"/>
    <a:srgbClr val="00674C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53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20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2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80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67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6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27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33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5995" y="1752896"/>
            <a:ext cx="2174487" cy="203132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 panose="02010600030101010101" pitchFamily="2" charset="-122"/>
              </a:rPr>
              <a:t>“</a:t>
            </a:r>
            <a:endParaRPr lang="en-US" altLang="zh-CN" sz="1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imSun" panose="02010600030101010101" pitchFamily="2" charset="-122"/>
            </a:endParaRPr>
          </a:p>
        </p:txBody>
      </p:sp>
      <p:sp>
        <p:nvSpPr>
          <p:cNvPr id="5" name="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30690" y="3151962"/>
            <a:ext cx="1987575" cy="203132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imSun" panose="02010600030101010101" pitchFamily="2" charset="-122"/>
              </a:rPr>
              <a:t>”</a:t>
            </a:r>
            <a:endParaRPr lang="en-US" altLang="zh-CN" sz="1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imSun" panose="02010600030101010101" pitchFamily="2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486150" y="1175385"/>
            <a:ext cx="6183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spc="300" dirty="0">
                <a:solidFill>
                  <a:schemeClr val="bg1"/>
                </a:solidFill>
                <a:latin typeface="#9Slide03 Arima Madurai Bold" panose="00000800000000000000" charset="0"/>
                <a:ea typeface="Microsoft YaHei" panose="020B0503020204020204" pitchFamily="34" charset="-122"/>
                <a:cs typeface="#9Slide03 Arima Madurai Bold" panose="00000800000000000000" charset="0"/>
              </a:rPr>
              <a:t>TIẾT </a:t>
            </a:r>
            <a:r>
              <a:rPr lang="en-US" altLang="zh-CN" sz="2800" b="1" spc="300" dirty="0" smtClean="0">
                <a:solidFill>
                  <a:schemeClr val="bg1"/>
                </a:solidFill>
                <a:latin typeface="#9Slide03 Arima Madurai Bold" panose="00000800000000000000" charset="0"/>
                <a:ea typeface="Microsoft YaHei" panose="020B0503020204020204" pitchFamily="34" charset="-122"/>
                <a:cs typeface="#9Slide03 Arima Madurai Bold" panose="00000800000000000000" charset="0"/>
              </a:rPr>
              <a:t>12: </a:t>
            </a:r>
            <a:r>
              <a:rPr lang="en-US" altLang="zh-CN" sz="2800" b="1" spc="300" dirty="0">
                <a:solidFill>
                  <a:schemeClr val="bg1"/>
                </a:solidFill>
                <a:latin typeface="#9Slide03 Arima Madurai Bold" panose="00000800000000000000" charset="0"/>
                <a:ea typeface="Microsoft YaHei" panose="020B0503020204020204" pitchFamily="34" charset="-122"/>
                <a:cs typeface="#9Slide03 Arima Madurai Bold" panose="00000800000000000000" charset="0"/>
              </a:rPr>
              <a:t>NÓI VÀ NGHE</a:t>
            </a:r>
          </a:p>
        </p:txBody>
      </p:sp>
      <p:sp>
        <p:nvSpPr>
          <p:cNvPr id="11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5841" y="1861707"/>
            <a:ext cx="6047109" cy="203132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indoor, plant, table, decorate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5" y="126535"/>
            <a:ext cx="6025550" cy="660492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725477" y="402237"/>
            <a:ext cx="45507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bao giờ chia sẻ trải nghiệm của em cho người khác nghe chưa?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1890" y="3295806"/>
            <a:ext cx="45507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07"/>
            <a:ext cx="12192000" cy="6858000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 rot="16200000">
            <a:off x="5975879" y="-4005664"/>
            <a:ext cx="991888" cy="974768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1.TRƯỚC KHI NÓI</a:t>
            </a:r>
            <a:endParaRPr lang="zh-CN" altLang="en-US" sz="4800" b="1" spc="6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441406" y="1756501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30093" y="1733825"/>
            <a:ext cx="777601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nói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463718" y="4026393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152405" y="3960862"/>
            <a:ext cx="463492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Tiêu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chí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đánh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25"/>
          <p:cNvSpPr txBox="1"/>
          <p:nvPr/>
        </p:nvSpPr>
        <p:spPr>
          <a:xfrm>
            <a:off x="2441406" y="2439704"/>
            <a:ext cx="77760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Mục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đích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; chia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sẻ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xúc</a:t>
            </a:r>
            <a:endParaRPr lang="zh-CN" altLang="en-US" sz="2400" b="1" spc="3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5"/>
          <p:cNvSpPr txBox="1"/>
          <p:nvPr/>
        </p:nvSpPr>
        <p:spPr>
          <a:xfrm>
            <a:off x="2441406" y="3249275"/>
            <a:ext cx="77760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Đối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tượng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Thầy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bè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thân</a:t>
            </a:r>
            <a:endParaRPr lang="zh-CN" altLang="en-US" sz="2400" b="1" spc="3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/>
      <p:bldP spid="28" grpId="0" animBg="1"/>
      <p:bldP spid="29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46229" y="683581"/>
          <a:ext cx="11478825" cy="58134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582736"/>
                <a:gridCol w="2582736"/>
                <a:gridCol w="2391421"/>
                <a:gridCol w="2391421"/>
                <a:gridCol w="1530511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NHÓM/ HỌC SINH: ……………………………….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39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</a:tr>
              <a:tr h="353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 (0 điểm)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 (1 điểm)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 (2 điểm)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79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Chọn được câu chuyện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hay và rất ấn tượng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</a:tr>
              <a:tr h="993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đủ chi tiết để người nghe hiểu được nội dung câu chuyện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câu chuyện phong phú, hấp dẫn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</a:tr>
              <a:tr h="993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Nói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nhỏ, nói khẽ; nói lặp lại, ngập ngừng nhiều lần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to, nhưng đôi chỗ lặp lại hoặc ngập ngừng một vài câu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</a:tr>
              <a:tr h="14903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Sử dụng yếu tố phi ngôn ngữ: điệu bộ, cử chỉ, nét mặt, ánh mắt, …)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tin;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tự tin, nhìn vào người nghe; biểu cảm phù hợp với nội dung câu chuyện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 bộ rất tự tin; mắt nhìn vào người nghe, nét mặt sinh động.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</a:tr>
              <a:tr h="74519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chào hỏi và/ hoặc không có lời kết thúc bài nói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chào hỏi và có kết thúc bài nói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 hỏi và kết thúc hấp dẫn, ấn tượng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</a:tr>
              <a:tr h="24839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ĐIỂM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/ 10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740" y="130094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PHIẾU ĐÁNH GIÁ THEO TIÊU CHÍ</a:t>
            </a:r>
            <a:endParaRPr lang="en-US" sz="2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 advClick="0" advTm="1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7171" y="641385"/>
            <a:ext cx="645033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NÓI Ở NHÀ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148" y="1660124"/>
            <a:ext cx="637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147" y="2457264"/>
            <a:ext cx="637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147" y="3623736"/>
            <a:ext cx="6374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6752" y="4967043"/>
            <a:ext cx="5738495" cy="4603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trọng: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379879"/>
            <a:ext cx="12190413" cy="824799"/>
            <a:chOff x="0" y="551514"/>
            <a:chExt cx="12190413" cy="824799"/>
          </a:xfrm>
        </p:grpSpPr>
        <p:sp>
          <p:nvSpPr>
            <p:cNvPr id="8" name="矩形 7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009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994707" y="551514"/>
              <a:ext cx="620099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3300" b="1" spc="300" dirty="0">
                  <a:solidFill>
                    <a:srgbClr val="009A72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TRÌNH BÀY BÀI NÓI</a:t>
              </a:r>
              <a:endParaRPr lang="zh-CN" altLang="en-US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" name="圆角矩形 44"/>
          <p:cNvSpPr/>
          <p:nvPr/>
        </p:nvSpPr>
        <p:spPr bwMode="auto">
          <a:xfrm>
            <a:off x="4995118" y="5048418"/>
            <a:ext cx="6488005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圆角矩形 48"/>
          <p:cNvSpPr/>
          <p:nvPr/>
        </p:nvSpPr>
        <p:spPr bwMode="auto">
          <a:xfrm>
            <a:off x="4995117" y="3467895"/>
            <a:ext cx="6488017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圆角矩形 50"/>
          <p:cNvSpPr/>
          <p:nvPr/>
        </p:nvSpPr>
        <p:spPr bwMode="auto">
          <a:xfrm>
            <a:off x="4995117" y="1809583"/>
            <a:ext cx="6488033" cy="1341344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12572" y="1594870"/>
            <a:ext cx="2001794" cy="4626126"/>
            <a:chOff x="1271929" y="1467505"/>
            <a:chExt cx="2203224" cy="5091630"/>
          </a:xfrm>
          <a:solidFill>
            <a:srgbClr val="009A72"/>
          </a:solidFill>
        </p:grpSpPr>
        <p:grpSp>
          <p:nvGrpSpPr>
            <p:cNvPr id="15" name="组合 14"/>
            <p:cNvGrpSpPr/>
            <p:nvPr/>
          </p:nvGrpSpPr>
          <p:grpSpPr>
            <a:xfrm>
              <a:off x="3142215" y="1467505"/>
              <a:ext cx="332938" cy="5091630"/>
              <a:chOff x="2563371" y="2138292"/>
              <a:chExt cx="262016" cy="4007014"/>
            </a:xfrm>
            <a:grpFill/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2697640" y="2138292"/>
                <a:ext cx="0" cy="4007014"/>
              </a:xfrm>
              <a:prstGeom prst="line">
                <a:avLst/>
              </a:prstGeom>
              <a:grpFill/>
              <a:ln w="12700">
                <a:solidFill>
                  <a:srgbClr val="009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2569893" y="2710083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569893" y="4040841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563371" y="5405867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" name="泪滴形 15"/>
            <p:cNvSpPr/>
            <p:nvPr/>
          </p:nvSpPr>
          <p:spPr>
            <a:xfrm rot="2700000">
              <a:off x="1300956" y="1615917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泪滴形 16"/>
            <p:cNvSpPr/>
            <p:nvPr/>
          </p:nvSpPr>
          <p:spPr>
            <a:xfrm rot="2700000">
              <a:off x="1271929" y="5043765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泪滴形 17"/>
            <p:cNvSpPr/>
            <p:nvPr/>
          </p:nvSpPr>
          <p:spPr>
            <a:xfrm rot="2700000">
              <a:off x="1286442" y="3320019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3" name="文本框 25"/>
          <p:cNvSpPr txBox="1"/>
          <p:nvPr/>
        </p:nvSpPr>
        <p:spPr>
          <a:xfrm>
            <a:off x="5142601" y="198409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tin,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thoải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mái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bắt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thúc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5"/>
          <p:cNvSpPr txBox="1"/>
          <p:nvPr/>
        </p:nvSpPr>
        <p:spPr>
          <a:xfrm>
            <a:off x="5135071" y="355887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Xưng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hô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chuyện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5"/>
          <p:cNvSpPr txBox="1"/>
          <p:nvPr/>
        </p:nvSpPr>
        <p:spPr>
          <a:xfrm>
            <a:off x="5135072" y="5157653"/>
            <a:ext cx="634805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chỉnh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giọng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tốc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hợp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9942" y="1809583"/>
            <a:ext cx="2514600" cy="4610101"/>
            <a:chOff x="4827588" y="1128713"/>
            <a:chExt cx="2514600" cy="4610101"/>
          </a:xfrm>
        </p:grpSpPr>
        <p:sp>
          <p:nvSpPr>
            <p:cNvPr id="27" name="íṡḻiḑè"/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ṣḻiḓe"/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ļïďe"/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ŝľîdé"/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ṧliḓé"/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1íḑê"/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ľiďè"/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slîďe"/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şļïďé"/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šlíḋé"/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ḻídê"/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şļîdê"/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$ḷïḍe"/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ḷiḍê"/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Sḻíḑé"/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ṩḻïḋe"/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ṧ1íḑe"/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śḻïḋé"/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ṧľiḋê"/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liḍe"/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ṥlïḓé"/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îḍé"/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ḷîḑe"/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ḻiḑê"/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ṥlïďè"/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ṩľïḍê"/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ľíďè"/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380112"/>
            <a:ext cx="12190413" cy="824566"/>
            <a:chOff x="0" y="551747"/>
            <a:chExt cx="12190413" cy="824566"/>
          </a:xfrm>
        </p:grpSpPr>
        <p:sp>
          <p:nvSpPr>
            <p:cNvPr id="8" name="矩形 7"/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009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994707" y="551747"/>
              <a:ext cx="6200998" cy="50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vi-VN" sz="3300" b="1" spc="300" dirty="0">
                  <a:solidFill>
                    <a:srgbClr val="009A72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Các bước trình bày</a:t>
              </a:r>
            </a:p>
          </p:txBody>
        </p:sp>
      </p:grpSp>
      <p:sp>
        <p:nvSpPr>
          <p:cNvPr id="5" name="圆角矩形 44"/>
          <p:cNvSpPr/>
          <p:nvPr/>
        </p:nvSpPr>
        <p:spPr bwMode="auto">
          <a:xfrm>
            <a:off x="4995118" y="5048418"/>
            <a:ext cx="6488005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圆角矩形 48"/>
          <p:cNvSpPr/>
          <p:nvPr/>
        </p:nvSpPr>
        <p:spPr bwMode="auto">
          <a:xfrm>
            <a:off x="4995117" y="3467895"/>
            <a:ext cx="6488017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圆角矩形 50"/>
          <p:cNvSpPr/>
          <p:nvPr/>
        </p:nvSpPr>
        <p:spPr bwMode="auto">
          <a:xfrm>
            <a:off x="4995117" y="1809583"/>
            <a:ext cx="6488033" cy="1341344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612572" y="1594870"/>
            <a:ext cx="2001794" cy="4626126"/>
            <a:chOff x="1271929" y="1467505"/>
            <a:chExt cx="2203224" cy="5091630"/>
          </a:xfrm>
          <a:solidFill>
            <a:srgbClr val="009A72"/>
          </a:solidFill>
        </p:grpSpPr>
        <p:grpSp>
          <p:nvGrpSpPr>
            <p:cNvPr id="15" name="组合 14"/>
            <p:cNvGrpSpPr/>
            <p:nvPr/>
          </p:nvGrpSpPr>
          <p:grpSpPr>
            <a:xfrm>
              <a:off x="3142215" y="1467505"/>
              <a:ext cx="332938" cy="5091630"/>
              <a:chOff x="2563371" y="2138292"/>
              <a:chExt cx="262016" cy="4007014"/>
            </a:xfrm>
            <a:grpFill/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2697640" y="2138292"/>
                <a:ext cx="0" cy="4007014"/>
              </a:xfrm>
              <a:prstGeom prst="line">
                <a:avLst/>
              </a:prstGeom>
              <a:grpFill/>
              <a:ln w="12700">
                <a:solidFill>
                  <a:srgbClr val="009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2569893" y="2710083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569893" y="4040841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563371" y="5405867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8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" name="泪滴形 15"/>
            <p:cNvSpPr/>
            <p:nvPr/>
          </p:nvSpPr>
          <p:spPr>
            <a:xfrm rot="2700000">
              <a:off x="1300956" y="1615917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泪滴形 16"/>
            <p:cNvSpPr/>
            <p:nvPr/>
          </p:nvSpPr>
          <p:spPr>
            <a:xfrm rot="2700000">
              <a:off x="1271929" y="5043765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泪滴形 17"/>
            <p:cNvSpPr/>
            <p:nvPr/>
          </p:nvSpPr>
          <p:spPr>
            <a:xfrm rot="2700000">
              <a:off x="1286442" y="3320019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3" name="文本框 25"/>
          <p:cNvSpPr txBox="1"/>
          <p:nvPr/>
        </p:nvSpPr>
        <p:spPr>
          <a:xfrm>
            <a:off x="5142601" y="1984092"/>
            <a:ext cx="672129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 nói một mình ở nhà.</a:t>
            </a:r>
          </a:p>
        </p:txBody>
      </p:sp>
      <p:sp>
        <p:nvSpPr>
          <p:cNvPr id="24" name="文本框 25"/>
          <p:cNvSpPr txBox="1"/>
          <p:nvPr/>
        </p:nvSpPr>
        <p:spPr>
          <a:xfrm>
            <a:off x="5135071" y="3558872"/>
            <a:ext cx="6721299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Nói với nhóm</a:t>
            </a:r>
          </a:p>
        </p:txBody>
      </p:sp>
      <p:sp>
        <p:nvSpPr>
          <p:cNvPr id="25" name="文本框 25"/>
          <p:cNvSpPr txBox="1"/>
          <p:nvPr/>
        </p:nvSpPr>
        <p:spPr>
          <a:xfrm>
            <a:off x="5135072" y="5157653"/>
            <a:ext cx="634805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Nói trước lớp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9942" y="1809583"/>
            <a:ext cx="2514600" cy="4610101"/>
            <a:chOff x="4827588" y="1128713"/>
            <a:chExt cx="2514600" cy="4610101"/>
          </a:xfrm>
        </p:grpSpPr>
        <p:sp>
          <p:nvSpPr>
            <p:cNvPr id="27" name="íṡḻiḑè"/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ṣḻiḓe"/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ļïďe"/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ŝľîdé"/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ṧliḓé"/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1íḑê"/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ľiďè"/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slîďe"/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şļïďé"/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šlíḋé"/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ḻídê"/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şļîdê"/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$ḷïḍe"/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ḷiḍê"/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Sḻíḑé"/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ṩḻïḋe"/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ṧ1íḑe"/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śḻïḋé"/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ṧľiḋê"/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liḍe"/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ṥlïḓé"/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îḍé"/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ḷîḑe"/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ḻiḑê"/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ṥlïďè"/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ṩľïḍê"/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ľíďè"/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519680" y="1864043"/>
            <a:ext cx="1534160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vi-VN" sz="6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533015" y="3446463"/>
            <a:ext cx="1534160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vi-VN" sz="6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533015" y="5042853"/>
            <a:ext cx="1534160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altLang="vi-VN" sz="6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2" grpId="0" bldLvl="0" animBg="1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00519" y="379879"/>
            <a:ext cx="906625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33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SAU KHI NÓI</a:t>
            </a:r>
            <a:r>
              <a:rPr lang="en-US" altLang="zh-CN" sz="33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lang="en-US" altLang="zh-CN" sz="33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Cùng</a:t>
            </a:r>
            <a:r>
              <a:rPr lang="en-US" altLang="zh-CN" sz="33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chia </a:t>
            </a:r>
            <a:r>
              <a:rPr lang="en-US" altLang="zh-CN" sz="3300" b="1" spc="300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sẻ</a:t>
            </a:r>
            <a:endParaRPr lang="zh-CN" altLang="en-US" sz="3300" b="1" spc="3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73" name="7a0f76bb-0b18-4189-8015-01489ba0a7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0617" y="2574728"/>
            <a:ext cx="3409027" cy="3124313"/>
            <a:chOff x="2763838" y="1250950"/>
            <a:chExt cx="6677025" cy="4305301"/>
          </a:xfrm>
        </p:grpSpPr>
        <p:sp>
          <p:nvSpPr>
            <p:cNvPr id="74" name="îS1îḍê"/>
            <p:cNvSpPr/>
            <p:nvPr/>
          </p:nvSpPr>
          <p:spPr bwMode="auto">
            <a:xfrm>
              <a:off x="2763838" y="4075113"/>
              <a:ext cx="4935538" cy="14811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şlïḓé"/>
            <p:cNvSpPr/>
            <p:nvPr/>
          </p:nvSpPr>
          <p:spPr bwMode="auto">
            <a:xfrm>
              <a:off x="5719763" y="1389063"/>
              <a:ext cx="3721100" cy="2886075"/>
            </a:xfrm>
            <a:custGeom>
              <a:avLst/>
              <a:gdLst>
                <a:gd name="T0" fmla="*/ 2202 w 2344"/>
                <a:gd name="T1" fmla="*/ 8 h 1818"/>
                <a:gd name="T2" fmla="*/ 2202 w 2344"/>
                <a:gd name="T3" fmla="*/ 8 h 1818"/>
                <a:gd name="T4" fmla="*/ 40 w 2344"/>
                <a:gd name="T5" fmla="*/ 0 h 1818"/>
                <a:gd name="T6" fmla="*/ 40 w 2344"/>
                <a:gd name="T7" fmla="*/ 0 h 1818"/>
                <a:gd name="T8" fmla="*/ 16 w 2344"/>
                <a:gd name="T9" fmla="*/ 0 h 1818"/>
                <a:gd name="T10" fmla="*/ 0 w 2344"/>
                <a:gd name="T11" fmla="*/ 1810 h 1818"/>
                <a:gd name="T12" fmla="*/ 126 w 2344"/>
                <a:gd name="T13" fmla="*/ 1818 h 1818"/>
                <a:gd name="T14" fmla="*/ 126 w 2344"/>
                <a:gd name="T15" fmla="*/ 1755 h 1818"/>
                <a:gd name="T16" fmla="*/ 2194 w 2344"/>
                <a:gd name="T17" fmla="*/ 1739 h 1818"/>
                <a:gd name="T18" fmla="*/ 2194 w 2344"/>
                <a:gd name="T19" fmla="*/ 1810 h 1818"/>
                <a:gd name="T20" fmla="*/ 2320 w 2344"/>
                <a:gd name="T21" fmla="*/ 1818 h 1818"/>
                <a:gd name="T22" fmla="*/ 2344 w 2344"/>
                <a:gd name="T23" fmla="*/ 8 h 1818"/>
                <a:gd name="T24" fmla="*/ 2202 w 2344"/>
                <a:gd name="T25" fmla="*/ 8 h 1818"/>
                <a:gd name="T26" fmla="*/ 2194 w 2344"/>
                <a:gd name="T27" fmla="*/ 838 h 1818"/>
                <a:gd name="T28" fmla="*/ 134 w 2344"/>
                <a:gd name="T29" fmla="*/ 830 h 1818"/>
                <a:gd name="T30" fmla="*/ 142 w 2344"/>
                <a:gd name="T31" fmla="*/ 119 h 1818"/>
                <a:gd name="T32" fmla="*/ 2202 w 2344"/>
                <a:gd name="T33" fmla="*/ 103 h 1818"/>
                <a:gd name="T34" fmla="*/ 2194 w 2344"/>
                <a:gd name="T35" fmla="*/ 838 h 1818"/>
                <a:gd name="T36" fmla="*/ 126 w 2344"/>
                <a:gd name="T37" fmla="*/ 1644 h 1818"/>
                <a:gd name="T38" fmla="*/ 134 w 2344"/>
                <a:gd name="T39" fmla="*/ 941 h 1818"/>
                <a:gd name="T40" fmla="*/ 2194 w 2344"/>
                <a:gd name="T41" fmla="*/ 925 h 1818"/>
                <a:gd name="T42" fmla="*/ 2194 w 2344"/>
                <a:gd name="T43" fmla="*/ 1644 h 1818"/>
                <a:gd name="T44" fmla="*/ 126 w 2344"/>
                <a:gd name="T45" fmla="*/ 164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4" h="1818">
                  <a:moveTo>
                    <a:pt x="2202" y="8"/>
                  </a:moveTo>
                  <a:lnTo>
                    <a:pt x="2202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1810"/>
                  </a:lnTo>
                  <a:lnTo>
                    <a:pt x="126" y="1818"/>
                  </a:lnTo>
                  <a:lnTo>
                    <a:pt x="126" y="1755"/>
                  </a:lnTo>
                  <a:lnTo>
                    <a:pt x="2194" y="1739"/>
                  </a:lnTo>
                  <a:lnTo>
                    <a:pt x="2194" y="1810"/>
                  </a:lnTo>
                  <a:lnTo>
                    <a:pt x="2320" y="1818"/>
                  </a:lnTo>
                  <a:lnTo>
                    <a:pt x="2344" y="8"/>
                  </a:lnTo>
                  <a:lnTo>
                    <a:pt x="2202" y="8"/>
                  </a:lnTo>
                  <a:close/>
                  <a:moveTo>
                    <a:pt x="2194" y="838"/>
                  </a:moveTo>
                  <a:lnTo>
                    <a:pt x="134" y="830"/>
                  </a:lnTo>
                  <a:lnTo>
                    <a:pt x="142" y="119"/>
                  </a:lnTo>
                  <a:lnTo>
                    <a:pt x="2202" y="103"/>
                  </a:lnTo>
                  <a:lnTo>
                    <a:pt x="2194" y="838"/>
                  </a:lnTo>
                  <a:close/>
                  <a:moveTo>
                    <a:pt x="126" y="1644"/>
                  </a:moveTo>
                  <a:lnTo>
                    <a:pt x="134" y="941"/>
                  </a:lnTo>
                  <a:lnTo>
                    <a:pt x="2194" y="925"/>
                  </a:lnTo>
                  <a:lnTo>
                    <a:pt x="2194" y="1644"/>
                  </a:lnTo>
                  <a:lnTo>
                    <a:pt x="126" y="1644"/>
                  </a:lnTo>
                  <a:close/>
                </a:path>
              </a:pathLst>
            </a:cu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ľiďé"/>
            <p:cNvSpPr/>
            <p:nvPr/>
          </p:nvSpPr>
          <p:spPr bwMode="auto">
            <a:xfrm>
              <a:off x="6145213" y="1639888"/>
              <a:ext cx="263525" cy="1041400"/>
            </a:xfrm>
            <a:custGeom>
              <a:avLst/>
              <a:gdLst>
                <a:gd name="T0" fmla="*/ 8 w 166"/>
                <a:gd name="T1" fmla="*/ 0 h 656"/>
                <a:gd name="T2" fmla="*/ 166 w 166"/>
                <a:gd name="T3" fmla="*/ 0 h 656"/>
                <a:gd name="T4" fmla="*/ 166 w 166"/>
                <a:gd name="T5" fmla="*/ 656 h 656"/>
                <a:gd name="T6" fmla="*/ 0 w 166"/>
                <a:gd name="T7" fmla="*/ 656 h 656"/>
                <a:gd name="T8" fmla="*/ 8 w 166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656">
                  <a:moveTo>
                    <a:pt x="8" y="0"/>
                  </a:moveTo>
                  <a:lnTo>
                    <a:pt x="166" y="0"/>
                  </a:lnTo>
                  <a:lnTo>
                    <a:pt x="166" y="656"/>
                  </a:lnTo>
                  <a:lnTo>
                    <a:pt x="0" y="65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ṣlïḋè"/>
            <p:cNvSpPr/>
            <p:nvPr/>
          </p:nvSpPr>
          <p:spPr bwMode="auto">
            <a:xfrm>
              <a:off x="7999413" y="2405063"/>
              <a:ext cx="1052513" cy="263525"/>
            </a:xfrm>
            <a:custGeom>
              <a:avLst/>
              <a:gdLst>
                <a:gd name="T0" fmla="*/ 655 w 663"/>
                <a:gd name="T1" fmla="*/ 8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8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8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ṥļïdê"/>
            <p:cNvSpPr/>
            <p:nvPr/>
          </p:nvSpPr>
          <p:spPr bwMode="auto">
            <a:xfrm>
              <a:off x="6472238" y="1639888"/>
              <a:ext cx="249238" cy="1041400"/>
            </a:xfrm>
            <a:custGeom>
              <a:avLst/>
              <a:gdLst>
                <a:gd name="T0" fmla="*/ 0 w 157"/>
                <a:gd name="T1" fmla="*/ 0 h 656"/>
                <a:gd name="T2" fmla="*/ 157 w 157"/>
                <a:gd name="T3" fmla="*/ 0 h 656"/>
                <a:gd name="T4" fmla="*/ 134 w 157"/>
                <a:gd name="T5" fmla="*/ 656 h 656"/>
                <a:gd name="T6" fmla="*/ 15 w 157"/>
                <a:gd name="T7" fmla="*/ 656 h 656"/>
                <a:gd name="T8" fmla="*/ 0 w 157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56">
                  <a:moveTo>
                    <a:pt x="0" y="0"/>
                  </a:moveTo>
                  <a:lnTo>
                    <a:pt x="157" y="0"/>
                  </a:lnTo>
                  <a:lnTo>
                    <a:pt x="134" y="656"/>
                  </a:lnTo>
                  <a:lnTo>
                    <a:pt x="15" y="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ṧ1îdê"/>
            <p:cNvSpPr/>
            <p:nvPr/>
          </p:nvSpPr>
          <p:spPr bwMode="auto">
            <a:xfrm>
              <a:off x="6772276" y="1627188"/>
              <a:ext cx="212725" cy="1054100"/>
            </a:xfrm>
            <a:custGeom>
              <a:avLst/>
              <a:gdLst>
                <a:gd name="T0" fmla="*/ 0 w 134"/>
                <a:gd name="T1" fmla="*/ 8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8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ṥḷîḍe"/>
            <p:cNvSpPr/>
            <p:nvPr/>
          </p:nvSpPr>
          <p:spPr bwMode="auto">
            <a:xfrm>
              <a:off x="7975601" y="2192338"/>
              <a:ext cx="1052513" cy="212725"/>
            </a:xfrm>
            <a:custGeom>
              <a:avLst/>
              <a:gdLst>
                <a:gd name="T0" fmla="*/ 0 w 663"/>
                <a:gd name="T1" fmla="*/ 134 h 134"/>
                <a:gd name="T2" fmla="*/ 0 w 663"/>
                <a:gd name="T3" fmla="*/ 0 h 134"/>
                <a:gd name="T4" fmla="*/ 663 w 663"/>
                <a:gd name="T5" fmla="*/ 0 h 134"/>
                <a:gd name="T6" fmla="*/ 663 w 663"/>
                <a:gd name="T7" fmla="*/ 119 h 134"/>
                <a:gd name="T8" fmla="*/ 0 w 663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34">
                  <a:moveTo>
                    <a:pt x="0" y="134"/>
                  </a:moveTo>
                  <a:lnTo>
                    <a:pt x="0" y="0"/>
                  </a:lnTo>
                  <a:lnTo>
                    <a:pt x="663" y="0"/>
                  </a:lnTo>
                  <a:lnTo>
                    <a:pt x="663" y="11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ś1ídé"/>
            <p:cNvSpPr/>
            <p:nvPr/>
          </p:nvSpPr>
          <p:spPr bwMode="auto">
            <a:xfrm>
              <a:off x="6997701" y="1601788"/>
              <a:ext cx="463550" cy="1079500"/>
            </a:xfrm>
            <a:custGeom>
              <a:avLst/>
              <a:gdLst>
                <a:gd name="T0" fmla="*/ 0 w 292"/>
                <a:gd name="T1" fmla="*/ 40 h 680"/>
                <a:gd name="T2" fmla="*/ 134 w 292"/>
                <a:gd name="T3" fmla="*/ 0 h 680"/>
                <a:gd name="T4" fmla="*/ 292 w 292"/>
                <a:gd name="T5" fmla="*/ 649 h 680"/>
                <a:gd name="T6" fmla="*/ 182 w 292"/>
                <a:gd name="T7" fmla="*/ 680 h 680"/>
                <a:gd name="T8" fmla="*/ 0 w 292"/>
                <a:gd name="T9" fmla="*/ 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80">
                  <a:moveTo>
                    <a:pt x="0" y="40"/>
                  </a:moveTo>
                  <a:lnTo>
                    <a:pt x="134" y="0"/>
                  </a:lnTo>
                  <a:lnTo>
                    <a:pt x="292" y="649"/>
                  </a:lnTo>
                  <a:lnTo>
                    <a:pt x="182" y="6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ṧľïḓe"/>
            <p:cNvSpPr/>
            <p:nvPr/>
          </p:nvSpPr>
          <p:spPr bwMode="auto">
            <a:xfrm>
              <a:off x="7210426" y="2921000"/>
              <a:ext cx="250825" cy="1054100"/>
            </a:xfrm>
            <a:custGeom>
              <a:avLst/>
              <a:gdLst>
                <a:gd name="T0" fmla="*/ 8 w 158"/>
                <a:gd name="T1" fmla="*/ 7 h 664"/>
                <a:gd name="T2" fmla="*/ 158 w 158"/>
                <a:gd name="T3" fmla="*/ 0 h 664"/>
                <a:gd name="T4" fmla="*/ 158 w 158"/>
                <a:gd name="T5" fmla="*/ 664 h 664"/>
                <a:gd name="T6" fmla="*/ 0 w 158"/>
                <a:gd name="T7" fmla="*/ 664 h 664"/>
                <a:gd name="T8" fmla="*/ 8 w 158"/>
                <a:gd name="T9" fmla="*/ 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8" y="7"/>
                  </a:moveTo>
                  <a:lnTo>
                    <a:pt x="158" y="0"/>
                  </a:lnTo>
                  <a:lnTo>
                    <a:pt x="158" y="664"/>
                  </a:lnTo>
                  <a:lnTo>
                    <a:pt x="0" y="664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ŝḷïďê"/>
            <p:cNvSpPr/>
            <p:nvPr/>
          </p:nvSpPr>
          <p:spPr bwMode="auto">
            <a:xfrm>
              <a:off x="6032501" y="3698875"/>
              <a:ext cx="1052513" cy="263525"/>
            </a:xfrm>
            <a:custGeom>
              <a:avLst/>
              <a:gdLst>
                <a:gd name="T0" fmla="*/ 655 w 663"/>
                <a:gd name="T1" fmla="*/ 16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1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16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16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ḻídê"/>
            <p:cNvSpPr/>
            <p:nvPr/>
          </p:nvSpPr>
          <p:spPr bwMode="auto">
            <a:xfrm>
              <a:off x="8188326" y="2921000"/>
              <a:ext cx="250825" cy="1054100"/>
            </a:xfrm>
            <a:custGeom>
              <a:avLst/>
              <a:gdLst>
                <a:gd name="T0" fmla="*/ 0 w 158"/>
                <a:gd name="T1" fmla="*/ 0 h 664"/>
                <a:gd name="T2" fmla="*/ 158 w 158"/>
                <a:gd name="T3" fmla="*/ 7 h 664"/>
                <a:gd name="T4" fmla="*/ 134 w 158"/>
                <a:gd name="T5" fmla="*/ 664 h 664"/>
                <a:gd name="T6" fmla="*/ 16 w 158"/>
                <a:gd name="T7" fmla="*/ 664 h 664"/>
                <a:gd name="T8" fmla="*/ 0 w 158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0" y="0"/>
                  </a:moveTo>
                  <a:lnTo>
                    <a:pt x="158" y="7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$ḻîḓè"/>
            <p:cNvSpPr/>
            <p:nvPr/>
          </p:nvSpPr>
          <p:spPr bwMode="auto">
            <a:xfrm>
              <a:off x="7548563" y="2921000"/>
              <a:ext cx="250825" cy="1054100"/>
            </a:xfrm>
            <a:custGeom>
              <a:avLst/>
              <a:gdLst>
                <a:gd name="T0" fmla="*/ 158 w 158"/>
                <a:gd name="T1" fmla="*/ 664 h 664"/>
                <a:gd name="T2" fmla="*/ 0 w 158"/>
                <a:gd name="T3" fmla="*/ 664 h 664"/>
                <a:gd name="T4" fmla="*/ 24 w 158"/>
                <a:gd name="T5" fmla="*/ 0 h 664"/>
                <a:gd name="T6" fmla="*/ 142 w 158"/>
                <a:gd name="T7" fmla="*/ 0 h 664"/>
                <a:gd name="T8" fmla="*/ 158 w 158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158" y="664"/>
                  </a:moveTo>
                  <a:lnTo>
                    <a:pt x="0" y="664"/>
                  </a:lnTo>
                  <a:lnTo>
                    <a:pt x="24" y="0"/>
                  </a:lnTo>
                  <a:lnTo>
                    <a:pt x="142" y="0"/>
                  </a:lnTo>
                  <a:lnTo>
                    <a:pt x="158" y="664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ṧliḍê"/>
            <p:cNvSpPr/>
            <p:nvPr/>
          </p:nvSpPr>
          <p:spPr bwMode="auto">
            <a:xfrm>
              <a:off x="8488363" y="2921000"/>
              <a:ext cx="212725" cy="1054100"/>
            </a:xfrm>
            <a:custGeom>
              <a:avLst/>
              <a:gdLst>
                <a:gd name="T0" fmla="*/ 0 w 134"/>
                <a:gd name="T1" fmla="*/ 0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0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ṩľiḍè"/>
            <p:cNvSpPr/>
            <p:nvPr/>
          </p:nvSpPr>
          <p:spPr bwMode="auto">
            <a:xfrm>
              <a:off x="7886701" y="2921000"/>
              <a:ext cx="214313" cy="1054100"/>
            </a:xfrm>
            <a:custGeom>
              <a:avLst/>
              <a:gdLst>
                <a:gd name="T0" fmla="*/ 135 w 135"/>
                <a:gd name="T1" fmla="*/ 664 h 664"/>
                <a:gd name="T2" fmla="*/ 0 w 135"/>
                <a:gd name="T3" fmla="*/ 664 h 664"/>
                <a:gd name="T4" fmla="*/ 0 w 135"/>
                <a:gd name="T5" fmla="*/ 0 h 664"/>
                <a:gd name="T6" fmla="*/ 127 w 135"/>
                <a:gd name="T7" fmla="*/ 0 h 664"/>
                <a:gd name="T8" fmla="*/ 135 w 135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64">
                  <a:moveTo>
                    <a:pt x="135" y="664"/>
                  </a:moveTo>
                  <a:lnTo>
                    <a:pt x="0" y="6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35" y="66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ŝ1ïďè"/>
            <p:cNvSpPr/>
            <p:nvPr/>
          </p:nvSpPr>
          <p:spPr bwMode="auto">
            <a:xfrm>
              <a:off x="8713788" y="2908300"/>
              <a:ext cx="463550" cy="1066800"/>
            </a:xfrm>
            <a:custGeom>
              <a:avLst/>
              <a:gdLst>
                <a:gd name="T0" fmla="*/ 0 w 292"/>
                <a:gd name="T1" fmla="*/ 31 h 672"/>
                <a:gd name="T2" fmla="*/ 127 w 292"/>
                <a:gd name="T3" fmla="*/ 0 h 672"/>
                <a:gd name="T4" fmla="*/ 292 w 292"/>
                <a:gd name="T5" fmla="*/ 640 h 672"/>
                <a:gd name="T6" fmla="*/ 174 w 292"/>
                <a:gd name="T7" fmla="*/ 672 h 672"/>
                <a:gd name="T8" fmla="*/ 0 w 292"/>
                <a:gd name="T9" fmla="*/ 3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72">
                  <a:moveTo>
                    <a:pt x="0" y="31"/>
                  </a:moveTo>
                  <a:lnTo>
                    <a:pt x="127" y="0"/>
                  </a:lnTo>
                  <a:lnTo>
                    <a:pt x="292" y="640"/>
                  </a:lnTo>
                  <a:lnTo>
                    <a:pt x="174" y="67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ŝļïdé"/>
            <p:cNvSpPr/>
            <p:nvPr/>
          </p:nvSpPr>
          <p:spPr bwMode="auto">
            <a:xfrm>
              <a:off x="3814763" y="4551363"/>
              <a:ext cx="1479550" cy="388938"/>
            </a:xfrm>
            <a:custGeom>
              <a:avLst/>
              <a:gdLst>
                <a:gd name="T0" fmla="*/ 932 w 932"/>
                <a:gd name="T1" fmla="*/ 0 h 245"/>
                <a:gd name="T2" fmla="*/ 72 w 932"/>
                <a:gd name="T3" fmla="*/ 79 h 245"/>
                <a:gd name="T4" fmla="*/ 0 w 932"/>
                <a:gd name="T5" fmla="*/ 230 h 245"/>
                <a:gd name="T6" fmla="*/ 884 w 932"/>
                <a:gd name="T7" fmla="*/ 245 h 245"/>
                <a:gd name="T8" fmla="*/ 932 w 93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245">
                  <a:moveTo>
                    <a:pt x="932" y="0"/>
                  </a:moveTo>
                  <a:lnTo>
                    <a:pt x="72" y="79"/>
                  </a:lnTo>
                  <a:lnTo>
                    <a:pt x="0" y="230"/>
                  </a:lnTo>
                  <a:lnTo>
                    <a:pt x="884" y="245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1iḓê"/>
            <p:cNvSpPr/>
            <p:nvPr/>
          </p:nvSpPr>
          <p:spPr bwMode="auto">
            <a:xfrm>
              <a:off x="3652838" y="4640263"/>
              <a:ext cx="325438" cy="376238"/>
            </a:xfrm>
            <a:custGeom>
              <a:avLst/>
              <a:gdLst>
                <a:gd name="T0" fmla="*/ 17 w 26"/>
                <a:gd name="T1" fmla="*/ 18 h 30"/>
                <a:gd name="T2" fmla="*/ 26 w 26"/>
                <a:gd name="T3" fmla="*/ 3 h 30"/>
                <a:gd name="T4" fmla="*/ 15 w 26"/>
                <a:gd name="T5" fmla="*/ 0 h 30"/>
                <a:gd name="T6" fmla="*/ 0 w 26"/>
                <a:gd name="T7" fmla="*/ 27 h 30"/>
                <a:gd name="T8" fmla="*/ 0 w 26"/>
                <a:gd name="T9" fmla="*/ 27 h 30"/>
                <a:gd name="T10" fmla="*/ 13 w 26"/>
                <a:gd name="T11" fmla="*/ 25 h 30"/>
                <a:gd name="T12" fmla="*/ 17 w 26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17" y="18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30"/>
                    <a:pt x="10" y="29"/>
                    <a:pt x="13" y="25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ş1iďê"/>
            <p:cNvSpPr/>
            <p:nvPr/>
          </p:nvSpPr>
          <p:spPr bwMode="auto">
            <a:xfrm>
              <a:off x="4154488" y="4300538"/>
              <a:ext cx="2028825" cy="652463"/>
            </a:xfrm>
            <a:custGeom>
              <a:avLst/>
              <a:gdLst>
                <a:gd name="T0" fmla="*/ 106 w 162"/>
                <a:gd name="T1" fmla="*/ 0 h 52"/>
                <a:gd name="T2" fmla="*/ 133 w 162"/>
                <a:gd name="T3" fmla="*/ 10 h 52"/>
                <a:gd name="T4" fmla="*/ 161 w 162"/>
                <a:gd name="T5" fmla="*/ 52 h 52"/>
                <a:gd name="T6" fmla="*/ 21 w 162"/>
                <a:gd name="T7" fmla="*/ 51 h 52"/>
                <a:gd name="T8" fmla="*/ 0 w 162"/>
                <a:gd name="T9" fmla="*/ 16 h 52"/>
                <a:gd name="T10" fmla="*/ 106 w 16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2">
                  <a:moveTo>
                    <a:pt x="106" y="0"/>
                  </a:moveTo>
                  <a:cubicBezTo>
                    <a:pt x="133" y="10"/>
                    <a:pt x="133" y="10"/>
                    <a:pt x="133" y="10"/>
                  </a:cubicBezTo>
                  <a:cubicBezTo>
                    <a:pt x="150" y="17"/>
                    <a:pt x="162" y="34"/>
                    <a:pt x="16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ṣlïḑé"/>
            <p:cNvSpPr/>
            <p:nvPr/>
          </p:nvSpPr>
          <p:spPr bwMode="auto">
            <a:xfrm>
              <a:off x="6019801" y="2066925"/>
              <a:ext cx="401638" cy="388938"/>
            </a:xfrm>
            <a:custGeom>
              <a:avLst/>
              <a:gdLst>
                <a:gd name="T0" fmla="*/ 15 w 32"/>
                <a:gd name="T1" fmla="*/ 14 h 31"/>
                <a:gd name="T2" fmla="*/ 21 w 32"/>
                <a:gd name="T3" fmla="*/ 6 h 31"/>
                <a:gd name="T4" fmla="*/ 8 w 32"/>
                <a:gd name="T5" fmla="*/ 14 h 31"/>
                <a:gd name="T6" fmla="*/ 9 w 32"/>
                <a:gd name="T7" fmla="*/ 5 h 31"/>
                <a:gd name="T8" fmla="*/ 1 w 32"/>
                <a:gd name="T9" fmla="*/ 20 h 31"/>
                <a:gd name="T10" fmla="*/ 22 w 32"/>
                <a:gd name="T11" fmla="*/ 28 h 31"/>
                <a:gd name="T12" fmla="*/ 27 w 32"/>
                <a:gd name="T13" fmla="*/ 26 h 31"/>
                <a:gd name="T14" fmla="*/ 17 w 32"/>
                <a:gd name="T15" fmla="*/ 24 h 31"/>
                <a:gd name="T16" fmla="*/ 29 w 32"/>
                <a:gd name="T17" fmla="*/ 19 h 31"/>
                <a:gd name="T18" fmla="*/ 16 w 32"/>
                <a:gd name="T19" fmla="*/ 18 h 31"/>
                <a:gd name="T20" fmla="*/ 28 w 32"/>
                <a:gd name="T21" fmla="*/ 11 h 31"/>
                <a:gd name="T22" fmla="*/ 15 w 32"/>
                <a:gd name="T2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15" y="14"/>
                  </a:moveTo>
                  <a:cubicBezTo>
                    <a:pt x="15" y="14"/>
                    <a:pt x="20" y="9"/>
                    <a:pt x="21" y="6"/>
                  </a:cubicBezTo>
                  <a:cubicBezTo>
                    <a:pt x="21" y="0"/>
                    <a:pt x="8" y="14"/>
                    <a:pt x="8" y="14"/>
                  </a:cubicBezTo>
                  <a:cubicBezTo>
                    <a:pt x="8" y="14"/>
                    <a:pt x="12" y="6"/>
                    <a:pt x="9" y="5"/>
                  </a:cubicBezTo>
                  <a:cubicBezTo>
                    <a:pt x="4" y="5"/>
                    <a:pt x="0" y="14"/>
                    <a:pt x="1" y="20"/>
                  </a:cubicBezTo>
                  <a:cubicBezTo>
                    <a:pt x="2" y="30"/>
                    <a:pt x="13" y="31"/>
                    <a:pt x="22" y="28"/>
                  </a:cubicBezTo>
                  <a:cubicBezTo>
                    <a:pt x="25" y="27"/>
                    <a:pt x="27" y="27"/>
                    <a:pt x="27" y="26"/>
                  </a:cubicBezTo>
                  <a:cubicBezTo>
                    <a:pt x="30" y="24"/>
                    <a:pt x="17" y="24"/>
                    <a:pt x="17" y="24"/>
                  </a:cubicBezTo>
                  <a:cubicBezTo>
                    <a:pt x="17" y="24"/>
                    <a:pt x="28" y="21"/>
                    <a:pt x="29" y="19"/>
                  </a:cubicBezTo>
                  <a:cubicBezTo>
                    <a:pt x="32" y="15"/>
                    <a:pt x="16" y="18"/>
                    <a:pt x="16" y="18"/>
                  </a:cubicBezTo>
                  <a:cubicBezTo>
                    <a:pt x="16" y="18"/>
                    <a:pt x="28" y="13"/>
                    <a:pt x="28" y="11"/>
                  </a:cubicBezTo>
                  <a:cubicBezTo>
                    <a:pt x="29" y="6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ľîďè"/>
            <p:cNvSpPr/>
            <p:nvPr/>
          </p:nvSpPr>
          <p:spPr bwMode="auto">
            <a:xfrm>
              <a:off x="4052888" y="2217738"/>
              <a:ext cx="2105025" cy="2446338"/>
            </a:xfrm>
            <a:custGeom>
              <a:avLst/>
              <a:gdLst>
                <a:gd name="T0" fmla="*/ 166 w 1326"/>
                <a:gd name="T1" fmla="*/ 482 h 1541"/>
                <a:gd name="T2" fmla="*/ 687 w 1326"/>
                <a:gd name="T3" fmla="*/ 419 h 1541"/>
                <a:gd name="T4" fmla="*/ 1247 w 1326"/>
                <a:gd name="T5" fmla="*/ 0 h 1541"/>
                <a:gd name="T6" fmla="*/ 1326 w 1326"/>
                <a:gd name="T7" fmla="*/ 166 h 1541"/>
                <a:gd name="T8" fmla="*/ 782 w 1326"/>
                <a:gd name="T9" fmla="*/ 696 h 1541"/>
                <a:gd name="T10" fmla="*/ 900 w 1326"/>
                <a:gd name="T11" fmla="*/ 1312 h 1541"/>
                <a:gd name="T12" fmla="*/ 0 w 1326"/>
                <a:gd name="T13" fmla="*/ 1541 h 1541"/>
                <a:gd name="T14" fmla="*/ 166 w 1326"/>
                <a:gd name="T15" fmla="*/ 482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6" h="1541">
                  <a:moveTo>
                    <a:pt x="166" y="482"/>
                  </a:moveTo>
                  <a:lnTo>
                    <a:pt x="687" y="419"/>
                  </a:lnTo>
                  <a:lnTo>
                    <a:pt x="1247" y="0"/>
                  </a:lnTo>
                  <a:lnTo>
                    <a:pt x="1326" y="166"/>
                  </a:lnTo>
                  <a:lnTo>
                    <a:pt x="782" y="696"/>
                  </a:lnTo>
                  <a:lnTo>
                    <a:pt x="900" y="1312"/>
                  </a:lnTo>
                  <a:lnTo>
                    <a:pt x="0" y="1541"/>
                  </a:lnTo>
                  <a:lnTo>
                    <a:pt x="166" y="482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ṣľîḑê"/>
            <p:cNvSpPr/>
            <p:nvPr/>
          </p:nvSpPr>
          <p:spPr bwMode="auto">
            <a:xfrm>
              <a:off x="4629151" y="4275138"/>
              <a:ext cx="376238" cy="352425"/>
            </a:xfrm>
            <a:custGeom>
              <a:avLst/>
              <a:gdLst>
                <a:gd name="T0" fmla="*/ 17 w 30"/>
                <a:gd name="T1" fmla="*/ 13 h 28"/>
                <a:gd name="T2" fmla="*/ 25 w 30"/>
                <a:gd name="T3" fmla="*/ 16 h 28"/>
                <a:gd name="T4" fmla="*/ 16 w 30"/>
                <a:gd name="T5" fmla="*/ 6 h 28"/>
                <a:gd name="T6" fmla="*/ 23 w 30"/>
                <a:gd name="T7" fmla="*/ 6 h 28"/>
                <a:gd name="T8" fmla="*/ 9 w 30"/>
                <a:gd name="T9" fmla="*/ 1 h 28"/>
                <a:gd name="T10" fmla="*/ 5 w 30"/>
                <a:gd name="T11" fmla="*/ 21 h 28"/>
                <a:gd name="T12" fmla="*/ 8 w 30"/>
                <a:gd name="T13" fmla="*/ 26 h 28"/>
                <a:gd name="T14" fmla="*/ 8 w 30"/>
                <a:gd name="T15" fmla="*/ 16 h 28"/>
                <a:gd name="T16" fmla="*/ 15 w 30"/>
                <a:gd name="T17" fmla="*/ 26 h 28"/>
                <a:gd name="T18" fmla="*/ 13 w 30"/>
                <a:gd name="T19" fmla="*/ 15 h 28"/>
                <a:gd name="T20" fmla="*/ 22 w 30"/>
                <a:gd name="T21" fmla="*/ 24 h 28"/>
                <a:gd name="T22" fmla="*/ 17 w 30"/>
                <a:gd name="T2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8">
                  <a:moveTo>
                    <a:pt x="17" y="13"/>
                  </a:moveTo>
                  <a:cubicBezTo>
                    <a:pt x="17" y="13"/>
                    <a:pt x="22" y="17"/>
                    <a:pt x="25" y="16"/>
                  </a:cubicBezTo>
                  <a:cubicBezTo>
                    <a:pt x="30" y="16"/>
                    <a:pt x="16" y="6"/>
                    <a:pt x="16" y="6"/>
                  </a:cubicBezTo>
                  <a:cubicBezTo>
                    <a:pt x="16" y="6"/>
                    <a:pt x="23" y="9"/>
                    <a:pt x="23" y="6"/>
                  </a:cubicBezTo>
                  <a:cubicBezTo>
                    <a:pt x="23" y="2"/>
                    <a:pt x="14" y="0"/>
                    <a:pt x="9" y="1"/>
                  </a:cubicBezTo>
                  <a:cubicBezTo>
                    <a:pt x="0" y="4"/>
                    <a:pt x="1" y="13"/>
                    <a:pt x="5" y="21"/>
                  </a:cubicBezTo>
                  <a:cubicBezTo>
                    <a:pt x="6" y="23"/>
                    <a:pt x="7" y="25"/>
                    <a:pt x="8" y="26"/>
                  </a:cubicBezTo>
                  <a:cubicBezTo>
                    <a:pt x="10" y="27"/>
                    <a:pt x="8" y="16"/>
                    <a:pt x="8" y="16"/>
                  </a:cubicBezTo>
                  <a:cubicBezTo>
                    <a:pt x="8" y="16"/>
                    <a:pt x="13" y="25"/>
                    <a:pt x="15" y="26"/>
                  </a:cubicBezTo>
                  <a:cubicBezTo>
                    <a:pt x="18" y="28"/>
                    <a:pt x="13" y="15"/>
                    <a:pt x="13" y="15"/>
                  </a:cubicBezTo>
                  <a:cubicBezTo>
                    <a:pt x="13" y="15"/>
                    <a:pt x="20" y="24"/>
                    <a:pt x="22" y="24"/>
                  </a:cubicBezTo>
                  <a:cubicBezTo>
                    <a:pt x="26" y="24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$ḷîďè"/>
            <p:cNvSpPr/>
            <p:nvPr/>
          </p:nvSpPr>
          <p:spPr bwMode="auto">
            <a:xfrm>
              <a:off x="4016376" y="2895600"/>
              <a:ext cx="788988" cy="1530350"/>
            </a:xfrm>
            <a:custGeom>
              <a:avLst/>
              <a:gdLst>
                <a:gd name="T0" fmla="*/ 63 w 63"/>
                <a:gd name="T1" fmla="*/ 111 h 122"/>
                <a:gd name="T2" fmla="*/ 40 w 63"/>
                <a:gd name="T3" fmla="*/ 9 h 122"/>
                <a:gd name="T4" fmla="*/ 40 w 63"/>
                <a:gd name="T5" fmla="*/ 9 h 122"/>
                <a:gd name="T6" fmla="*/ 4 w 63"/>
                <a:gd name="T7" fmla="*/ 36 h 122"/>
                <a:gd name="T8" fmla="*/ 50 w 63"/>
                <a:gd name="T9" fmla="*/ 122 h 122"/>
                <a:gd name="T10" fmla="*/ 63 w 63"/>
                <a:gd name="T11" fmla="*/ 1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63" y="111"/>
                  </a:moveTo>
                  <a:cubicBezTo>
                    <a:pt x="63" y="111"/>
                    <a:pt x="24" y="62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1" y="0"/>
                    <a:pt x="0" y="16"/>
                    <a:pt x="4" y="36"/>
                  </a:cubicBezTo>
                  <a:cubicBezTo>
                    <a:pt x="8" y="64"/>
                    <a:pt x="20" y="99"/>
                    <a:pt x="50" y="122"/>
                  </a:cubicBezTo>
                  <a:lnTo>
                    <a:pt x="63" y="111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$ḷîḍè"/>
            <p:cNvSpPr/>
            <p:nvPr/>
          </p:nvSpPr>
          <p:spPr bwMode="auto">
            <a:xfrm>
              <a:off x="3627438" y="1427163"/>
              <a:ext cx="1566863" cy="1481138"/>
            </a:xfrm>
            <a:custGeom>
              <a:avLst/>
              <a:gdLst>
                <a:gd name="T0" fmla="*/ 116 w 125"/>
                <a:gd name="T1" fmla="*/ 42 h 118"/>
                <a:gd name="T2" fmla="*/ 79 w 125"/>
                <a:gd name="T3" fmla="*/ 109 h 118"/>
                <a:gd name="T4" fmla="*/ 9 w 125"/>
                <a:gd name="T5" fmla="*/ 77 h 118"/>
                <a:gd name="T6" fmla="*/ 46 w 125"/>
                <a:gd name="T7" fmla="*/ 10 h 118"/>
                <a:gd name="T8" fmla="*/ 116 w 125"/>
                <a:gd name="T9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8">
                  <a:moveTo>
                    <a:pt x="116" y="42"/>
                  </a:moveTo>
                  <a:cubicBezTo>
                    <a:pt x="125" y="69"/>
                    <a:pt x="108" y="99"/>
                    <a:pt x="79" y="109"/>
                  </a:cubicBezTo>
                  <a:cubicBezTo>
                    <a:pt x="49" y="118"/>
                    <a:pt x="18" y="104"/>
                    <a:pt x="9" y="77"/>
                  </a:cubicBezTo>
                  <a:cubicBezTo>
                    <a:pt x="0" y="49"/>
                    <a:pt x="16" y="19"/>
                    <a:pt x="46" y="10"/>
                  </a:cubicBezTo>
                  <a:cubicBezTo>
                    <a:pt x="75" y="0"/>
                    <a:pt x="107" y="14"/>
                    <a:pt x="116" y="4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ṥḻidè"/>
            <p:cNvSpPr/>
            <p:nvPr/>
          </p:nvSpPr>
          <p:spPr bwMode="auto">
            <a:xfrm>
              <a:off x="4541838" y="2719388"/>
              <a:ext cx="314325" cy="414338"/>
            </a:xfrm>
            <a:custGeom>
              <a:avLst/>
              <a:gdLst>
                <a:gd name="T0" fmla="*/ 16 w 25"/>
                <a:gd name="T1" fmla="*/ 31 h 33"/>
                <a:gd name="T2" fmla="*/ 16 w 25"/>
                <a:gd name="T3" fmla="*/ 31 h 33"/>
                <a:gd name="T4" fmla="*/ 23 w 25"/>
                <a:gd name="T5" fmla="*/ 19 h 33"/>
                <a:gd name="T6" fmla="*/ 19 w 25"/>
                <a:gd name="T7" fmla="*/ 0 h 33"/>
                <a:gd name="T8" fmla="*/ 0 w 25"/>
                <a:gd name="T9" fmla="*/ 4 h 33"/>
                <a:gd name="T10" fmla="*/ 4 w 25"/>
                <a:gd name="T11" fmla="*/ 24 h 33"/>
                <a:gd name="T12" fmla="*/ 16 w 25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3"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1" y="30"/>
                    <a:pt x="25" y="25"/>
                    <a:pt x="23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9"/>
                    <a:pt x="11" y="33"/>
                    <a:pt x="16" y="31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liḍê"/>
            <p:cNvSpPr/>
            <p:nvPr/>
          </p:nvSpPr>
          <p:spPr bwMode="auto">
            <a:xfrm>
              <a:off x="3878263" y="1627188"/>
              <a:ext cx="1328738" cy="1268413"/>
            </a:xfrm>
            <a:custGeom>
              <a:avLst/>
              <a:gdLst>
                <a:gd name="T0" fmla="*/ 11 w 106"/>
                <a:gd name="T1" fmla="*/ 73 h 101"/>
                <a:gd name="T2" fmla="*/ 75 w 106"/>
                <a:gd name="T3" fmla="*/ 94 h 101"/>
                <a:gd name="T4" fmla="*/ 95 w 106"/>
                <a:gd name="T5" fmla="*/ 33 h 101"/>
                <a:gd name="T6" fmla="*/ 33 w 106"/>
                <a:gd name="T7" fmla="*/ 11 h 101"/>
                <a:gd name="T8" fmla="*/ 11 w 106"/>
                <a:gd name="T9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1" y="73"/>
                  </a:moveTo>
                  <a:cubicBezTo>
                    <a:pt x="22" y="97"/>
                    <a:pt x="53" y="101"/>
                    <a:pt x="75" y="94"/>
                  </a:cubicBezTo>
                  <a:cubicBezTo>
                    <a:pt x="97" y="87"/>
                    <a:pt x="106" y="56"/>
                    <a:pt x="95" y="33"/>
                  </a:cubicBezTo>
                  <a:cubicBezTo>
                    <a:pt x="84" y="10"/>
                    <a:pt x="56" y="0"/>
                    <a:pt x="33" y="11"/>
                  </a:cubicBezTo>
                  <a:cubicBezTo>
                    <a:pt x="9" y="22"/>
                    <a:pt x="0" y="50"/>
                    <a:pt x="11" y="7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lîde"/>
            <p:cNvSpPr/>
            <p:nvPr/>
          </p:nvSpPr>
          <p:spPr bwMode="auto">
            <a:xfrm>
              <a:off x="4741863" y="2279650"/>
              <a:ext cx="101600" cy="10160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7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2"/>
                    <a:pt x="7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iḋé"/>
            <p:cNvSpPr/>
            <p:nvPr/>
          </p:nvSpPr>
          <p:spPr bwMode="auto">
            <a:xfrm>
              <a:off x="4905376" y="2230438"/>
              <a:ext cx="187325" cy="187325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1" y="12"/>
                    <a:pt x="5" y="15"/>
                    <a:pt x="9" y="14"/>
                  </a:cubicBezTo>
                  <a:cubicBezTo>
                    <a:pt x="12" y="13"/>
                    <a:pt x="15" y="10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2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$ļidè"/>
            <p:cNvSpPr/>
            <p:nvPr/>
          </p:nvSpPr>
          <p:spPr bwMode="auto">
            <a:xfrm>
              <a:off x="4278313" y="2392363"/>
              <a:ext cx="188913" cy="188913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2" y="12"/>
                    <a:pt x="6" y="15"/>
                    <a:pt x="9" y="14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3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ṧḻïḋè"/>
            <p:cNvSpPr/>
            <p:nvPr/>
          </p:nvSpPr>
          <p:spPr bwMode="auto">
            <a:xfrm>
              <a:off x="4354513" y="2217738"/>
              <a:ext cx="187325" cy="200025"/>
            </a:xfrm>
            <a:custGeom>
              <a:avLst/>
              <a:gdLst>
                <a:gd name="T0" fmla="*/ 0 w 15"/>
                <a:gd name="T1" fmla="*/ 5 h 16"/>
                <a:gd name="T2" fmla="*/ 13 w 15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0" y="5"/>
                  </a:moveTo>
                  <a:cubicBezTo>
                    <a:pt x="0" y="5"/>
                    <a:pt x="15" y="16"/>
                    <a:pt x="13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šľiḍè"/>
            <p:cNvSpPr/>
            <p:nvPr/>
          </p:nvSpPr>
          <p:spPr bwMode="auto">
            <a:xfrm>
              <a:off x="4830763" y="2079625"/>
              <a:ext cx="149225" cy="200025"/>
            </a:xfrm>
            <a:custGeom>
              <a:avLst/>
              <a:gdLst>
                <a:gd name="T0" fmla="*/ 0 w 12"/>
                <a:gd name="T1" fmla="*/ 4 h 16"/>
                <a:gd name="T2" fmla="*/ 11 w 12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4"/>
                    <a:pt x="12" y="16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ṣḷïḑè"/>
            <p:cNvSpPr/>
            <p:nvPr/>
          </p:nvSpPr>
          <p:spPr bwMode="auto">
            <a:xfrm>
              <a:off x="4667251" y="2530475"/>
              <a:ext cx="150813" cy="138113"/>
            </a:xfrm>
            <a:custGeom>
              <a:avLst/>
              <a:gdLst>
                <a:gd name="T0" fmla="*/ 0 w 12"/>
                <a:gd name="T1" fmla="*/ 2 h 11"/>
                <a:gd name="T2" fmla="*/ 12 w 12"/>
                <a:gd name="T3" fmla="*/ 0 h 11"/>
                <a:gd name="T4" fmla="*/ 0 w 12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9" y="11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s1îdè"/>
            <p:cNvSpPr/>
            <p:nvPr/>
          </p:nvSpPr>
          <p:spPr bwMode="auto">
            <a:xfrm>
              <a:off x="3865563" y="2292350"/>
              <a:ext cx="187325" cy="201613"/>
            </a:xfrm>
            <a:custGeom>
              <a:avLst/>
              <a:gdLst>
                <a:gd name="T0" fmla="*/ 2 w 15"/>
                <a:gd name="T1" fmla="*/ 11 h 16"/>
                <a:gd name="T2" fmla="*/ 11 w 15"/>
                <a:gd name="T3" fmla="*/ 15 h 16"/>
                <a:gd name="T4" fmla="*/ 13 w 15"/>
                <a:gd name="T5" fmla="*/ 5 h 16"/>
                <a:gd name="T6" fmla="*/ 4 w 15"/>
                <a:gd name="T7" fmla="*/ 2 h 16"/>
                <a:gd name="T8" fmla="*/ 2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1"/>
                  </a:moveTo>
                  <a:cubicBezTo>
                    <a:pt x="4" y="14"/>
                    <a:pt x="8" y="16"/>
                    <a:pt x="11" y="15"/>
                  </a:cubicBezTo>
                  <a:cubicBezTo>
                    <a:pt x="14" y="13"/>
                    <a:pt x="15" y="9"/>
                    <a:pt x="13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2" y="11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$liḓê"/>
            <p:cNvSpPr/>
            <p:nvPr/>
          </p:nvSpPr>
          <p:spPr bwMode="auto">
            <a:xfrm>
              <a:off x="3903663" y="2305050"/>
              <a:ext cx="100013" cy="138113"/>
            </a:xfrm>
            <a:custGeom>
              <a:avLst/>
              <a:gdLst>
                <a:gd name="T0" fmla="*/ 8 w 8"/>
                <a:gd name="T1" fmla="*/ 9 h 11"/>
                <a:gd name="T2" fmla="*/ 2 w 8"/>
                <a:gd name="T3" fmla="*/ 5 h 11"/>
                <a:gd name="T4" fmla="*/ 5 w 8"/>
                <a:gd name="T5" fmla="*/ 8 h 11"/>
                <a:gd name="T6" fmla="*/ 8 w 8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9"/>
                  </a:moveTo>
                  <a:cubicBezTo>
                    <a:pt x="8" y="9"/>
                    <a:pt x="4" y="0"/>
                    <a:pt x="2" y="5"/>
                  </a:cubicBezTo>
                  <a:cubicBezTo>
                    <a:pt x="0" y="11"/>
                    <a:pt x="5" y="8"/>
                    <a:pt x="5" y="8"/>
                  </a:cubicBezTo>
                  <a:cubicBezTo>
                    <a:pt x="5" y="8"/>
                    <a:pt x="6" y="7"/>
                    <a:pt x="8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S1ïḋé"/>
            <p:cNvSpPr/>
            <p:nvPr/>
          </p:nvSpPr>
          <p:spPr bwMode="auto">
            <a:xfrm>
              <a:off x="3363913" y="1250950"/>
              <a:ext cx="790575" cy="790575"/>
            </a:xfrm>
            <a:custGeom>
              <a:avLst/>
              <a:gdLst>
                <a:gd name="T0" fmla="*/ 58 w 63"/>
                <a:gd name="T1" fmla="*/ 22 h 63"/>
                <a:gd name="T2" fmla="*/ 41 w 63"/>
                <a:gd name="T3" fmla="*/ 58 h 63"/>
                <a:gd name="T4" fmla="*/ 5 w 63"/>
                <a:gd name="T5" fmla="*/ 41 h 63"/>
                <a:gd name="T6" fmla="*/ 22 w 63"/>
                <a:gd name="T7" fmla="*/ 5 h 63"/>
                <a:gd name="T8" fmla="*/ 58 w 63"/>
                <a:gd name="T9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8" y="22"/>
                  </a:moveTo>
                  <a:cubicBezTo>
                    <a:pt x="63" y="37"/>
                    <a:pt x="56" y="53"/>
                    <a:pt x="41" y="58"/>
                  </a:cubicBezTo>
                  <a:cubicBezTo>
                    <a:pt x="26" y="63"/>
                    <a:pt x="10" y="56"/>
                    <a:pt x="5" y="41"/>
                  </a:cubicBezTo>
                  <a:cubicBezTo>
                    <a:pt x="0" y="26"/>
                    <a:pt x="8" y="10"/>
                    <a:pt x="22" y="5"/>
                  </a:cubicBezTo>
                  <a:cubicBezTo>
                    <a:pt x="37" y="0"/>
                    <a:pt x="53" y="8"/>
                    <a:pt x="58" y="2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ľïde"/>
            <p:cNvSpPr/>
            <p:nvPr/>
          </p:nvSpPr>
          <p:spPr bwMode="auto">
            <a:xfrm>
              <a:off x="3778251" y="1439863"/>
              <a:ext cx="1239838" cy="865188"/>
            </a:xfrm>
            <a:custGeom>
              <a:avLst/>
              <a:gdLst>
                <a:gd name="T0" fmla="*/ 47 w 99"/>
                <a:gd name="T1" fmla="*/ 9 h 69"/>
                <a:gd name="T2" fmla="*/ 14 w 99"/>
                <a:gd name="T3" fmla="*/ 69 h 69"/>
                <a:gd name="T4" fmla="*/ 64 w 99"/>
                <a:gd name="T5" fmla="*/ 20 h 69"/>
                <a:gd name="T6" fmla="*/ 99 w 99"/>
                <a:gd name="T7" fmla="*/ 40 h 69"/>
                <a:gd name="T8" fmla="*/ 47 w 99"/>
                <a:gd name="T9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47" y="9"/>
                  </a:moveTo>
                  <a:cubicBezTo>
                    <a:pt x="0" y="20"/>
                    <a:pt x="14" y="69"/>
                    <a:pt x="14" y="69"/>
                  </a:cubicBezTo>
                  <a:cubicBezTo>
                    <a:pt x="77" y="42"/>
                    <a:pt x="64" y="20"/>
                    <a:pt x="64" y="20"/>
                  </a:cubicBezTo>
                  <a:cubicBezTo>
                    <a:pt x="64" y="20"/>
                    <a:pt x="76" y="48"/>
                    <a:pt x="99" y="40"/>
                  </a:cubicBezTo>
                  <a:cubicBezTo>
                    <a:pt x="99" y="40"/>
                    <a:pt x="88" y="0"/>
                    <a:pt x="47" y="9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3887433" y="1558870"/>
          <a:ext cx="8128000" cy="44255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/>
                <a:gridCol w="4064000"/>
              </a:tblGrid>
              <a:tr h="8289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4973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Chia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4612" y="1844163"/>
            <a:ext cx="61655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 Quay video clip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đăng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lớp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2. Tri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loài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en-US" sz="2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117" y="1145220"/>
            <a:ext cx="4490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a0f76bb-0b18-4189-8015-01489ba0a73f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Widescreen</PresentationFormat>
  <Paragraphs>81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#9Slide03 Arima Madurai Bold</vt:lpstr>
      <vt:lpstr>Arial</vt:lpstr>
      <vt:lpstr>SimSun</vt:lpstr>
      <vt:lpstr>Times New Roman</vt:lpstr>
      <vt:lpstr>等线</vt:lpstr>
      <vt:lpstr>等线 Light</vt:lpstr>
      <vt:lpstr>千图网拥有20W+精美PPT模板 更多PPT模板下载至：www.58pic.com/office/ppt​​</vt:lpstr>
      <vt:lpstr>1_千图网拥有20W+精美PPT模板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Windows User</cp:lastModifiedBy>
  <cp:revision>234</cp:revision>
  <dcterms:created xsi:type="dcterms:W3CDTF">2018-02-23T07:21:00Z</dcterms:created>
  <dcterms:modified xsi:type="dcterms:W3CDTF">2023-09-06T16:34:00Z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1B6427FE226F45BEB066A38E02F7F43C</vt:lpwstr>
  </property>
  <property fmtid="{D5CDD505-2E9C-101B-9397-08002B2CF9AE}" pid="3" name="KSOProductBuildVer">
    <vt:lpwstr>1033-11.2.0.11341</vt:lpwstr>
  </property>
</Properties>
</file>